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60" r:id="rId6"/>
    <p:sldId id="261" r:id="rId7"/>
    <p:sldId id="3463" r:id="rId8"/>
    <p:sldId id="3464" r:id="rId9"/>
    <p:sldId id="3465" r:id="rId10"/>
    <p:sldId id="3466" r:id="rId11"/>
    <p:sldId id="3469" r:id="rId12"/>
    <p:sldId id="3470" r:id="rId13"/>
    <p:sldId id="3471" r:id="rId14"/>
    <p:sldId id="3472" r:id="rId15"/>
    <p:sldId id="3467" r:id="rId16"/>
    <p:sldId id="3473" r:id="rId17"/>
    <p:sldId id="3481" r:id="rId18"/>
    <p:sldId id="3475" r:id="rId19"/>
    <p:sldId id="3476" r:id="rId20"/>
    <p:sldId id="3468" r:id="rId21"/>
    <p:sldId id="3478" r:id="rId22"/>
    <p:sldId id="3482" r:id="rId23"/>
    <p:sldId id="3477" r:id="rId24"/>
    <p:sldId id="3480" r:id="rId25"/>
    <p:sldId id="3474" r:id="rId26"/>
    <p:sldId id="3479" r:id="rId27"/>
    <p:sldId id="3483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6200" autoAdjust="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69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6-4386-9B9D-615F6E23251F}"/>
              </c:ext>
            </c:extLst>
          </c:dPt>
          <c:dPt>
            <c:idx val="1"/>
            <c:invertIfNegative val="1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6-4386-9B9D-615F6E23251F}"/>
              </c:ext>
            </c:extLst>
          </c:dPt>
          <c:dPt>
            <c:idx val="2"/>
            <c:invertIfNegative val="1"/>
            <c:spPr>
              <a:solidFill>
                <a:srgbClr val="CDE4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6-4386-9B9D-615F6E23251F}"/>
              </c:ext>
            </c:extLst>
          </c:dPt>
          <c:dPt>
            <c:idx val="3"/>
            <c:invertIfNegative val="1"/>
            <c:spPr>
              <a:solidFill>
                <a:srgbClr val="F7BF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6-4386-9B9D-615F6E23251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06-4386-9B9D-615F6E232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D0B2-6D8E-4FE4-8EAE-1B32E142ACB2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B335-F2D0-4624-AE5D-EDA3F4FE85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502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700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603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427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540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248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197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439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833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90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1023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602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128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9070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5544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4901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329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585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83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180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087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913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048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884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850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641648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4B397-4335-42E1-8AA0-92AA3054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EC3A99-1CF4-4D94-A80D-2E4F5CA38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23C716-E101-4BA0-B1DF-A4B181B4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ACD33B-E324-44EE-8821-00C1A08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2A5B0-D333-4EE2-94C5-9BAAF67F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8269380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2895C9-96D6-4DB4-A1AD-8BF4B2DC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D1F58-BAC5-48D2-86C6-03CFC1C94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38854-97F2-4CBF-9C5C-0631AD0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6952A7-E177-47D9-A8EF-5D5E2404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7D450-1254-4EFF-AC0F-390AB194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5579127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C0B33F-8B12-4F24-B52A-04E8383A8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D01F8D-3E0F-4827-9B86-13E5ECF98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41C404-2B6E-4B1E-91E9-D867222E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20B0AD-C743-4517-9CCA-ACB78DBA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1B527-7E0D-4BA6-8091-4B9A3DD3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6665871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09298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20370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795825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74603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983298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54280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837175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76567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907D3-ED42-4EC1-AC38-A05ECD9B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2C0C7C-E774-45AA-80E3-2BEF46F53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1ECF23-56A6-4BF0-9AAE-50E2AA5B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C69B7A-3D28-4D87-8622-1D172F63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B3833-A4A1-4EF4-9462-F29CCF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2506862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1324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512955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60688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2B9A9-793C-4F9A-9117-3A390DA2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203BEE-7117-4D05-AA23-A2937592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EBF637-4BB0-4406-B65F-2FC20AE5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BECA5-B743-4BBA-977E-280F8E01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DD5A78-8485-4A12-87D4-189F1AFB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8937879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8DBEC-6453-4593-BED1-78428FAD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ECEBB-2CD1-40A3-968C-64BB3CABF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384778-C3AB-45E4-9A94-2DD830E45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5AF758-9FB3-46CF-8245-887F1767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D5BDA4-5878-451A-843C-1855A94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18D678-FCAC-4190-B8E2-FF3079D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6114342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8A42E-521D-49D3-89F3-EFDF199E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F6059C-7542-4560-87F1-1931CAAE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E4DF32-0624-4CD8-BBD9-5F7FE9594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576148-B0EA-4BF3-AE8E-E63BD899F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345C60-1ADA-43D5-9540-23A12D7C7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F9E939-5D6E-4C3B-B5A4-94A65136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3FD973-B3C9-4DD8-8024-41BC9D4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F99017-2BE3-46A1-B7F5-990EA712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1036116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3FBCC-777E-43C4-A7CA-B545F511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13FEBE-59E3-42FD-80A5-3B0787B8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56C3A8-8116-4CB1-948D-897B6C7C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0E4DE8-0642-4A0E-BD20-F78531B9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4255814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284211-F30A-4822-98DB-739B3A27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59DFEC-480E-467A-8DD8-39EB7796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1819C2-0E13-4CB3-912F-66A4D6A4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2159719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9A880-5D87-476D-902D-635331C9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928055-B892-463F-9235-90862BF9C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386119-5E98-4450-A940-40D2D08C5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96F3E5-1B27-48A0-92DA-8A26AE6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63156E-08CB-4363-82AC-F9FD4E30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12D6DB-D854-4FAA-B28F-AB4AD577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0844972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B4CB9-BBAE-4012-ABF9-FCE0E084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BC50EF-923B-4EC1-A40D-815B2B61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83075F-674F-4541-B10D-4A124428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743C7-67CF-4637-BC76-85E804FE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A71755-D254-4514-8F5F-2F215B1C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0E7F11-370E-460B-A09C-2327505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0085994"/>
      </p:ext>
    </p:extLst>
  </p:cSld>
  <p:clrMapOvr>
    <a:masterClrMapping/>
  </p:clrMapOvr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32E4E1-1D39-466B-BD55-DB380A8D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923F6B-24CB-472C-90D1-6764BC9C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36092-C589-4C98-9DDD-0B8A233C8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4A03-34AB-43E4-9153-F3913F13D8E3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CD32B8-8FB7-4A4D-9D99-942A9413E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2A502-3EBB-4FCB-835C-720CBD74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8F99-9C06-4696-8CDC-C2FF737AE7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300">
        <p14:pan dir="u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75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3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9.xml" Type="http://schemas.openxmlformats.org/officeDocument/2006/relationships/tags"/><Relationship Id="rId11" Target="../tags/tag40.xml" Type="http://schemas.openxmlformats.org/officeDocument/2006/relationships/tags"/><Relationship Id="rId12" Target="../tags/tag41.xml" Type="http://schemas.openxmlformats.org/officeDocument/2006/relationships/tags"/><Relationship Id="rId13" Target="../tags/tag42.xml" Type="http://schemas.openxmlformats.org/officeDocument/2006/relationships/tags"/><Relationship Id="rId14" Target="../tags/tag43.xml" Type="http://schemas.openxmlformats.org/officeDocument/2006/relationships/tags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8.png" Type="http://schemas.openxmlformats.org/officeDocument/2006/relationships/image"/><Relationship Id="rId7" Target="../tags/tag36.xml" Type="http://schemas.openxmlformats.org/officeDocument/2006/relationships/tags"/><Relationship Id="rId8" Target="../tags/tag37.xml" Type="http://schemas.openxmlformats.org/officeDocument/2006/relationships/tags"/><Relationship Id="rId9" Target="../tags/tag3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3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8.xml" Type="http://schemas.openxmlformats.org/officeDocument/2006/relationships/tags"/><Relationship Id="rId11" Target="../tags/tag49.xml" Type="http://schemas.openxmlformats.org/officeDocument/2006/relationships/tags"/><Relationship Id="rId12" Target="../tags/tag50.xml" Type="http://schemas.openxmlformats.org/officeDocument/2006/relationships/tags"/><Relationship Id="rId13" Target="../tags/tag51.xml" Type="http://schemas.openxmlformats.org/officeDocument/2006/relationships/tags"/><Relationship Id="rId14" Target="../tags/tag52.xml" Type="http://schemas.openxmlformats.org/officeDocument/2006/relationships/tags"/><Relationship Id="rId15" Target="../tags/tag53.xml" Type="http://schemas.openxmlformats.org/officeDocument/2006/relationships/tags"/><Relationship Id="rId16" Target="../tags/tag54.xml" Type="http://schemas.openxmlformats.org/officeDocument/2006/relationships/tags"/><Relationship Id="rId17" Target="../tags/tag55.xml" Type="http://schemas.openxmlformats.org/officeDocument/2006/relationships/tags"/><Relationship Id="rId18" Target="../tags/tag56.xml" Type="http://schemas.openxmlformats.org/officeDocument/2006/relationships/tags"/><Relationship Id="rId19" Target="../tags/tag57.xml" Type="http://schemas.openxmlformats.org/officeDocument/2006/relationships/tags"/><Relationship Id="rId2" Target="../notesSlides/notesSlide19.xml" Type="http://schemas.openxmlformats.org/officeDocument/2006/relationships/notesSlide"/><Relationship Id="rId20" Target="../tags/tag58.xml" Type="http://schemas.openxmlformats.org/officeDocument/2006/relationships/tags"/><Relationship Id="rId21" Target="../tags/tag59.xml" Type="http://schemas.openxmlformats.org/officeDocument/2006/relationships/tags"/><Relationship Id="rId22" Target="../tags/tag60.xml" Type="http://schemas.openxmlformats.org/officeDocument/2006/relationships/tags"/><Relationship Id="rId23" Target="../tags/tag61.xml" Type="http://schemas.openxmlformats.org/officeDocument/2006/relationships/tags"/><Relationship Id="rId24" Target="../tags/tag62.xml" Type="http://schemas.openxmlformats.org/officeDocument/2006/relationships/tags"/><Relationship Id="rId25" Target="../tags/tag63.xml" Type="http://schemas.openxmlformats.org/officeDocument/2006/relationships/tags"/><Relationship Id="rId26" Target="../tags/tag64.xml" Type="http://schemas.openxmlformats.org/officeDocument/2006/relationships/tags"/><Relationship Id="rId27" Target="../tags/tag65.xml" Type="http://schemas.openxmlformats.org/officeDocument/2006/relationships/tags"/><Relationship Id="rId28" Target="../tags/tag66.xml" Type="http://schemas.openxmlformats.org/officeDocument/2006/relationships/tags"/><Relationship Id="rId29" Target="../tags/tag67.xml" Type="http://schemas.openxmlformats.org/officeDocument/2006/relationships/tags"/><Relationship Id="rId3" Target="../media/image1.png" Type="http://schemas.openxmlformats.org/officeDocument/2006/relationships/image"/><Relationship Id="rId30" Target="../tags/tag68.xml" Type="http://schemas.openxmlformats.org/officeDocument/2006/relationships/tags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tags/tag44.xml" Type="http://schemas.openxmlformats.org/officeDocument/2006/relationships/tags"/><Relationship Id="rId7" Target="../tags/tag45.xml" Type="http://schemas.openxmlformats.org/officeDocument/2006/relationships/tags"/><Relationship Id="rId8" Target="../tags/tag46.xml" Type="http://schemas.openxmlformats.org/officeDocument/2006/relationships/tags"/><Relationship Id="rId9" Target="../tags/tag4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3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5.xml" Type="http://schemas.openxmlformats.org/officeDocument/2006/relationships/tags"/><Relationship Id="rId11" Target="../tags/tag6.xml" Type="http://schemas.openxmlformats.org/officeDocument/2006/relationships/tags"/><Relationship Id="rId12" Target="../tags/tag7.xml" Type="http://schemas.openxmlformats.org/officeDocument/2006/relationships/tags"/><Relationship Id="rId13" Target="../tags/tag8.xml" Type="http://schemas.openxmlformats.org/officeDocument/2006/relationships/tags"/><Relationship Id="rId14" Target="../tags/tag9.xml" Type="http://schemas.openxmlformats.org/officeDocument/2006/relationships/tags"/><Relationship Id="rId15" Target="../tags/tag10.xml" Type="http://schemas.openxmlformats.org/officeDocument/2006/relationships/tags"/><Relationship Id="rId16" Target="../tags/tag11.xml" Type="http://schemas.openxmlformats.org/officeDocument/2006/relationships/tags"/><Relationship Id="rId17" Target="../tags/tag12.xml" Type="http://schemas.openxmlformats.org/officeDocument/2006/relationships/tags"/><Relationship Id="rId18" Target="../tags/tag13.xml" Type="http://schemas.openxmlformats.org/officeDocument/2006/relationships/tags"/><Relationship Id="rId19" Target="../tags/tag14.xml" Type="http://schemas.openxmlformats.org/officeDocument/2006/relationships/tags"/><Relationship Id="rId2" Target="../notesSlides/notesSlide6.xml" Type="http://schemas.openxmlformats.org/officeDocument/2006/relationships/notesSlide"/><Relationship Id="rId20" Target="../tags/tag15.xml" Type="http://schemas.openxmlformats.org/officeDocument/2006/relationships/tags"/><Relationship Id="rId21" Target="../tags/tag16.xml" Type="http://schemas.openxmlformats.org/officeDocument/2006/relationships/tags"/><Relationship Id="rId22" Target="../tags/tag17.xml" Type="http://schemas.openxmlformats.org/officeDocument/2006/relationships/tags"/><Relationship Id="rId23" Target="../tags/tag18.xml" Type="http://schemas.openxmlformats.org/officeDocument/2006/relationships/tags"/><Relationship Id="rId24" Target="../tags/tag19.xml" Type="http://schemas.openxmlformats.org/officeDocument/2006/relationships/tags"/><Relationship Id="rId25" Target="../tags/tag20.xml" Type="http://schemas.openxmlformats.org/officeDocument/2006/relationships/tags"/><Relationship Id="rId26" Target="../tags/tag21.xml" Type="http://schemas.openxmlformats.org/officeDocument/2006/relationships/tags"/><Relationship Id="rId27" Target="../tags/tag22.xml" Type="http://schemas.openxmlformats.org/officeDocument/2006/relationships/tags"/><Relationship Id="rId28" Target="../tags/tag23.xml" Type="http://schemas.openxmlformats.org/officeDocument/2006/relationships/tags"/><Relationship Id="rId29" Target="../tags/tag24.xml" Type="http://schemas.openxmlformats.org/officeDocument/2006/relationships/tags"/><Relationship Id="rId3" Target="../media/image1.png" Type="http://schemas.openxmlformats.org/officeDocument/2006/relationships/image"/><Relationship Id="rId30" Target="../tags/tag25.xml" Type="http://schemas.openxmlformats.org/officeDocument/2006/relationships/tags"/><Relationship Id="rId31" Target="../tags/tag26.xml" Type="http://schemas.openxmlformats.org/officeDocument/2006/relationships/tags"/><Relationship Id="rId32" Target="../tags/tag27.xml" Type="http://schemas.openxmlformats.org/officeDocument/2006/relationships/tags"/><Relationship Id="rId33" Target="../tags/tag28.xml" Type="http://schemas.openxmlformats.org/officeDocument/2006/relationships/tags"/><Relationship Id="rId34" Target="../tags/tag29.xml" Type="http://schemas.openxmlformats.org/officeDocument/2006/relationships/tags"/><Relationship Id="rId35" Target="../tags/tag30.xml" Type="http://schemas.openxmlformats.org/officeDocument/2006/relationships/tags"/><Relationship Id="rId36" Target="../tags/tag31.xml" Type="http://schemas.openxmlformats.org/officeDocument/2006/relationships/tags"/><Relationship Id="rId37" Target="../tags/tag32.xml" Type="http://schemas.openxmlformats.org/officeDocument/2006/relationships/tags"/><Relationship Id="rId38" Target="../tags/tag33.xml" Type="http://schemas.openxmlformats.org/officeDocument/2006/relationships/tags"/><Relationship Id="rId39" Target="../tags/tag34.xml" Type="http://schemas.openxmlformats.org/officeDocument/2006/relationships/tags"/><Relationship Id="rId4" Target="../media/image2.png" Type="http://schemas.openxmlformats.org/officeDocument/2006/relationships/image"/><Relationship Id="rId40" Target="../tags/tag35.xml" Type="http://schemas.openxmlformats.org/officeDocument/2006/relationships/tags"/><Relationship Id="rId5" Target="../media/image3.pn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Relationship Id="rId6" Target="../media/image3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charts/chart1.xml" Type="http://schemas.openxmlformats.org/officeDocument/2006/relationships/chart"/><Relationship Id="rId7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048EE49-51CB-4F7D-B288-129FD128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754AA3-0420-4588-B495-FE2364321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21926A-6F97-4AD3-B6DB-FCC3C227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B97DDD-FB91-4917-A104-25C68B0DE5D9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C66F5B-D4A8-4943-BC24-3781172F8073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77F747-26F6-49AB-98C2-838398FC2A0E}"/>
              </a:ext>
            </a:extLst>
          </p:cNvPr>
          <p:cNvSpPr/>
          <p:nvPr/>
        </p:nvSpPr>
        <p:spPr>
          <a:xfrm>
            <a:off x="1774158" y="-3"/>
            <a:ext cx="8566484" cy="6858001"/>
          </a:xfrm>
          <a:prstGeom prst="rect">
            <a:avLst/>
          </a:prstGeom>
          <a:blipFill dpi="0" rotWithShape="1">
            <a:blip r:embed="rId6">
              <a:alphaModFix amt="5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E7069E9-0794-48B6-A513-B45C88581C7A}"/>
              </a:ext>
            </a:extLst>
          </p:cNvPr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36F2DE6-6CE3-4C36-B7C7-5262B044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31" y="2851285"/>
            <a:ext cx="6897806" cy="1325563"/>
          </a:xfrm>
        </p:spPr>
        <p:txBody>
          <a:bodyPr>
            <a:noAutofit/>
          </a:bodyPr>
          <a:lstStyle/>
          <a:p>
            <a:pPr algn="ctr"/>
            <a:r>
              <a:rPr altLang="en-US" lang="zh-CN" spc="600" sz="7200">
                <a:latin charset="-122" panose="02010509060101010101" pitchFamily="49" typeface="幼圆"/>
                <a:ea charset="-122" panose="02010509060101010101" pitchFamily="49" typeface="幼圆"/>
              </a:rPr>
              <a:t>简约清新模板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149B32-B38A-4288-B1C6-67DF1629A67F}"/>
              </a:ext>
            </a:extLst>
          </p:cNvPr>
          <p:cNvGrpSpPr/>
          <p:nvPr/>
        </p:nvGrpSpPr>
        <p:grpSpPr>
          <a:xfrm>
            <a:off x="1453211" y="3245457"/>
            <a:ext cx="1266151" cy="537218"/>
            <a:chOff x="2119312" y="1260814"/>
            <a:chExt cx="8017062" cy="340157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867FE81-18DC-425F-95AC-4DF43AA5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6485AAB-B029-4D96-AE50-BD20CA54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C6C0111-82B9-4549-85B0-A4F4A7F7F6C6}"/>
              </a:ext>
            </a:extLst>
          </p:cNvPr>
          <p:cNvGrpSpPr/>
          <p:nvPr/>
        </p:nvGrpSpPr>
        <p:grpSpPr>
          <a:xfrm flipH="1">
            <a:off x="9470101" y="3237093"/>
            <a:ext cx="1266151" cy="537218"/>
            <a:chOff x="2119312" y="1260814"/>
            <a:chExt cx="8017062" cy="340157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B2D54E-9AA8-40D0-B5F6-763DCD28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A0C6A0-9A20-4826-BC00-84F833E7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F579A30-7E97-4D8E-AD4F-870B431AECD6}"/>
              </a:ext>
            </a:extLst>
          </p:cNvPr>
          <p:cNvSpPr/>
          <p:nvPr/>
        </p:nvSpPr>
        <p:spPr>
          <a:xfrm>
            <a:off x="3009274" y="2405707"/>
            <a:ext cx="609625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300" sz="2000">
                <a:latin charset="-122" panose="02010509060101010101" pitchFamily="49" typeface="幼圆"/>
                <a:ea charset="-122" panose="02010509060101010101" pitchFamily="49" typeface="幼圆"/>
              </a:rPr>
              <a:t>CREATIVE GEOMETRY TEMPLATE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E3AA602C-34F4-4615-A182-68E11CBFCFCF}"/>
              </a:ext>
            </a:extLst>
          </p:cNvPr>
          <p:cNvSpPr txBox="1"/>
          <p:nvPr/>
        </p:nvSpPr>
        <p:spPr>
          <a:xfrm>
            <a:off x="4082906" y="4257058"/>
            <a:ext cx="3885035" cy="449993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 sz="1800">
                <a:latin charset="-122" panose="02010509060101010101" pitchFamily="49" typeface="幼圆"/>
                <a:ea charset="-122" panose="02010509060101010101" pitchFamily="49" typeface="幼圆"/>
              </a:rPr>
              <a:t>汇报人：优页PPT    时间：2020.10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B5DF5DB-2520-4D09-A2A5-E114B46D365B}"/>
              </a:ext>
            </a:extLst>
          </p:cNvPr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BED32B2-7F15-43A4-A3B9-E098E3DDBB9E}"/>
              </a:ext>
            </a:extLst>
          </p:cNvPr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71ADB35-DB67-4673-9470-F08EF3888B3D}"/>
              </a:ext>
            </a:extLst>
          </p:cNvPr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</a:t>
            </a:r>
          </a:p>
        </p:txBody>
      </p:sp>
    </p:spTree>
    <p:extLst>
      <p:ext uri="{BB962C8B-B14F-4D97-AF65-F5344CB8AC3E}">
        <p14:creationId val="1490446785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38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39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0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3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4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5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54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55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56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57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59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6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6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62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6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64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7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71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72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73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5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76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7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8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86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87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88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89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92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94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9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0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7"/>
      <p:bldP grpId="0" spid="14"/>
      <p:bldP grpId="0" spid="16"/>
      <p:bldP grpId="0" spid="30"/>
      <p:bldP grpId="0" spid="31"/>
      <p:bldP grpId="0" spid="35"/>
      <p:bldP grpId="0" spid="36"/>
      <p:bldP grpId="0" spid="3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工作完成情况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CA25D83-A30F-4D19-B593-60E5D4F2EB4D}"/>
              </a:ext>
            </a:extLst>
          </p:cNvPr>
          <p:cNvCxnSpPr/>
          <p:nvPr/>
        </p:nvCxnSpPr>
        <p:spPr>
          <a:xfrm flipH="1">
            <a:off x="5388236" y="1570593"/>
            <a:ext cx="0" cy="499865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29">
            <a:extLst>
              <a:ext uri="{FF2B5EF4-FFF2-40B4-BE49-F238E27FC236}">
                <a16:creationId xmlns:a16="http://schemas.microsoft.com/office/drawing/2014/main" id="{B93502A6-6F1E-4B4A-B33A-586B9A2037CF}"/>
              </a:ext>
            </a:extLst>
          </p:cNvPr>
          <p:cNvGrpSpPr/>
          <p:nvPr/>
        </p:nvGrpSpPr>
        <p:grpSpPr>
          <a:xfrm>
            <a:off x="5021128" y="1995165"/>
            <a:ext cx="734217" cy="736599"/>
            <a:chOff x="2307521" y="2283162"/>
            <a:chExt cx="551398" cy="5513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E53D7FC-710B-46ED-83C4-371D36EE32A0}"/>
                </a:ext>
              </a:extLst>
            </p:cNvPr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CDE4F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auto" hangingPunct="0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399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endParaRPr>
            </a:p>
          </p:txBody>
        </p:sp>
        <p:sp>
          <p:nvSpPr>
            <p:cNvPr id="14" name="五角星 40">
              <a:extLst>
                <a:ext uri="{FF2B5EF4-FFF2-40B4-BE49-F238E27FC236}">
                  <a16:creationId xmlns:a16="http://schemas.microsoft.com/office/drawing/2014/main" id="{34849E9D-8512-4F5B-B403-D077938882D7}"/>
                </a:ext>
              </a:extLst>
            </p:cNvPr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auto" hangingPunct="0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399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endParaRPr>
            </a:p>
          </p:txBody>
        </p:sp>
      </p:grpSp>
      <p:grpSp>
        <p:nvGrpSpPr>
          <p:cNvPr id="15" name="组合 46">
            <a:extLst>
              <a:ext uri="{FF2B5EF4-FFF2-40B4-BE49-F238E27FC236}">
                <a16:creationId xmlns:a16="http://schemas.microsoft.com/office/drawing/2014/main" id="{4B9FB3FE-3FE6-4BB6-934B-2AB2175DB7B5}"/>
              </a:ext>
            </a:extLst>
          </p:cNvPr>
          <p:cNvGrpSpPr/>
          <p:nvPr/>
        </p:nvGrpSpPr>
        <p:grpSpPr>
          <a:xfrm>
            <a:off x="5021128" y="4856898"/>
            <a:ext cx="734217" cy="736599"/>
            <a:chOff x="2307521" y="2283162"/>
            <a:chExt cx="551398" cy="55139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CAC5A95-3DA9-4FF9-B91C-CF103C47887F}"/>
                </a:ext>
              </a:extLst>
            </p:cNvPr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7BFA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auto" hangingPunct="0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399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endParaRPr>
            </a:p>
          </p:txBody>
        </p:sp>
        <p:sp>
          <p:nvSpPr>
            <p:cNvPr id="17" name="五角星 48">
              <a:extLst>
                <a:ext uri="{FF2B5EF4-FFF2-40B4-BE49-F238E27FC236}">
                  <a16:creationId xmlns:a16="http://schemas.microsoft.com/office/drawing/2014/main" id="{F99FA1EF-89F4-468E-BF5E-95B671770CED}"/>
                </a:ext>
              </a:extLst>
            </p:cNvPr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auto" hangingPunct="0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399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endParaRPr>
            </a:p>
          </p:txBody>
        </p:sp>
      </p:grpSp>
      <p:pic>
        <p:nvPicPr>
          <p:cNvPr id="21" name="图片 1">
            <a:extLst>
              <a:ext uri="{FF2B5EF4-FFF2-40B4-BE49-F238E27FC236}">
                <a16:creationId xmlns:a16="http://schemas.microsoft.com/office/drawing/2014/main" id="{94E3A2CF-8178-4D61-A3B8-CE62FC632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06888" y="1859351"/>
            <a:ext cx="5064997" cy="36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734DE97-510D-4465-A708-1A68B00106DB}"/>
              </a:ext>
            </a:extLst>
          </p:cNvPr>
          <p:cNvSpPr/>
          <p:nvPr/>
        </p:nvSpPr>
        <p:spPr>
          <a:xfrm>
            <a:off x="7510407" y="2038822"/>
            <a:ext cx="4362041" cy="289406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399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1030101010101" pitchFamily="2" typeface="FZHei-B01S"/>
              <a:ea charset="-122" panose="02010601030101010101" pitchFamily="2" typeface="FZHei-B01S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23" name="组合 7">
            <a:extLst>
              <a:ext uri="{FF2B5EF4-FFF2-40B4-BE49-F238E27FC236}">
                <a16:creationId xmlns:a16="http://schemas.microsoft.com/office/drawing/2014/main" id="{13EB1AA3-6990-42D9-9E2E-F08DC0140C69}"/>
              </a:ext>
            </a:extLst>
          </p:cNvPr>
          <p:cNvGrpSpPr/>
          <p:nvPr/>
        </p:nvGrpSpPr>
        <p:grpSpPr>
          <a:xfrm>
            <a:off x="1570531" y="1977867"/>
            <a:ext cx="3105705" cy="1299097"/>
            <a:chOff x="4259306" y="880115"/>
            <a:chExt cx="2328623" cy="974455"/>
          </a:xfrm>
        </p:grpSpPr>
        <p:sp>
          <p:nvSpPr>
            <p:cNvPr id="24" name="文本框 66">
              <a:extLst>
                <a:ext uri="{FF2B5EF4-FFF2-40B4-BE49-F238E27FC236}">
                  <a16:creationId xmlns:a16="http://schemas.microsoft.com/office/drawing/2014/main" id="{17A4D7D7-C695-49DD-98F2-697F4AA55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306" y="1165201"/>
              <a:ext cx="2320294" cy="72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defTabSz="609585" eaLnBrk="1" hangingPunct="1" lvl="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5" name="文本框 66">
              <a:extLst>
                <a:ext uri="{FF2B5EF4-FFF2-40B4-BE49-F238E27FC236}">
                  <a16:creationId xmlns:a16="http://schemas.microsoft.com/office/drawing/2014/main" id="{D464611E-C8B2-4540-A2F8-C0CFDF6E1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787" y="880115"/>
              <a:ext cx="914143" cy="274357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0" rIns="0" tIns="0"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charset="0" panose="020b0303020202080204" pitchFamily="34" typeface="Simply City Light"/>
                  <a:ea charset="-122" panose="02010609060101010101" pitchFamily="49" typeface="SimSun-ExtB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anose="02010601030101010101" pitchFamily="2" typeface="FZHei-B01S"/>
                </a:rPr>
                <a:t>文字内容</a:t>
              </a:r>
            </a:p>
          </p:txBody>
        </p:sp>
      </p:grpSp>
      <p:grpSp>
        <p:nvGrpSpPr>
          <p:cNvPr id="26" name="组合 7">
            <a:extLst>
              <a:ext uri="{FF2B5EF4-FFF2-40B4-BE49-F238E27FC236}">
                <a16:creationId xmlns:a16="http://schemas.microsoft.com/office/drawing/2014/main" id="{186D9AA1-D9E8-48B1-95DC-D3FAC81CC266}"/>
              </a:ext>
            </a:extLst>
          </p:cNvPr>
          <p:cNvGrpSpPr/>
          <p:nvPr/>
        </p:nvGrpSpPr>
        <p:grpSpPr>
          <a:xfrm>
            <a:off x="1581638" y="4563750"/>
            <a:ext cx="3094598" cy="1334498"/>
            <a:chOff x="4267634" y="880115"/>
            <a:chExt cx="2320295" cy="1001016"/>
          </a:xfrm>
        </p:grpSpPr>
        <p:sp>
          <p:nvSpPr>
            <p:cNvPr id="27" name="文本框 66">
              <a:extLst>
                <a:ext uri="{FF2B5EF4-FFF2-40B4-BE49-F238E27FC236}">
                  <a16:creationId xmlns:a16="http://schemas.microsoft.com/office/drawing/2014/main" id="{D47C1F0B-5C0D-47D1-848F-C7DFEEDD1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634" y="1191757"/>
              <a:ext cx="2320294" cy="72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r" defTabSz="609585" lvl="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  <a:lvl2pPr eaLnBrk="0" hangingPunct="0" indent="-285750" marL="74295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8" name="文本框 66">
              <a:extLst>
                <a:ext uri="{FF2B5EF4-FFF2-40B4-BE49-F238E27FC236}">
                  <a16:creationId xmlns:a16="http://schemas.microsoft.com/office/drawing/2014/main" id="{985DA851-45AE-4179-84C2-B9EE87B2F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787" y="880115"/>
              <a:ext cx="914143" cy="274359"/>
            </a:xfrm>
            <a:prstGeom prst="rect">
              <a:avLst/>
            </a:prstGeom>
            <a:noFill/>
            <a:ln>
              <a:noFill/>
            </a:ln>
          </p:spPr>
          <p:txBody>
            <a:bodyPr bIns="0" lIns="0" rIns="0" tIns="0" wrap="none">
              <a:spAutoFit/>
            </a:bodyPr>
            <a:lstStyle>
              <a:defPPr>
                <a:defRPr lang="zh-CN"/>
              </a:defPPr>
              <a:lvl1pPr algn="r" fontAlgn="auto" indent="0" lv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umimoji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601030101010101" pitchFamily="2" typeface="包图简圆体"/>
                  <a:ea charset="-122" panose="02010601030101010101" pitchFamily="2" typeface="包图简圆体"/>
                  <a:cs charset="0" panose="020b0604020202020204" pitchFamily="34" typeface="Arial"/>
                </a:defRPr>
              </a:lvl1pPr>
              <a:lvl2pPr indent="-285750" marL="742950"/>
              <a:lvl3pPr indent="-228600" marL="1143000"/>
              <a:lvl4pPr indent="-228600" marL="1600200"/>
              <a:lvl5pPr indent="-228600" marL="2057400"/>
              <a:lvl6pPr defTabSz="685800" fontAlgn="base" indent="-228600" marL="2514600">
                <a:spcBef>
                  <a:spcPct val="0"/>
                </a:spcBef>
                <a:spcAft>
                  <a:spcPct val="0"/>
                </a:spcAft>
              </a:lvl6pPr>
              <a:lvl7pPr defTabSz="685800" fontAlgn="base" indent="-228600" marL="2971800">
                <a:spcBef>
                  <a:spcPct val="0"/>
                </a:spcBef>
                <a:spcAft>
                  <a:spcPct val="0"/>
                </a:spcAft>
              </a:lvl7pPr>
              <a:lvl8pPr defTabSz="685800" fontAlgn="base" indent="-228600" marL="3429000">
                <a:spcBef>
                  <a:spcPct val="0"/>
                </a:spcBef>
                <a:spcAft>
                  <a:spcPct val="0"/>
                </a:spcAft>
              </a:lvl8pPr>
              <a:lvl9pPr defTabSz="685800" fontAlgn="base" indent="-228600" marL="388620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charset="-122" panose="02010601030101010101" pitchFamily="2" typeface="FZHei-B01S"/>
                </a:rPr>
                <a:t>文字内容</a:t>
              </a:r>
            </a:p>
          </p:txBody>
        </p:sp>
      </p:grpSp>
    </p:spTree>
    <p:extLst>
      <p:ext uri="{BB962C8B-B14F-4D97-AF65-F5344CB8AC3E}">
        <p14:creationId val="3252183205"/>
      </p:ext>
    </p:extLst>
  </p:cSld>
  <p:clrMapOvr>
    <a:masterClrMapping/>
  </p:clrMapOvr>
  <mc:AlternateContent>
    <mc:Choice Requires="p14">
      <p:transition advClick="0" p14:dur="175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工作完成情况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1076857-4C74-444E-84A2-B001B7D965B3}"/>
              </a:ext>
            </a:extLst>
          </p:cNvPr>
          <p:cNvGrpSpPr/>
          <p:nvPr/>
        </p:nvGrpSpPr>
        <p:grpSpPr>
          <a:xfrm>
            <a:off x="5768957" y="2544286"/>
            <a:ext cx="610839" cy="554345"/>
            <a:chOff x="7342990" y="2264328"/>
            <a:chExt cx="610692" cy="554212"/>
          </a:xfrm>
          <a:solidFill>
            <a:srgbClr val="F7BFA4"/>
          </a:solidFill>
        </p:grpSpPr>
        <p:sp>
          <p:nvSpPr>
            <p:cNvPr id="47" name="Rectangle 72">
              <a:extLst>
                <a:ext uri="{FF2B5EF4-FFF2-40B4-BE49-F238E27FC236}">
                  <a16:creationId xmlns:a16="http://schemas.microsoft.com/office/drawing/2014/main" id="{705D33B7-C57A-45EB-A29A-5189DC69D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660" y="2264328"/>
              <a:ext cx="342412" cy="988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D501A5FA-684F-4F21-B625-C14E0B5AE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990" y="2394938"/>
              <a:ext cx="610692" cy="250631"/>
            </a:xfrm>
            <a:custGeom>
              <a:gdLst>
                <a:gd fmla="*/ 124 w 130" name="T0"/>
                <a:gd fmla="*/ 0 h 53" name="T1"/>
                <a:gd fmla="*/ 6 w 130" name="T2"/>
                <a:gd fmla="*/ 0 h 53" name="T3"/>
                <a:gd fmla="*/ 0 w 130" name="T4"/>
                <a:gd fmla="*/ 7 h 53" name="T5"/>
                <a:gd fmla="*/ 0 w 130" name="T6"/>
                <a:gd fmla="*/ 53 h 53" name="T7"/>
                <a:gd fmla="*/ 19 w 130" name="T8"/>
                <a:gd fmla="*/ 53 h 53" name="T9"/>
                <a:gd fmla="*/ 19 w 130" name="T10"/>
                <a:gd fmla="*/ 25 h 53" name="T11"/>
                <a:gd fmla="*/ 111 w 130" name="T12"/>
                <a:gd fmla="*/ 25 h 53" name="T13"/>
                <a:gd fmla="*/ 111 w 130" name="T14"/>
                <a:gd fmla="*/ 53 h 53" name="T15"/>
                <a:gd fmla="*/ 130 w 130" name="T16"/>
                <a:gd fmla="*/ 53 h 53" name="T17"/>
                <a:gd fmla="*/ 130 w 130" name="T18"/>
                <a:gd fmla="*/ 7 h 53" name="T19"/>
                <a:gd fmla="*/ 124 w 130" name="T20"/>
                <a:gd fmla="*/ 0 h 53" name="T21"/>
                <a:gd fmla="*/ 18 w 130" name="T22"/>
                <a:gd fmla="*/ 16 h 53" name="T23"/>
                <a:gd fmla="*/ 13 w 130" name="T24"/>
                <a:gd fmla="*/ 11 h 53" name="T25"/>
                <a:gd fmla="*/ 18 w 130" name="T26"/>
                <a:gd fmla="*/ 6 h 53" name="T27"/>
                <a:gd fmla="*/ 23 w 130" name="T28"/>
                <a:gd fmla="*/ 11 h 53" name="T29"/>
                <a:gd fmla="*/ 18 w 130" name="T30"/>
                <a:gd fmla="*/ 16 h 53" name="T31"/>
                <a:gd fmla="*/ 117 w 130" name="T32"/>
                <a:gd fmla="*/ 13 h 53" name="T33"/>
                <a:gd fmla="*/ 29 w 130" name="T34"/>
                <a:gd fmla="*/ 13 h 53" name="T35"/>
                <a:gd fmla="*/ 29 w 130" name="T36"/>
                <a:gd fmla="*/ 7 h 53" name="T37"/>
                <a:gd fmla="*/ 117 w 130" name="T38"/>
                <a:gd fmla="*/ 7 h 53" name="T39"/>
                <a:gd fmla="*/ 117 w 130" name="T40"/>
                <a:gd fmla="*/ 13 h 5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130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1C49E6BE-543E-4B4A-BDAB-5FB5C166DB5B}"/>
                </a:ext>
              </a:extLst>
            </p:cNvPr>
            <p:cNvSpPr/>
            <p:nvPr/>
          </p:nvSpPr>
          <p:spPr bwMode="auto">
            <a:xfrm>
              <a:off x="7470070" y="2550260"/>
              <a:ext cx="356532" cy="268280"/>
            </a:xfrm>
            <a:custGeom>
              <a:gdLst>
                <a:gd fmla="*/ 66 w 76" name="T0"/>
                <a:gd fmla="*/ 49 h 57" name="T1"/>
                <a:gd fmla="*/ 25 w 76" name="T2"/>
                <a:gd fmla="*/ 49 h 57" name="T3"/>
                <a:gd fmla="*/ 10 w 76" name="T4"/>
                <a:gd fmla="*/ 49 h 57" name="T5"/>
                <a:gd fmla="*/ 10 w 76" name="T6"/>
                <a:gd fmla="*/ 0 h 57" name="T7"/>
                <a:gd fmla="*/ 1 w 76" name="T8"/>
                <a:gd fmla="*/ 0 h 57" name="T9"/>
                <a:gd fmla="*/ 1 w 76" name="T10"/>
                <a:gd fmla="*/ 50 h 57" name="T11"/>
                <a:gd fmla="*/ 8 w 76" name="T12"/>
                <a:gd fmla="*/ 57 h 57" name="T13"/>
                <a:gd fmla="*/ 69 w 76" name="T14"/>
                <a:gd fmla="*/ 57 h 57" name="T15"/>
                <a:gd fmla="*/ 76 w 76" name="T16"/>
                <a:gd fmla="*/ 48 h 57" name="T17"/>
                <a:gd fmla="*/ 76 w 76" name="T18"/>
                <a:gd fmla="*/ 0 h 57" name="T19"/>
                <a:gd fmla="*/ 66 w 76" name="T20"/>
                <a:gd fmla="*/ 0 h 57" name="T21"/>
                <a:gd fmla="*/ 66 w 76" name="T22"/>
                <a:gd fmla="*/ 49 h 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7" w="76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0" name="Rectangle 75">
              <a:extLst>
                <a:ext uri="{FF2B5EF4-FFF2-40B4-BE49-F238E27FC236}">
                  <a16:creationId xmlns:a16="http://schemas.microsoft.com/office/drawing/2014/main" id="{7DCA90FF-F482-4115-A207-9F81E3B84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3610" y="2610268"/>
              <a:ext cx="22239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1" name="Rectangle 76">
              <a:extLst>
                <a:ext uri="{FF2B5EF4-FFF2-40B4-BE49-F238E27FC236}">
                  <a16:creationId xmlns:a16="http://schemas.microsoft.com/office/drawing/2014/main" id="{6BC6EC71-2FFC-42FD-84CF-FCF354CE6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71" y="2694989"/>
              <a:ext cx="215331" cy="388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</p:grpSp>
      <p:sp>
        <p:nvSpPr>
          <p:cNvPr id="52" name="Freeform 6">
            <a:extLst>
              <a:ext uri="{FF2B5EF4-FFF2-40B4-BE49-F238E27FC236}">
                <a16:creationId xmlns:a16="http://schemas.microsoft.com/office/drawing/2014/main" id="{41AA8581-73AF-48FA-BFA0-AAC8A6C34A8C}"/>
              </a:ext>
            </a:extLst>
          </p:cNvPr>
          <p:cNvSpPr>
            <a:spLocks noEditPoints="1"/>
          </p:cNvSpPr>
          <p:nvPr/>
        </p:nvSpPr>
        <p:spPr bwMode="auto">
          <a:xfrm>
            <a:off x="9487105" y="2539871"/>
            <a:ext cx="605855" cy="619396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219170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D1DD2F3-EA7F-4D38-922C-E1036D8FCD07}"/>
              </a:ext>
            </a:extLst>
          </p:cNvPr>
          <p:cNvSpPr/>
          <p:nvPr/>
        </p:nvSpPr>
        <p:spPr>
          <a:xfrm>
            <a:off x="863747" y="2003833"/>
            <a:ext cx="2989944" cy="3628571"/>
          </a:xfrm>
          <a:prstGeom prst="rect">
            <a:avLst/>
          </a:prstGeom>
          <a:noFill/>
          <a:ln algn="ctr" cap="flat" cmpd="sng" w="57150">
            <a:solidFill>
              <a:srgbClr val="CDE4F6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191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b0800000000000000" typeface="思源黑体 Bold"/>
              <a:ea charset="-122" panose="020b0800000000000000" typeface="思源黑体 Bold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A768E5A-9B2C-4A48-A4A6-FD89EA024086}"/>
              </a:ext>
            </a:extLst>
          </p:cNvPr>
          <p:cNvGrpSpPr/>
          <p:nvPr/>
        </p:nvGrpSpPr>
        <p:grpSpPr>
          <a:xfrm>
            <a:off x="2057561" y="2532985"/>
            <a:ext cx="602315" cy="522816"/>
            <a:chOff x="8311167" y="3271817"/>
            <a:chExt cx="602314" cy="522816"/>
          </a:xfrm>
          <a:solidFill>
            <a:srgbClr val="F7BFA4"/>
          </a:solidFill>
        </p:grpSpPr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808245A6-E52E-4AA0-9C37-751DB5738DD4}"/>
                </a:ext>
              </a:extLst>
            </p:cNvPr>
            <p:cNvSpPr/>
            <p:nvPr/>
          </p:nvSpPr>
          <p:spPr bwMode="auto">
            <a:xfrm>
              <a:off x="8463616" y="3357862"/>
              <a:ext cx="295545" cy="68275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th-TH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CEB841A0-87DC-4F49-952D-0C09893B93E8}"/>
                </a:ext>
              </a:extLst>
            </p:cNvPr>
            <p:cNvSpPr/>
            <p:nvPr/>
          </p:nvSpPr>
          <p:spPr bwMode="auto">
            <a:xfrm>
              <a:off x="8463616" y="3271817"/>
              <a:ext cx="295545" cy="67339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th-TH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335A6510-AFE2-4638-90C6-81BFBA47E088}"/>
                </a:ext>
              </a:extLst>
            </p:cNvPr>
            <p:cNvSpPr/>
            <p:nvPr/>
          </p:nvSpPr>
          <p:spPr bwMode="auto">
            <a:xfrm>
              <a:off x="8311167" y="3472900"/>
              <a:ext cx="602314" cy="321733"/>
            </a:xfrm>
            <a:custGeom>
              <a:gdLst>
                <a:gd fmla="*/ 56 w 2836" name="T0"/>
                <a:gd fmla="*/ 247 h 1516" name="T1"/>
                <a:gd fmla="*/ 761 w 2836" name="T2"/>
                <a:gd fmla="*/ 952 h 1516" name="T3"/>
                <a:gd fmla="*/ 932 w 2836" name="T4"/>
                <a:gd fmla="*/ 1027 h 1516" name="T5"/>
                <a:gd fmla="*/ 2188 w 2836" name="T6"/>
                <a:gd fmla="*/ 1027 h 1516" name="T7"/>
                <a:gd fmla="*/ 2336 w 2836" name="T8"/>
                <a:gd fmla="*/ 1089 h 1516" name="T9"/>
                <a:gd fmla="*/ 2713 w 2836" name="T10"/>
                <a:gd fmla="*/ 1477 h 1516" name="T11"/>
                <a:gd fmla="*/ 2784 w 2836" name="T12"/>
                <a:gd fmla="*/ 1516 h 1516" name="T13"/>
                <a:gd fmla="*/ 2836 w 2836" name="T14"/>
                <a:gd fmla="*/ 1426 h 1516" name="T15"/>
                <a:gd fmla="*/ 2836 w 2836" name="T16"/>
                <a:gd fmla="*/ 1031 h 1516" name="T17"/>
                <a:gd fmla="*/ 2775 w 2836" name="T18"/>
                <a:gd fmla="*/ 882 h 1516" name="T19"/>
                <a:gd fmla="*/ 2535 w 2836" name="T20"/>
                <a:gd fmla="*/ 631 h 1516" name="T21"/>
                <a:gd fmla="*/ 2149 w 2836" name="T22"/>
                <a:gd fmla="*/ 245 h 1516" name="T23"/>
                <a:gd fmla="*/ 2040 w 2836" name="T24"/>
                <a:gd fmla="*/ 196 h 1516" name="T25"/>
                <a:gd fmla="*/ 1018 w 2836" name="T26"/>
                <a:gd fmla="*/ 196 h 1516" name="T27"/>
                <a:gd fmla="*/ 873 w 2836" name="T28"/>
                <a:gd fmla="*/ 342 h 1516" name="T29"/>
                <a:gd fmla="*/ 1018 w 2836" name="T30"/>
                <a:gd fmla="*/ 487 h 1516" name="T31"/>
                <a:gd fmla="*/ 1734 w 2836" name="T32"/>
                <a:gd fmla="*/ 487 h 1516" name="T33"/>
                <a:gd fmla="*/ 1811 w 2836" name="T34"/>
                <a:gd fmla="*/ 563 h 1516" name="T35"/>
                <a:gd fmla="*/ 782 w 2836" name="T36"/>
                <a:gd fmla="*/ 563 h 1516" name="T37"/>
                <a:gd fmla="*/ 262 w 2836" name="T38"/>
                <a:gd fmla="*/ 42 h 1516" name="T39"/>
                <a:gd fmla="*/ 159 w 2836" name="T40"/>
                <a:gd fmla="*/ 0 h 1516" name="T41"/>
                <a:gd fmla="*/ 56 w 2836" name="T42"/>
                <a:gd fmla="*/ 42 h 1516" name="T43"/>
                <a:gd fmla="*/ 56 w 2836" name="T44"/>
                <a:gd fmla="*/ 247 h 151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16" w="283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th-TH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A4091807-3223-4CA7-A857-1FACDF7574B1}"/>
                </a:ext>
              </a:extLst>
            </p:cNvPr>
            <p:cNvSpPr/>
            <p:nvPr/>
          </p:nvSpPr>
          <p:spPr bwMode="auto">
            <a:xfrm>
              <a:off x="8463616" y="3444842"/>
              <a:ext cx="295545" cy="99139"/>
            </a:xfrm>
            <a:custGeom>
              <a:gdLst>
                <a:gd fmla="*/ 68 w 1392" name="T0"/>
                <a:gd fmla="*/ 470 h 470" name="T1"/>
                <a:gd fmla="*/ 299 w 1392" name="T2"/>
                <a:gd fmla="*/ 242 h 470" name="T3"/>
                <a:gd fmla="*/ 1321 w 1392" name="T4"/>
                <a:gd fmla="*/ 242 h 470" name="T5"/>
                <a:gd fmla="*/ 1392 w 1392" name="T6"/>
                <a:gd fmla="*/ 254 h 470" name="T7"/>
                <a:gd fmla="*/ 1392 w 1392" name="T8"/>
                <a:gd fmla="*/ 145 h 470" name="T9"/>
                <a:gd fmla="*/ 1247 w 1392" name="T10"/>
                <a:gd fmla="*/ 0 h 470" name="T11"/>
                <a:gd fmla="*/ 145 w 1392" name="T12"/>
                <a:gd fmla="*/ 0 h 470" name="T13"/>
                <a:gd fmla="*/ 0 w 1392" name="T14"/>
                <a:gd fmla="*/ 145 h 470" name="T15"/>
                <a:gd fmla="*/ 0 w 1392" name="T16"/>
                <a:gd fmla="*/ 348 h 470" name="T17"/>
                <a:gd fmla="*/ 68 w 1392" name="T18"/>
                <a:gd fmla="*/ 470 h 4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0" w="1392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th-TH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7B818DAA-E3E5-45CD-B4BA-73AB0FDA2D1E}"/>
              </a:ext>
            </a:extLst>
          </p:cNvPr>
          <p:cNvSpPr/>
          <p:nvPr/>
        </p:nvSpPr>
        <p:spPr>
          <a:xfrm>
            <a:off x="4579405" y="2003833"/>
            <a:ext cx="2989944" cy="3628571"/>
          </a:xfrm>
          <a:prstGeom prst="rect">
            <a:avLst/>
          </a:prstGeom>
          <a:noFill/>
          <a:ln algn="ctr" cap="flat" cmpd="sng" w="57150">
            <a:solidFill>
              <a:srgbClr val="CDE4F6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191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b0800000000000000" typeface="思源黑体 Bold"/>
              <a:ea charset="-122" panose="020b0800000000000000" typeface="思源黑体 Bold"/>
              <a:cs typeface="+mn-cs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F2AAAA1-9208-4355-A833-926DC1F39275}"/>
              </a:ext>
            </a:extLst>
          </p:cNvPr>
          <p:cNvSpPr/>
          <p:nvPr/>
        </p:nvSpPr>
        <p:spPr>
          <a:xfrm>
            <a:off x="8295061" y="2003833"/>
            <a:ext cx="2989944" cy="3628571"/>
          </a:xfrm>
          <a:prstGeom prst="rect">
            <a:avLst/>
          </a:prstGeom>
          <a:noFill/>
          <a:ln algn="ctr" cap="flat" cmpd="sng" w="57150">
            <a:solidFill>
              <a:srgbClr val="CDE4F6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191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b0800000000000000" typeface="思源黑体 Bold"/>
              <a:ea charset="-122" panose="020b0800000000000000" typeface="思源黑体 Bold"/>
              <a:cs typeface="+mn-cs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81068E71-6FAC-4B16-9C0F-DC0728465BF8}"/>
              </a:ext>
            </a:extLst>
          </p:cNvPr>
          <p:cNvGrpSpPr/>
          <p:nvPr/>
        </p:nvGrpSpPr>
        <p:grpSpPr>
          <a:xfrm>
            <a:off x="1111733" y="3604963"/>
            <a:ext cx="2566579" cy="1420092"/>
            <a:chOff x="1589601" y="2349127"/>
            <a:chExt cx="2566578" cy="1420091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310E2223-510A-4CB6-A271-8E6FE00219BD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1219170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标题文字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5B4F855-E4B7-47A8-92BE-6985C8AA26C7}"/>
                </a:ext>
              </a:extLst>
            </p:cNvPr>
            <p:cNvSpPr txBox="1"/>
            <p:nvPr/>
          </p:nvSpPr>
          <p:spPr>
            <a:xfrm>
              <a:off x="1589601" y="2757851"/>
              <a:ext cx="2566578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609585" lvl="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85E0106-6B19-49C5-B9E3-B6AAE58FA7D1}"/>
              </a:ext>
            </a:extLst>
          </p:cNvPr>
          <p:cNvGrpSpPr/>
          <p:nvPr/>
        </p:nvGrpSpPr>
        <p:grpSpPr>
          <a:xfrm>
            <a:off x="4795579" y="3604963"/>
            <a:ext cx="2566579" cy="1433740"/>
            <a:chOff x="1589601" y="2349127"/>
            <a:chExt cx="2566578" cy="1433739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D66BA03-D7A5-4761-8A9A-EFE8B7EF90CC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1219170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</a:rPr>
                <a:t>标题文字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F29EB5BA-DF63-43FE-A13E-69756BA60C9D}"/>
                </a:ext>
              </a:extLst>
            </p:cNvPr>
            <p:cNvSpPr txBox="1"/>
            <p:nvPr/>
          </p:nvSpPr>
          <p:spPr>
            <a:xfrm>
              <a:off x="1589601" y="2771499"/>
              <a:ext cx="2566578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609585" lvl="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B73B1A87-7849-4B33-A753-587E8181CFDE}"/>
              </a:ext>
            </a:extLst>
          </p:cNvPr>
          <p:cNvGrpSpPr/>
          <p:nvPr/>
        </p:nvGrpSpPr>
        <p:grpSpPr>
          <a:xfrm>
            <a:off x="8507366" y="3604116"/>
            <a:ext cx="2566579" cy="1433740"/>
            <a:chOff x="1589601" y="2349127"/>
            <a:chExt cx="2566578" cy="1433739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D2493B98-0A55-4DED-A3EA-0AD6BC3B70EE}"/>
                </a:ext>
              </a:extLst>
            </p:cNvPr>
            <p:cNvSpPr txBox="1"/>
            <p:nvPr/>
          </p:nvSpPr>
          <p:spPr>
            <a:xfrm>
              <a:off x="2037113" y="2349127"/>
              <a:ext cx="16715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1219170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</a:rPr>
                <a:t>标题文字</a:t>
              </a: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ABE34C8E-038E-41EA-B55C-9879372EF95B}"/>
                </a:ext>
              </a:extLst>
            </p:cNvPr>
            <p:cNvSpPr txBox="1"/>
            <p:nvPr/>
          </p:nvSpPr>
          <p:spPr>
            <a:xfrm>
              <a:off x="1589602" y="2771500"/>
              <a:ext cx="2566578" cy="10515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 algn="ctr" defTabSz="609585" lvl="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</p:spTree>
    <p:extLst>
      <p:ext uri="{BB962C8B-B14F-4D97-AF65-F5344CB8AC3E}">
        <p14:creationId val="733144655"/>
      </p:ext>
    </p:extLst>
  </p:cSld>
  <p:clrMapOvr>
    <a:masterClrMapping/>
  </p:clrMapOvr>
  <mc:AlternateContent>
    <mc:Choice Requires="p14">
      <p:transition advClick="0" p14:dur="1750" spd="slow">
        <p14:pan dir="u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21"/>
                                        <p:tgtEl>
                                          <p:spTgt spid="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28"/>
                                        <p:tgtEl>
                                          <p:spTgt spid="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35"/>
                                        <p:tgtEl>
                                          <p:spTgt spid="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1" spid="52"/>
      <p:bldP grpId="0" spid="53"/>
      <p:bldP grpId="0" spid="62"/>
      <p:bldP grpId="0" spid="6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工作完成情况</a:t>
            </a:r>
          </a:p>
        </p:txBody>
      </p:sp>
      <p:sp>
        <p:nvSpPr>
          <p:cNvPr id="9" name="Shape 3569">
            <a:extLst>
              <a:ext uri="{FF2B5EF4-FFF2-40B4-BE49-F238E27FC236}">
                <a16:creationId xmlns:a16="http://schemas.microsoft.com/office/drawing/2014/main" id="{708204F0-0EE0-4EC5-9BCE-3343F7F830C0}"/>
              </a:ext>
            </a:extLst>
          </p:cNvPr>
          <p:cNvSpPr/>
          <p:nvPr/>
        </p:nvSpPr>
        <p:spPr>
          <a:xfrm>
            <a:off x="5229765" y="4653983"/>
            <a:ext cx="86523" cy="561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21600"/>
                </a:moveTo>
                <a:cubicBezTo>
                  <a:pt x="12600" y="16200"/>
                  <a:pt x="7200" y="8100"/>
                  <a:pt x="0" y="0"/>
                </a:cubicBezTo>
                <a:lnTo>
                  <a:pt x="1800" y="2700"/>
                </a:lnTo>
                <a:cubicBezTo>
                  <a:pt x="7200" y="10800"/>
                  <a:pt x="14400" y="16200"/>
                  <a:pt x="21600" y="21600"/>
                </a:cubicBezTo>
                <a:close/>
              </a:path>
            </a:pathLst>
          </a:custGeom>
          <a:solidFill>
            <a:srgbClr val="F15B45"/>
          </a:solidFill>
          <a:ln w="12700">
            <a:miter lim="400000"/>
          </a:ln>
        </p:spPr>
        <p:txBody>
          <a:bodyPr anchor="ctr" bIns="48768" lIns="48768" rIns="48768" tIns="48768"/>
          <a:lstStyle/>
          <a:p>
            <a:pPr algn="ctr" defTabSz="779761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charset="0" typeface="Gill Sans"/>
                <a:ea typeface="Gill Sans"/>
                <a:cs typeface="Gill Sans"/>
                <a:sym charset="0" typeface="Gill Sans"/>
              </a:defRPr>
            </a:pPr>
            <a:endParaRPr sz="48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charset="-122" panose="02010509060101010101" pitchFamily="49" typeface="幼圆"/>
              <a:ea charset="-122" panose="02010509060101010101" pitchFamily="49" typeface="幼圆"/>
              <a:cs typeface="Arial"/>
              <a:sym charset="0" typeface="Gill San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D784A9-65F9-4D01-8C2E-6962C5A8178A}"/>
              </a:ext>
            </a:extLst>
          </p:cNvPr>
          <p:cNvGrpSpPr/>
          <p:nvPr/>
        </p:nvGrpSpPr>
        <p:grpSpPr>
          <a:xfrm>
            <a:off x="1119458" y="2187800"/>
            <a:ext cx="5243732" cy="2785095"/>
            <a:chOff x="1054687" y="1626596"/>
            <a:chExt cx="3932799" cy="208882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046C876-67F6-48B1-BB8E-D344C9988F87}"/>
                </a:ext>
              </a:extLst>
            </p:cNvPr>
            <p:cNvGrpSpPr/>
            <p:nvPr/>
          </p:nvGrpSpPr>
          <p:grpSpPr>
            <a:xfrm>
              <a:off x="1566914" y="1626596"/>
              <a:ext cx="3420572" cy="2068435"/>
              <a:chOff x="1566914" y="1626596"/>
              <a:chExt cx="3420572" cy="2068435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6753A022-82D2-46A0-955A-21AF4B7EE898}"/>
                  </a:ext>
                </a:extLst>
              </p:cNvPr>
              <p:cNvGrpSpPr/>
              <p:nvPr/>
            </p:nvGrpSpPr>
            <p:grpSpPr>
              <a:xfrm>
                <a:off x="1574723" y="1821122"/>
                <a:ext cx="3412763" cy="1856524"/>
                <a:chOff x="1635651" y="2334058"/>
                <a:chExt cx="4539038" cy="1621919"/>
              </a:xfrm>
            </p:grpSpPr>
            <p:sp>
              <p:nvSpPr>
                <p:cNvPr id="25" name="Shape 3548">
                  <a:extLst>
                    <a:ext uri="{FF2B5EF4-FFF2-40B4-BE49-F238E27FC236}">
                      <a16:creationId xmlns:a16="http://schemas.microsoft.com/office/drawing/2014/main" id="{FCC67E35-FB52-40CB-B8C7-87F41A12788B}"/>
                    </a:ext>
                  </a:extLst>
                </p:cNvPr>
                <p:cNvSpPr/>
                <p:nvPr/>
              </p:nvSpPr>
              <p:spPr>
                <a:xfrm>
                  <a:off x="1635651" y="3611033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  <p:sp>
              <p:nvSpPr>
                <p:cNvPr id="26" name="Shape 3548">
                  <a:extLst>
                    <a:ext uri="{FF2B5EF4-FFF2-40B4-BE49-F238E27FC236}">
                      <a16:creationId xmlns:a16="http://schemas.microsoft.com/office/drawing/2014/main" id="{96A34D43-F4BC-445C-9945-ABF985340109}"/>
                    </a:ext>
                  </a:extLst>
                </p:cNvPr>
                <p:cNvSpPr/>
                <p:nvPr/>
              </p:nvSpPr>
              <p:spPr>
                <a:xfrm>
                  <a:off x="1635651" y="3311843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  <p:sp>
              <p:nvSpPr>
                <p:cNvPr id="27" name="Shape 3548">
                  <a:extLst>
                    <a:ext uri="{FF2B5EF4-FFF2-40B4-BE49-F238E27FC236}">
                      <a16:creationId xmlns:a16="http://schemas.microsoft.com/office/drawing/2014/main" id="{18F50766-355A-4928-B6EC-372A6CDDA250}"/>
                    </a:ext>
                  </a:extLst>
                </p:cNvPr>
                <p:cNvSpPr/>
                <p:nvPr/>
              </p:nvSpPr>
              <p:spPr>
                <a:xfrm>
                  <a:off x="1635651" y="3031987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  <p:sp>
              <p:nvSpPr>
                <p:cNvPr id="28" name="Shape 3548">
                  <a:extLst>
                    <a:ext uri="{FF2B5EF4-FFF2-40B4-BE49-F238E27FC236}">
                      <a16:creationId xmlns:a16="http://schemas.microsoft.com/office/drawing/2014/main" id="{CA553BF3-1427-4634-8109-9596FEE12970}"/>
                    </a:ext>
                  </a:extLst>
                </p:cNvPr>
                <p:cNvSpPr/>
                <p:nvPr/>
              </p:nvSpPr>
              <p:spPr>
                <a:xfrm>
                  <a:off x="1635651" y="2682888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  <p:sp>
              <p:nvSpPr>
                <p:cNvPr id="29" name="Shape 3548">
                  <a:extLst>
                    <a:ext uri="{FF2B5EF4-FFF2-40B4-BE49-F238E27FC236}">
                      <a16:creationId xmlns:a16="http://schemas.microsoft.com/office/drawing/2014/main" id="{20491885-B5C6-450F-BFA5-A5C9AF1914ED}"/>
                    </a:ext>
                  </a:extLst>
                </p:cNvPr>
                <p:cNvSpPr/>
                <p:nvPr/>
              </p:nvSpPr>
              <p:spPr>
                <a:xfrm>
                  <a:off x="1635651" y="2334058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  <p:sp>
              <p:nvSpPr>
                <p:cNvPr id="30" name="Shape 3548">
                  <a:extLst>
                    <a:ext uri="{FF2B5EF4-FFF2-40B4-BE49-F238E27FC236}">
                      <a16:creationId xmlns:a16="http://schemas.microsoft.com/office/drawing/2014/main" id="{3EACE005-808F-4DAB-BE70-F43481EF30E4}"/>
                    </a:ext>
                  </a:extLst>
                </p:cNvPr>
                <p:cNvSpPr/>
                <p:nvPr/>
              </p:nvSpPr>
              <p:spPr>
                <a:xfrm>
                  <a:off x="1635651" y="3955977"/>
                  <a:ext cx="4539038" cy="0"/>
                </a:xfrm>
                <a:prstGeom prst="line">
                  <a:avLst/>
                </a:prstGeom>
                <a:noFill/>
                <a:ln cap="flat" w="9525">
                  <a:solidFill>
                    <a:schemeClr val="bg1">
                      <a:lumMod val="50000"/>
                      <a:alpha val="52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anchor="t" bIns="0" lIns="0" numCol="1" rIns="0" tIns="0" wrap="square">
                  <a:noAutofit/>
                </a:bodyPr>
                <a:lstStyle/>
                <a:p>
                  <a:pPr defTabSz="779761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Arial"/>
                    <a:sym typeface="Helvetica"/>
                  </a:endParaRPr>
                </a:p>
              </p:txBody>
            </p:sp>
          </p:grpSp>
          <p:sp>
            <p:nvSpPr>
              <p:cNvPr id="24" name="Shape 3548">
                <a:extLst>
                  <a:ext uri="{FF2B5EF4-FFF2-40B4-BE49-F238E27FC236}">
                    <a16:creationId xmlns:a16="http://schemas.microsoft.com/office/drawing/2014/main" id="{1DECA7F7-5FB7-4D1B-80C8-72189DCF9646}"/>
                  </a:ext>
                </a:extLst>
              </p:cNvPr>
              <p:cNvSpPr/>
              <p:nvPr/>
            </p:nvSpPr>
            <p:spPr>
              <a:xfrm flipV="1">
                <a:off x="1566914" y="1626596"/>
                <a:ext cx="7352" cy="2068435"/>
              </a:xfrm>
              <a:prstGeom prst="line">
                <a:avLst/>
              </a:prstGeom>
              <a:noFill/>
              <a:ln cap="flat" w="9525">
                <a:solidFill>
                  <a:schemeClr val="bg1">
                    <a:lumMod val="50000"/>
                    <a:alpha val="52000"/>
                  </a:schemeClr>
                </a:solidFill>
                <a:prstDash val="solid"/>
                <a:miter lim="400000"/>
                <a:tailEnd len="sm" type="triangle" w="sm"/>
              </a:ln>
              <a:effectLst/>
            </p:spPr>
            <p:txBody>
              <a:bodyPr anchor="t" bIns="0" lIns="0" numCol="1" rIns="0" tIns="0" wrap="square">
                <a:noAutofit/>
              </a:bodyPr>
              <a:lstStyle/>
              <a:p>
                <a:pPr defTabSz="779761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Arial"/>
                  <a:sym typeface="Helvetica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C1D6731-5C4C-4841-9817-06EF011BC9F5}"/>
                </a:ext>
              </a:extLst>
            </p:cNvPr>
            <p:cNvGrpSpPr/>
            <p:nvPr/>
          </p:nvGrpSpPr>
          <p:grpSpPr>
            <a:xfrm>
              <a:off x="1054687" y="1908959"/>
              <a:ext cx="720080" cy="1806458"/>
              <a:chOff x="1860805" y="2064116"/>
              <a:chExt cx="720080" cy="1806458"/>
            </a:xfrm>
          </p:grpSpPr>
          <p:sp>
            <p:nvSpPr>
              <p:cNvPr id="15" name="TextBox 68">
                <a:extLst>
                  <a:ext uri="{FF2B5EF4-FFF2-40B4-BE49-F238E27FC236}">
                    <a16:creationId xmlns:a16="http://schemas.microsoft.com/office/drawing/2014/main" id="{85DB3867-B2AB-4FBF-990D-FD9FF1AF6869}"/>
                  </a:ext>
                </a:extLst>
              </p:cNvPr>
              <p:cNvSpPr txBox="1"/>
              <p:nvPr/>
            </p:nvSpPr>
            <p:spPr>
              <a:xfrm>
                <a:off x="1860805" y="3349358"/>
                <a:ext cx="408265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20</a:t>
                </a:r>
              </a:p>
            </p:txBody>
          </p:sp>
          <p:sp>
            <p:nvSpPr>
              <p:cNvPr id="16" name="TextBox 73">
                <a:extLst>
                  <a:ext uri="{FF2B5EF4-FFF2-40B4-BE49-F238E27FC236}">
                    <a16:creationId xmlns:a16="http://schemas.microsoft.com/office/drawing/2014/main" id="{520FFB01-5255-46F6-B29F-7DD13706E2E6}"/>
                  </a:ext>
                </a:extLst>
              </p:cNvPr>
              <p:cNvSpPr txBox="1"/>
              <p:nvPr/>
            </p:nvSpPr>
            <p:spPr>
              <a:xfrm>
                <a:off x="1860805" y="3050169"/>
                <a:ext cx="464002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40</a:t>
                </a:r>
              </a:p>
            </p:txBody>
          </p:sp>
          <p:sp>
            <p:nvSpPr>
              <p:cNvPr id="17" name="TextBox 74">
                <a:extLst>
                  <a:ext uri="{FF2B5EF4-FFF2-40B4-BE49-F238E27FC236}">
                    <a16:creationId xmlns:a16="http://schemas.microsoft.com/office/drawing/2014/main" id="{A1C9A173-D59E-4471-9668-55EBAFCC9708}"/>
                  </a:ext>
                </a:extLst>
              </p:cNvPr>
              <p:cNvSpPr txBox="1"/>
              <p:nvPr/>
            </p:nvSpPr>
            <p:spPr>
              <a:xfrm>
                <a:off x="1860805" y="2773170"/>
                <a:ext cx="464002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60</a:t>
                </a:r>
              </a:p>
            </p:txBody>
          </p:sp>
          <p:sp>
            <p:nvSpPr>
              <p:cNvPr id="20" name="TextBox 75">
                <a:extLst>
                  <a:ext uri="{FF2B5EF4-FFF2-40B4-BE49-F238E27FC236}">
                    <a16:creationId xmlns:a16="http://schemas.microsoft.com/office/drawing/2014/main" id="{A4A72CBD-F4B5-4F69-9D2C-010BCB01E6D7}"/>
                  </a:ext>
                </a:extLst>
              </p:cNvPr>
              <p:cNvSpPr txBox="1"/>
              <p:nvPr/>
            </p:nvSpPr>
            <p:spPr>
              <a:xfrm>
                <a:off x="1860805" y="2399127"/>
                <a:ext cx="471354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80</a:t>
                </a:r>
              </a:p>
            </p:txBody>
          </p:sp>
          <p:sp>
            <p:nvSpPr>
              <p:cNvPr id="21" name="TextBox 76">
                <a:extLst>
                  <a:ext uri="{FF2B5EF4-FFF2-40B4-BE49-F238E27FC236}">
                    <a16:creationId xmlns:a16="http://schemas.microsoft.com/office/drawing/2014/main" id="{54389B72-0E73-48DC-BF04-CFE921C4BCA7}"/>
                  </a:ext>
                </a:extLst>
              </p:cNvPr>
              <p:cNvSpPr txBox="1"/>
              <p:nvPr/>
            </p:nvSpPr>
            <p:spPr>
              <a:xfrm>
                <a:off x="1860805" y="2064116"/>
                <a:ext cx="720080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100</a:t>
                </a:r>
              </a:p>
            </p:txBody>
          </p:sp>
          <p:sp>
            <p:nvSpPr>
              <p:cNvPr id="22" name="TextBox 78">
                <a:extLst>
                  <a:ext uri="{FF2B5EF4-FFF2-40B4-BE49-F238E27FC236}">
                    <a16:creationId xmlns:a16="http://schemas.microsoft.com/office/drawing/2014/main" id="{1CA1D3F2-2324-4DCC-898A-A06B5792DB61}"/>
                  </a:ext>
                </a:extLst>
              </p:cNvPr>
              <p:cNvSpPr txBox="1"/>
              <p:nvPr/>
            </p:nvSpPr>
            <p:spPr>
              <a:xfrm>
                <a:off x="1916462" y="3616658"/>
                <a:ext cx="360040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170"/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306030504020204" pitchFamily="34" typeface="Open Sans Light"/>
                  </a:rPr>
                  <a:t>0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785D85-F9D6-469C-A2FD-BDD705FB4549}"/>
              </a:ext>
            </a:extLst>
          </p:cNvPr>
          <p:cNvGrpSpPr/>
          <p:nvPr/>
        </p:nvGrpSpPr>
        <p:grpSpPr>
          <a:xfrm>
            <a:off x="1875386" y="5059431"/>
            <a:ext cx="3694007" cy="379656"/>
            <a:chOff x="2427751" y="4197737"/>
            <a:chExt cx="2770505" cy="284741"/>
          </a:xfrm>
        </p:grpSpPr>
        <p:sp>
          <p:nvSpPr>
            <p:cNvPr id="32" name="TextBox 82">
              <a:extLst>
                <a:ext uri="{FF2B5EF4-FFF2-40B4-BE49-F238E27FC236}">
                  <a16:creationId xmlns:a16="http://schemas.microsoft.com/office/drawing/2014/main" id="{30247E6C-D41F-4A94-88A6-0B818E30AEF9}"/>
                </a:ext>
              </a:extLst>
            </p:cNvPr>
            <p:cNvSpPr txBox="1"/>
            <p:nvPr/>
          </p:nvSpPr>
          <p:spPr>
            <a:xfrm>
              <a:off x="2427751" y="4197737"/>
              <a:ext cx="672465" cy="2819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170"/>
              <a:r>
                <a:rPr altLang="en-US" lang="zh-CN" spc="177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2" panose="020b0800000000000000" typeface="思源黑体 Bold"/>
                </a:rPr>
                <a:t>标 题</a:t>
              </a:r>
            </a:p>
          </p:txBody>
        </p:sp>
        <p:sp>
          <p:nvSpPr>
            <p:cNvPr id="33" name="TextBox 83">
              <a:extLst>
                <a:ext uri="{FF2B5EF4-FFF2-40B4-BE49-F238E27FC236}">
                  <a16:creationId xmlns:a16="http://schemas.microsoft.com/office/drawing/2014/main" id="{D249DD66-9104-4335-A577-BFF81678E0B8}"/>
                </a:ext>
              </a:extLst>
            </p:cNvPr>
            <p:cNvSpPr txBox="1"/>
            <p:nvPr/>
          </p:nvSpPr>
          <p:spPr>
            <a:xfrm>
              <a:off x="3148476" y="4197737"/>
              <a:ext cx="672465" cy="2819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170"/>
              <a:r>
                <a:rPr altLang="en-US" lang="zh-CN" spc="177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标题</a:t>
              </a:r>
            </a:p>
          </p:txBody>
        </p:sp>
        <p:sp>
          <p:nvSpPr>
            <p:cNvPr id="34" name="TextBox 84">
              <a:extLst>
                <a:ext uri="{FF2B5EF4-FFF2-40B4-BE49-F238E27FC236}">
                  <a16:creationId xmlns:a16="http://schemas.microsoft.com/office/drawing/2014/main" id="{F46663FB-5C36-406E-88F9-6B592F7B2757}"/>
                </a:ext>
              </a:extLst>
            </p:cNvPr>
            <p:cNvSpPr txBox="1"/>
            <p:nvPr/>
          </p:nvSpPr>
          <p:spPr>
            <a:xfrm>
              <a:off x="3832372" y="4197737"/>
              <a:ext cx="672465" cy="2819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170"/>
              <a:r>
                <a:rPr altLang="en-US" lang="zh-CN" spc="177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2" panose="020b0800000000000000" typeface="思源黑体 Bold"/>
                </a:rPr>
                <a:t>标 题</a:t>
              </a:r>
            </a:p>
          </p:txBody>
        </p:sp>
        <p:sp>
          <p:nvSpPr>
            <p:cNvPr id="35" name="TextBox 85">
              <a:extLst>
                <a:ext uri="{FF2B5EF4-FFF2-40B4-BE49-F238E27FC236}">
                  <a16:creationId xmlns:a16="http://schemas.microsoft.com/office/drawing/2014/main" id="{29CA7E2F-7251-4531-92F4-AEEDC2843A47}"/>
                </a:ext>
              </a:extLst>
            </p:cNvPr>
            <p:cNvSpPr txBox="1"/>
            <p:nvPr/>
          </p:nvSpPr>
          <p:spPr>
            <a:xfrm>
              <a:off x="4525792" y="4197737"/>
              <a:ext cx="672465" cy="2819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9170"/>
              <a:r>
                <a:rPr altLang="en-US" lang="zh-CN" spc="177" sz="18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2" panose="020b0800000000000000" typeface="思源黑体 Bold"/>
                </a:rPr>
                <a:t>标 题</a:t>
              </a:r>
            </a:p>
          </p:txBody>
        </p:sp>
      </p:grp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201026E5-3A42-48DD-871E-CD1588E2D7C9}"/>
              </a:ext>
            </a:extLst>
          </p:cNvPr>
          <p:cNvSpPr/>
          <p:nvPr/>
        </p:nvSpPr>
        <p:spPr>
          <a:xfrm>
            <a:off x="1812837" y="3389771"/>
            <a:ext cx="1218139" cy="1528034"/>
          </a:xfrm>
          <a:prstGeom prst="triangle">
            <a:avLst>
              <a:gd fmla="val 50000" name="adj"/>
            </a:avLst>
          </a:prstGeom>
          <a:solidFill>
            <a:srgbClr val="F7BFA4"/>
          </a:solidFill>
          <a:ln w="15875">
            <a:solidFill>
              <a:schemeClr val="bg1"/>
            </a:solidFill>
          </a:ln>
          <a:effectLst>
            <a:outerShdw algn="tl" blurRad="203200" dir="1920000" dist="114300" rotWithShape="0">
              <a:schemeClr val="bg1">
                <a:lumMod val="5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31735208-ADDB-4340-A43D-39D52A879ECC}"/>
              </a:ext>
            </a:extLst>
          </p:cNvPr>
          <p:cNvSpPr/>
          <p:nvPr/>
        </p:nvSpPr>
        <p:spPr>
          <a:xfrm>
            <a:off x="2636977" y="2619751"/>
            <a:ext cx="1218139" cy="2301163"/>
          </a:xfrm>
          <a:prstGeom prst="triangle">
            <a:avLst/>
          </a:prstGeom>
          <a:solidFill>
            <a:srgbClr val="CDE4F6"/>
          </a:solidFill>
          <a:ln w="15875">
            <a:solidFill>
              <a:schemeClr val="bg1"/>
            </a:solidFill>
          </a:ln>
          <a:effectLst>
            <a:outerShdw algn="tl" blurRad="419100" dir="2700000" dist="266700" rotWithShape="0" sx="90000" sy="90000">
              <a:schemeClr val="tx1">
                <a:lumMod val="50000"/>
                <a:lumOff val="50000"/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C30128B2-DFF8-4829-80E1-70E4021A5CEB}"/>
              </a:ext>
            </a:extLst>
          </p:cNvPr>
          <p:cNvSpPr/>
          <p:nvPr/>
        </p:nvSpPr>
        <p:spPr>
          <a:xfrm>
            <a:off x="3484899" y="3216910"/>
            <a:ext cx="1218139" cy="1708564"/>
          </a:xfrm>
          <a:prstGeom prst="triangle">
            <a:avLst/>
          </a:prstGeom>
          <a:solidFill>
            <a:srgbClr val="F7BFA4"/>
          </a:solidFill>
          <a:ln w="15875">
            <a:solidFill>
              <a:schemeClr val="bg1"/>
            </a:solidFill>
          </a:ln>
          <a:effectLst>
            <a:outerShdw algn="tl" blurRad="203200" dir="1920000" dist="114300" rotWithShape="0">
              <a:schemeClr val="bg1">
                <a:lumMod val="50000"/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06CC0BC7-380B-4D56-B65A-C607117CC30F}"/>
              </a:ext>
            </a:extLst>
          </p:cNvPr>
          <p:cNvSpPr/>
          <p:nvPr/>
        </p:nvSpPr>
        <p:spPr>
          <a:xfrm>
            <a:off x="4572240" y="3168436"/>
            <a:ext cx="1218139" cy="1754095"/>
          </a:xfrm>
          <a:prstGeom prst="triangle">
            <a:avLst/>
          </a:prstGeom>
          <a:solidFill>
            <a:srgbClr val="CDE4F6"/>
          </a:solidFill>
          <a:ln w="15875">
            <a:solidFill>
              <a:schemeClr val="bg1"/>
            </a:solidFill>
          </a:ln>
          <a:effectLst>
            <a:outerShdw algn="tl" blurRad="419100" dir="2700000" dist="266700" rotWithShape="0" sx="90000" sy="90000">
              <a:schemeClr val="tx1">
                <a:lumMod val="50000"/>
                <a:lumOff val="50000"/>
                <a:alpha val="4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2066D6AB-67F5-4D11-9679-0D694F63BF48}"/>
              </a:ext>
            </a:extLst>
          </p:cNvPr>
          <p:cNvSpPr/>
          <p:nvPr/>
        </p:nvSpPr>
        <p:spPr>
          <a:xfrm>
            <a:off x="7049048" y="4243640"/>
            <a:ext cx="676707" cy="676704"/>
          </a:xfrm>
          <a:prstGeom prst="ellipse">
            <a:avLst/>
          </a:prstGeom>
          <a:solidFill>
            <a:srgbClr val="F7BFA4"/>
          </a:solidFill>
          <a:ln w="15875">
            <a:solidFill>
              <a:schemeClr val="bg1"/>
            </a:solidFill>
          </a:ln>
          <a:effectLst>
            <a:outerShdw algn="tl" blurRad="419100" dir="2700000" dist="444500" rotWithShape="0" sx="90000" sy="9000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46" name="Freeform 71">
            <a:extLst>
              <a:ext uri="{FF2B5EF4-FFF2-40B4-BE49-F238E27FC236}">
                <a16:creationId xmlns:a16="http://schemas.microsoft.com/office/drawing/2014/main" id="{04863027-2DF0-42A8-B557-5317E18A6CE7}"/>
              </a:ext>
            </a:extLst>
          </p:cNvPr>
          <p:cNvSpPr>
            <a:spLocks noEditPoints="1"/>
          </p:cNvSpPr>
          <p:nvPr/>
        </p:nvSpPr>
        <p:spPr bwMode="auto">
          <a:xfrm>
            <a:off x="7229753" y="4458470"/>
            <a:ext cx="311936" cy="223573"/>
          </a:xfrm>
          <a:custGeom>
            <a:gdLst>
              <a:gd fmla="*/ 260 w 281" name="T0"/>
              <a:gd fmla="*/ 21 h 207" name="T1"/>
              <a:gd fmla="*/ 217 w 281" name="T2"/>
              <a:gd fmla="*/ 21 h 207" name="T3"/>
              <a:gd fmla="*/ 218 w 281" name="T4"/>
              <a:gd fmla="*/ 21 h 207" name="T5"/>
              <a:gd fmla="*/ 197 w 281" name="T6"/>
              <a:gd fmla="*/ 0 h 207" name="T7"/>
              <a:gd fmla="*/ 86 w 281" name="T8"/>
              <a:gd fmla="*/ 0 h 207" name="T9"/>
              <a:gd fmla="*/ 65 w 281" name="T10"/>
              <a:gd fmla="*/ 21 h 207" name="T11"/>
              <a:gd fmla="*/ 65 w 281" name="T12"/>
              <a:gd fmla="*/ 21 h 207" name="T13"/>
              <a:gd fmla="*/ 20 w 281" name="T14"/>
              <a:gd fmla="*/ 21 h 207" name="T15"/>
              <a:gd fmla="*/ 0 w 281" name="T16"/>
              <a:gd fmla="*/ 42 h 207" name="T17"/>
              <a:gd fmla="*/ 0 w 281" name="T18"/>
              <a:gd fmla="*/ 187 h 207" name="T19"/>
              <a:gd fmla="*/ 20 w 281" name="T20"/>
              <a:gd fmla="*/ 207 h 207" name="T21"/>
              <a:gd fmla="*/ 260 w 281" name="T22"/>
              <a:gd fmla="*/ 207 h 207" name="T23"/>
              <a:gd fmla="*/ 281 w 281" name="T24"/>
              <a:gd fmla="*/ 187 h 207" name="T25"/>
              <a:gd fmla="*/ 281 w 281" name="T26"/>
              <a:gd fmla="*/ 42 h 207" name="T27"/>
              <a:gd fmla="*/ 260 w 281" name="T28"/>
              <a:gd fmla="*/ 21 h 207" name="T29"/>
              <a:gd fmla="*/ 141 w 281" name="T30"/>
              <a:gd fmla="*/ 181 h 207" name="T31"/>
              <a:gd fmla="*/ 69 w 281" name="T32"/>
              <a:gd fmla="*/ 109 h 207" name="T33"/>
              <a:gd fmla="*/ 141 w 281" name="T34"/>
              <a:gd fmla="*/ 36 h 207" name="T35"/>
              <a:gd fmla="*/ 214 w 281" name="T36"/>
              <a:gd fmla="*/ 109 h 207" name="T37"/>
              <a:gd fmla="*/ 141 w 281" name="T38"/>
              <a:gd fmla="*/ 181 h 207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06" w="281">
                <a:moveTo>
                  <a:pt x="260" y="21"/>
                </a:moveTo>
                <a:cubicBezTo>
                  <a:pt x="217" y="21"/>
                  <a:pt x="217" y="21"/>
                  <a:pt x="217" y="21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18" y="9"/>
                  <a:pt x="208" y="0"/>
                  <a:pt x="19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5" y="0"/>
                  <a:pt x="65" y="9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9" y="21"/>
                  <a:pt x="0" y="31"/>
                  <a:pt x="0" y="4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8"/>
                  <a:pt x="9" y="207"/>
                  <a:pt x="20" y="207"/>
                </a:cubicBezTo>
                <a:cubicBezTo>
                  <a:pt x="260" y="207"/>
                  <a:pt x="260" y="207"/>
                  <a:pt x="260" y="207"/>
                </a:cubicBezTo>
                <a:cubicBezTo>
                  <a:pt x="271" y="207"/>
                  <a:pt x="281" y="198"/>
                  <a:pt x="281" y="187"/>
                </a:cubicBezTo>
                <a:cubicBezTo>
                  <a:pt x="281" y="42"/>
                  <a:pt x="281" y="42"/>
                  <a:pt x="281" y="42"/>
                </a:cubicBezTo>
                <a:cubicBezTo>
                  <a:pt x="281" y="31"/>
                  <a:pt x="271" y="21"/>
                  <a:pt x="260" y="21"/>
                </a:cubicBezTo>
                <a:close/>
                <a:moveTo>
                  <a:pt x="141" y="181"/>
                </a:moveTo>
                <a:cubicBezTo>
                  <a:pt x="101" y="181"/>
                  <a:pt x="69" y="149"/>
                  <a:pt x="69" y="109"/>
                </a:cubicBezTo>
                <a:cubicBezTo>
                  <a:pt x="69" y="69"/>
                  <a:pt x="101" y="36"/>
                  <a:pt x="141" y="36"/>
                </a:cubicBezTo>
                <a:cubicBezTo>
                  <a:pt x="181" y="36"/>
                  <a:pt x="214" y="69"/>
                  <a:pt x="214" y="109"/>
                </a:cubicBezTo>
                <a:cubicBezTo>
                  <a:pt x="214" y="149"/>
                  <a:pt x="181" y="181"/>
                  <a:pt x="141" y="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pPr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D3E4BE3-F4D3-4BFB-A757-2235AF15655C}"/>
              </a:ext>
            </a:extLst>
          </p:cNvPr>
          <p:cNvGrpSpPr/>
          <p:nvPr/>
        </p:nvGrpSpPr>
        <p:grpSpPr>
          <a:xfrm>
            <a:off x="7942322" y="2290883"/>
            <a:ext cx="2912126" cy="1226021"/>
            <a:chOff x="5792918" y="2545178"/>
            <a:chExt cx="2184095" cy="919515"/>
          </a:xfrm>
        </p:grpSpPr>
        <p:sp>
          <p:nvSpPr>
            <p:cNvPr id="48" name="TextBox 114">
              <a:extLst>
                <a:ext uri="{FF2B5EF4-FFF2-40B4-BE49-F238E27FC236}">
                  <a16:creationId xmlns:a16="http://schemas.microsoft.com/office/drawing/2014/main" id="{4DD63CEE-EF4F-49F5-BE25-035352214968}"/>
                </a:ext>
              </a:extLst>
            </p:cNvPr>
            <p:cNvSpPr txBox="1"/>
            <p:nvPr/>
          </p:nvSpPr>
          <p:spPr>
            <a:xfrm>
              <a:off x="5819046" y="2545178"/>
              <a:ext cx="1000125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/>
            <a:p>
              <a:pPr defTabSz="1219170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BA88D73-7B6B-4A9B-83C9-FE880D339341}"/>
                </a:ext>
              </a:extLst>
            </p:cNvPr>
            <p:cNvSpPr/>
            <p:nvPr/>
          </p:nvSpPr>
          <p:spPr>
            <a:xfrm>
              <a:off x="5792918" y="2843705"/>
              <a:ext cx="2184095" cy="640079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5DB53D2-1EC8-4CA2-A917-A2D4A6457235}"/>
              </a:ext>
            </a:extLst>
          </p:cNvPr>
          <p:cNvGrpSpPr/>
          <p:nvPr/>
        </p:nvGrpSpPr>
        <p:grpSpPr>
          <a:xfrm>
            <a:off x="8011443" y="4038372"/>
            <a:ext cx="2961154" cy="1243839"/>
            <a:chOff x="5844759" y="3659052"/>
            <a:chExt cx="2220866" cy="932878"/>
          </a:xfrm>
        </p:grpSpPr>
        <p:sp>
          <p:nvSpPr>
            <p:cNvPr id="51" name="TextBox 117">
              <a:extLst>
                <a:ext uri="{FF2B5EF4-FFF2-40B4-BE49-F238E27FC236}">
                  <a16:creationId xmlns:a16="http://schemas.microsoft.com/office/drawing/2014/main" id="{4B1F9904-7476-4C4E-8392-D95AD1259AC3}"/>
                </a:ext>
              </a:extLst>
            </p:cNvPr>
            <p:cNvSpPr txBox="1"/>
            <p:nvPr/>
          </p:nvSpPr>
          <p:spPr>
            <a:xfrm>
              <a:off x="5871750" y="3659052"/>
              <a:ext cx="1253860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D9B36A6-2119-45F6-B399-9402BF38BC42}"/>
                </a:ext>
              </a:extLst>
            </p:cNvPr>
            <p:cNvSpPr/>
            <p:nvPr/>
          </p:nvSpPr>
          <p:spPr>
            <a:xfrm>
              <a:off x="5844760" y="3970942"/>
              <a:ext cx="2220866" cy="640079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sp>
        <p:nvSpPr>
          <p:cNvPr id="53" name="椭圆 52">
            <a:extLst>
              <a:ext uri="{FF2B5EF4-FFF2-40B4-BE49-F238E27FC236}">
                <a16:creationId xmlns:a16="http://schemas.microsoft.com/office/drawing/2014/main" id="{9B254A2E-F82A-4164-B021-93601E31264E}"/>
              </a:ext>
            </a:extLst>
          </p:cNvPr>
          <p:cNvSpPr/>
          <p:nvPr/>
        </p:nvSpPr>
        <p:spPr>
          <a:xfrm>
            <a:off x="7049048" y="2582977"/>
            <a:ext cx="676707" cy="676704"/>
          </a:xfrm>
          <a:prstGeom prst="ellipse">
            <a:avLst/>
          </a:prstGeom>
          <a:solidFill>
            <a:srgbClr val="CDE4F6"/>
          </a:solidFill>
          <a:ln w="15875">
            <a:solidFill>
              <a:schemeClr val="bg1"/>
            </a:solidFill>
          </a:ln>
          <a:effectLst>
            <a:outerShdw algn="tl" blurRad="419100" dir="2700000" dist="444500" rotWithShape="0" sx="90000" sy="9000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 defTabSz="1219170"/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54" name="KSO_Shape">
            <a:extLst>
              <a:ext uri="{FF2B5EF4-FFF2-40B4-BE49-F238E27FC236}">
                <a16:creationId xmlns:a16="http://schemas.microsoft.com/office/drawing/2014/main" id="{D5FC0CB9-335B-471F-A1E5-B459DF0E290E}"/>
              </a:ext>
            </a:extLst>
          </p:cNvPr>
          <p:cNvSpPr/>
          <p:nvPr/>
        </p:nvSpPr>
        <p:spPr bwMode="auto">
          <a:xfrm>
            <a:off x="7204883" y="2814237"/>
            <a:ext cx="365035" cy="214184"/>
          </a:xfrm>
          <a:custGeom>
            <a:gdLst>
              <a:gd fmla="*/ 1660776 w 2546350" name="T0"/>
              <a:gd fmla="*/ 783048 h 1409701" name="T1"/>
              <a:gd fmla="*/ 1769836 w 2546350" name="T2"/>
              <a:gd fmla="*/ 861918 h 1409701" name="T3"/>
              <a:gd fmla="*/ 921682 w 2546350" name="T4"/>
              <a:gd fmla="*/ 1409701 h 1409701" name="T5"/>
              <a:gd fmla="*/ 729797 w 2546350" name="T6"/>
              <a:gd fmla="*/ 859878 h 1409701" name="T7"/>
              <a:gd fmla="*/ 850647 w 2546350" name="T8"/>
              <a:gd fmla="*/ 778742 h 1409701" name="T9"/>
              <a:gd fmla="*/ 591880 w 2546350" name="T10"/>
              <a:gd fmla="*/ 727368 h 1409701" name="T11"/>
              <a:gd fmla="*/ 778102 w 2546350" name="T12"/>
              <a:gd fmla="*/ 739045 h 1409701" name="T13"/>
              <a:gd fmla="*/ 684667 w 2546350" name="T14"/>
              <a:gd fmla="*/ 817014 h 1409701" name="T15"/>
              <a:gd fmla="*/ 0 w 2546350" name="T16"/>
              <a:gd fmla="*/ 1339155 h 1409701" name="T17"/>
              <a:gd fmla="*/ 77074 w 2546350" name="T18"/>
              <a:gd fmla="*/ 740308 h 1409701" name="T19"/>
              <a:gd fmla="*/ 449520 w 2546350" name="T20"/>
              <a:gd fmla="*/ 727368 h 1409701" name="T21"/>
              <a:gd fmla="*/ 2425273 w 2546350" name="T22"/>
              <a:gd fmla="*/ 707077 h 1409701" name="T23"/>
              <a:gd fmla="*/ 2545217 w 2546350" name="T24"/>
              <a:gd fmla="*/ 788440 h 1409701" name="T25"/>
              <a:gd fmla="*/ 2353389 w 2546350" name="T26"/>
              <a:gd fmla="*/ 1338263 h 1409701" name="T27"/>
              <a:gd fmla="*/ 1748292 w 2546350" name="T28"/>
              <a:gd fmla="*/ 761030 h 1409701" name="T29"/>
              <a:gd fmla="*/ 1751639 w 2546350" name="T30"/>
              <a:gd fmla="*/ 672628 h 1409701" name="T31"/>
              <a:gd fmla="*/ 1318533 w 2546350" name="T32"/>
              <a:gd fmla="*/ 82101 h 1409701" name="T33"/>
              <a:gd fmla="*/ 1428751 w 2546350" name="T34"/>
              <a:gd fmla="*/ 162185 h 1409701" name="T35"/>
              <a:gd fmla="*/ 1493838 w 2546350" name="T36"/>
              <a:gd fmla="*/ 298986 h 1409701" name="T37"/>
              <a:gd fmla="*/ 1524257 w 2546350" name="T38"/>
              <a:gd fmla="*/ 372145 h 1409701" name="T39"/>
              <a:gd fmla="*/ 1505392 w 2546350" name="T40"/>
              <a:gd fmla="*/ 463325 h 1409701" name="T41"/>
              <a:gd fmla="*/ 1460047 w 2546350" name="T42"/>
              <a:gd fmla="*/ 561245 h 1409701" name="T43"/>
              <a:gd fmla="*/ 1364570 w 2546350" name="T44"/>
              <a:gd fmla="*/ 665831 h 1409701" name="T45"/>
              <a:gd fmla="*/ 1235529 w 2546350" name="T46"/>
              <a:gd fmla="*/ 699861 h 1409701" name="T47"/>
              <a:gd fmla="*/ 1111250 w 2546350" name="T48"/>
              <a:gd fmla="*/ 650631 h 1409701" name="T49"/>
              <a:gd fmla="*/ 1024391 w 2546350" name="T50"/>
              <a:gd fmla="*/ 535155 h 1409701" name="T51"/>
              <a:gd fmla="*/ 983737 w 2546350" name="T52"/>
              <a:gd fmla="*/ 456120 h 1409701" name="T53"/>
              <a:gd fmla="*/ 981706 w 2546350" name="T54"/>
              <a:gd fmla="*/ 350306 h 1409701" name="T55"/>
              <a:gd fmla="*/ 1016227 w 2546350" name="T56"/>
              <a:gd fmla="*/ 255428 h 1409701" name="T57"/>
              <a:gd fmla="*/ 1096056 w 2546350" name="T58"/>
              <a:gd fmla="*/ 132465 h 1409701" name="T59"/>
              <a:gd fmla="*/ 1216252 w 2546350" name="T60"/>
              <a:gd fmla="*/ 72346 h 1409701" name="T61"/>
              <a:gd fmla="*/ 607408 w 2546350" name="T62"/>
              <a:gd fmla="*/ 33571 h 1409701" name="T63"/>
              <a:gd fmla="*/ 712589 w 2546350" name="T64"/>
              <a:gd fmla="*/ 123183 h 1409701" name="T65"/>
              <a:gd fmla="*/ 769261 w 2546350" name="T66"/>
              <a:gd fmla="*/ 265656 h 1409701" name="T67"/>
              <a:gd fmla="*/ 798064 w 2546350" name="T68"/>
              <a:gd fmla="*/ 332602 h 1409701" name="T69"/>
              <a:gd fmla="*/ 773361 w 2546350" name="T70"/>
              <a:gd fmla="*/ 407758 h 1409701" name="T71"/>
              <a:gd fmla="*/ 720523 w 2546350" name="T72"/>
              <a:gd fmla="*/ 523831 h 1409701" name="T73"/>
              <a:gd fmla="*/ 618969 w 2546350" name="T74"/>
              <a:gd fmla="*/ 619796 h 1409701" name="T75"/>
              <a:gd fmla="*/ 487264 w 2546350" name="T76"/>
              <a:gd fmla="*/ 642029 h 1409701" name="T77"/>
              <a:gd fmla="*/ 367575 w 2546350" name="T78"/>
              <a:gd fmla="*/ 581909 h 1409701" name="T79"/>
              <a:gd fmla="*/ 287555 w 2546350" name="T80"/>
              <a:gd fmla="*/ 458947 h 1409701" name="T81"/>
              <a:gd fmla="*/ 251422 w 2546350" name="T82"/>
              <a:gd fmla="*/ 393595 h 1409701" name="T83"/>
              <a:gd fmla="*/ 256812 w 2546350" name="T84"/>
              <a:gd fmla="*/ 287371 h 1409701" name="T85"/>
              <a:gd fmla="*/ 290275 w 2546350" name="T86"/>
              <a:gd fmla="*/ 192832 h 1409701" name="T87"/>
              <a:gd fmla="*/ 372335 w 2546350" name="T88"/>
              <a:gd fmla="*/ 72365 h 1409701" name="T89"/>
              <a:gd fmla="*/ 493838 w 2546350" name="T90"/>
              <a:gd fmla="*/ 15875 h 1409701" name="T91"/>
              <a:gd fmla="*/ 2131399 w 2546350" name="T92"/>
              <a:gd fmla="*/ 28121 h 1409701" name="T93"/>
              <a:gd fmla="*/ 2230687 w 2546350" name="T94"/>
              <a:gd fmla="*/ 126773 h 1409701" name="T95"/>
              <a:gd fmla="*/ 2278638 w 2546350" name="T96"/>
              <a:gd fmla="*/ 268548 h 1409701" name="T97"/>
              <a:gd fmla="*/ 2303010 w 2546350" name="T98"/>
              <a:gd fmla="*/ 342808 h 1409701" name="T99"/>
              <a:gd fmla="*/ 2271717 w 2546350" name="T100"/>
              <a:gd fmla="*/ 401411 h 1409701" name="T101"/>
              <a:gd fmla="*/ 2206659 w 2546350" name="T102"/>
              <a:gd fmla="*/ 537936 h 1409701" name="T103"/>
              <a:gd fmla="*/ 2096263 w 2546350" name="T104"/>
              <a:gd fmla="*/ 618218 h 1409701" name="T105"/>
              <a:gd fmla="*/ 1962972 w 2546350" name="T106"/>
              <a:gd fmla="*/ 620259 h 1409701" name="T107"/>
              <a:gd fmla="*/ 1850763 w 2546350" name="T108"/>
              <a:gd fmla="*/ 543152 h 1409701" name="T109"/>
              <a:gd fmla="*/ 1783438 w 2546350" name="T110"/>
              <a:gd fmla="*/ 408895 h 1409701" name="T111"/>
              <a:gd fmla="*/ 1749644 w 2546350" name="T112"/>
              <a:gd fmla="*/ 354290 h 1409701" name="T113"/>
              <a:gd fmla="*/ 1770632 w 2546350" name="T114"/>
              <a:gd fmla="*/ 268288 h 1409701" name="T115"/>
              <a:gd fmla="*/ 1811774 w 2546350" name="T116"/>
              <a:gd fmla="*/ 145370 h 1409701" name="T117"/>
              <a:gd fmla="*/ 1905168 w 2546350" name="T118"/>
              <a:gd fmla="*/ 38100 h 14097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409701" w="2546350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defTabSz="1219170">
              <a:defRPr/>
            </a:pPr>
            <a:endParaRPr altLang="en-US" lang="zh-CN" sz="32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</p:spTree>
    <p:extLst>
      <p:ext uri="{BB962C8B-B14F-4D97-AF65-F5344CB8AC3E}">
        <p14:creationId val="2524671807"/>
      </p:ext>
    </p:extLst>
  </p:cSld>
  <p:clrMapOvr>
    <a:masterClrMapping/>
  </p:clrMapOvr>
  <mc:AlternateContent>
    <mc:Choice Requires="p14">
      <p:transition advClick="0" p14:dur="1750" spd="slow">
        <p14:ferris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1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0.03982 L 2.29167E-06 0.14814" pathEditMode="relative" ptsTypes="AA" rAng="0">
                                      <p:cBhvr>
                                        <p:cTn dur="750" fill="hold" id="15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16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06 -0.03982 L 2.29167E-06 4.44444E-06" pathEditMode="relative" ptsTypes="AA" rAng="0">
                                      <p:cBhvr>
                                        <p:cTn dur="75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-0.03982 L 2.70833E-06 0.14815" pathEditMode="relative" ptsTypes="AA" rAng="0">
                                      <p:cBhvr>
                                        <p:cTn dur="750" fill="hold" id="22" spd="-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23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06 -0.03982 L 2.70833E-06 1.48148E-06" pathEditMode="relative" ptsTypes="AA" rAng="0">
                                      <p:cBhvr>
                                        <p:cTn dur="75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2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0.03889 L 4.16667E-06 -0.14815" pathEditMode="relative" ptsTypes="AA" rAng="0">
                                      <p:cBhvr>
                                        <p:cTn dur="750" fill="hold" id="29" spd="-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30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06 0.03842 L 4.16667E-06 1.48148E-06" pathEditMode="relative" ptsTypes="AA" rAng="0">
                                      <p:cBhvr>
                                        <p:cTn dur="75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grpId="1" id="3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0.03889 L 2.08333E-07 -0.14814" pathEditMode="relative" ptsTypes="AA" rAng="0">
                                      <p:cBhvr>
                                        <p:cTn dur="750" fill="hold" id="36" spd="-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accel="30000" decel="30000" fill="hold" grpId="2" id="37" nodeType="withEffect" presetClass="path" presetID="6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07 0.03843 L 2.08333E-07 -4.81481E-06" pathEditMode="relative" ptsTypes="AA" rAng="0">
                                      <p:cBhvr>
                                        <p:cTn dur="75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7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07 4.44444E-06 L 6.25E-07 -0.19908" pathEditMode="relative" ptsTypes="AA" rAng="0">
                                      <p:cBhvr>
                                        <p:cTn dur="750" fill="hold" id="48" spd="-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1" spid="36"/>
      <p:bldP grpId="2" spid="36"/>
      <p:bldP grpId="0" spid="37"/>
      <p:bldP grpId="1" spid="37"/>
      <p:bldP grpId="2" spid="37"/>
      <p:bldP grpId="0" spid="38"/>
      <p:bldP grpId="1" spid="38"/>
      <p:bldP grpId="2" spid="38"/>
      <p:bldP grpId="0" spid="39"/>
      <p:bldP grpId="1" spid="39"/>
      <p:bldP grpId="2" spid="39"/>
      <p:bldP grpId="0" spid="45"/>
      <p:bldP grpId="1" spid="45"/>
      <p:bldP grpId="0" spid="46"/>
      <p:bldP grpId="0" spid="53"/>
      <p:bldP grpId="0" spid="5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F0BA8C-F597-4E9A-916F-AF7AB1DA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2DA249-CB39-4AB8-8C0F-FD98E778E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9086B18-1B73-4442-8316-8D2A0AA3F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E894F9-94A8-4D6F-BDBD-F11B113C8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791E304B-6FC4-4571-A756-90C65B169970}"/>
              </a:ext>
            </a:extLst>
          </p:cNvPr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65B44A-8E82-45E0-A65D-59C076E43E9A}"/>
              </a:ext>
            </a:extLst>
          </p:cNvPr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31C4360-5EE9-4450-A286-428E41409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A28DCF-6EA1-4B2D-9107-EFB9385033C0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8D0C1-6169-47EA-9BB5-DF699FBF915A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标题 1">
            <a:extLst>
              <a:ext uri="{FF2B5EF4-FFF2-40B4-BE49-F238E27FC236}">
                <a16:creationId xmlns:a16="http://schemas.microsoft.com/office/drawing/2014/main" id="{7491A86C-C6CA-4C91-9CD4-2ACDC95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altLang="zh-CN" lang="en-US" spc="600" sz="4800">
                <a:latin charset="-122" panose="02010509060101010101" pitchFamily="49" typeface="幼圆"/>
                <a:ea charset="-122" panose="02010509060101010101" pitchFamily="49" typeface="幼圆"/>
              </a:rPr>
              <a:t>03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C587C52-3D3D-40C3-9643-96DBBEC9C770}"/>
              </a:ext>
            </a:extLst>
          </p:cNvPr>
          <p:cNvSpPr txBox="1"/>
          <p:nvPr/>
        </p:nvSpPr>
        <p:spPr>
          <a:xfrm flipH="1">
            <a:off x="1820632" y="2307210"/>
            <a:ext cx="2802179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r>
              <a:rPr altLang="zh-CN" lang="en-US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PART THREE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D6C7ECD-686F-437B-A0F2-6BF8196B6F2B}"/>
              </a:ext>
            </a:extLst>
          </p:cNvPr>
          <p:cNvSpPr txBox="1"/>
          <p:nvPr/>
        </p:nvSpPr>
        <p:spPr>
          <a:xfrm flipH="1">
            <a:off x="1673995" y="3109480"/>
            <a:ext cx="3246159" cy="1742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 作 计</a:t>
            </a:r>
          </a:p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划 项 目</a:t>
            </a:r>
          </a:p>
        </p:txBody>
      </p:sp>
    </p:spTree>
    <p:extLst>
      <p:ext uri="{BB962C8B-B14F-4D97-AF65-F5344CB8AC3E}">
        <p14:creationId val="2250657836"/>
      </p:ext>
    </p:extLst>
  </p:cSld>
  <p:clrMapOvr>
    <a:masterClrMapping/>
  </p:clrMapOvr>
  <mc:AlternateContent>
    <mc:Choice Requires="p14">
      <p:transition advClick="0" p14:dur="1750" spd="slow">
        <p14:ferris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7"/>
      <p:bldP grpId="0" spid="48"/>
      <p:bldP grpId="0" spid="5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3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工作计划项目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BCB50D5-61FE-48E2-BE2D-8B05044C7F4C}"/>
              </a:ext>
            </a:extLst>
          </p:cNvPr>
          <p:cNvGrpSpPr/>
          <p:nvPr/>
        </p:nvGrpSpPr>
        <p:grpSpPr>
          <a:xfrm>
            <a:off x="1069952" y="2263201"/>
            <a:ext cx="5793128" cy="3327661"/>
            <a:chOff x="582776" y="2171047"/>
            <a:chExt cx="4270404" cy="2452988"/>
          </a:xfrm>
        </p:grpSpPr>
        <p:sp>
          <p:nvSpPr>
            <p:cNvPr id="56" name="Rectangle 6">
              <a:extLst>
                <a:ext uri="{FF2B5EF4-FFF2-40B4-BE49-F238E27FC236}">
                  <a16:creationId xmlns:a16="http://schemas.microsoft.com/office/drawing/2014/main" id="{15D75B33-9915-463A-A464-B142E168F072}"/>
                </a:ext>
              </a:extLst>
            </p:cNvPr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A2FB9142-AEC8-48F3-910F-5120BD4C5F2C}"/>
                </a:ext>
              </a:extLst>
            </p:cNvPr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6AEADC64-F006-49B7-AE2C-6398D6A89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gdLst>
                <a:gd fmla="*/ 179 w 208" name="T0"/>
                <a:gd fmla="*/ 79 h 204" name="T1"/>
                <a:gd fmla="*/ 174 w 208" name="T2"/>
                <a:gd fmla="*/ 66 h 204" name="T3"/>
                <a:gd fmla="*/ 185 w 208" name="T4"/>
                <a:gd fmla="*/ 38 h 204" name="T5"/>
                <a:gd fmla="*/ 169 w 208" name="T6"/>
                <a:gd fmla="*/ 22 h 204" name="T7"/>
                <a:gd fmla="*/ 140 w 208" name="T8"/>
                <a:gd fmla="*/ 33 h 204" name="T9"/>
                <a:gd fmla="*/ 128 w 208" name="T10"/>
                <a:gd fmla="*/ 28 h 204" name="T11"/>
                <a:gd fmla="*/ 115 w 208" name="T12"/>
                <a:gd fmla="*/ 0 h 204" name="T13"/>
                <a:gd fmla="*/ 92 w 208" name="T14"/>
                <a:gd fmla="*/ 0 h 204" name="T15"/>
                <a:gd fmla="*/ 80 w 208" name="T16"/>
                <a:gd fmla="*/ 28 h 204" name="T17"/>
                <a:gd fmla="*/ 67 w 208" name="T18"/>
                <a:gd fmla="*/ 33 h 204" name="T19"/>
                <a:gd fmla="*/ 38 w 208" name="T20"/>
                <a:gd fmla="*/ 22 h 204" name="T21"/>
                <a:gd fmla="*/ 22 w 208" name="T22"/>
                <a:gd fmla="*/ 38 h 204" name="T23"/>
                <a:gd fmla="*/ 34 w 208" name="T24"/>
                <a:gd fmla="*/ 66 h 204" name="T25"/>
                <a:gd fmla="*/ 28 w 208" name="T26"/>
                <a:gd fmla="*/ 79 h 204" name="T27"/>
                <a:gd fmla="*/ 0 w 208" name="T28"/>
                <a:gd fmla="*/ 91 h 204" name="T29"/>
                <a:gd fmla="*/ 0 w 208" name="T30"/>
                <a:gd fmla="*/ 114 h 204" name="T31"/>
                <a:gd fmla="*/ 28 w 208" name="T32"/>
                <a:gd fmla="*/ 125 h 204" name="T33"/>
                <a:gd fmla="*/ 34 w 208" name="T34"/>
                <a:gd fmla="*/ 138 h 204" name="T35"/>
                <a:gd fmla="*/ 22 w 208" name="T36"/>
                <a:gd fmla="*/ 167 h 204" name="T37"/>
                <a:gd fmla="*/ 39 w 208" name="T38"/>
                <a:gd fmla="*/ 182 h 204" name="T39"/>
                <a:gd fmla="*/ 67 w 208" name="T40"/>
                <a:gd fmla="*/ 171 h 204" name="T41"/>
                <a:gd fmla="*/ 80 w 208" name="T42"/>
                <a:gd fmla="*/ 176 h 204" name="T43"/>
                <a:gd fmla="*/ 93 w 208" name="T44"/>
                <a:gd fmla="*/ 204 h 204" name="T45"/>
                <a:gd fmla="*/ 116 w 208" name="T46"/>
                <a:gd fmla="*/ 204 h 204" name="T47"/>
                <a:gd fmla="*/ 128 w 208" name="T48"/>
                <a:gd fmla="*/ 176 h 204" name="T49"/>
                <a:gd fmla="*/ 141 w 208" name="T50"/>
                <a:gd fmla="*/ 171 h 204" name="T51"/>
                <a:gd fmla="*/ 170 w 208" name="T52"/>
                <a:gd fmla="*/ 182 h 204" name="T53"/>
                <a:gd fmla="*/ 186 w 208" name="T54"/>
                <a:gd fmla="*/ 166 h 204" name="T55"/>
                <a:gd fmla="*/ 174 w 208" name="T56"/>
                <a:gd fmla="*/ 138 h 204" name="T57"/>
                <a:gd fmla="*/ 179 w 208" name="T58"/>
                <a:gd fmla="*/ 125 h 204" name="T59"/>
                <a:gd fmla="*/ 208 w 208" name="T60"/>
                <a:gd fmla="*/ 113 h 204" name="T61"/>
                <a:gd fmla="*/ 208 w 208" name="T62"/>
                <a:gd fmla="*/ 90 h 204" name="T63"/>
                <a:gd fmla="*/ 179 w 208" name="T64"/>
                <a:gd fmla="*/ 79 h 204" name="T65"/>
                <a:gd fmla="*/ 137 w 208" name="T66"/>
                <a:gd fmla="*/ 102 h 204" name="T67"/>
                <a:gd fmla="*/ 104 w 208" name="T68"/>
                <a:gd fmla="*/ 135 h 204" name="T69"/>
                <a:gd fmla="*/ 70 w 208" name="T70"/>
                <a:gd fmla="*/ 102 h 204" name="T71"/>
                <a:gd fmla="*/ 104 w 208" name="T72"/>
                <a:gd fmla="*/ 69 h 204" name="T73"/>
                <a:gd fmla="*/ 137 w 208" name="T74"/>
                <a:gd fmla="*/ 102 h 2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04" w="208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59" name="TextBox 10">
              <a:extLst>
                <a:ext uri="{FF2B5EF4-FFF2-40B4-BE49-F238E27FC236}">
                  <a16:creationId xmlns:a16="http://schemas.microsoft.com/office/drawing/2014/main" id="{43B9A5FC-0750-4C55-8530-371EC90B8025}"/>
                </a:ext>
              </a:extLst>
            </p:cNvPr>
            <p:cNvSpPr txBox="1"/>
            <p:nvPr/>
          </p:nvSpPr>
          <p:spPr>
            <a:xfrm>
              <a:off x="772561" y="2171047"/>
              <a:ext cx="883754" cy="2920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0" panose="020b0606030504020204" pitchFamily="34" typeface="Open Sans"/>
                </a:rPr>
                <a:t>加入标题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385591CA-34CC-455B-B03B-178B2D79C879}"/>
                </a:ext>
              </a:extLst>
            </p:cNvPr>
            <p:cNvSpPr txBox="1"/>
            <p:nvPr/>
          </p:nvSpPr>
          <p:spPr>
            <a:xfrm>
              <a:off x="4587305" y="2215392"/>
              <a:ext cx="265875" cy="22468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01</a:t>
              </a:r>
            </a:p>
          </p:txBody>
        </p:sp>
        <p:sp>
          <p:nvSpPr>
            <p:cNvPr id="61" name="Rectangle 11">
              <a:extLst>
                <a:ext uri="{FF2B5EF4-FFF2-40B4-BE49-F238E27FC236}">
                  <a16:creationId xmlns:a16="http://schemas.microsoft.com/office/drawing/2014/main" id="{D8B93B3F-5547-495D-AD8F-83E785589D38}"/>
                </a:ext>
              </a:extLst>
            </p:cNvPr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id="{FB11B891-0C8F-418D-A702-28ACB189A7A0}"/>
                </a:ext>
              </a:extLst>
            </p:cNvPr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3" name="TextBox 38">
              <a:extLst>
                <a:ext uri="{FF2B5EF4-FFF2-40B4-BE49-F238E27FC236}">
                  <a16:creationId xmlns:a16="http://schemas.microsoft.com/office/drawing/2014/main" id="{8C68FB05-60D6-49AA-8819-79058764D0CA}"/>
                </a:ext>
              </a:extLst>
            </p:cNvPr>
            <p:cNvSpPr txBox="1"/>
            <p:nvPr/>
          </p:nvSpPr>
          <p:spPr>
            <a:xfrm>
              <a:off x="772559" y="2831277"/>
              <a:ext cx="883754" cy="2920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0" panose="020b0606030504020204" pitchFamily="34" typeface="Open Sans"/>
                </a:rPr>
                <a:t>加入标题</a:t>
              </a:r>
            </a:p>
          </p:txBody>
        </p:sp>
        <p:sp>
          <p:nvSpPr>
            <p:cNvPr id="64" name="TextBox 39">
              <a:extLst>
                <a:ext uri="{FF2B5EF4-FFF2-40B4-BE49-F238E27FC236}">
                  <a16:creationId xmlns:a16="http://schemas.microsoft.com/office/drawing/2014/main" id="{6DF70F7F-7631-46DE-A85C-287A0445130A}"/>
                </a:ext>
              </a:extLst>
            </p:cNvPr>
            <p:cNvSpPr txBox="1"/>
            <p:nvPr/>
          </p:nvSpPr>
          <p:spPr>
            <a:xfrm>
              <a:off x="4587305" y="2875622"/>
              <a:ext cx="265875" cy="22468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02</a:t>
              </a: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4A8FF404-3491-48A9-BE5B-6E9CDE36822B}"/>
                </a:ext>
              </a:extLst>
            </p:cNvPr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6E0D1BCC-79FC-4142-BA25-1CD8AE1FE97C}"/>
                </a:ext>
              </a:extLst>
            </p:cNvPr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7" name="TextBox 43">
              <a:extLst>
                <a:ext uri="{FF2B5EF4-FFF2-40B4-BE49-F238E27FC236}">
                  <a16:creationId xmlns:a16="http://schemas.microsoft.com/office/drawing/2014/main" id="{8E20F60C-AC9D-49D5-8E39-D7F3D6E03708}"/>
                </a:ext>
              </a:extLst>
            </p:cNvPr>
            <p:cNvSpPr txBox="1"/>
            <p:nvPr/>
          </p:nvSpPr>
          <p:spPr>
            <a:xfrm>
              <a:off x="772559" y="3491507"/>
              <a:ext cx="883754" cy="2920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0" panose="020b0606030504020204" pitchFamily="34" typeface="Open Sans"/>
                </a:rPr>
                <a:t>加入标题</a:t>
              </a:r>
            </a:p>
          </p:txBody>
        </p:sp>
        <p:sp>
          <p:nvSpPr>
            <p:cNvPr id="68" name="TextBox 44">
              <a:extLst>
                <a:ext uri="{FF2B5EF4-FFF2-40B4-BE49-F238E27FC236}">
                  <a16:creationId xmlns:a16="http://schemas.microsoft.com/office/drawing/2014/main" id="{9FFF0BA0-406A-4903-99CE-0A95941A51E2}"/>
                </a:ext>
              </a:extLst>
            </p:cNvPr>
            <p:cNvSpPr txBox="1"/>
            <p:nvPr/>
          </p:nvSpPr>
          <p:spPr>
            <a:xfrm>
              <a:off x="4587305" y="3535852"/>
              <a:ext cx="265875" cy="22468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03</a:t>
              </a:r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15BE089D-A8E0-4B65-9A8A-F85D46B9C7BE}"/>
                </a:ext>
              </a:extLst>
            </p:cNvPr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70" name="Rectangle 20">
              <a:extLst>
                <a:ext uri="{FF2B5EF4-FFF2-40B4-BE49-F238E27FC236}">
                  <a16:creationId xmlns:a16="http://schemas.microsoft.com/office/drawing/2014/main" id="{2C61C55A-90E4-4389-9BBE-3B47760A4D12}"/>
                </a:ext>
              </a:extLst>
            </p:cNvPr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71" name="TextBox 48">
              <a:extLst>
                <a:ext uri="{FF2B5EF4-FFF2-40B4-BE49-F238E27FC236}">
                  <a16:creationId xmlns:a16="http://schemas.microsoft.com/office/drawing/2014/main" id="{EFF6E37D-2481-4715-B58C-C65BB8D4BC8C}"/>
                </a:ext>
              </a:extLst>
            </p:cNvPr>
            <p:cNvSpPr txBox="1"/>
            <p:nvPr/>
          </p:nvSpPr>
          <p:spPr>
            <a:xfrm>
              <a:off x="772561" y="4151740"/>
              <a:ext cx="883754" cy="29208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0" panose="020b0606030504020204" pitchFamily="34" typeface="Open Sans"/>
                </a:rPr>
                <a:t>加入标题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F76349F2-467C-4B65-9A89-23B7DFB6CEA4}"/>
                </a:ext>
              </a:extLst>
            </p:cNvPr>
            <p:cNvSpPr txBox="1"/>
            <p:nvPr/>
          </p:nvSpPr>
          <p:spPr>
            <a:xfrm>
              <a:off x="4587303" y="4196082"/>
              <a:ext cx="265875" cy="22468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04</a:t>
              </a:r>
            </a:p>
          </p:txBody>
        </p:sp>
        <p:grpSp>
          <p:nvGrpSpPr>
            <p:cNvPr id="73" name="Group 23">
              <a:extLst>
                <a:ext uri="{FF2B5EF4-FFF2-40B4-BE49-F238E27FC236}">
                  <a16:creationId xmlns:a16="http://schemas.microsoft.com/office/drawing/2014/main" id="{034F7792-BC7B-4DE8-9029-5A15B3CC7AF6}"/>
                </a:ext>
              </a:extLst>
            </p:cNvPr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DBB27D17-B686-4AE4-B777-C9C6113DBDA4}"/>
                  </a:ext>
                </a:extLst>
              </p:cNvPr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gdLst>
                  <a:gd fmla="*/ 231 w 279" name="T0"/>
                  <a:gd fmla="*/ 95 h 95" name="T1"/>
                  <a:gd fmla="*/ 58 w 279" name="T2"/>
                  <a:gd fmla="*/ 95 h 95" name="T3"/>
                  <a:gd fmla="*/ 0 w 279" name="T4"/>
                  <a:gd fmla="*/ 0 h 95" name="T5"/>
                  <a:gd fmla="*/ 279 w 279" name="T6"/>
                  <a:gd fmla="*/ 0 h 95" name="T7"/>
                  <a:gd fmla="*/ 231 w 279" name="T8"/>
                  <a:gd fmla="*/ 95 h 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5" w="279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cap="rnd" w="12700">
                <a:solidFill>
                  <a:schemeClr val="bg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9F05E6FA-E6CB-4F6D-857C-8D9CCC46DE79}"/>
                  </a:ext>
                </a:extLst>
              </p:cNvPr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gdLst>
                  <a:gd fmla="*/ 219 w 363" name="T0"/>
                  <a:gd fmla="*/ 459 h 459" name="T1"/>
                  <a:gd fmla="*/ 142 w 363" name="T2"/>
                  <a:gd fmla="*/ 459 h 459" name="T3"/>
                  <a:gd fmla="*/ 0 w 363" name="T4"/>
                  <a:gd fmla="*/ 158 h 459" name="T5"/>
                  <a:gd fmla="*/ 94 w 363" name="T6"/>
                  <a:gd fmla="*/ 0 h 459" name="T7"/>
                  <a:gd fmla="*/ 267 w 363" name="T8"/>
                  <a:gd fmla="*/ 0 h 459" name="T9"/>
                  <a:gd fmla="*/ 363 w 363" name="T10"/>
                  <a:gd fmla="*/ 158 h 459" name="T11"/>
                  <a:gd fmla="*/ 219 w 363" name="T12"/>
                  <a:gd fmla="*/ 459 h 4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9" w="363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cap="rnd" w="12700">
                <a:solidFill>
                  <a:schemeClr val="bg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0" name="Line 52">
                <a:extLst>
                  <a:ext uri="{FF2B5EF4-FFF2-40B4-BE49-F238E27FC236}">
                    <a16:creationId xmlns:a16="http://schemas.microsoft.com/office/drawing/2014/main" id="{35AB356C-A733-4000-A61B-18CA90272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303" y="2291016"/>
                <a:ext cx="0" cy="423863"/>
              </a:xfrm>
              <a:prstGeom prst="line">
                <a:avLst/>
              </a:prstGeom>
              <a:grpFill/>
              <a:ln cap="rnd" w="12700">
                <a:solidFill>
                  <a:schemeClr val="bg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1D7C6DF2-A36C-4434-A9A4-485C09B97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cap="rnd" w="12700">
                <a:solidFill>
                  <a:schemeClr val="bg1"/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74" name="Group 24">
              <a:extLst>
                <a:ext uri="{FF2B5EF4-FFF2-40B4-BE49-F238E27FC236}">
                  <a16:creationId xmlns:a16="http://schemas.microsoft.com/office/drawing/2014/main" id="{9FA30CA8-0905-4146-B3C8-E15269A9D9B5}"/>
                </a:ext>
              </a:extLst>
            </p:cNvPr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F05B00BA-5C38-4240-A8C1-20B5469BB253}"/>
                  </a:ext>
                </a:extLst>
              </p:cNvPr>
              <p:cNvSpPr/>
              <p:nvPr/>
            </p:nvSpPr>
            <p:spPr bwMode="auto">
              <a:xfrm>
                <a:off x="-58217" y="2323676"/>
                <a:ext cx="719138" cy="719138"/>
              </a:xfrm>
              <a:custGeom>
                <a:gdLst>
                  <a:gd fmla="*/ 94 w 189" name="T0"/>
                  <a:gd fmla="*/ 95 h 189" name="T1"/>
                  <a:gd fmla="*/ 189 w 189" name="T2"/>
                  <a:gd fmla="*/ 95 h 189" name="T3"/>
                  <a:gd fmla="*/ 94 w 189" name="T4"/>
                  <a:gd fmla="*/ 189 h 189" name="T5"/>
                  <a:gd fmla="*/ 0 w 189" name="T6"/>
                  <a:gd fmla="*/ 95 h 189" name="T7"/>
                  <a:gd fmla="*/ 94 w 189" name="T8"/>
                  <a:gd fmla="*/ 0 h 189" name="T9"/>
                  <a:gd fmla="*/ 94 w 189" name="T10"/>
                  <a:gd fmla="*/ 95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DDE0C0DA-01E3-46D2-A420-36DB044773EC}"/>
                  </a:ext>
                </a:extLst>
              </p:cNvPr>
              <p:cNvSpPr/>
              <p:nvPr/>
            </p:nvSpPr>
            <p:spPr bwMode="auto">
              <a:xfrm>
                <a:off x="383108" y="2261763"/>
                <a:ext cx="360363" cy="361950"/>
              </a:xfrm>
              <a:custGeom>
                <a:gdLst>
                  <a:gd fmla="*/ 0 w 95" name="T0"/>
                  <a:gd fmla="*/ 95 h 95" name="T1"/>
                  <a:gd fmla="*/ 95 w 95" name="T2"/>
                  <a:gd fmla="*/ 95 h 95" name="T3"/>
                  <a:gd fmla="*/ 0 w 95" name="T4"/>
                  <a:gd fmla="*/ 0 h 95" name="T5"/>
                  <a:gd fmla="*/ 0 w 95" name="T6"/>
                  <a:gd fmla="*/ 95 h 9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5" w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algn="l" defTabSz="914332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332" eaLnBrk="1" hangingPunct="1" latinLnBrk="0" marL="45716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332" eaLnBrk="1" hangingPunct="1" latinLnBrk="0" marL="914332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332" eaLnBrk="1" hangingPunct="1" latinLnBrk="0" marL="1371498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332" eaLnBrk="1" hangingPunct="1" latinLnBrk="0" marL="182866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332" eaLnBrk="1" hangingPunct="1" latinLnBrk="0" marL="228583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332" eaLnBrk="1" hangingPunct="1" latinLnBrk="0" marL="2742994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332" eaLnBrk="1" hangingPunct="1" latinLnBrk="0" marL="320016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332" eaLnBrk="1" hangingPunct="1" latinLnBrk="0" marL="3657327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8BAD23F9-67D5-4B34-92C9-90A73BBFA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gdLst>
                <a:gd fmla="*/ 36 w 216" name="T0"/>
                <a:gd fmla="*/ 19 h 188" name="T1"/>
                <a:gd fmla="*/ 10 w 216" name="T2"/>
                <a:gd fmla="*/ 3 h 188" name="T3"/>
                <a:gd fmla="*/ 0 w 216" name="T4"/>
                <a:gd fmla="*/ 8 h 188" name="T5"/>
                <a:gd fmla="*/ 0 w 216" name="T6"/>
                <a:gd fmla="*/ 42 h 188" name="T7"/>
                <a:gd fmla="*/ 10 w 216" name="T8"/>
                <a:gd fmla="*/ 48 h 188" name="T9"/>
                <a:gd fmla="*/ 36 w 216" name="T10"/>
                <a:gd fmla="*/ 31 h 188" name="T11"/>
                <a:gd fmla="*/ 36 w 216" name="T12"/>
                <a:gd fmla="*/ 19 h 188" name="T13"/>
                <a:gd fmla="*/ 205 w 216" name="T14"/>
                <a:gd fmla="*/ 8 h 188" name="T15"/>
                <a:gd fmla="*/ 68 w 216" name="T16"/>
                <a:gd fmla="*/ 8 h 188" name="T17"/>
                <a:gd fmla="*/ 57 w 216" name="T18"/>
                <a:gd fmla="*/ 20 h 188" name="T19"/>
                <a:gd fmla="*/ 57 w 216" name="T20"/>
                <a:gd fmla="*/ 31 h 188" name="T21"/>
                <a:gd fmla="*/ 68 w 216" name="T22"/>
                <a:gd fmla="*/ 42 h 188" name="T23"/>
                <a:gd fmla="*/ 205 w 216" name="T24"/>
                <a:gd fmla="*/ 42 h 188" name="T25"/>
                <a:gd fmla="*/ 216 w 216" name="T26"/>
                <a:gd fmla="*/ 31 h 188" name="T27"/>
                <a:gd fmla="*/ 216 w 216" name="T28"/>
                <a:gd fmla="*/ 20 h 188" name="T29"/>
                <a:gd fmla="*/ 205 w 216" name="T30"/>
                <a:gd fmla="*/ 8 h 188" name="T31"/>
                <a:gd fmla="*/ 10 w 216" name="T32"/>
                <a:gd fmla="*/ 116 h 188" name="T33"/>
                <a:gd fmla="*/ 36 w 216" name="T34"/>
                <a:gd fmla="*/ 100 h 188" name="T35"/>
                <a:gd fmla="*/ 35 w 216" name="T36"/>
                <a:gd fmla="*/ 89 h 188" name="T37"/>
                <a:gd fmla="*/ 10 w 216" name="T38"/>
                <a:gd fmla="*/ 76 h 188" name="T39"/>
                <a:gd fmla="*/ 0 w 216" name="T40"/>
                <a:gd fmla="*/ 82 h 188" name="T41"/>
                <a:gd fmla="*/ 0 w 216" name="T42"/>
                <a:gd fmla="*/ 111 h 188" name="T43"/>
                <a:gd fmla="*/ 10 w 216" name="T44"/>
                <a:gd fmla="*/ 116 h 188" name="T45"/>
                <a:gd fmla="*/ 205 w 216" name="T46"/>
                <a:gd fmla="*/ 77 h 188" name="T47"/>
                <a:gd fmla="*/ 68 w 216" name="T48"/>
                <a:gd fmla="*/ 77 h 188" name="T49"/>
                <a:gd fmla="*/ 57 w 216" name="T50"/>
                <a:gd fmla="*/ 88 h 188" name="T51"/>
                <a:gd fmla="*/ 57 w 216" name="T52"/>
                <a:gd fmla="*/ 99 h 188" name="T53"/>
                <a:gd fmla="*/ 68 w 216" name="T54"/>
                <a:gd fmla="*/ 111 h 188" name="T55"/>
                <a:gd fmla="*/ 205 w 216" name="T56"/>
                <a:gd fmla="*/ 111 h 188" name="T57"/>
                <a:gd fmla="*/ 216 w 216" name="T58"/>
                <a:gd fmla="*/ 99 h 188" name="T59"/>
                <a:gd fmla="*/ 216 w 216" name="T60"/>
                <a:gd fmla="*/ 88 h 188" name="T61"/>
                <a:gd fmla="*/ 205 w 216" name="T62"/>
                <a:gd fmla="*/ 77 h 188" name="T63"/>
                <a:gd fmla="*/ 36 w 216" name="T64"/>
                <a:gd fmla="*/ 156 h 188" name="T65"/>
                <a:gd fmla="*/ 10 w 216" name="T66"/>
                <a:gd fmla="*/ 139 h 188" name="T67"/>
                <a:gd fmla="*/ 0 w 216" name="T68"/>
                <a:gd fmla="*/ 145 h 188" name="T69"/>
                <a:gd fmla="*/ 0 w 216" name="T70"/>
                <a:gd fmla="*/ 179 h 188" name="T71"/>
                <a:gd fmla="*/ 10 w 216" name="T72"/>
                <a:gd fmla="*/ 184 h 188" name="T73"/>
                <a:gd fmla="*/ 36 w 216" name="T74"/>
                <a:gd fmla="*/ 168 h 188" name="T75"/>
                <a:gd fmla="*/ 36 w 216" name="T76"/>
                <a:gd fmla="*/ 156 h 188" name="T77"/>
                <a:gd fmla="*/ 205 w 216" name="T78"/>
                <a:gd fmla="*/ 145 h 188" name="T79"/>
                <a:gd fmla="*/ 68 w 216" name="T80"/>
                <a:gd fmla="*/ 145 h 188" name="T81"/>
                <a:gd fmla="*/ 57 w 216" name="T82"/>
                <a:gd fmla="*/ 156 h 188" name="T83"/>
                <a:gd fmla="*/ 57 w 216" name="T84"/>
                <a:gd fmla="*/ 167 h 188" name="T85"/>
                <a:gd fmla="*/ 68 w 216" name="T86"/>
                <a:gd fmla="*/ 179 h 188" name="T87"/>
                <a:gd fmla="*/ 205 w 216" name="T88"/>
                <a:gd fmla="*/ 179 h 188" name="T89"/>
                <a:gd fmla="*/ 216 w 216" name="T90"/>
                <a:gd fmla="*/ 167 h 188" name="T91"/>
                <a:gd fmla="*/ 216 w 216" name="T92"/>
                <a:gd fmla="*/ 156 h 188" name="T93"/>
                <a:gd fmla="*/ 205 w 216" name="T94"/>
                <a:gd fmla="*/ 145 h 18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88" w="216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id-ID"/>
              </a:defPPr>
              <a:lvl1pPr algn="l" defTabSz="914332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332" eaLnBrk="1" hangingPunct="1" latinLnBrk="0" marL="45716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332" eaLnBrk="1" hangingPunct="1" latinLnBrk="0" marL="914332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332" eaLnBrk="1" hangingPunct="1" latinLnBrk="0" marL="1371498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332" eaLnBrk="1" hangingPunct="1" latinLnBrk="0" marL="182866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332" eaLnBrk="1" hangingPunct="1" latinLnBrk="0" marL="228583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332" eaLnBrk="1" hangingPunct="1" latinLnBrk="0" marL="2742994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332" eaLnBrk="1" hangingPunct="1" latinLnBrk="0" marL="320016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332" eaLnBrk="1" hangingPunct="1" latinLnBrk="0" marL="3657327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D9D45E3-EDDD-40DD-BA0E-39559972C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0106" y="1759801"/>
            <a:ext cx="3863308" cy="386330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val="502767803"/>
      </p:ext>
    </p:extLst>
  </p:cSld>
  <p:clrMapOvr>
    <a:masterClrMapping/>
  </p:clrMapOvr>
  <mc:AlternateContent>
    <mc:Choice Requires="p14">
      <p:transition advClick="0" p14:dur="1750" spd="slow">
        <p14:conveyor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3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工作计划项目</a:t>
            </a:r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7F4DE059-BB8A-4602-AD84-1E5C49FF56B9}"/>
              </a:ext>
            </a:extLst>
          </p:cNvPr>
          <p:cNvSpPr/>
          <p:nvPr/>
        </p:nvSpPr>
        <p:spPr>
          <a:xfrm>
            <a:off x="8495832" y="2525642"/>
            <a:ext cx="718780" cy="719061"/>
          </a:xfrm>
          <a:prstGeom prst="ellipse">
            <a:avLst/>
          </a:prstGeom>
          <a:solidFill>
            <a:srgbClr val="F7BFA4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0" pitchFamily="2" typeface="Bebas"/>
              </a:rPr>
              <a:t>02</a:t>
            </a:r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AC4AE4C0-D7F0-4B52-A51A-B6067ED3C8C7}"/>
              </a:ext>
            </a:extLst>
          </p:cNvPr>
          <p:cNvSpPr/>
          <p:nvPr/>
        </p:nvSpPr>
        <p:spPr>
          <a:xfrm>
            <a:off x="8495832" y="4129460"/>
            <a:ext cx="718780" cy="719061"/>
          </a:xfrm>
          <a:prstGeom prst="ellipse">
            <a:avLst/>
          </a:prstGeom>
          <a:solidFill>
            <a:srgbClr val="CDE4F6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0" pitchFamily="2" typeface="Bebas"/>
              </a:rPr>
              <a:t>04</a:t>
            </a: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E84633CD-BFF6-4CF5-AE50-09AE431A6127}"/>
              </a:ext>
            </a:extLst>
          </p:cNvPr>
          <p:cNvSpPr/>
          <p:nvPr/>
        </p:nvSpPr>
        <p:spPr>
          <a:xfrm>
            <a:off x="3090632" y="2536220"/>
            <a:ext cx="718780" cy="719061"/>
          </a:xfrm>
          <a:prstGeom prst="ellipse">
            <a:avLst/>
          </a:prstGeom>
          <a:solidFill>
            <a:srgbClr val="CDE4F6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0" pitchFamily="2" typeface="Bebas"/>
              </a:rPr>
              <a:t>01</a:t>
            </a:r>
          </a:p>
        </p:txBody>
      </p:sp>
      <p:sp>
        <p:nvSpPr>
          <p:cNvPr id="15" name="Oval 51">
            <a:extLst>
              <a:ext uri="{FF2B5EF4-FFF2-40B4-BE49-F238E27FC236}">
                <a16:creationId xmlns:a16="http://schemas.microsoft.com/office/drawing/2014/main" id="{911BCCEF-2DEE-4293-9F81-641B966C26C0}"/>
              </a:ext>
            </a:extLst>
          </p:cNvPr>
          <p:cNvSpPr/>
          <p:nvPr/>
        </p:nvSpPr>
        <p:spPr>
          <a:xfrm>
            <a:off x="3090632" y="4140038"/>
            <a:ext cx="718780" cy="719061"/>
          </a:xfrm>
          <a:prstGeom prst="ellipse">
            <a:avLst/>
          </a:prstGeom>
          <a:solidFill>
            <a:srgbClr val="F7BFA4"/>
          </a:solidFill>
          <a:ln w="25400">
            <a:noFill/>
          </a:ln>
          <a:effectLst>
            <a:outerShdw blurRad="165100" dir="5400000" dist="38100" rotWithShape="0" sx="90000" sy="-1900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0" pitchFamily="2" typeface="Bebas"/>
              </a:rPr>
              <a:t>03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67891DC8-99A4-46CC-BB64-35C9867B6EB7}"/>
              </a:ext>
            </a:extLst>
          </p:cNvPr>
          <p:cNvSpPr txBox="1"/>
          <p:nvPr/>
        </p:nvSpPr>
        <p:spPr>
          <a:xfrm>
            <a:off x="9641156" y="2330444"/>
            <a:ext cx="1402080" cy="5486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charset="-122" pitchFamily="2" typeface="华文黑体"/>
                <a:sym charset="0" pitchFamily="2" typeface="Bebas"/>
              </a:rPr>
              <a:t>添加标题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001663AA-34CA-41B2-8791-D8460AB81820}"/>
              </a:ext>
            </a:extLst>
          </p:cNvPr>
          <p:cNvSpPr txBox="1"/>
          <p:nvPr/>
        </p:nvSpPr>
        <p:spPr>
          <a:xfrm>
            <a:off x="9388309" y="2804757"/>
            <a:ext cx="1992444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rPr>
              <a:t>请在此处添加具体内容，文字尽量言简意赅</a:t>
            </a: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C09673DF-8C1A-4D96-B3E6-4AE2209CE98D}"/>
              </a:ext>
            </a:extLst>
          </p:cNvPr>
          <p:cNvSpPr txBox="1"/>
          <p:nvPr/>
        </p:nvSpPr>
        <p:spPr>
          <a:xfrm>
            <a:off x="1296867" y="2379275"/>
            <a:ext cx="1402080" cy="5486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charset="-122" pitchFamily="2" typeface="华文黑体"/>
                <a:sym charset="0" pitchFamily="2" typeface="Bebas"/>
              </a:rPr>
              <a:t>添加标题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549B1B1F-2B6C-40A2-8A6D-7FD1702E1247}"/>
              </a:ext>
            </a:extLst>
          </p:cNvPr>
          <p:cNvSpPr txBox="1"/>
          <p:nvPr/>
        </p:nvSpPr>
        <p:spPr>
          <a:xfrm>
            <a:off x="1011600" y="2857587"/>
            <a:ext cx="1992444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rPr>
              <a:t>请在此处添加具体内容，文字尽量言简意赅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4EE10439-E994-4A36-9762-363F9D7FD16B}"/>
              </a:ext>
            </a:extLst>
          </p:cNvPr>
          <p:cNvSpPr txBox="1"/>
          <p:nvPr/>
        </p:nvSpPr>
        <p:spPr>
          <a:xfrm>
            <a:off x="9641156" y="4101976"/>
            <a:ext cx="1402080" cy="5486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charset="-122" pitchFamily="2" typeface="华文黑体"/>
                <a:sym charset="0" pitchFamily="2" typeface="Bebas"/>
              </a:rPr>
              <a:t>添加标题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6D57BAB2-3AD2-4D14-8FEC-6C2F6E8A784D}"/>
              </a:ext>
            </a:extLst>
          </p:cNvPr>
          <p:cNvSpPr txBox="1"/>
          <p:nvPr/>
        </p:nvSpPr>
        <p:spPr>
          <a:xfrm>
            <a:off x="9391452" y="4564481"/>
            <a:ext cx="1992444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 fontAlgn="auto" indent="0" lvl="0" marR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umimoji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包图简圆体"/>
                <a:ea charset="-122" panose="02010601030101010101" pitchFamily="2" typeface="包图简圆体"/>
              </a:defRPr>
            </a:lvl1pPr>
          </a:lstStyle>
          <a:p>
            <a:r>
              <a:rPr altLang="en-US" lang="zh-CN"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rPr>
              <a:t>请在此处添加具体内容，文字尽量言简意赅</a:t>
            </a: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FA3292DD-88C6-4A0A-BF7A-63D2B0AFF39A}"/>
              </a:ext>
            </a:extLst>
          </p:cNvPr>
          <p:cNvSpPr txBox="1"/>
          <p:nvPr/>
        </p:nvSpPr>
        <p:spPr>
          <a:xfrm>
            <a:off x="1294893" y="4032557"/>
            <a:ext cx="1402080" cy="548640"/>
          </a:xfrm>
          <a:prstGeom prst="rect">
            <a:avLst/>
          </a:prstGeom>
          <a:noFill/>
        </p:spPr>
        <p:txBody>
          <a:bodyPr anchor="t" bIns="0" rtlCol="0" tIns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charset="-122" pitchFamily="2" typeface="华文黑体"/>
                <a:sym charset="0" pitchFamily="2" typeface="Bebas"/>
              </a:rPr>
              <a:t>添加标题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2D0A736B-7A4E-45BE-B6EF-52F85DAF634C}"/>
              </a:ext>
            </a:extLst>
          </p:cNvPr>
          <p:cNvSpPr txBox="1"/>
          <p:nvPr/>
        </p:nvSpPr>
        <p:spPr>
          <a:xfrm>
            <a:off x="1011600" y="4487971"/>
            <a:ext cx="1992444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anose="02010601030101010101" pitchFamily="2" typeface="FZHei-B01S"/>
              </a:rPr>
              <a:t>请在此处添加具体内容，文字尽量言简意赅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2F1C5B2-3E49-4BD4-BF58-610918F66C74}"/>
              </a:ext>
            </a:extLst>
          </p:cNvPr>
          <p:cNvGrpSpPr/>
          <p:nvPr/>
        </p:nvGrpSpPr>
        <p:grpSpPr>
          <a:xfrm>
            <a:off x="3812644" y="1959558"/>
            <a:ext cx="4600763" cy="3960217"/>
            <a:chOff x="3812644" y="1959558"/>
            <a:chExt cx="4600763" cy="3960217"/>
          </a:xfrm>
        </p:grpSpPr>
        <p:pic>
          <p:nvPicPr>
            <p:cNvPr id="9" name="Picture 35">
              <a:extLst>
                <a:ext uri="{FF2B5EF4-FFF2-40B4-BE49-F238E27FC236}">
                  <a16:creationId xmlns:a16="http://schemas.microsoft.com/office/drawing/2014/main" id="{1BFC29B9-0712-4079-AB86-50AA57AD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792" r="4792"/>
            <a:stretch>
              <a:fillRect/>
            </a:stretch>
          </p:blipFill>
          <p:spPr>
            <a:xfrm>
              <a:off x="3812644" y="1959558"/>
              <a:ext cx="4600763" cy="396021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0492534-6B27-4F80-8EF1-3A311001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406205" y="2693543"/>
              <a:ext cx="3372922" cy="210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241789504"/>
      </p:ext>
    </p:extLst>
  </p:cSld>
  <p:clrMapOvr>
    <a:masterClrMapping/>
  </p:clrMapOvr>
  <mc:AlternateContent>
    <mc:Choice Requires="p14">
      <p:transition advClick="0" p14:dur="1750" spd="slow">
        <p14:prism isContent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  <p:bldP grpId="0" spid="15"/>
      <p:bldP grpId="0" spid="16"/>
      <p:bldP grpId="0" spid="17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3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工作计划项目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84D4E21C-CB4D-495F-AE9A-7C0076FE5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5799" y="4845883"/>
            <a:ext cx="5292344" cy="0"/>
          </a:xfrm>
          <a:prstGeom prst="line">
            <a:avLst/>
          </a:prstGeom>
          <a:noFill/>
          <a:ln w="38100">
            <a:solidFill>
              <a:sysClr lastClr="FFFFFF" val="window">
                <a:lumMod val="65000"/>
              </a:sysClr>
            </a:solidFill>
            <a:prstDash val="dash"/>
            <a:round/>
            <a:headEnd len="med" type="diamond" w="med"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0" lIns="0" rIns="0" tIns="0"/>
          <a:lstStyle/>
          <a:p>
            <a:pPr algn="ctr" defTabSz="60958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10509060101010101" pitchFamily="49" typeface="幼圆"/>
              <a:ea charset="-122" panose="02010509060101010101" pitchFamily="49" typeface="幼圆"/>
              <a:cs typeface="+mn-ea"/>
              <a:sym charset="-122" panose="02020400000000000000" pitchFamily="18" typeface="Source Han Serif SC"/>
            </a:endParaRPr>
          </a:p>
        </p:txBody>
      </p:sp>
      <p:sp>
        <p:nvSpPr>
          <p:cNvPr id="40" name="AutoShape 6">
            <a:extLst>
              <a:ext uri="{FF2B5EF4-FFF2-40B4-BE49-F238E27FC236}">
                <a16:creationId xmlns:a16="http://schemas.microsoft.com/office/drawing/2014/main" id="{840061A1-E8CB-4483-83AF-065C0C09A36F}"/>
              </a:ext>
            </a:extLst>
          </p:cNvPr>
          <p:cNvSpPr/>
          <p:nvPr/>
        </p:nvSpPr>
        <p:spPr bwMode="auto">
          <a:xfrm>
            <a:off x="6729158" y="2202749"/>
            <a:ext cx="424407" cy="307047"/>
          </a:xfrm>
          <a:custGeom>
            <a:gdLst>
              <a:gd fmla="*/ 476250 w 21600" name="T0"/>
              <a:gd fmla="*/ 344488 h 21600" name="T1"/>
              <a:gd fmla="*/ 476250 w 21600" name="T2"/>
              <a:gd fmla="*/ 344488 h 21600" name="T3"/>
              <a:gd fmla="*/ 476250 w 21600" name="T4"/>
              <a:gd fmla="*/ 344488 h 21600" name="T5"/>
              <a:gd fmla="*/ 476250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80%</a:t>
            </a:r>
          </a:p>
        </p:txBody>
      </p:sp>
      <p:sp>
        <p:nvSpPr>
          <p:cNvPr id="41" name="AutoShape 7">
            <a:extLst>
              <a:ext uri="{FF2B5EF4-FFF2-40B4-BE49-F238E27FC236}">
                <a16:creationId xmlns:a16="http://schemas.microsoft.com/office/drawing/2014/main" id="{089852D1-C90D-4331-93AB-571A5F82DB6B}"/>
              </a:ext>
            </a:extLst>
          </p:cNvPr>
          <p:cNvSpPr/>
          <p:nvPr/>
        </p:nvSpPr>
        <p:spPr bwMode="auto">
          <a:xfrm>
            <a:off x="6026766" y="2913057"/>
            <a:ext cx="423700" cy="307047"/>
          </a:xfrm>
          <a:custGeom>
            <a:gdLst>
              <a:gd fmla="*/ 475457 w 21600" name="T0"/>
              <a:gd fmla="*/ 344488 h 21600" name="T1"/>
              <a:gd fmla="*/ 475457 w 21600" name="T2"/>
              <a:gd fmla="*/ 344488 h 21600" name="T3"/>
              <a:gd fmla="*/ 475457 w 21600" name="T4"/>
              <a:gd fmla="*/ 344488 h 21600" name="T5"/>
              <a:gd fmla="*/ 475457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45%</a:t>
            </a:r>
          </a:p>
        </p:txBody>
      </p:sp>
      <p:sp>
        <p:nvSpPr>
          <p:cNvPr id="42" name="AutoShape 8">
            <a:extLst>
              <a:ext uri="{FF2B5EF4-FFF2-40B4-BE49-F238E27FC236}">
                <a16:creationId xmlns:a16="http://schemas.microsoft.com/office/drawing/2014/main" id="{354A73AA-5ABD-466C-BB84-7125D59D7F02}"/>
              </a:ext>
            </a:extLst>
          </p:cNvPr>
          <p:cNvSpPr/>
          <p:nvPr/>
        </p:nvSpPr>
        <p:spPr bwMode="auto">
          <a:xfrm>
            <a:off x="7432260" y="3348156"/>
            <a:ext cx="424407" cy="307047"/>
          </a:xfrm>
          <a:custGeom>
            <a:gdLst>
              <a:gd fmla="*/ 476250 w 21600" name="T0"/>
              <a:gd fmla="*/ 344488 h 21600" name="T1"/>
              <a:gd fmla="*/ 476250 w 21600" name="T2"/>
              <a:gd fmla="*/ 344488 h 21600" name="T3"/>
              <a:gd fmla="*/ 476250 w 21600" name="T4"/>
              <a:gd fmla="*/ 344488 h 21600" name="T5"/>
              <a:gd fmla="*/ 476250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25%</a:t>
            </a:r>
          </a:p>
        </p:txBody>
      </p:sp>
      <p:sp>
        <p:nvSpPr>
          <p:cNvPr id="43" name="AutoShape 9">
            <a:extLst>
              <a:ext uri="{FF2B5EF4-FFF2-40B4-BE49-F238E27FC236}">
                <a16:creationId xmlns:a16="http://schemas.microsoft.com/office/drawing/2014/main" id="{3B0DB1AE-9152-433E-B205-DF52323CC201}"/>
              </a:ext>
            </a:extLst>
          </p:cNvPr>
          <p:cNvSpPr/>
          <p:nvPr/>
        </p:nvSpPr>
        <p:spPr bwMode="auto">
          <a:xfrm>
            <a:off x="8188409" y="2533143"/>
            <a:ext cx="424407" cy="307753"/>
          </a:xfrm>
          <a:custGeom>
            <a:gdLst>
              <a:gd fmla="*/ 476250 w 21600" name="T0"/>
              <a:gd fmla="*/ 345281 h 21600" name="T1"/>
              <a:gd fmla="*/ 476250 w 21600" name="T2"/>
              <a:gd fmla="*/ 345281 h 21600" name="T3"/>
              <a:gd fmla="*/ 476250 w 21600" name="T4"/>
              <a:gd fmla="*/ 345281 h 21600" name="T5"/>
              <a:gd fmla="*/ 476250 w 21600" name="T6"/>
              <a:gd fmla="*/ 345281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70%</a:t>
            </a:r>
          </a:p>
        </p:txBody>
      </p:sp>
      <p:sp>
        <p:nvSpPr>
          <p:cNvPr id="44" name="AutoShape 10">
            <a:extLst>
              <a:ext uri="{FF2B5EF4-FFF2-40B4-BE49-F238E27FC236}">
                <a16:creationId xmlns:a16="http://schemas.microsoft.com/office/drawing/2014/main" id="{3721D1AF-4A24-4F0C-A43F-AB908891BBC6}"/>
              </a:ext>
            </a:extLst>
          </p:cNvPr>
          <p:cNvSpPr/>
          <p:nvPr/>
        </p:nvSpPr>
        <p:spPr bwMode="auto">
          <a:xfrm>
            <a:off x="8837750" y="2969654"/>
            <a:ext cx="424407" cy="307047"/>
          </a:xfrm>
          <a:custGeom>
            <a:gdLst>
              <a:gd fmla="*/ 476250 w 21600" name="T0"/>
              <a:gd fmla="*/ 344488 h 21600" name="T1"/>
              <a:gd fmla="*/ 476250 w 21600" name="T2"/>
              <a:gd fmla="*/ 344488 h 21600" name="T3"/>
              <a:gd fmla="*/ 476250 w 21600" name="T4"/>
              <a:gd fmla="*/ 344488 h 21600" name="T5"/>
              <a:gd fmla="*/ 476250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35%</a:t>
            </a:r>
          </a:p>
        </p:txBody>
      </p:sp>
      <p:sp>
        <p:nvSpPr>
          <p:cNvPr id="45" name="AutoShape 11">
            <a:extLst>
              <a:ext uri="{FF2B5EF4-FFF2-40B4-BE49-F238E27FC236}">
                <a16:creationId xmlns:a16="http://schemas.microsoft.com/office/drawing/2014/main" id="{79FA28A1-A18E-4F50-B3F3-C869A7503F1A}"/>
              </a:ext>
            </a:extLst>
          </p:cNvPr>
          <p:cNvSpPr/>
          <p:nvPr/>
        </p:nvSpPr>
        <p:spPr bwMode="auto">
          <a:xfrm>
            <a:off x="6537182" y="5115380"/>
            <a:ext cx="795629" cy="170611"/>
          </a:xfrm>
          <a:custGeom>
            <a:gdLst>
              <a:gd fmla="*/ 669925 w 21600" name="T0"/>
              <a:gd fmla="*/ 245269 h 21600" name="T1"/>
              <a:gd fmla="*/ 669925 w 21600" name="T2"/>
              <a:gd fmla="*/ 245269 h 21600" name="T3"/>
              <a:gd fmla="*/ 669925 w 21600" name="T4"/>
              <a:gd fmla="*/ 245269 h 21600" name="T5"/>
              <a:gd fmla="*/ 669925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46" name="AutoShape 12">
            <a:extLst>
              <a:ext uri="{FF2B5EF4-FFF2-40B4-BE49-F238E27FC236}">
                <a16:creationId xmlns:a16="http://schemas.microsoft.com/office/drawing/2014/main" id="{729F5162-6992-4BDF-8969-C4335431ECEB}"/>
              </a:ext>
            </a:extLst>
          </p:cNvPr>
          <p:cNvSpPr/>
          <p:nvPr/>
        </p:nvSpPr>
        <p:spPr bwMode="auto">
          <a:xfrm>
            <a:off x="5845399" y="5115380"/>
            <a:ext cx="795629" cy="170611"/>
          </a:xfrm>
          <a:custGeom>
            <a:gdLst>
              <a:gd fmla="*/ 669925 w 21600" name="T0"/>
              <a:gd fmla="*/ 245269 h 21600" name="T1"/>
              <a:gd fmla="*/ 669925 w 21600" name="T2"/>
              <a:gd fmla="*/ 245269 h 21600" name="T3"/>
              <a:gd fmla="*/ 669925 w 21600" name="T4"/>
              <a:gd fmla="*/ 245269 h 21600" name="T5"/>
              <a:gd fmla="*/ 669925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47" name="AutoShape 13">
            <a:extLst>
              <a:ext uri="{FF2B5EF4-FFF2-40B4-BE49-F238E27FC236}">
                <a16:creationId xmlns:a16="http://schemas.microsoft.com/office/drawing/2014/main" id="{833AB0CF-57E3-42B9-BD57-2A38121D3A50}"/>
              </a:ext>
            </a:extLst>
          </p:cNvPr>
          <p:cNvSpPr/>
          <p:nvPr/>
        </p:nvSpPr>
        <p:spPr bwMode="auto">
          <a:xfrm>
            <a:off x="7239574" y="5115380"/>
            <a:ext cx="795629" cy="170611"/>
          </a:xfrm>
          <a:custGeom>
            <a:gdLst>
              <a:gd fmla="*/ 669925 w 21600" name="T0"/>
              <a:gd fmla="*/ 245269 h 21600" name="T1"/>
              <a:gd fmla="*/ 669925 w 21600" name="T2"/>
              <a:gd fmla="*/ 245269 h 21600" name="T3"/>
              <a:gd fmla="*/ 669925 w 21600" name="T4"/>
              <a:gd fmla="*/ 245269 h 21600" name="T5"/>
              <a:gd fmla="*/ 669925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48" name="AutoShape 14">
            <a:extLst>
              <a:ext uri="{FF2B5EF4-FFF2-40B4-BE49-F238E27FC236}">
                <a16:creationId xmlns:a16="http://schemas.microsoft.com/office/drawing/2014/main" id="{7FC6D7FF-169C-47A2-9978-B5ABDD2102BF}"/>
              </a:ext>
            </a:extLst>
          </p:cNvPr>
          <p:cNvSpPr/>
          <p:nvPr/>
        </p:nvSpPr>
        <p:spPr bwMode="auto">
          <a:xfrm>
            <a:off x="7939135" y="5115380"/>
            <a:ext cx="795629" cy="170611"/>
          </a:xfrm>
          <a:custGeom>
            <a:gdLst>
              <a:gd fmla="*/ 669925 w 21600" name="T0"/>
              <a:gd fmla="*/ 245269 h 21600" name="T1"/>
              <a:gd fmla="*/ 669925 w 21600" name="T2"/>
              <a:gd fmla="*/ 245269 h 21600" name="T3"/>
              <a:gd fmla="*/ 669925 w 21600" name="T4"/>
              <a:gd fmla="*/ 245269 h 21600" name="T5"/>
              <a:gd fmla="*/ 669925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5F7DA8AF-857C-412A-AD60-BBBA774A7897}"/>
              </a:ext>
            </a:extLst>
          </p:cNvPr>
          <p:cNvSpPr/>
          <p:nvPr/>
        </p:nvSpPr>
        <p:spPr bwMode="auto">
          <a:xfrm>
            <a:off x="8645771" y="5115380"/>
            <a:ext cx="795629" cy="170611"/>
          </a:xfrm>
          <a:custGeom>
            <a:gdLst>
              <a:gd fmla="*/ 669925 w 21600" name="T0"/>
              <a:gd fmla="*/ 245269 h 21600" name="T1"/>
              <a:gd fmla="*/ 669925 w 21600" name="T2"/>
              <a:gd fmla="*/ 245269 h 21600" name="T3"/>
              <a:gd fmla="*/ 669925 w 21600" name="T4"/>
              <a:gd fmla="*/ 245269 h 21600" name="T5"/>
              <a:gd fmla="*/ 669925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50" name="AutoShape 16">
            <a:extLst>
              <a:ext uri="{FF2B5EF4-FFF2-40B4-BE49-F238E27FC236}">
                <a16:creationId xmlns:a16="http://schemas.microsoft.com/office/drawing/2014/main" id="{994A9286-F457-43A8-82FA-CF2296373F96}"/>
              </a:ext>
            </a:extLst>
          </p:cNvPr>
          <p:cNvSpPr/>
          <p:nvPr/>
        </p:nvSpPr>
        <p:spPr bwMode="auto">
          <a:xfrm>
            <a:off x="9504066" y="2530313"/>
            <a:ext cx="424407" cy="307047"/>
          </a:xfrm>
          <a:custGeom>
            <a:gdLst>
              <a:gd fmla="*/ 476250 w 21600" name="T0"/>
              <a:gd fmla="*/ 344488 h 21600" name="T1"/>
              <a:gd fmla="*/ 476250 w 21600" name="T2"/>
              <a:gd fmla="*/ 344488 h 21600" name="T3"/>
              <a:gd fmla="*/ 476250 w 21600" name="T4"/>
              <a:gd fmla="*/ 344488 h 21600" name="T5"/>
              <a:gd fmla="*/ 476250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70%</a:t>
            </a:r>
          </a:p>
        </p:txBody>
      </p:sp>
      <p:sp>
        <p:nvSpPr>
          <p:cNvPr id="51" name="AutoShape 17">
            <a:extLst>
              <a:ext uri="{FF2B5EF4-FFF2-40B4-BE49-F238E27FC236}">
                <a16:creationId xmlns:a16="http://schemas.microsoft.com/office/drawing/2014/main" id="{A21B5F0A-657E-442D-B005-8207337E0559}"/>
              </a:ext>
            </a:extLst>
          </p:cNvPr>
          <p:cNvSpPr/>
          <p:nvPr/>
        </p:nvSpPr>
        <p:spPr bwMode="auto">
          <a:xfrm>
            <a:off x="9333430" y="5111843"/>
            <a:ext cx="794687" cy="170611"/>
          </a:xfrm>
          <a:custGeom>
            <a:gdLst>
              <a:gd fmla="*/ 669131 w 21600" name="T0"/>
              <a:gd fmla="*/ 245269 h 21600" name="T1"/>
              <a:gd fmla="*/ 669131 w 21600" name="T2"/>
              <a:gd fmla="*/ 245269 h 21600" name="T3"/>
              <a:gd fmla="*/ 669131 w 21600" name="T4"/>
              <a:gd fmla="*/ 245269 h 21600" name="T5"/>
              <a:gd fmla="*/ 669131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3FE20440-619D-4AF9-A24D-B467E29A28B7}"/>
              </a:ext>
            </a:extLst>
          </p:cNvPr>
          <p:cNvSpPr/>
          <p:nvPr/>
        </p:nvSpPr>
        <p:spPr bwMode="auto">
          <a:xfrm>
            <a:off x="6053646" y="3312782"/>
            <a:ext cx="367112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3" name="AutoShape 19">
            <a:extLst>
              <a:ext uri="{FF2B5EF4-FFF2-40B4-BE49-F238E27FC236}">
                <a16:creationId xmlns:a16="http://schemas.microsoft.com/office/drawing/2014/main" id="{865F81D3-D155-4EAC-86B0-63255697DFED}"/>
              </a:ext>
            </a:extLst>
          </p:cNvPr>
          <p:cNvSpPr/>
          <p:nvPr/>
        </p:nvSpPr>
        <p:spPr bwMode="auto">
          <a:xfrm>
            <a:off x="6756746" y="2505550"/>
            <a:ext cx="367112" cy="2473343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2DCBD30F-CC0D-4BBE-A73E-DB892910391C}"/>
              </a:ext>
            </a:extLst>
          </p:cNvPr>
          <p:cNvSpPr/>
          <p:nvPr/>
        </p:nvSpPr>
        <p:spPr bwMode="auto">
          <a:xfrm>
            <a:off x="7459844" y="3747176"/>
            <a:ext cx="367112" cy="1231719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5" name="AutoShape 21">
            <a:extLst>
              <a:ext uri="{FF2B5EF4-FFF2-40B4-BE49-F238E27FC236}">
                <a16:creationId xmlns:a16="http://schemas.microsoft.com/office/drawing/2014/main" id="{8B34CA37-E60D-42B1-8857-EFC68A37426A}"/>
              </a:ext>
            </a:extLst>
          </p:cNvPr>
          <p:cNvSpPr/>
          <p:nvPr/>
        </p:nvSpPr>
        <p:spPr bwMode="auto">
          <a:xfrm>
            <a:off x="8162942" y="2908813"/>
            <a:ext cx="367112" cy="2070081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6" name="AutoShape 22">
            <a:extLst>
              <a:ext uri="{FF2B5EF4-FFF2-40B4-BE49-F238E27FC236}">
                <a16:creationId xmlns:a16="http://schemas.microsoft.com/office/drawing/2014/main" id="{D25B9111-4EE7-4938-9CD9-49632E8E9A7F}"/>
              </a:ext>
            </a:extLst>
          </p:cNvPr>
          <p:cNvSpPr/>
          <p:nvPr/>
        </p:nvSpPr>
        <p:spPr bwMode="auto">
          <a:xfrm>
            <a:off x="8866750" y="3312782"/>
            <a:ext cx="366404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7" name="AutoShape 23">
            <a:extLst>
              <a:ext uri="{FF2B5EF4-FFF2-40B4-BE49-F238E27FC236}">
                <a16:creationId xmlns:a16="http://schemas.microsoft.com/office/drawing/2014/main" id="{89787F07-E5D6-4793-A7B5-443B636D1D6A}"/>
              </a:ext>
            </a:extLst>
          </p:cNvPr>
          <p:cNvSpPr/>
          <p:nvPr/>
        </p:nvSpPr>
        <p:spPr bwMode="auto">
          <a:xfrm>
            <a:off x="9534482" y="2898201"/>
            <a:ext cx="366404" cy="2070081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8" name="AutoShape 24">
            <a:extLst>
              <a:ext uri="{FF2B5EF4-FFF2-40B4-BE49-F238E27FC236}">
                <a16:creationId xmlns:a16="http://schemas.microsoft.com/office/drawing/2014/main" id="{D3389758-C2B7-4CF7-8B1C-46EF66AA38C7}"/>
              </a:ext>
            </a:extLst>
          </p:cNvPr>
          <p:cNvSpPr/>
          <p:nvPr/>
        </p:nvSpPr>
        <p:spPr bwMode="auto">
          <a:xfrm>
            <a:off x="10304778" y="3312782"/>
            <a:ext cx="366404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/>
          </a:extLst>
        </p:spPr>
        <p:txBody>
          <a:bodyPr anchor="ctr" bIns="0" lIns="0" rIns="0" tIns="0"/>
          <a:lstStyle/>
          <a:p>
            <a:pPr algn="ctr" defTabSz="260264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s-ES" noProof="0" normalizeH="0" spc="0" strike="noStrike" sz="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charset="-122" panose="02020400000000000000" pitchFamily="18" typeface="Source Han Serif SC"/>
            </a:endParaRPr>
          </a:p>
        </p:txBody>
      </p:sp>
      <p:sp>
        <p:nvSpPr>
          <p:cNvPr id="59" name="AutoShape 25">
            <a:extLst>
              <a:ext uri="{FF2B5EF4-FFF2-40B4-BE49-F238E27FC236}">
                <a16:creationId xmlns:a16="http://schemas.microsoft.com/office/drawing/2014/main" id="{1E8A2BAA-AE17-4917-B1E1-08DC2366E3C5}"/>
              </a:ext>
            </a:extLst>
          </p:cNvPr>
          <p:cNvSpPr/>
          <p:nvPr/>
        </p:nvSpPr>
        <p:spPr bwMode="auto">
          <a:xfrm>
            <a:off x="10275072" y="2969654"/>
            <a:ext cx="424407" cy="307047"/>
          </a:xfrm>
          <a:custGeom>
            <a:gdLst>
              <a:gd fmla="*/ 476250 w 21600" name="T0"/>
              <a:gd fmla="*/ 344488 h 21600" name="T1"/>
              <a:gd fmla="*/ 476250 w 21600" name="T2"/>
              <a:gd fmla="*/ 344488 h 21600" name="T3"/>
              <a:gd fmla="*/ 476250 w 21600" name="T4"/>
              <a:gd fmla="*/ 344488 h 21600" name="T5"/>
              <a:gd fmla="*/ 476250 w 21600" name="T6"/>
              <a:gd fmla="*/ 34448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zh-CN" lang="es-E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35%</a:t>
            </a:r>
          </a:p>
        </p:txBody>
      </p:sp>
      <p:sp>
        <p:nvSpPr>
          <p:cNvPr id="60" name="AutoShape 26">
            <a:extLst>
              <a:ext uri="{FF2B5EF4-FFF2-40B4-BE49-F238E27FC236}">
                <a16:creationId xmlns:a16="http://schemas.microsoft.com/office/drawing/2014/main" id="{6FB31A4B-5D45-448C-B361-63F95E6DC321}"/>
              </a:ext>
            </a:extLst>
          </p:cNvPr>
          <p:cNvSpPr/>
          <p:nvPr/>
        </p:nvSpPr>
        <p:spPr bwMode="auto">
          <a:xfrm>
            <a:off x="10103018" y="5111843"/>
            <a:ext cx="794687" cy="170611"/>
          </a:xfrm>
          <a:custGeom>
            <a:gdLst>
              <a:gd fmla="*/ 669131 w 21600" name="T0"/>
              <a:gd fmla="*/ 245269 h 21600" name="T1"/>
              <a:gd fmla="*/ 669131 w 21600" name="T2"/>
              <a:gd fmla="*/ 245269 h 21600" name="T3"/>
              <a:gd fmla="*/ 669131 w 21600" name="T4"/>
              <a:gd fmla="*/ 245269 h 21600" name="T5"/>
              <a:gd fmla="*/ 669131 w 21600" name="T6"/>
              <a:gd fmla="*/ 24526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defTabSz="609585">
              <a:lnSpc>
                <a:spcPct val="120000"/>
              </a:lnSpc>
            </a:pPr>
            <a:r>
              <a:rPr altLang="en-US" lang="zh-CN" sz="10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20400000000000000" pitchFamily="18" typeface="Source Han Serif SC"/>
              </a:rPr>
              <a:t>文字内容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CB2C9D17-C2B1-4AAE-931A-D3E76D46117D}"/>
              </a:ext>
            </a:extLst>
          </p:cNvPr>
          <p:cNvSpPr/>
          <p:nvPr/>
        </p:nvSpPr>
        <p:spPr>
          <a:xfrm>
            <a:off x="967550" y="2895203"/>
            <a:ext cx="576622" cy="576785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3FC1EDF-D838-47C8-A0D4-1F5A765B9090}"/>
              </a:ext>
            </a:extLst>
          </p:cNvPr>
          <p:cNvCxnSpPr/>
          <p:nvPr/>
        </p:nvCxnSpPr>
        <p:spPr>
          <a:xfrm>
            <a:off x="1531988" y="3161935"/>
            <a:ext cx="58491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11">
            <a:extLst>
              <a:ext uri="{FF2B5EF4-FFF2-40B4-BE49-F238E27FC236}">
                <a16:creationId xmlns:a16="http://schemas.microsoft.com/office/drawing/2014/main" id="{326C91DF-0B72-4B76-9829-CD7ABE14AE2B}"/>
              </a:ext>
            </a:extLst>
          </p:cNvPr>
          <p:cNvSpPr txBox="1"/>
          <p:nvPr/>
        </p:nvSpPr>
        <p:spPr>
          <a:xfrm>
            <a:off x="2278425" y="2980251"/>
            <a:ext cx="2599361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请在此处添加具体内容，文字尽量言简意赅，简单描述即可，不必过于繁琐。</a:t>
            </a: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243CEED7-17BE-43E9-A485-369F25DD0EC0}"/>
              </a:ext>
            </a:extLst>
          </p:cNvPr>
          <p:cNvSpPr/>
          <p:nvPr/>
        </p:nvSpPr>
        <p:spPr>
          <a:xfrm>
            <a:off x="967551" y="3995597"/>
            <a:ext cx="576622" cy="57678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7F8E72D2-A3E8-4D7B-A148-FBBBF7F30EAB}"/>
              </a:ext>
            </a:extLst>
          </p:cNvPr>
          <p:cNvCxnSpPr/>
          <p:nvPr/>
        </p:nvCxnSpPr>
        <p:spPr>
          <a:xfrm>
            <a:off x="1531989" y="4262329"/>
            <a:ext cx="58491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标题 11">
            <a:extLst>
              <a:ext uri="{FF2B5EF4-FFF2-40B4-BE49-F238E27FC236}">
                <a16:creationId xmlns:a16="http://schemas.microsoft.com/office/drawing/2014/main" id="{1E5900F2-61FC-41DE-91A1-471E71012D1B}"/>
              </a:ext>
            </a:extLst>
          </p:cNvPr>
          <p:cNvSpPr txBox="1"/>
          <p:nvPr/>
        </p:nvSpPr>
        <p:spPr>
          <a:xfrm>
            <a:off x="2270684" y="4058247"/>
            <a:ext cx="2599361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请在此处添加具体内容，文字尽量言简意赅，简单描述即可，不必过于繁琐。</a:t>
            </a:r>
          </a:p>
        </p:txBody>
      </p:sp>
    </p:spTree>
    <p:extLst>
      <p:ext uri="{BB962C8B-B14F-4D97-AF65-F5344CB8AC3E}">
        <p14:creationId val="1108191410"/>
      </p:ext>
    </p:extLst>
  </p:cSld>
  <p:clrMapOvr>
    <a:masterClrMapping/>
  </p:clrMapOvr>
  <mc:AlternateContent>
    <mc:Choice Requires="p14">
      <p:transition advClick="0" p14:dur="1750" spd="slow">
        <p14:window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8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9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7"/>
      <p:bldP grpId="0" spid="69"/>
      <p:bldP grpId="0" spid="70"/>
      <p:bldP grpId="0" spid="7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3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工作计划项目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A961FC-954E-42D4-8CC1-6A35AD4FA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9919" y="2055995"/>
            <a:ext cx="3676650" cy="3676650"/>
          </a:xfrm>
          <a:custGeom>
            <a:gdLst>
              <a:gd fmla="*/ 2191659 w 4209146" name="connsiteX0"/>
              <a:gd fmla="*/ 0 h 3676650" name="connsiteY0"/>
              <a:gd fmla="*/ 4209146 w 4209146" name="connsiteX1"/>
              <a:gd fmla="*/ 0 h 3676650" name="connsiteY1"/>
              <a:gd fmla="*/ 4209146 w 4209146" name="connsiteX2"/>
              <a:gd fmla="*/ 3676650 h 3676650" name="connsiteY2"/>
              <a:gd fmla="*/ 2191659 w 4209146" name="connsiteX3"/>
              <a:gd fmla="*/ 3676650 h 3676650" name="connsiteY3"/>
              <a:gd fmla="*/ 0 w 4209146" name="connsiteX4"/>
              <a:gd fmla="*/ 0 h 3676650" name="connsiteY4"/>
              <a:gd fmla="*/ 2017486 w 4209146" name="connsiteX5"/>
              <a:gd fmla="*/ 0 h 3676650" name="connsiteY5"/>
              <a:gd fmla="*/ 2017486 w 4209146" name="connsiteX6"/>
              <a:gd fmla="*/ 3676650 h 3676650" name="connsiteY6"/>
              <a:gd fmla="*/ 0 w 4209146" name="connsiteX7"/>
              <a:gd fmla="*/ 3676650 h 367665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676650" w="4209146">
                <a:moveTo>
                  <a:pt x="2191659" y="0"/>
                </a:moveTo>
                <a:lnTo>
                  <a:pt x="4209146" y="0"/>
                </a:lnTo>
                <a:lnTo>
                  <a:pt x="4209146" y="3676650"/>
                </a:lnTo>
                <a:lnTo>
                  <a:pt x="2191659" y="3676650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3676650"/>
                </a:lnTo>
                <a:lnTo>
                  <a:pt x="0" y="3676650"/>
                </a:lnTo>
                <a:close/>
              </a:path>
            </a:pathLst>
          </a:custGeom>
        </p:spPr>
      </p:pic>
      <p:grpSp>
        <p:nvGrpSpPr>
          <p:cNvPr id="10" name="PA-ïṧḷiḓe">
            <a:extLst>
              <a:ext uri="{FF2B5EF4-FFF2-40B4-BE49-F238E27FC236}">
                <a16:creationId xmlns:a16="http://schemas.microsoft.com/office/drawing/2014/main" id="{94A13BB9-ED73-4B55-8839-9A6B69C2EF2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073263" y="3895168"/>
            <a:ext cx="657827" cy="638993"/>
            <a:chOff x="860271" y="1518068"/>
            <a:chExt cx="493370" cy="479245"/>
          </a:xfrm>
          <a:solidFill>
            <a:srgbClr val="33FF8F"/>
          </a:solidFill>
        </p:grpSpPr>
        <p:sp>
          <p:nvSpPr>
            <p:cNvPr id="13" name="PA-íśḻîḓé">
              <a:extLst>
                <a:ext uri="{FF2B5EF4-FFF2-40B4-BE49-F238E27FC236}">
                  <a16:creationId xmlns:a16="http://schemas.microsoft.com/office/drawing/2014/main" id="{5C93F9CD-DE58-46CC-BD62-4501DC7F2F0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0271" y="1518068"/>
              <a:ext cx="493370" cy="479245"/>
            </a:xfrm>
            <a:prstGeom prst="roundRect">
              <a:avLst>
                <a:gd fmla="val 0" name="adj"/>
              </a:avLst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Light"/>
                <a:ea typeface="思源黑体 Light"/>
                <a:cs typeface="+mn-cs"/>
              </a:endParaRPr>
            </a:p>
          </p:txBody>
        </p:sp>
        <p:sp>
          <p:nvSpPr>
            <p:cNvPr id="14" name="PA-îṧḻiḋé">
              <a:extLst>
                <a:ext uri="{FF2B5EF4-FFF2-40B4-BE49-F238E27FC236}">
                  <a16:creationId xmlns:a16="http://schemas.microsoft.com/office/drawing/2014/main" id="{478B06F7-4BCA-4DBF-AA61-76774C8AB4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997419" y="1671965"/>
              <a:ext cx="219075" cy="171450"/>
            </a:xfrm>
            <a:custGeom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b="b" l="0" r="r" t="0"/>
              <a:pathLst>
                <a:path h="50" w="64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Light"/>
                <a:ea typeface="思源黑体 Light"/>
                <a:cs typeface="+mn-cs"/>
              </a:endParaRPr>
            </a:p>
          </p:txBody>
        </p:sp>
      </p:grpSp>
      <p:grpSp>
        <p:nvGrpSpPr>
          <p:cNvPr id="15" name="PA-ïṧľíḑe">
            <a:extLst>
              <a:ext uri="{FF2B5EF4-FFF2-40B4-BE49-F238E27FC236}">
                <a16:creationId xmlns:a16="http://schemas.microsoft.com/office/drawing/2014/main" id="{3C4B97E6-591E-4F3C-88C8-02A5368D035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046447" y="5072185"/>
            <a:ext cx="657827" cy="638993"/>
            <a:chOff x="840159" y="2185414"/>
            <a:chExt cx="493370" cy="479245"/>
          </a:xfrm>
        </p:grpSpPr>
        <p:sp>
          <p:nvSpPr>
            <p:cNvPr id="16" name="PA-íš1iḋé">
              <a:extLst>
                <a:ext uri="{FF2B5EF4-FFF2-40B4-BE49-F238E27FC236}">
                  <a16:creationId xmlns:a16="http://schemas.microsoft.com/office/drawing/2014/main" id="{E6443CDF-CABB-4E74-BF86-B8678E7DDA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0159" y="2185414"/>
              <a:ext cx="493370" cy="479245"/>
            </a:xfrm>
            <a:prstGeom prst="roundRect">
              <a:avLst>
                <a:gd fmla="val 0" name="adj"/>
              </a:avLst>
            </a:prstGeom>
            <a:solidFill>
              <a:srgbClr val="CDE4F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Light"/>
                <a:ea typeface="思源黑体 Light"/>
                <a:cs typeface="+mn-cs"/>
              </a:endParaRPr>
            </a:p>
          </p:txBody>
        </p:sp>
        <p:sp>
          <p:nvSpPr>
            <p:cNvPr id="17" name="PA-íšļîďê">
              <a:extLst>
                <a:ext uri="{FF2B5EF4-FFF2-40B4-BE49-F238E27FC236}">
                  <a16:creationId xmlns:a16="http://schemas.microsoft.com/office/drawing/2014/main" id="{1D7B8608-AD01-4E32-93BA-82B415D692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971750" y="2314705"/>
              <a:ext cx="230188" cy="220663"/>
            </a:xfrm>
            <a:custGeom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b="b" l="0" r="r" t="0"/>
              <a:pathLst>
                <a:path h="64" w="67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ysClr lastClr="FFFFFF" val="window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noProof="0" normalizeH="0" spc="0" strike="noStrike" sz="1800" u="none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charset="-122" panose="020b0300000000000000" pitchFamily="34" typeface="思源黑体 Light"/>
                <a:ea typeface="思源黑体 Light"/>
                <a:cs typeface="+mn-cs"/>
              </a:endParaRPr>
            </a:p>
          </p:txBody>
        </p:sp>
      </p:grpSp>
      <p:sp>
        <p:nvSpPr>
          <p:cNvPr id="20" name="PA-FooterText ">
            <a:extLst>
              <a:ext uri="{FF2B5EF4-FFF2-40B4-BE49-F238E27FC236}">
                <a16:creationId xmlns:a16="http://schemas.microsoft.com/office/drawing/2014/main" id="{C1DA799B-566C-405B-BEFC-6E3ADF63E65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flipH="1">
            <a:off x="6827346" y="3962658"/>
            <a:ext cx="3776485" cy="599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charset="-122" panose="020b0200000000000000" pitchFamily="34" typeface="A思源黑体—01"/>
                <a:ea charset="-122" panose="020b0200000000000000" pitchFamily="34" typeface="A思源黑体—01"/>
              </a:defRPr>
            </a:lvl1pPr>
          </a:lstStyle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请在此处添加具体内容，文字尽量言简意赅，简单描述即可，不必过于繁琐。</a:t>
            </a:r>
          </a:p>
        </p:txBody>
      </p:sp>
      <p:sp>
        <p:nvSpPr>
          <p:cNvPr id="21" name="PA-FooterText ">
            <a:extLst>
              <a:ext uri="{FF2B5EF4-FFF2-40B4-BE49-F238E27FC236}">
                <a16:creationId xmlns:a16="http://schemas.microsoft.com/office/drawing/2014/main" id="{31FCD943-DED9-44F0-AAE4-62E448F89D3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flipH="1">
            <a:off x="6827346" y="5161142"/>
            <a:ext cx="3776485" cy="599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charset="-122" panose="020b0200000000000000" pitchFamily="34" typeface="A思源黑体—01"/>
                <a:ea charset="-122" panose="020b0200000000000000" pitchFamily="34" typeface="A思源黑体—01"/>
              </a:defRPr>
            </a:lvl1pPr>
          </a:lstStyle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请在此处添加具体内容，文字尽量言简意赅，简单描述即可，不必过于繁琐。</a:t>
            </a:r>
          </a:p>
        </p:txBody>
      </p:sp>
    </p:spTree>
    <p:extLst>
      <p:ext uri="{BB962C8B-B14F-4D97-AF65-F5344CB8AC3E}">
        <p14:creationId val="3763194418"/>
      </p:ext>
    </p:extLst>
  </p:cSld>
  <p:clrMapOvr>
    <a:masterClrMapping/>
  </p:clrMapOvr>
  <mc:AlternateContent>
    <mc:Choice Requires="p14">
      <p:transition advClick="0" p14:dur="1750" spd="slow">
        <p14:prism isContent="1"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F0BA8C-F597-4E9A-916F-AF7AB1DA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2DA249-CB39-4AB8-8C0F-FD98E778E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9086B18-1B73-4442-8316-8D2A0AA3F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E894F9-94A8-4D6F-BDBD-F11B113C8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791E304B-6FC4-4571-A756-90C65B169970}"/>
              </a:ext>
            </a:extLst>
          </p:cNvPr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65B44A-8E82-45E0-A65D-59C076E43E9A}"/>
              </a:ext>
            </a:extLst>
          </p:cNvPr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31C4360-5EE9-4450-A286-428E41409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A28DCF-6EA1-4B2D-9107-EFB9385033C0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8D0C1-6169-47EA-9BB5-DF699FBF915A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标题 1">
            <a:extLst>
              <a:ext uri="{FF2B5EF4-FFF2-40B4-BE49-F238E27FC236}">
                <a16:creationId xmlns:a16="http://schemas.microsoft.com/office/drawing/2014/main" id="{7491A86C-C6CA-4C91-9CD4-2ACDC95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altLang="zh-CN" lang="en-US" spc="600" sz="4800">
                <a:latin charset="-122" panose="02010509060101010101" pitchFamily="49" typeface="幼圆"/>
                <a:ea charset="-122" panose="02010509060101010101" pitchFamily="49" typeface="幼圆"/>
              </a:rPr>
              <a:t>04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C587C52-3D3D-40C3-9643-96DBBEC9C770}"/>
              </a:ext>
            </a:extLst>
          </p:cNvPr>
          <p:cNvSpPr txBox="1"/>
          <p:nvPr/>
        </p:nvSpPr>
        <p:spPr>
          <a:xfrm flipH="1">
            <a:off x="1820632" y="2307210"/>
            <a:ext cx="2802179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r>
              <a:rPr altLang="zh-CN" lang="en-US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PART FOUR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D6C7ECD-686F-437B-A0F2-6BF8196B6F2B}"/>
              </a:ext>
            </a:extLst>
          </p:cNvPr>
          <p:cNvSpPr txBox="1"/>
          <p:nvPr/>
        </p:nvSpPr>
        <p:spPr>
          <a:xfrm flipH="1">
            <a:off x="1673995" y="3109480"/>
            <a:ext cx="3246159" cy="1742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 作 开</a:t>
            </a:r>
          </a:p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展 汇 报</a:t>
            </a:r>
          </a:p>
        </p:txBody>
      </p:sp>
    </p:spTree>
    <p:extLst>
      <p:ext uri="{BB962C8B-B14F-4D97-AF65-F5344CB8AC3E}">
        <p14:creationId val="4132317490"/>
      </p:ext>
    </p:extLst>
  </p:cSld>
  <p:clrMapOvr>
    <a:masterClrMapping/>
  </p:clrMapOvr>
  <mc:AlternateContent>
    <mc:Choice Requires="p14">
      <p:transition advClick="0" p14:dur="17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7"/>
      <p:bldP grpId="0" spid="48"/>
      <p:bldP grpId="0" spid="5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5E35E4-3CD6-4444-975C-847D91FF357A}"/>
              </a:ext>
            </a:extLst>
          </p:cNvPr>
          <p:cNvGrpSpPr/>
          <p:nvPr/>
        </p:nvGrpSpPr>
        <p:grpSpPr>
          <a:xfrm>
            <a:off x="1159254" y="1750695"/>
            <a:ext cx="4014328" cy="3893271"/>
            <a:chOff x="1159254" y="1750695"/>
            <a:chExt cx="4014328" cy="3893271"/>
          </a:xfrm>
        </p:grpSpPr>
        <p:sp>
          <p:nvSpPr>
            <p:cNvPr id="24" name="PA-直接连接符 8">
              <a:extLst>
                <a:ext uri="{FF2B5EF4-FFF2-40B4-BE49-F238E27FC236}">
                  <a16:creationId xmlns:a16="http://schemas.microsoft.com/office/drawing/2014/main" id="{707DA3CA-1F54-4E01-97C5-53FF23432455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159254" y="4460278"/>
              <a:ext cx="4014328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bevel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grpSp>
          <p:nvGrpSpPr>
            <p:cNvPr id="25" name="组合 6">
              <a:extLst>
                <a:ext uri="{FF2B5EF4-FFF2-40B4-BE49-F238E27FC236}">
                  <a16:creationId xmlns:a16="http://schemas.microsoft.com/office/drawing/2014/main" id="{59024CF7-7F86-44BF-8F67-AE6645931C9B}"/>
                </a:ext>
              </a:extLst>
            </p:cNvPr>
            <p:cNvGrpSpPr/>
            <p:nvPr/>
          </p:nvGrpSpPr>
          <p:grpSpPr>
            <a:xfrm>
              <a:off x="2936390" y="4518261"/>
              <a:ext cx="710854" cy="845230"/>
              <a:chOff x="0" y="3852"/>
              <a:chExt cx="514350" cy="611063"/>
            </a:xfrm>
          </p:grpSpPr>
          <p:sp>
            <p:nvSpPr>
              <p:cNvPr id="50" name="PA-矩形 14">
                <a:extLst>
                  <a:ext uri="{FF2B5EF4-FFF2-40B4-BE49-F238E27FC236}">
                    <a16:creationId xmlns:a16="http://schemas.microsoft.com/office/drawing/2014/main" id="{229B7F13-7B3A-4E92-A307-824D964B7B5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3853"/>
                <a:ext cx="214313" cy="611062"/>
              </a:xfrm>
              <a:prstGeom prst="rect">
                <a:avLst/>
              </a:prstGeom>
              <a:solidFill>
                <a:srgbClr val="F7BFA4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51" name="PA-矩形 15">
                <a:extLst>
                  <a:ext uri="{FF2B5EF4-FFF2-40B4-BE49-F238E27FC236}">
                    <a16:creationId xmlns:a16="http://schemas.microsoft.com/office/drawing/2014/main" id="{B94B3C19-92A2-4AED-B53E-0253EF1177C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00037" y="3852"/>
                <a:ext cx="214313" cy="428625"/>
              </a:xfrm>
              <a:prstGeom prst="rect">
                <a:avLst/>
              </a:prstGeom>
              <a:solidFill>
                <a:srgbClr val="F7BFA4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</p:grpSp>
        <p:grpSp>
          <p:nvGrpSpPr>
            <p:cNvPr id="26" name="组合 11">
              <a:extLst>
                <a:ext uri="{FF2B5EF4-FFF2-40B4-BE49-F238E27FC236}">
                  <a16:creationId xmlns:a16="http://schemas.microsoft.com/office/drawing/2014/main" id="{155EC44B-2268-4CA5-A4BF-BC4ED54E7E01}"/>
                </a:ext>
              </a:extLst>
            </p:cNvPr>
            <p:cNvGrpSpPr/>
            <p:nvPr/>
          </p:nvGrpSpPr>
          <p:grpSpPr>
            <a:xfrm>
              <a:off x="1277730" y="2090765"/>
              <a:ext cx="3664146" cy="2340990"/>
              <a:chExt cx="2651468" cy="1694273"/>
            </a:xfrm>
          </p:grpSpPr>
          <p:sp>
            <p:nvSpPr>
              <p:cNvPr id="42" name="PA-矩形 9">
                <a:extLst>
                  <a:ext uri="{FF2B5EF4-FFF2-40B4-BE49-F238E27FC236}">
                    <a16:creationId xmlns:a16="http://schemas.microsoft.com/office/drawing/2014/main" id="{4072CF2F-7034-45CA-A1BF-09B47392914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0"/>
                <a:ext cx="214313" cy="1694273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3" name="PA-矩形 10">
                <a:extLst>
                  <a:ext uri="{FF2B5EF4-FFF2-40B4-BE49-F238E27FC236}">
                    <a16:creationId xmlns:a16="http://schemas.microsoft.com/office/drawing/2014/main" id="{C8ECA0EA-F694-48D9-9CE8-F4EF3AB848A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00037" y="771525"/>
                <a:ext cx="214313" cy="918413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4" name="PA-矩形 12">
                <a:extLst>
                  <a:ext uri="{FF2B5EF4-FFF2-40B4-BE49-F238E27FC236}">
                    <a16:creationId xmlns:a16="http://schemas.microsoft.com/office/drawing/2014/main" id="{EFAF874F-F0A7-4CE1-AD32-A68129BC793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00075" y="342900"/>
                <a:ext cx="214313" cy="1347038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5" name="PA-矩形 13">
                <a:extLst>
                  <a:ext uri="{FF2B5EF4-FFF2-40B4-BE49-F238E27FC236}">
                    <a16:creationId xmlns:a16="http://schemas.microsoft.com/office/drawing/2014/main" id="{54A504FD-A9E2-44C5-93D6-518DAB5B2F7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00273" y="557213"/>
                <a:ext cx="214313" cy="1132724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6" name="PA-矩形 16">
                <a:extLst>
                  <a:ext uri="{FF2B5EF4-FFF2-40B4-BE49-F238E27FC236}">
                    <a16:creationId xmlns:a16="http://schemas.microsoft.com/office/drawing/2014/main" id="{3A6F5A6C-5125-4FEC-B00E-548C8164B3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37080" y="1457325"/>
                <a:ext cx="214313" cy="222394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7" name="PA-矩形 17">
                <a:extLst>
                  <a:ext uri="{FF2B5EF4-FFF2-40B4-BE49-F238E27FC236}">
                    <a16:creationId xmlns:a16="http://schemas.microsoft.com/office/drawing/2014/main" id="{C1176624-DF82-489F-8EAF-94D82714695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137117" y="1200150"/>
                <a:ext cx="214313" cy="485243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  <p:sp>
            <p:nvSpPr>
              <p:cNvPr id="48" name="PA-矩形 18">
                <a:extLst>
                  <a:ext uri="{FF2B5EF4-FFF2-40B4-BE49-F238E27FC236}">
                    <a16:creationId xmlns:a16="http://schemas.microsoft.com/office/drawing/2014/main" id="{22E1756C-AC1E-44E6-88B4-AB1EFBA72F6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437155" y="857250"/>
                <a:ext cx="214313" cy="828143"/>
              </a:xfrm>
              <a:prstGeom prst="rect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34" typeface="微软雅黑"/>
                </a:endParaRPr>
              </a:p>
            </p:txBody>
          </p:sp>
        </p:grpSp>
        <p:sp>
          <p:nvSpPr>
            <p:cNvPr id="27" name="PA-文本框 20">
              <a:extLst>
                <a:ext uri="{FF2B5EF4-FFF2-40B4-BE49-F238E27FC236}">
                  <a16:creationId xmlns:a16="http://schemas.microsoft.com/office/drawing/2014/main" id="{C4B0F7CE-76BC-42E9-B40E-F2EF338230B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92165" y="1750695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75%</a:t>
              </a:r>
            </a:p>
          </p:txBody>
        </p:sp>
        <p:sp>
          <p:nvSpPr>
            <p:cNvPr id="28" name="PA-文本框 21">
              <a:extLst>
                <a:ext uri="{FF2B5EF4-FFF2-40B4-BE49-F238E27FC236}">
                  <a16:creationId xmlns:a16="http://schemas.microsoft.com/office/drawing/2014/main" id="{7A281872-9A58-4E0F-A7E1-D9C5364CDF89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06829" y="2843304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55%</a:t>
              </a:r>
            </a:p>
          </p:txBody>
        </p:sp>
        <p:sp>
          <p:nvSpPr>
            <p:cNvPr id="29" name="PA-文本框 22">
              <a:extLst>
                <a:ext uri="{FF2B5EF4-FFF2-40B4-BE49-F238E27FC236}">
                  <a16:creationId xmlns:a16="http://schemas.microsoft.com/office/drawing/2014/main" id="{59BE74D3-FCCC-414C-9B08-830AB12A3335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21495" y="2220210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63%</a:t>
              </a:r>
            </a:p>
          </p:txBody>
        </p:sp>
        <p:sp>
          <p:nvSpPr>
            <p:cNvPr id="30" name="PA-文本框 23">
              <a:extLst>
                <a:ext uri="{FF2B5EF4-FFF2-40B4-BE49-F238E27FC236}">
                  <a16:creationId xmlns:a16="http://schemas.microsoft.com/office/drawing/2014/main" id="{9B211401-C3C1-4D6C-9092-E9CFEC67AFE6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36159" y="2533951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57%</a:t>
              </a:r>
            </a:p>
          </p:txBody>
        </p:sp>
        <p:sp>
          <p:nvSpPr>
            <p:cNvPr id="31" name="PA-文本框 24">
              <a:extLst>
                <a:ext uri="{FF2B5EF4-FFF2-40B4-BE49-F238E27FC236}">
                  <a16:creationId xmlns:a16="http://schemas.microsoft.com/office/drawing/2014/main" id="{04B34E33-36CB-40AA-AF2E-3D738DF7D7F4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30616" y="3777945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18%</a:t>
              </a:r>
            </a:p>
          </p:txBody>
        </p:sp>
        <p:sp>
          <p:nvSpPr>
            <p:cNvPr id="32" name="PA-文本框 25">
              <a:extLst>
                <a:ext uri="{FF2B5EF4-FFF2-40B4-BE49-F238E27FC236}">
                  <a16:creationId xmlns:a16="http://schemas.microsoft.com/office/drawing/2014/main" id="{FF10EB68-1348-4AC9-8CE0-1D69B3E12C23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475" y="3409354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23%</a:t>
              </a:r>
            </a:p>
          </p:txBody>
        </p:sp>
        <p:sp>
          <p:nvSpPr>
            <p:cNvPr id="33" name="PA-文本框 26">
              <a:extLst>
                <a:ext uri="{FF2B5EF4-FFF2-40B4-BE49-F238E27FC236}">
                  <a16:creationId xmlns:a16="http://schemas.microsoft.com/office/drawing/2014/main" id="{D38BB950-EEA2-49C1-8821-1BA8762EFD54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59946" y="2926676"/>
              <a:ext cx="2895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43%</a:t>
              </a:r>
            </a:p>
          </p:txBody>
        </p:sp>
        <p:sp>
          <p:nvSpPr>
            <p:cNvPr id="35" name="PA-文本框 28">
              <a:extLst>
                <a:ext uri="{FF2B5EF4-FFF2-40B4-BE49-F238E27FC236}">
                  <a16:creationId xmlns:a16="http://schemas.microsoft.com/office/drawing/2014/main" id="{4AAB46D9-9510-44E8-BE87-0282B500C034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64981" y="5451606"/>
              <a:ext cx="3403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-45%</a:t>
              </a:r>
            </a:p>
          </p:txBody>
        </p:sp>
        <p:sp>
          <p:nvSpPr>
            <p:cNvPr id="36" name="PA-文本框 29">
              <a:extLst>
                <a:ext uri="{FF2B5EF4-FFF2-40B4-BE49-F238E27FC236}">
                  <a16:creationId xmlns:a16="http://schemas.microsoft.com/office/drawing/2014/main" id="{9A96F94D-247D-4197-BCB8-040AE7EB99B3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43549" y="5171132"/>
              <a:ext cx="34036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  <a:sym charset="-122" pitchFamily="2" typeface="Open Sans"/>
                </a:rPr>
                <a:t>-23%</a:t>
              </a:r>
            </a:p>
          </p:txBody>
        </p:sp>
      </p:grpSp>
      <p:sp>
        <p:nvSpPr>
          <p:cNvPr id="40" name="PA-矩形 40">
            <a:extLst>
              <a:ext uri="{FF2B5EF4-FFF2-40B4-BE49-F238E27FC236}">
                <a16:creationId xmlns:a16="http://schemas.microsoft.com/office/drawing/2014/main" id="{6EA1569D-0512-4B3A-B5A0-F4455D1F2ACD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76980" y="2790867"/>
            <a:ext cx="263279" cy="263279"/>
          </a:xfrm>
          <a:prstGeom prst="rect">
            <a:avLst/>
          </a:prstGeom>
          <a:solidFill>
            <a:srgbClr val="CDE4F6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charset="-122" pitchFamily="34" typeface="Arial Unicode MS"/>
              </a:rPr>
              <a:t>+</a:t>
            </a:r>
          </a:p>
        </p:txBody>
      </p:sp>
      <p:sp>
        <p:nvSpPr>
          <p:cNvPr id="41" name="PA-矩形 38">
            <a:extLst>
              <a:ext uri="{FF2B5EF4-FFF2-40B4-BE49-F238E27FC236}">
                <a16:creationId xmlns:a16="http://schemas.microsoft.com/office/drawing/2014/main" id="{ECA4EF33-D923-497B-864F-5AF3F478AED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76980" y="4250511"/>
            <a:ext cx="263279" cy="265473"/>
          </a:xfrm>
          <a:prstGeom prst="rect">
            <a:avLst/>
          </a:prstGeom>
          <a:solidFill>
            <a:srgbClr val="F7BFA4"/>
          </a:solid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</a:rPr>
              <a:t>+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0E5D8A-9EF2-4303-BF76-D8AD9E663563}"/>
              </a:ext>
            </a:extLst>
          </p:cNvPr>
          <p:cNvGrpSpPr/>
          <p:nvPr/>
        </p:nvGrpSpPr>
        <p:grpSpPr>
          <a:xfrm>
            <a:off x="6952885" y="2655699"/>
            <a:ext cx="3798123" cy="999396"/>
            <a:chOff x="6574450" y="1759182"/>
            <a:chExt cx="3798123" cy="999396"/>
          </a:xfrm>
        </p:grpSpPr>
        <p:sp>
          <p:nvSpPr>
            <p:cNvPr id="20" name="PA-文本框 27">
              <a:extLst>
                <a:ext uri="{FF2B5EF4-FFF2-40B4-BE49-F238E27FC236}">
                  <a16:creationId xmlns:a16="http://schemas.microsoft.com/office/drawing/2014/main" id="{5D02C826-41DB-498E-B1A1-B1EA078CA615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 flipH="1">
              <a:off x="6574451" y="1759182"/>
              <a:ext cx="1783342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fontAlgn="auto" indent="0" lv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charset="0" panose="020b0604020202020204" pitchFamily="34" typeface="Arial"/>
                </a:rPr>
                <a:t>输入文字</a:t>
              </a:r>
            </a:p>
          </p:txBody>
        </p:sp>
        <p:sp>
          <p:nvSpPr>
            <p:cNvPr id="21" name="PA-矩形 28">
              <a:extLst>
                <a:ext uri="{FF2B5EF4-FFF2-40B4-BE49-F238E27FC236}">
                  <a16:creationId xmlns:a16="http://schemas.microsoft.com/office/drawing/2014/main" id="{C8EB088C-1DC9-450A-9EE6-5FC329D08B5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H="1">
              <a:off x="6574450" y="2181304"/>
              <a:ext cx="3798123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7AA1773-4CB6-4FE7-BF7F-0092C728C42D}"/>
              </a:ext>
            </a:extLst>
          </p:cNvPr>
          <p:cNvGrpSpPr/>
          <p:nvPr/>
        </p:nvGrpSpPr>
        <p:grpSpPr>
          <a:xfrm>
            <a:off x="6961611" y="4118016"/>
            <a:ext cx="3798122" cy="1013784"/>
            <a:chOff x="6574451" y="1756825"/>
            <a:chExt cx="3798122" cy="1013784"/>
          </a:xfrm>
        </p:grpSpPr>
        <p:sp>
          <p:nvSpPr>
            <p:cNvPr id="16" name="PA-文本框 27">
              <a:extLst>
                <a:ext uri="{FF2B5EF4-FFF2-40B4-BE49-F238E27FC236}">
                  <a16:creationId xmlns:a16="http://schemas.microsoft.com/office/drawing/2014/main" id="{E08734AF-208E-43D4-9C0B-C4CC0CD26E43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 flipH="1">
              <a:off x="6578346" y="1756825"/>
              <a:ext cx="1783342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fontAlgn="auto" indent="0" lv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24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r>
                <a:rPr altLang="en-US" lang="zh-CN">
                  <a:latin charset="-122" panose="02010509060101010101" pitchFamily="49" typeface="幼圆"/>
                  <a:ea charset="-122" panose="02010509060101010101" pitchFamily="49" typeface="幼圆"/>
                  <a:sym charset="0" panose="020b0604020202020204" pitchFamily="34" typeface="Arial"/>
                </a:rPr>
                <a:t>输入文字</a:t>
              </a:r>
            </a:p>
          </p:txBody>
        </p:sp>
        <p:sp>
          <p:nvSpPr>
            <p:cNvPr id="17" name="PA-矩形 28">
              <a:extLst>
                <a:ext uri="{FF2B5EF4-FFF2-40B4-BE49-F238E27FC236}">
                  <a16:creationId xmlns:a16="http://schemas.microsoft.com/office/drawing/2014/main" id="{2F9953BC-4C98-4653-9D09-37B2C9C01FB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H="1">
              <a:off x="6574451" y="2193335"/>
              <a:ext cx="3798122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</p:grpSp>
    </p:spTree>
    <p:extLst>
      <p:ext uri="{BB962C8B-B14F-4D97-AF65-F5344CB8AC3E}">
        <p14:creationId val="2125924131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069917-CCD3-4BE6-8B77-8B256654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F35AD8-AE15-4933-A37A-5CE4F4608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3C1971-CE18-45A5-B404-7ECC2DC17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DB965A3-3AF2-443D-9A25-A1295CAC35D7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D97511C-C25F-4794-BAFB-39875F8779A2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DC0C9A0-C85F-42D0-9683-B331D4CA2B6A}"/>
              </a:ext>
            </a:extLst>
          </p:cNvPr>
          <p:cNvGrpSpPr/>
          <p:nvPr/>
        </p:nvGrpSpPr>
        <p:grpSpPr>
          <a:xfrm>
            <a:off x="907741" y="1472887"/>
            <a:ext cx="4538591" cy="3912224"/>
            <a:chOff x="907741" y="1472887"/>
            <a:chExt cx="4538591" cy="391222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C72B708-CE98-461D-B26C-5B91134B08FE}"/>
                </a:ext>
              </a:extLst>
            </p:cNvPr>
            <p:cNvSpPr/>
            <p:nvPr/>
          </p:nvSpPr>
          <p:spPr>
            <a:xfrm>
              <a:off x="1171830" y="1904562"/>
              <a:ext cx="3048875" cy="3048875"/>
            </a:xfrm>
            <a:prstGeom prst="ellipse">
              <a:avLst/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FB619CB-B8CC-4441-9BDD-52C6B16C1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7741" y="1472887"/>
              <a:ext cx="4538591" cy="3912224"/>
            </a:xfrm>
            <a:prstGeom prst="rect">
              <a:avLst/>
            </a:prstGeom>
          </p:spPr>
        </p:pic>
      </p:grpSp>
      <p:sp>
        <p:nvSpPr>
          <p:cNvPr id="28" name="标题 1">
            <a:extLst>
              <a:ext uri="{FF2B5EF4-FFF2-40B4-BE49-F238E27FC236}">
                <a16:creationId xmlns:a16="http://schemas.microsoft.com/office/drawing/2014/main" id="{D0E7EB67-F3E9-4B1F-8CE0-778253ED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430" y="2278079"/>
            <a:ext cx="1573674" cy="2533826"/>
          </a:xfrm>
        </p:spPr>
        <p:txBody>
          <a:bodyPr vert="eaVert">
            <a:noAutofit/>
          </a:bodyPr>
          <a:lstStyle/>
          <a:p>
            <a:pPr algn="ctr"/>
            <a:r>
              <a:rPr altLang="en-US" lang="zh-CN" spc="600" sz="8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目录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9486A81D-52CA-4BDB-8B2E-D970D234F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98157" y="296779"/>
            <a:ext cx="6874345" cy="6344654"/>
          </a:xfrm>
          <a:prstGeom prst="rect">
            <a:avLst/>
          </a:prstGeom>
        </p:spPr>
      </p:pic>
      <p:grpSp>
        <p:nvGrpSpPr>
          <p:cNvPr id="29" name="组 1">
            <a:extLst>
              <a:ext uri="{FF2B5EF4-FFF2-40B4-BE49-F238E27FC236}">
                <a16:creationId xmlns:a16="http://schemas.microsoft.com/office/drawing/2014/main" id="{F8F4A70D-B946-42A9-B086-EBD455FE2E47}"/>
              </a:ext>
            </a:extLst>
          </p:cNvPr>
          <p:cNvGrpSpPr/>
          <p:nvPr/>
        </p:nvGrpSpPr>
        <p:grpSpPr>
          <a:xfrm>
            <a:off x="5547460" y="1630865"/>
            <a:ext cx="4422191" cy="843796"/>
            <a:chOff x="6921011" y="1620406"/>
            <a:chExt cx="4422191" cy="843796"/>
          </a:xfrm>
        </p:grpSpPr>
        <p:grpSp>
          <p:nvGrpSpPr>
            <p:cNvPr id="30" name="组 26">
              <a:extLst>
                <a:ext uri="{FF2B5EF4-FFF2-40B4-BE49-F238E27FC236}">
                  <a16:creationId xmlns:a16="http://schemas.microsoft.com/office/drawing/2014/main" id="{1B705176-D37F-434B-97BD-0C6E1F1BA711}"/>
                </a:ext>
              </a:extLst>
            </p:cNvPr>
            <p:cNvGrpSpPr/>
            <p:nvPr/>
          </p:nvGrpSpPr>
          <p:grpSpPr>
            <a:xfrm>
              <a:off x="6921011" y="1620406"/>
              <a:ext cx="690740" cy="690740"/>
              <a:chOff x="6161315" y="1175658"/>
              <a:chExt cx="892628" cy="892628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04D232E-9668-497A-80EA-4E7BB44D8159}"/>
                  </a:ext>
                </a:extLst>
              </p:cNvPr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82265560-45C3-493D-BA9A-2004EEA05303}"/>
                  </a:ext>
                </a:extLst>
              </p:cNvPr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62F19C87-1CEB-4F3B-95DF-C319046C092D}"/>
                  </a:ext>
                </a:extLst>
              </p:cNvPr>
              <p:cNvSpPr/>
              <p:nvPr/>
            </p:nvSpPr>
            <p:spPr>
              <a:xfrm>
                <a:off x="6318290" y="1332174"/>
                <a:ext cx="564570" cy="51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604020202020204" pitchFamily="34" typeface="Arial"/>
                  </a:rPr>
                  <a:t>01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CAB30D-DECC-436C-AB14-4C654CC164E7}"/>
                </a:ext>
              </a:extLst>
            </p:cNvPr>
            <p:cNvSpPr txBox="1"/>
            <p:nvPr/>
          </p:nvSpPr>
          <p:spPr>
            <a:xfrm flipH="1">
              <a:off x="7727462" y="1679372"/>
              <a:ext cx="3615742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</a:gradFill>
                  <a:latin charset="0" panose="020b0503020202020204" pitchFamily="34" typeface="Agency FB"/>
                </a:defRPr>
              </a:lvl1pPr>
            </a:lstStyle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2" typeface="Source Han Sans CN"/>
                </a:rPr>
                <a:t>项目工作总结</a:t>
              </a:r>
            </a:p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charset="-122" typeface="Source Han Sans CN"/>
                </a:rPr>
                <a:t>请在此处添加具体内容，文字尽量言简意赅。</a:t>
              </a:r>
            </a:p>
          </p:txBody>
        </p:sp>
      </p:grpSp>
      <p:grpSp>
        <p:nvGrpSpPr>
          <p:cNvPr id="35" name="组 2">
            <a:extLst>
              <a:ext uri="{FF2B5EF4-FFF2-40B4-BE49-F238E27FC236}">
                <a16:creationId xmlns:a16="http://schemas.microsoft.com/office/drawing/2014/main" id="{EF9BDAC5-E370-4477-AF7F-A9B0E11947BE}"/>
              </a:ext>
            </a:extLst>
          </p:cNvPr>
          <p:cNvGrpSpPr/>
          <p:nvPr/>
        </p:nvGrpSpPr>
        <p:grpSpPr>
          <a:xfrm>
            <a:off x="5558614" y="2673264"/>
            <a:ext cx="4481155" cy="690740"/>
            <a:chOff x="6932165" y="2662805"/>
            <a:chExt cx="4481155" cy="690740"/>
          </a:xfrm>
        </p:grpSpPr>
        <p:grpSp>
          <p:nvGrpSpPr>
            <p:cNvPr id="36" name="组 28">
              <a:extLst>
                <a:ext uri="{FF2B5EF4-FFF2-40B4-BE49-F238E27FC236}">
                  <a16:creationId xmlns:a16="http://schemas.microsoft.com/office/drawing/2014/main" id="{3712FA6D-F6BB-4EB6-AD1A-4F8265885656}"/>
                </a:ext>
              </a:extLst>
            </p:cNvPr>
            <p:cNvGrpSpPr/>
            <p:nvPr/>
          </p:nvGrpSpPr>
          <p:grpSpPr>
            <a:xfrm>
              <a:off x="6932165" y="2662805"/>
              <a:ext cx="690740" cy="690740"/>
              <a:chOff x="6161315" y="1175658"/>
              <a:chExt cx="892628" cy="892628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D2DCBCD-B41B-4FF3-8382-295691696756}"/>
                  </a:ext>
                </a:extLst>
              </p:cNvPr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3EF1D217-86D5-404C-B151-361E419574E4}"/>
                  </a:ext>
                </a:extLst>
              </p:cNvPr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90A4D8F-4C15-458F-8EA4-A52192ECCAB7}"/>
                  </a:ext>
                </a:extLst>
              </p:cNvPr>
              <p:cNvSpPr/>
              <p:nvPr/>
            </p:nvSpPr>
            <p:spPr>
              <a:xfrm>
                <a:off x="6308228" y="1348667"/>
                <a:ext cx="564570" cy="51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604020202020204" pitchFamily="34" typeface="Arial"/>
                  </a:rPr>
                  <a:t>02</a:t>
                </a: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FA2ADE-7C85-477E-B71F-FD17CB539C32}"/>
                </a:ext>
              </a:extLst>
            </p:cNvPr>
            <p:cNvSpPr txBox="1"/>
            <p:nvPr/>
          </p:nvSpPr>
          <p:spPr>
            <a:xfrm flipH="1">
              <a:off x="7738614" y="2662804"/>
              <a:ext cx="367470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</a:gradFill>
                  <a:latin charset="0" panose="020b0503020202020204" pitchFamily="34" typeface="Agency FB"/>
                </a:defRPr>
              </a:lvl1pPr>
            </a:lstStyle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工作完成情况</a:t>
              </a:r>
            </a:p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请在此处添加具体内容，文字尽量言简意赅。</a:t>
              </a:r>
            </a:p>
          </p:txBody>
        </p:sp>
      </p:grpSp>
      <p:grpSp>
        <p:nvGrpSpPr>
          <p:cNvPr id="41" name="组 3">
            <a:extLst>
              <a:ext uri="{FF2B5EF4-FFF2-40B4-BE49-F238E27FC236}">
                <a16:creationId xmlns:a16="http://schemas.microsoft.com/office/drawing/2014/main" id="{FE896951-68A8-4429-AB29-90405195B634}"/>
              </a:ext>
            </a:extLst>
          </p:cNvPr>
          <p:cNvGrpSpPr/>
          <p:nvPr/>
        </p:nvGrpSpPr>
        <p:grpSpPr>
          <a:xfrm>
            <a:off x="5547460" y="3719341"/>
            <a:ext cx="4492309" cy="748617"/>
            <a:chOff x="6921011" y="3708882"/>
            <a:chExt cx="4492309" cy="748617"/>
          </a:xfrm>
        </p:grpSpPr>
        <p:grpSp>
          <p:nvGrpSpPr>
            <p:cNvPr id="42" name="组 32">
              <a:extLst>
                <a:ext uri="{FF2B5EF4-FFF2-40B4-BE49-F238E27FC236}">
                  <a16:creationId xmlns:a16="http://schemas.microsoft.com/office/drawing/2014/main" id="{CBD4CAC0-2A11-420B-B536-2F388E6D9ABE}"/>
                </a:ext>
              </a:extLst>
            </p:cNvPr>
            <p:cNvGrpSpPr/>
            <p:nvPr/>
          </p:nvGrpSpPr>
          <p:grpSpPr>
            <a:xfrm>
              <a:off x="6921011" y="3708882"/>
              <a:ext cx="690740" cy="690740"/>
              <a:chOff x="6161315" y="1175658"/>
              <a:chExt cx="892628" cy="892628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87447F7D-CD90-4801-9DB3-D2B7ED0BCF63}"/>
                  </a:ext>
                </a:extLst>
              </p:cNvPr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F58AD7A-499E-4457-A586-8F729FAE183E}"/>
                  </a:ext>
                </a:extLst>
              </p:cNvPr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2922F2F-E3D2-4962-8C8E-B7BD33A15FB6}"/>
                  </a:ext>
                </a:extLst>
              </p:cNvPr>
              <p:cNvSpPr/>
              <p:nvPr/>
            </p:nvSpPr>
            <p:spPr>
              <a:xfrm>
                <a:off x="6316908" y="1348668"/>
                <a:ext cx="564570" cy="51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604020202020204" pitchFamily="34" typeface="Arial"/>
                  </a:rPr>
                  <a:t>03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89DE3F5-B150-4AA6-BB28-E6DD4F9A9779}"/>
                </a:ext>
              </a:extLst>
            </p:cNvPr>
            <p:cNvSpPr txBox="1"/>
            <p:nvPr/>
          </p:nvSpPr>
          <p:spPr>
            <a:xfrm flipH="1">
              <a:off x="7727460" y="3780391"/>
              <a:ext cx="3685860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</a:gradFill>
                  <a:latin charset="0" panose="020b0503020202020204" pitchFamily="34" typeface="Agency FB"/>
                </a:defRPr>
              </a:lvl1pPr>
            </a:lstStyle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工作计划项目</a:t>
              </a:r>
            </a:p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lt"/>
                </a:rPr>
                <a:t>请在此处添加具体内容，文字尽量言简意赅。</a:t>
              </a:r>
            </a:p>
          </p:txBody>
        </p:sp>
      </p:grpSp>
      <p:grpSp>
        <p:nvGrpSpPr>
          <p:cNvPr id="47" name="组 4">
            <a:extLst>
              <a:ext uri="{FF2B5EF4-FFF2-40B4-BE49-F238E27FC236}">
                <a16:creationId xmlns:a16="http://schemas.microsoft.com/office/drawing/2014/main" id="{7B5A016C-9EBD-4527-8F5C-0CFDBE68DCDC}"/>
              </a:ext>
            </a:extLst>
          </p:cNvPr>
          <p:cNvGrpSpPr/>
          <p:nvPr/>
        </p:nvGrpSpPr>
        <p:grpSpPr>
          <a:xfrm>
            <a:off x="5551929" y="4761740"/>
            <a:ext cx="4371812" cy="843796"/>
            <a:chOff x="6925480" y="4751281"/>
            <a:chExt cx="4371812" cy="843796"/>
          </a:xfrm>
        </p:grpSpPr>
        <p:grpSp>
          <p:nvGrpSpPr>
            <p:cNvPr id="48" name="组 36">
              <a:extLst>
                <a:ext uri="{FF2B5EF4-FFF2-40B4-BE49-F238E27FC236}">
                  <a16:creationId xmlns:a16="http://schemas.microsoft.com/office/drawing/2014/main" id="{4F01A705-4126-40D8-BCC9-C96C67AD21E2}"/>
                </a:ext>
              </a:extLst>
            </p:cNvPr>
            <p:cNvGrpSpPr/>
            <p:nvPr/>
          </p:nvGrpSpPr>
          <p:grpSpPr>
            <a:xfrm>
              <a:off x="6925480" y="4751281"/>
              <a:ext cx="690740" cy="690740"/>
              <a:chOff x="6161315" y="1175658"/>
              <a:chExt cx="892628" cy="892628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E39E92F0-1985-49CA-894F-64C5AE74042E}"/>
                  </a:ext>
                </a:extLst>
              </p:cNvPr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8031E56-54DB-4876-8318-4B628172D859}"/>
                  </a:ext>
                </a:extLst>
              </p:cNvPr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endParaRPr altLang="en-US" kumimoji="1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E98A4EF-A5BD-45D9-96B8-4E0A928B87DC}"/>
                  </a:ext>
                </a:extLst>
              </p:cNvPr>
              <p:cNvSpPr/>
              <p:nvPr/>
            </p:nvSpPr>
            <p:spPr>
              <a:xfrm>
                <a:off x="6309413" y="1348666"/>
                <a:ext cx="564570" cy="51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0" panose="020b0604020202020204" pitchFamily="34" typeface="Arial"/>
                  </a:rPr>
                  <a:t>04</a:t>
                </a: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D8F225D-F6BF-47BB-93D9-F75041B95CC0}"/>
                </a:ext>
              </a:extLst>
            </p:cNvPr>
            <p:cNvSpPr txBox="1"/>
            <p:nvPr/>
          </p:nvSpPr>
          <p:spPr>
            <a:xfrm flipH="1">
              <a:off x="7727459" y="4810247"/>
              <a:ext cx="3569833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</a:gradFill>
                  <a:latin charset="0" panose="020b0503020202020204" pitchFamily="34" typeface="Agency FB"/>
                </a:defRPr>
              </a:lvl1pPr>
            </a:lstStyle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工作开展汇报</a:t>
              </a:r>
            </a:p>
            <a:p>
              <a:pPr algn="l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请在此处添加具体内容，文字尽量言简意赅。</a:t>
              </a:r>
            </a:p>
          </p:txBody>
        </p:sp>
      </p:grpSp>
    </p:spTree>
    <p:extLst>
      <p:ext uri="{BB962C8B-B14F-4D97-AF65-F5344CB8AC3E}">
        <p14:creationId val="4280914871"/>
      </p:ext>
    </p:extLst>
  </p:cSld>
  <p:clrMapOvr>
    <a:masterClrMapping/>
  </p:clrMapOvr>
  <mc:AlternateContent>
    <mc:Choice Requires="p14">
      <p:transition advClick="0" p14:dur="17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73A66716-9F49-4AF6-8847-8CA3FC619E3C}"/>
              </a:ext>
            </a:extLst>
          </p:cNvPr>
          <p:cNvGrpSpPr/>
          <p:nvPr/>
        </p:nvGrpSpPr>
        <p:grpSpPr>
          <a:xfrm>
            <a:off x="956771" y="2536593"/>
            <a:ext cx="5139229" cy="2853297"/>
            <a:chOff x="1154113" y="2038815"/>
            <a:chExt cx="4040774" cy="2215331"/>
          </a:xfrm>
        </p:grpSpPr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797A7D71-5B91-4118-BA8A-7F933E67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F7FEBC0A-2469-474C-AEA8-6F15B533E903}"/>
                </a:ext>
              </a:extLst>
            </p:cNvPr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2AF437DF-7B6B-4564-97B9-F89C6492CAAE}"/>
              </a:ext>
            </a:extLst>
          </p:cNvPr>
          <p:cNvSpPr/>
          <p:nvPr/>
        </p:nvSpPr>
        <p:spPr>
          <a:xfrm>
            <a:off x="6912942" y="2715925"/>
            <a:ext cx="2909347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spc="0" sz="1800">
                <a:solidFill>
                  <a:srgbClr val="000000"/>
                </a:solidFill>
              </a:defRPr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请在这里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spc="0" sz="1800">
                <a:solidFill>
                  <a:srgbClr val="000000"/>
                </a:solidFill>
              </a:defRPr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D148FB5-125C-4852-B7FE-33FB7F0B0BCE}"/>
              </a:ext>
            </a:extLst>
          </p:cNvPr>
          <p:cNvSpPr/>
          <p:nvPr/>
        </p:nvSpPr>
        <p:spPr>
          <a:xfrm>
            <a:off x="6912942" y="3806085"/>
            <a:ext cx="3767867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1A947E0-C6E5-49EA-8838-4E65A0A02A58}"/>
              </a:ext>
            </a:extLst>
          </p:cNvPr>
          <p:cNvSpPr/>
          <p:nvPr/>
        </p:nvSpPr>
        <p:spPr>
          <a:xfrm>
            <a:off x="6965082" y="4611356"/>
            <a:ext cx="2020302" cy="388425"/>
          </a:xfrm>
          <a:prstGeom prst="rect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charset="-122" panose="02010509060101010101" pitchFamily="49" typeface="幼圆"/>
              <a:ea charset="-122" panose="02010509060101010101" pitchFamily="49" typeface="幼圆"/>
              <a:sym typeface="+mn-lt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AD0AE48-128C-4F15-A67D-68B69F18146A}"/>
              </a:ext>
            </a:extLst>
          </p:cNvPr>
          <p:cNvSpPr txBox="1"/>
          <p:nvPr/>
        </p:nvSpPr>
        <p:spPr>
          <a:xfrm>
            <a:off x="6965082" y="4685535"/>
            <a:ext cx="2020303" cy="2377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id-ID" noProof="0" normalizeH="0" spc="300" strike="noStrike" sz="1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sym typeface="+mn-lt"/>
              </a:rPr>
              <a:t>LEARN MORE</a:t>
            </a:r>
          </a:p>
        </p:txBody>
      </p:sp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498A030B-8958-46D3-9CCA-EEDEC71B1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01799" y="2715925"/>
            <a:ext cx="3626215" cy="2314560"/>
          </a:xfrm>
          <a:prstGeom prst="rect">
            <a:avLst/>
          </a:prstGeom>
        </p:spPr>
      </p:pic>
    </p:spTree>
    <p:extLst>
      <p:ext uri="{BB962C8B-B14F-4D97-AF65-F5344CB8AC3E}">
        <p14:creationId val="2142249437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C1D058-58DA-47C6-83D3-6BE9896B6500}"/>
              </a:ext>
            </a:extLst>
          </p:cNvPr>
          <p:cNvGrpSpPr/>
          <p:nvPr/>
        </p:nvGrpSpPr>
        <p:grpSpPr>
          <a:xfrm>
            <a:off x="4268125" y="1937775"/>
            <a:ext cx="3611033" cy="3611033"/>
            <a:chOff x="4268125" y="1937775"/>
            <a:chExt cx="3611033" cy="3611033"/>
          </a:xfrm>
        </p:grpSpPr>
        <p:sp>
          <p:nvSpPr>
            <p:cNvPr id="25" name="Donut 9">
              <a:extLst>
                <a:ext uri="{FF2B5EF4-FFF2-40B4-BE49-F238E27FC236}">
                  <a16:creationId xmlns:a16="http://schemas.microsoft.com/office/drawing/2014/main" id="{FD7A88DB-72F1-455D-BFB8-D3B5542089FC}"/>
                </a:ext>
              </a:extLst>
            </p:cNvPr>
            <p:cNvSpPr/>
            <p:nvPr/>
          </p:nvSpPr>
          <p:spPr>
            <a:xfrm flipH="1" rot="5400000">
              <a:off x="4648201" y="2420797"/>
              <a:ext cx="2919306" cy="2919307"/>
            </a:xfrm>
            <a:prstGeom prst="donut">
              <a:avLst>
                <a:gd fmla="val 1069" name="adj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typeface="+mn-lt"/>
              </a:endParaRPr>
            </a:p>
          </p:txBody>
        </p:sp>
        <p:sp>
          <p:nvSpPr>
            <p:cNvPr id="26" name="Block Arc 6">
              <a:extLst>
                <a:ext uri="{FF2B5EF4-FFF2-40B4-BE49-F238E27FC236}">
                  <a16:creationId xmlns:a16="http://schemas.microsoft.com/office/drawing/2014/main" id="{42AA417B-A873-4E43-9ED4-1AF4F2F49366}"/>
                </a:ext>
              </a:extLst>
            </p:cNvPr>
            <p:cNvSpPr/>
            <p:nvPr/>
          </p:nvSpPr>
          <p:spPr>
            <a:xfrm flipH="1" rot="5400000">
              <a:off x="4594861" y="2367457"/>
              <a:ext cx="3025140" cy="3025140"/>
            </a:xfrm>
            <a:prstGeom prst="blockArc">
              <a:avLst>
                <a:gd fmla="val 18691106" name="adj1"/>
                <a:gd fmla="val 15728904" name="adj2"/>
                <a:gd fmla="val 4250" name="adj3"/>
              </a:avLst>
            </a:prstGeom>
            <a:solidFill>
              <a:srgbClr val="CD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27" name="Block Arc 5">
              <a:extLst>
                <a:ext uri="{FF2B5EF4-FFF2-40B4-BE49-F238E27FC236}">
                  <a16:creationId xmlns:a16="http://schemas.microsoft.com/office/drawing/2014/main" id="{EBD7C7D0-6599-4D7C-8424-B9823FA1DC0A}"/>
                </a:ext>
              </a:extLst>
            </p:cNvPr>
            <p:cNvSpPr/>
            <p:nvPr/>
          </p:nvSpPr>
          <p:spPr>
            <a:xfrm flipH="1" rot="5400000">
              <a:off x="4551681" y="2323430"/>
              <a:ext cx="3112346" cy="3112347"/>
            </a:xfrm>
            <a:prstGeom prst="blockArc">
              <a:avLst>
                <a:gd fmla="val 694495" name="adj1"/>
                <a:gd fmla="val 15873992" name="adj2"/>
                <a:gd fmla="val 7112" name="adj3"/>
              </a:avLst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28" name="Block Arc 4">
              <a:extLst>
                <a:ext uri="{FF2B5EF4-FFF2-40B4-BE49-F238E27FC236}">
                  <a16:creationId xmlns:a16="http://schemas.microsoft.com/office/drawing/2014/main" id="{1AE9042F-536B-4D84-8612-B9BA8040D4E5}"/>
                </a:ext>
              </a:extLst>
            </p:cNvPr>
            <p:cNvSpPr/>
            <p:nvPr/>
          </p:nvSpPr>
          <p:spPr>
            <a:xfrm flipH="1" rot="5400000">
              <a:off x="4479714" y="2251464"/>
              <a:ext cx="3256280" cy="3256280"/>
            </a:xfrm>
            <a:prstGeom prst="blockArc">
              <a:avLst>
                <a:gd fmla="val 6352315" name="adj1"/>
                <a:gd fmla="val 16072419" name="adj2"/>
                <a:gd fmla="val 11861" name="adj3"/>
              </a:avLst>
            </a:prstGeom>
            <a:solidFill>
              <a:srgbClr val="CD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anose="02010509060101010101" pitchFamily="49" typeface="幼圆"/>
              </a:endParaRPr>
            </a:p>
          </p:txBody>
        </p:sp>
        <p:sp>
          <p:nvSpPr>
            <p:cNvPr id="29" name="Block Arc 3">
              <a:extLst>
                <a:ext uri="{FF2B5EF4-FFF2-40B4-BE49-F238E27FC236}">
                  <a16:creationId xmlns:a16="http://schemas.microsoft.com/office/drawing/2014/main" id="{AACA1DB1-9D6F-45B7-A3FF-AF5174AD2E76}"/>
                </a:ext>
              </a:extLst>
            </p:cNvPr>
            <p:cNvSpPr/>
            <p:nvPr/>
          </p:nvSpPr>
          <p:spPr>
            <a:xfrm flipH="1" rot="5400000">
              <a:off x="4268125" y="1937775"/>
              <a:ext cx="3611033" cy="3611033"/>
            </a:xfrm>
            <a:prstGeom prst="blockArc">
              <a:avLst>
                <a:gd fmla="val 9889163" name="adj1"/>
                <a:gd fmla="val 16338685" name="adj2"/>
                <a:gd fmla="val 13520" name="adj3"/>
              </a:avLst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30" name="Donut 11">
              <a:extLst>
                <a:ext uri="{FF2B5EF4-FFF2-40B4-BE49-F238E27FC236}">
                  <a16:creationId xmlns:a16="http://schemas.microsoft.com/office/drawing/2014/main" id="{5ACA3444-24EB-4EE4-A6A9-36F9EFA7D6A3}"/>
                </a:ext>
              </a:extLst>
            </p:cNvPr>
            <p:cNvSpPr/>
            <p:nvPr/>
          </p:nvSpPr>
          <p:spPr>
            <a:xfrm flipH="1" rot="5400000">
              <a:off x="5097781" y="2870377"/>
              <a:ext cx="2019300" cy="2019300"/>
            </a:xfrm>
            <a:prstGeom prst="donut">
              <a:avLst>
                <a:gd fmla="val 1069" name="adj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grpSp>
          <p:nvGrpSpPr>
            <p:cNvPr id="39" name="Group 7">
              <a:extLst>
                <a:ext uri="{FF2B5EF4-FFF2-40B4-BE49-F238E27FC236}">
                  <a16:creationId xmlns:a16="http://schemas.microsoft.com/office/drawing/2014/main" id="{38FEA25F-2F41-4E53-A12C-ADBCBBA1A98F}"/>
                </a:ext>
              </a:extLst>
            </p:cNvPr>
            <p:cNvGrpSpPr/>
            <p:nvPr/>
          </p:nvGrpSpPr>
          <p:grpSpPr>
            <a:xfrm>
              <a:off x="5569374" y="3340277"/>
              <a:ext cx="1076960" cy="1080347"/>
              <a:chOff x="9778413" y="4684586"/>
              <a:chExt cx="516112" cy="517586"/>
            </a:xfrm>
            <a:solidFill>
              <a:srgbClr val="119CA1"/>
            </a:solidFill>
          </p:grpSpPr>
          <p:sp>
            <p:nvSpPr>
              <p:cNvPr id="40" name="Freeform 123">
                <a:extLst>
                  <a:ext uri="{FF2B5EF4-FFF2-40B4-BE49-F238E27FC236}">
                    <a16:creationId xmlns:a16="http://schemas.microsoft.com/office/drawing/2014/main" id="{9BA26EBD-F648-47E4-8D94-880359B780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8413" y="4684586"/>
                <a:ext cx="516112" cy="517586"/>
              </a:xfrm>
              <a:custGeom>
                <a:gdLst>
                  <a:gd fmla="*/ 1528 w 3500" name="T0"/>
                  <a:gd fmla="*/ 438 h 3510" name="T1"/>
                  <a:gd fmla="*/ 1195 w 3500" name="T2"/>
                  <a:gd fmla="*/ 616 h 3510" name="T3"/>
                  <a:gd fmla="*/ 924 w 3500" name="T4"/>
                  <a:gd fmla="*/ 637 h 3510" name="T5"/>
                  <a:gd fmla="*/ 512 w 3500" name="T6"/>
                  <a:gd fmla="*/ 758 h 3510" name="T7"/>
                  <a:gd fmla="*/ 671 w 3500" name="T8"/>
                  <a:gd fmla="*/ 1072 h 3510" name="T9"/>
                  <a:gd fmla="*/ 505 w 3500" name="T10"/>
                  <a:gd fmla="*/ 1473 h 3510" name="T11"/>
                  <a:gd fmla="*/ 172 w 3500" name="T12"/>
                  <a:gd fmla="*/ 1582 h 3510" name="T13"/>
                  <a:gd fmla="*/ 378 w 3500" name="T14"/>
                  <a:gd fmla="*/ 1959 h 3510" name="T15"/>
                  <a:gd fmla="*/ 555 w 3500" name="T16"/>
                  <a:gd fmla="*/ 2168 h 3510" name="T17"/>
                  <a:gd fmla="*/ 665 w 3500" name="T18"/>
                  <a:gd fmla="*/ 2528 h 3510" name="T19"/>
                  <a:gd fmla="*/ 739 w 3500" name="T20"/>
                  <a:gd fmla="*/ 2991 h 3510" name="T21"/>
                  <a:gd fmla="*/ 1007 w 3500" name="T22"/>
                  <a:gd fmla="*/ 2837 h 3510" name="T23"/>
                  <a:gd fmla="*/ 1413 w 3500" name="T24"/>
                  <a:gd fmla="*/ 2977 h 3510" name="T25"/>
                  <a:gd fmla="*/ 1559 w 3500" name="T26"/>
                  <a:gd fmla="*/ 3231 h 3510" name="T27"/>
                  <a:gd fmla="*/ 1926 w 3500" name="T28"/>
                  <a:gd fmla="*/ 3329 h 3510" name="T29"/>
                  <a:gd fmla="*/ 2058 w 3500" name="T30"/>
                  <a:gd fmla="*/ 2988 h 3510" name="T31"/>
                  <a:gd fmla="*/ 2462 w 3500" name="T32"/>
                  <a:gd fmla="*/ 2835 h 3510" name="T33"/>
                  <a:gd fmla="*/ 2753 w 3500" name="T34"/>
                  <a:gd fmla="*/ 2996 h 3510" name="T35"/>
                  <a:gd fmla="*/ 2848 w 3500" name="T36"/>
                  <a:gd fmla="*/ 2557 h 3510" name="T37"/>
                  <a:gd fmla="*/ 2918 w 3500" name="T38"/>
                  <a:gd fmla="*/ 2240 h 3510" name="T39"/>
                  <a:gd fmla="*/ 3092 w 3500" name="T40"/>
                  <a:gd fmla="*/ 1967 h 3510" name="T41"/>
                  <a:gd fmla="*/ 3335 w 3500" name="T42"/>
                  <a:gd fmla="*/ 1589 h 3510" name="T43"/>
                  <a:gd fmla="*/ 3014 w 3500" name="T44"/>
                  <a:gd fmla="*/ 1497 h 3510" name="T45"/>
                  <a:gd fmla="*/ 2837 w 3500" name="T46"/>
                  <a:gd fmla="*/ 1101 h 3510" name="T47"/>
                  <a:gd fmla="*/ 2985 w 3500" name="T48"/>
                  <a:gd fmla="*/ 767 h 3510" name="T49"/>
                  <a:gd fmla="*/ 2656 w 3500" name="T50"/>
                  <a:gd fmla="*/ 576 h 3510" name="T51"/>
                  <a:gd fmla="*/ 2374 w 3500" name="T52"/>
                  <a:gd fmla="*/ 652 h 3510" name="T53"/>
                  <a:gd fmla="*/ 1988 w 3500" name="T54"/>
                  <a:gd fmla="*/ 465 h 3510" name="T55"/>
                  <a:gd fmla="*/ 1907 w 3500" name="T56"/>
                  <a:gd fmla="*/ 164 h 3510" name="T57"/>
                  <a:gd fmla="*/ 2048 w 3500" name="T58"/>
                  <a:gd fmla="*/ 68 h 3510" name="T59"/>
                  <a:gd fmla="*/ 2122 w 3500" name="T60"/>
                  <a:gd fmla="*/ 370 h 3510" name="T61"/>
                  <a:gd fmla="*/ 2469 w 3500" name="T62"/>
                  <a:gd fmla="*/ 512 h 3510" name="T63"/>
                  <a:gd fmla="*/ 2775 w 3500" name="T64"/>
                  <a:gd fmla="*/ 352 h 3510" name="T65"/>
                  <a:gd fmla="*/ 3143 w 3500" name="T66"/>
                  <a:gd fmla="*/ 699 h 3510" name="T67"/>
                  <a:gd fmla="*/ 2994 w 3500" name="T68"/>
                  <a:gd fmla="*/ 1026 h 3510" name="T69"/>
                  <a:gd fmla="*/ 3128 w 3500" name="T70"/>
                  <a:gd fmla="*/ 1378 h 3510" name="T71"/>
                  <a:gd fmla="*/ 3406 w 3500" name="T72"/>
                  <a:gd fmla="*/ 1437 h 3510" name="T73"/>
                  <a:gd fmla="*/ 3497 w 3500" name="T74"/>
                  <a:gd fmla="*/ 1945 h 3510" name="T75"/>
                  <a:gd fmla="*/ 3244 w 3500" name="T76"/>
                  <a:gd fmla="*/ 2108 h 3510" name="T77"/>
                  <a:gd fmla="*/ 3069 w 3500" name="T78"/>
                  <a:gd fmla="*/ 2303 h 3510" name="T79"/>
                  <a:gd fmla="*/ 3132 w 3500" name="T80"/>
                  <a:gd fmla="*/ 2671 h 3510" name="T81"/>
                  <a:gd fmla="*/ 3098 w 3500" name="T82"/>
                  <a:gd fmla="*/ 2885 h 3510" name="T83"/>
                  <a:gd fmla="*/ 2690 w 3500" name="T84"/>
                  <a:gd fmla="*/ 3152 h 3510" name="T85"/>
                  <a:gd fmla="*/ 2377 w 3500" name="T86"/>
                  <a:gd fmla="*/ 3042 h 3510" name="T87"/>
                  <a:gd fmla="*/ 2116 w 3500" name="T88"/>
                  <a:gd fmla="*/ 3153 h 3510" name="T89"/>
                  <a:gd fmla="*/ 1971 w 3500" name="T90"/>
                  <a:gd fmla="*/ 3498 h 3510" name="T91"/>
                  <a:gd fmla="*/ 1452 w 3500" name="T92"/>
                  <a:gd fmla="*/ 3442 h 3510" name="T93"/>
                  <a:gd fmla="*/ 1378 w 3500" name="T94"/>
                  <a:gd fmla="*/ 3140 h 3510" name="T95"/>
                  <a:gd fmla="*/ 1031 w 3500" name="T96"/>
                  <a:gd fmla="*/ 2998 h 3510" name="T97"/>
                  <a:gd fmla="*/ 725 w 3500" name="T98"/>
                  <a:gd fmla="*/ 3158 h 3510" name="T99"/>
                  <a:gd fmla="*/ 357 w 3500" name="T100"/>
                  <a:gd fmla="*/ 2811 h 3510" name="T101"/>
                  <a:gd fmla="*/ 506 w 3500" name="T102"/>
                  <a:gd fmla="*/ 2484 h 3510" name="T103"/>
                  <a:gd fmla="*/ 372 w 3500" name="T104"/>
                  <a:gd fmla="*/ 2132 h 3510" name="T105"/>
                  <a:gd fmla="*/ 94 w 3500" name="T106"/>
                  <a:gd fmla="*/ 2073 h 3510" name="T107"/>
                  <a:gd fmla="*/ 3 w 3500" name="T108"/>
                  <a:gd fmla="*/ 1565 h 3510" name="T109"/>
                  <a:gd fmla="*/ 256 w 3500" name="T110"/>
                  <a:gd fmla="*/ 1402 h 3510" name="T111"/>
                  <a:gd fmla="*/ 431 w 3500" name="T112"/>
                  <a:gd fmla="*/ 1207 h 3510" name="T113"/>
                  <a:gd fmla="*/ 368 w 3500" name="T114"/>
                  <a:gd fmla="*/ 839 h 3510" name="T115"/>
                  <a:gd fmla="*/ 402 w 3500" name="T116"/>
                  <a:gd fmla="*/ 625 h 3510" name="T117"/>
                  <a:gd fmla="*/ 810 w 3500" name="T118"/>
                  <a:gd fmla="*/ 358 h 3510" name="T119"/>
                  <a:gd fmla="*/ 1123 w 3500" name="T120"/>
                  <a:gd fmla="*/ 468 h 3510" name="T121"/>
                  <a:gd fmla="*/ 1384 w 3500" name="T122"/>
                  <a:gd fmla="*/ 357 h 3510" name="T123"/>
                  <a:gd fmla="*/ 1529 w 3500" name="T124"/>
                  <a:gd fmla="*/ 12 h 351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509" w="3500">
                    <a:moveTo>
                      <a:pt x="1593" y="164"/>
                    </a:moveTo>
                    <a:lnTo>
                      <a:pt x="1585" y="166"/>
                    </a:lnTo>
                    <a:lnTo>
                      <a:pt x="1577" y="172"/>
                    </a:lnTo>
                    <a:lnTo>
                      <a:pt x="1574" y="181"/>
                    </a:lnTo>
                    <a:lnTo>
                      <a:pt x="1559" y="280"/>
                    </a:lnTo>
                    <a:lnTo>
                      <a:pt x="1546" y="379"/>
                    </a:lnTo>
                    <a:lnTo>
                      <a:pt x="1539" y="410"/>
                    </a:lnTo>
                    <a:lnTo>
                      <a:pt x="1528" y="438"/>
                    </a:lnTo>
                    <a:lnTo>
                      <a:pt x="1512" y="465"/>
                    </a:lnTo>
                    <a:lnTo>
                      <a:pt x="1492" y="487"/>
                    </a:lnTo>
                    <a:lnTo>
                      <a:pt x="1469" y="506"/>
                    </a:lnTo>
                    <a:lnTo>
                      <a:pt x="1442" y="522"/>
                    </a:lnTo>
                    <a:lnTo>
                      <a:pt x="1413" y="533"/>
                    </a:lnTo>
                    <a:lnTo>
                      <a:pt x="1338" y="556"/>
                    </a:lnTo>
                    <a:lnTo>
                      <a:pt x="1266" y="584"/>
                    </a:lnTo>
                    <a:lnTo>
                      <a:pt x="1195" y="616"/>
                    </a:lnTo>
                    <a:lnTo>
                      <a:pt x="1126" y="652"/>
                    </a:lnTo>
                    <a:lnTo>
                      <a:pt x="1098" y="665"/>
                    </a:lnTo>
                    <a:lnTo>
                      <a:pt x="1069" y="673"/>
                    </a:lnTo>
                    <a:lnTo>
                      <a:pt x="1038" y="675"/>
                    </a:lnTo>
                    <a:lnTo>
                      <a:pt x="1009" y="673"/>
                    </a:lnTo>
                    <a:lnTo>
                      <a:pt x="979" y="667"/>
                    </a:lnTo>
                    <a:lnTo>
                      <a:pt x="950" y="654"/>
                    </a:lnTo>
                    <a:lnTo>
                      <a:pt x="924" y="637"/>
                    </a:lnTo>
                    <a:lnTo>
                      <a:pt x="844" y="576"/>
                    </a:lnTo>
                    <a:lnTo>
                      <a:pt x="765" y="517"/>
                    </a:lnTo>
                    <a:lnTo>
                      <a:pt x="756" y="514"/>
                    </a:lnTo>
                    <a:lnTo>
                      <a:pt x="747" y="514"/>
                    </a:lnTo>
                    <a:lnTo>
                      <a:pt x="739" y="519"/>
                    </a:lnTo>
                    <a:lnTo>
                      <a:pt x="518" y="741"/>
                    </a:lnTo>
                    <a:lnTo>
                      <a:pt x="512" y="749"/>
                    </a:lnTo>
                    <a:lnTo>
                      <a:pt x="512" y="758"/>
                    </a:lnTo>
                    <a:lnTo>
                      <a:pt x="515" y="767"/>
                    </a:lnTo>
                    <a:lnTo>
                      <a:pt x="575" y="847"/>
                    </a:lnTo>
                    <a:lnTo>
                      <a:pt x="635" y="926"/>
                    </a:lnTo>
                    <a:lnTo>
                      <a:pt x="652" y="953"/>
                    </a:lnTo>
                    <a:lnTo>
                      <a:pt x="665" y="982"/>
                    </a:lnTo>
                    <a:lnTo>
                      <a:pt x="671" y="1012"/>
                    </a:lnTo>
                    <a:lnTo>
                      <a:pt x="673" y="1041"/>
                    </a:lnTo>
                    <a:lnTo>
                      <a:pt x="671" y="1072"/>
                    </a:lnTo>
                    <a:lnTo>
                      <a:pt x="663" y="1101"/>
                    </a:lnTo>
                    <a:lnTo>
                      <a:pt x="650" y="1130"/>
                    </a:lnTo>
                    <a:lnTo>
                      <a:pt x="614" y="1199"/>
                    </a:lnTo>
                    <a:lnTo>
                      <a:pt x="582" y="1270"/>
                    </a:lnTo>
                    <a:lnTo>
                      <a:pt x="555" y="1342"/>
                    </a:lnTo>
                    <a:lnTo>
                      <a:pt x="531" y="1417"/>
                    </a:lnTo>
                    <a:lnTo>
                      <a:pt x="521" y="1447"/>
                    </a:lnTo>
                    <a:lnTo>
                      <a:pt x="505" y="1473"/>
                    </a:lnTo>
                    <a:lnTo>
                      <a:pt x="486" y="1497"/>
                    </a:lnTo>
                    <a:lnTo>
                      <a:pt x="463" y="1517"/>
                    </a:lnTo>
                    <a:lnTo>
                      <a:pt x="437" y="1533"/>
                    </a:lnTo>
                    <a:lnTo>
                      <a:pt x="408" y="1543"/>
                    </a:lnTo>
                    <a:lnTo>
                      <a:pt x="378" y="1551"/>
                    </a:lnTo>
                    <a:lnTo>
                      <a:pt x="279" y="1564"/>
                    </a:lnTo>
                    <a:lnTo>
                      <a:pt x="180" y="1578"/>
                    </a:lnTo>
                    <a:lnTo>
                      <a:pt x="172" y="1582"/>
                    </a:lnTo>
                    <a:lnTo>
                      <a:pt x="165" y="1589"/>
                    </a:lnTo>
                    <a:lnTo>
                      <a:pt x="163" y="1599"/>
                    </a:lnTo>
                    <a:lnTo>
                      <a:pt x="163" y="1912"/>
                    </a:lnTo>
                    <a:lnTo>
                      <a:pt x="165" y="1921"/>
                    </a:lnTo>
                    <a:lnTo>
                      <a:pt x="172" y="1928"/>
                    </a:lnTo>
                    <a:lnTo>
                      <a:pt x="180" y="1932"/>
                    </a:lnTo>
                    <a:lnTo>
                      <a:pt x="279" y="1946"/>
                    </a:lnTo>
                    <a:lnTo>
                      <a:pt x="378" y="1959"/>
                    </a:lnTo>
                    <a:lnTo>
                      <a:pt x="408" y="1967"/>
                    </a:lnTo>
                    <a:lnTo>
                      <a:pt x="437" y="1977"/>
                    </a:lnTo>
                    <a:lnTo>
                      <a:pt x="463" y="1993"/>
                    </a:lnTo>
                    <a:lnTo>
                      <a:pt x="486" y="2013"/>
                    </a:lnTo>
                    <a:lnTo>
                      <a:pt x="505" y="2037"/>
                    </a:lnTo>
                    <a:lnTo>
                      <a:pt x="521" y="2063"/>
                    </a:lnTo>
                    <a:lnTo>
                      <a:pt x="531" y="2093"/>
                    </a:lnTo>
                    <a:lnTo>
                      <a:pt x="555" y="2168"/>
                    </a:lnTo>
                    <a:lnTo>
                      <a:pt x="582" y="2240"/>
                    </a:lnTo>
                    <a:lnTo>
                      <a:pt x="614" y="2311"/>
                    </a:lnTo>
                    <a:lnTo>
                      <a:pt x="650" y="2380"/>
                    </a:lnTo>
                    <a:lnTo>
                      <a:pt x="663" y="2409"/>
                    </a:lnTo>
                    <a:lnTo>
                      <a:pt x="671" y="2438"/>
                    </a:lnTo>
                    <a:lnTo>
                      <a:pt x="673" y="2469"/>
                    </a:lnTo>
                    <a:lnTo>
                      <a:pt x="671" y="2498"/>
                    </a:lnTo>
                    <a:lnTo>
                      <a:pt x="665" y="2528"/>
                    </a:lnTo>
                    <a:lnTo>
                      <a:pt x="652" y="2557"/>
                    </a:lnTo>
                    <a:lnTo>
                      <a:pt x="635" y="2584"/>
                    </a:lnTo>
                    <a:lnTo>
                      <a:pt x="575" y="2663"/>
                    </a:lnTo>
                    <a:lnTo>
                      <a:pt x="515" y="2743"/>
                    </a:lnTo>
                    <a:lnTo>
                      <a:pt x="512" y="2752"/>
                    </a:lnTo>
                    <a:lnTo>
                      <a:pt x="512" y="2761"/>
                    </a:lnTo>
                    <a:lnTo>
                      <a:pt x="518" y="2769"/>
                    </a:lnTo>
                    <a:lnTo>
                      <a:pt x="739" y="2991"/>
                    </a:lnTo>
                    <a:lnTo>
                      <a:pt x="747" y="2996"/>
                    </a:lnTo>
                    <a:lnTo>
                      <a:pt x="756" y="2997"/>
                    </a:lnTo>
                    <a:lnTo>
                      <a:pt x="765" y="2993"/>
                    </a:lnTo>
                    <a:lnTo>
                      <a:pt x="844" y="2934"/>
                    </a:lnTo>
                    <a:lnTo>
                      <a:pt x="924" y="2873"/>
                    </a:lnTo>
                    <a:lnTo>
                      <a:pt x="950" y="2856"/>
                    </a:lnTo>
                    <a:lnTo>
                      <a:pt x="978" y="2844"/>
                    </a:lnTo>
                    <a:lnTo>
                      <a:pt x="1007" y="2837"/>
                    </a:lnTo>
                    <a:lnTo>
                      <a:pt x="1036" y="2835"/>
                    </a:lnTo>
                    <a:lnTo>
                      <a:pt x="1067" y="2837"/>
                    </a:lnTo>
                    <a:lnTo>
                      <a:pt x="1098" y="2845"/>
                    </a:lnTo>
                    <a:lnTo>
                      <a:pt x="1126" y="2858"/>
                    </a:lnTo>
                    <a:lnTo>
                      <a:pt x="1195" y="2894"/>
                    </a:lnTo>
                    <a:lnTo>
                      <a:pt x="1266" y="2926"/>
                    </a:lnTo>
                    <a:lnTo>
                      <a:pt x="1338" y="2954"/>
                    </a:lnTo>
                    <a:lnTo>
                      <a:pt x="1413" y="2977"/>
                    </a:lnTo>
                    <a:lnTo>
                      <a:pt x="1442" y="2988"/>
                    </a:lnTo>
                    <a:lnTo>
                      <a:pt x="1469" y="3004"/>
                    </a:lnTo>
                    <a:lnTo>
                      <a:pt x="1492" y="3023"/>
                    </a:lnTo>
                    <a:lnTo>
                      <a:pt x="1512" y="3045"/>
                    </a:lnTo>
                    <a:lnTo>
                      <a:pt x="1528" y="3072"/>
                    </a:lnTo>
                    <a:lnTo>
                      <a:pt x="1539" y="3101"/>
                    </a:lnTo>
                    <a:lnTo>
                      <a:pt x="1546" y="3131"/>
                    </a:lnTo>
                    <a:lnTo>
                      <a:pt x="1559" y="3231"/>
                    </a:lnTo>
                    <a:lnTo>
                      <a:pt x="1574" y="3329"/>
                    </a:lnTo>
                    <a:lnTo>
                      <a:pt x="1577" y="3338"/>
                    </a:lnTo>
                    <a:lnTo>
                      <a:pt x="1585" y="3344"/>
                    </a:lnTo>
                    <a:lnTo>
                      <a:pt x="1593" y="3346"/>
                    </a:lnTo>
                    <a:lnTo>
                      <a:pt x="1907" y="3346"/>
                    </a:lnTo>
                    <a:lnTo>
                      <a:pt x="1915" y="3344"/>
                    </a:lnTo>
                    <a:lnTo>
                      <a:pt x="1923" y="3338"/>
                    </a:lnTo>
                    <a:lnTo>
                      <a:pt x="1926" y="3329"/>
                    </a:lnTo>
                    <a:lnTo>
                      <a:pt x="1941" y="3230"/>
                    </a:lnTo>
                    <a:lnTo>
                      <a:pt x="1954" y="3131"/>
                    </a:lnTo>
                    <a:lnTo>
                      <a:pt x="1961" y="3101"/>
                    </a:lnTo>
                    <a:lnTo>
                      <a:pt x="1972" y="3072"/>
                    </a:lnTo>
                    <a:lnTo>
                      <a:pt x="1988" y="3045"/>
                    </a:lnTo>
                    <a:lnTo>
                      <a:pt x="2008" y="3023"/>
                    </a:lnTo>
                    <a:lnTo>
                      <a:pt x="2031" y="3004"/>
                    </a:lnTo>
                    <a:lnTo>
                      <a:pt x="2058" y="2988"/>
                    </a:lnTo>
                    <a:lnTo>
                      <a:pt x="2087" y="2977"/>
                    </a:lnTo>
                    <a:lnTo>
                      <a:pt x="2162" y="2954"/>
                    </a:lnTo>
                    <a:lnTo>
                      <a:pt x="2234" y="2926"/>
                    </a:lnTo>
                    <a:lnTo>
                      <a:pt x="2305" y="2894"/>
                    </a:lnTo>
                    <a:lnTo>
                      <a:pt x="2374" y="2858"/>
                    </a:lnTo>
                    <a:lnTo>
                      <a:pt x="2402" y="2845"/>
                    </a:lnTo>
                    <a:lnTo>
                      <a:pt x="2431" y="2837"/>
                    </a:lnTo>
                    <a:lnTo>
                      <a:pt x="2462" y="2835"/>
                    </a:lnTo>
                    <a:lnTo>
                      <a:pt x="2491" y="2837"/>
                    </a:lnTo>
                    <a:lnTo>
                      <a:pt x="2521" y="2843"/>
                    </a:lnTo>
                    <a:lnTo>
                      <a:pt x="2550" y="2856"/>
                    </a:lnTo>
                    <a:lnTo>
                      <a:pt x="2576" y="2873"/>
                    </a:lnTo>
                    <a:lnTo>
                      <a:pt x="2656" y="2934"/>
                    </a:lnTo>
                    <a:lnTo>
                      <a:pt x="2735" y="2993"/>
                    </a:lnTo>
                    <a:lnTo>
                      <a:pt x="2744" y="2997"/>
                    </a:lnTo>
                    <a:lnTo>
                      <a:pt x="2753" y="2996"/>
                    </a:lnTo>
                    <a:lnTo>
                      <a:pt x="2761" y="2991"/>
                    </a:lnTo>
                    <a:lnTo>
                      <a:pt x="2982" y="2769"/>
                    </a:lnTo>
                    <a:lnTo>
                      <a:pt x="2988" y="2761"/>
                    </a:lnTo>
                    <a:lnTo>
                      <a:pt x="2988" y="2752"/>
                    </a:lnTo>
                    <a:lnTo>
                      <a:pt x="2985" y="2743"/>
                    </a:lnTo>
                    <a:lnTo>
                      <a:pt x="2925" y="2663"/>
                    </a:lnTo>
                    <a:lnTo>
                      <a:pt x="2865" y="2584"/>
                    </a:lnTo>
                    <a:lnTo>
                      <a:pt x="2848" y="2557"/>
                    </a:lnTo>
                    <a:lnTo>
                      <a:pt x="2835" y="2528"/>
                    </a:lnTo>
                    <a:lnTo>
                      <a:pt x="2829" y="2498"/>
                    </a:lnTo>
                    <a:lnTo>
                      <a:pt x="2827" y="2469"/>
                    </a:lnTo>
                    <a:lnTo>
                      <a:pt x="2829" y="2438"/>
                    </a:lnTo>
                    <a:lnTo>
                      <a:pt x="2837" y="2409"/>
                    </a:lnTo>
                    <a:lnTo>
                      <a:pt x="2850" y="2380"/>
                    </a:lnTo>
                    <a:lnTo>
                      <a:pt x="2886" y="2311"/>
                    </a:lnTo>
                    <a:lnTo>
                      <a:pt x="2918" y="2240"/>
                    </a:lnTo>
                    <a:lnTo>
                      <a:pt x="2945" y="2168"/>
                    </a:lnTo>
                    <a:lnTo>
                      <a:pt x="2969" y="2093"/>
                    </a:lnTo>
                    <a:lnTo>
                      <a:pt x="2979" y="2063"/>
                    </a:lnTo>
                    <a:lnTo>
                      <a:pt x="2995" y="2037"/>
                    </a:lnTo>
                    <a:lnTo>
                      <a:pt x="3014" y="2013"/>
                    </a:lnTo>
                    <a:lnTo>
                      <a:pt x="3037" y="1993"/>
                    </a:lnTo>
                    <a:lnTo>
                      <a:pt x="3063" y="1977"/>
                    </a:lnTo>
                    <a:lnTo>
                      <a:pt x="3092" y="1967"/>
                    </a:lnTo>
                    <a:lnTo>
                      <a:pt x="3122" y="1959"/>
                    </a:lnTo>
                    <a:lnTo>
                      <a:pt x="3221" y="1946"/>
                    </a:lnTo>
                    <a:lnTo>
                      <a:pt x="3320" y="1932"/>
                    </a:lnTo>
                    <a:lnTo>
                      <a:pt x="3328" y="1928"/>
                    </a:lnTo>
                    <a:lnTo>
                      <a:pt x="3335" y="1921"/>
                    </a:lnTo>
                    <a:lnTo>
                      <a:pt x="3337" y="1912"/>
                    </a:lnTo>
                    <a:lnTo>
                      <a:pt x="3337" y="1598"/>
                    </a:lnTo>
                    <a:lnTo>
                      <a:pt x="3335" y="1589"/>
                    </a:lnTo>
                    <a:lnTo>
                      <a:pt x="3328" y="1582"/>
                    </a:lnTo>
                    <a:lnTo>
                      <a:pt x="3320" y="1578"/>
                    </a:lnTo>
                    <a:lnTo>
                      <a:pt x="3221" y="1564"/>
                    </a:lnTo>
                    <a:lnTo>
                      <a:pt x="3122" y="1551"/>
                    </a:lnTo>
                    <a:lnTo>
                      <a:pt x="3092" y="1543"/>
                    </a:lnTo>
                    <a:lnTo>
                      <a:pt x="3063" y="1533"/>
                    </a:lnTo>
                    <a:lnTo>
                      <a:pt x="3037" y="1517"/>
                    </a:lnTo>
                    <a:lnTo>
                      <a:pt x="3014" y="1497"/>
                    </a:lnTo>
                    <a:lnTo>
                      <a:pt x="2995" y="1473"/>
                    </a:lnTo>
                    <a:lnTo>
                      <a:pt x="2979" y="1447"/>
                    </a:lnTo>
                    <a:lnTo>
                      <a:pt x="2969" y="1417"/>
                    </a:lnTo>
                    <a:lnTo>
                      <a:pt x="2945" y="1342"/>
                    </a:lnTo>
                    <a:lnTo>
                      <a:pt x="2918" y="1270"/>
                    </a:lnTo>
                    <a:lnTo>
                      <a:pt x="2886" y="1199"/>
                    </a:lnTo>
                    <a:lnTo>
                      <a:pt x="2850" y="1130"/>
                    </a:lnTo>
                    <a:lnTo>
                      <a:pt x="2837" y="1101"/>
                    </a:lnTo>
                    <a:lnTo>
                      <a:pt x="2829" y="1072"/>
                    </a:lnTo>
                    <a:lnTo>
                      <a:pt x="2827" y="1041"/>
                    </a:lnTo>
                    <a:lnTo>
                      <a:pt x="2829" y="1012"/>
                    </a:lnTo>
                    <a:lnTo>
                      <a:pt x="2835" y="982"/>
                    </a:lnTo>
                    <a:lnTo>
                      <a:pt x="2848" y="953"/>
                    </a:lnTo>
                    <a:lnTo>
                      <a:pt x="2865" y="926"/>
                    </a:lnTo>
                    <a:lnTo>
                      <a:pt x="2925" y="847"/>
                    </a:lnTo>
                    <a:lnTo>
                      <a:pt x="2985" y="767"/>
                    </a:lnTo>
                    <a:lnTo>
                      <a:pt x="2988" y="758"/>
                    </a:lnTo>
                    <a:lnTo>
                      <a:pt x="2988" y="749"/>
                    </a:lnTo>
                    <a:lnTo>
                      <a:pt x="2982" y="741"/>
                    </a:lnTo>
                    <a:lnTo>
                      <a:pt x="2761" y="519"/>
                    </a:lnTo>
                    <a:lnTo>
                      <a:pt x="2753" y="514"/>
                    </a:lnTo>
                    <a:lnTo>
                      <a:pt x="2744" y="514"/>
                    </a:lnTo>
                    <a:lnTo>
                      <a:pt x="2735" y="517"/>
                    </a:lnTo>
                    <a:lnTo>
                      <a:pt x="2656" y="576"/>
                    </a:lnTo>
                    <a:lnTo>
                      <a:pt x="2576" y="637"/>
                    </a:lnTo>
                    <a:lnTo>
                      <a:pt x="2550" y="654"/>
                    </a:lnTo>
                    <a:lnTo>
                      <a:pt x="2521" y="667"/>
                    </a:lnTo>
                    <a:lnTo>
                      <a:pt x="2491" y="673"/>
                    </a:lnTo>
                    <a:lnTo>
                      <a:pt x="2462" y="675"/>
                    </a:lnTo>
                    <a:lnTo>
                      <a:pt x="2431" y="673"/>
                    </a:lnTo>
                    <a:lnTo>
                      <a:pt x="2402" y="665"/>
                    </a:lnTo>
                    <a:lnTo>
                      <a:pt x="2374" y="652"/>
                    </a:lnTo>
                    <a:lnTo>
                      <a:pt x="2305" y="616"/>
                    </a:lnTo>
                    <a:lnTo>
                      <a:pt x="2234" y="584"/>
                    </a:lnTo>
                    <a:lnTo>
                      <a:pt x="2162" y="556"/>
                    </a:lnTo>
                    <a:lnTo>
                      <a:pt x="2087" y="533"/>
                    </a:lnTo>
                    <a:lnTo>
                      <a:pt x="2058" y="522"/>
                    </a:lnTo>
                    <a:lnTo>
                      <a:pt x="2031" y="506"/>
                    </a:lnTo>
                    <a:lnTo>
                      <a:pt x="2008" y="487"/>
                    </a:lnTo>
                    <a:lnTo>
                      <a:pt x="1988" y="465"/>
                    </a:lnTo>
                    <a:lnTo>
                      <a:pt x="1972" y="438"/>
                    </a:lnTo>
                    <a:lnTo>
                      <a:pt x="1961" y="410"/>
                    </a:lnTo>
                    <a:lnTo>
                      <a:pt x="1954" y="379"/>
                    </a:lnTo>
                    <a:lnTo>
                      <a:pt x="1941" y="280"/>
                    </a:lnTo>
                    <a:lnTo>
                      <a:pt x="1926" y="181"/>
                    </a:lnTo>
                    <a:lnTo>
                      <a:pt x="1923" y="172"/>
                    </a:lnTo>
                    <a:lnTo>
                      <a:pt x="1915" y="166"/>
                    </a:lnTo>
                    <a:lnTo>
                      <a:pt x="1907" y="164"/>
                    </a:lnTo>
                    <a:lnTo>
                      <a:pt x="1593" y="164"/>
                    </a:lnTo>
                    <a:close/>
                    <a:moveTo>
                      <a:pt x="1593" y="0"/>
                    </a:moveTo>
                    <a:lnTo>
                      <a:pt x="1907" y="0"/>
                    </a:lnTo>
                    <a:lnTo>
                      <a:pt x="1940" y="3"/>
                    </a:lnTo>
                    <a:lnTo>
                      <a:pt x="1971" y="12"/>
                    </a:lnTo>
                    <a:lnTo>
                      <a:pt x="2000" y="26"/>
                    </a:lnTo>
                    <a:lnTo>
                      <a:pt x="2026" y="45"/>
                    </a:lnTo>
                    <a:lnTo>
                      <a:pt x="2048" y="68"/>
                    </a:lnTo>
                    <a:lnTo>
                      <a:pt x="2067" y="95"/>
                    </a:lnTo>
                    <a:lnTo>
                      <a:pt x="2080" y="124"/>
                    </a:lnTo>
                    <a:lnTo>
                      <a:pt x="2088" y="156"/>
                    </a:lnTo>
                    <a:lnTo>
                      <a:pt x="2102" y="256"/>
                    </a:lnTo>
                    <a:lnTo>
                      <a:pt x="2116" y="357"/>
                    </a:lnTo>
                    <a:lnTo>
                      <a:pt x="2117" y="363"/>
                    </a:lnTo>
                    <a:lnTo>
                      <a:pt x="2119" y="367"/>
                    </a:lnTo>
                    <a:lnTo>
                      <a:pt x="2122" y="370"/>
                    </a:lnTo>
                    <a:lnTo>
                      <a:pt x="2125" y="373"/>
                    </a:lnTo>
                    <a:lnTo>
                      <a:pt x="2130" y="374"/>
                    </a:lnTo>
                    <a:lnTo>
                      <a:pt x="2215" y="401"/>
                    </a:lnTo>
                    <a:lnTo>
                      <a:pt x="2296" y="432"/>
                    </a:lnTo>
                    <a:lnTo>
                      <a:pt x="2377" y="468"/>
                    </a:lnTo>
                    <a:lnTo>
                      <a:pt x="2454" y="509"/>
                    </a:lnTo>
                    <a:lnTo>
                      <a:pt x="2462" y="512"/>
                    </a:lnTo>
                    <a:lnTo>
                      <a:pt x="2469" y="512"/>
                    </a:lnTo>
                    <a:lnTo>
                      <a:pt x="2477" y="507"/>
                    </a:lnTo>
                    <a:lnTo>
                      <a:pt x="2557" y="446"/>
                    </a:lnTo>
                    <a:lnTo>
                      <a:pt x="2638" y="385"/>
                    </a:lnTo>
                    <a:lnTo>
                      <a:pt x="2663" y="369"/>
                    </a:lnTo>
                    <a:lnTo>
                      <a:pt x="2690" y="358"/>
                    </a:lnTo>
                    <a:lnTo>
                      <a:pt x="2718" y="352"/>
                    </a:lnTo>
                    <a:lnTo>
                      <a:pt x="2746" y="350"/>
                    </a:lnTo>
                    <a:lnTo>
                      <a:pt x="2775" y="352"/>
                    </a:lnTo>
                    <a:lnTo>
                      <a:pt x="2803" y="358"/>
                    </a:lnTo>
                    <a:lnTo>
                      <a:pt x="2830" y="369"/>
                    </a:lnTo>
                    <a:lnTo>
                      <a:pt x="2854" y="384"/>
                    </a:lnTo>
                    <a:lnTo>
                      <a:pt x="2876" y="403"/>
                    </a:lnTo>
                    <a:lnTo>
                      <a:pt x="3098" y="625"/>
                    </a:lnTo>
                    <a:lnTo>
                      <a:pt x="3117" y="648"/>
                    </a:lnTo>
                    <a:lnTo>
                      <a:pt x="3132" y="672"/>
                    </a:lnTo>
                    <a:lnTo>
                      <a:pt x="3143" y="699"/>
                    </a:lnTo>
                    <a:lnTo>
                      <a:pt x="3149" y="728"/>
                    </a:lnTo>
                    <a:lnTo>
                      <a:pt x="3151" y="756"/>
                    </a:lnTo>
                    <a:lnTo>
                      <a:pt x="3149" y="784"/>
                    </a:lnTo>
                    <a:lnTo>
                      <a:pt x="3143" y="813"/>
                    </a:lnTo>
                    <a:lnTo>
                      <a:pt x="3132" y="839"/>
                    </a:lnTo>
                    <a:lnTo>
                      <a:pt x="3116" y="865"/>
                    </a:lnTo>
                    <a:lnTo>
                      <a:pt x="3056" y="946"/>
                    </a:lnTo>
                    <a:lnTo>
                      <a:pt x="2994" y="1026"/>
                    </a:lnTo>
                    <a:lnTo>
                      <a:pt x="2990" y="1034"/>
                    </a:lnTo>
                    <a:lnTo>
                      <a:pt x="2990" y="1041"/>
                    </a:lnTo>
                    <a:lnTo>
                      <a:pt x="2992" y="1049"/>
                    </a:lnTo>
                    <a:lnTo>
                      <a:pt x="3033" y="1126"/>
                    </a:lnTo>
                    <a:lnTo>
                      <a:pt x="3069" y="1207"/>
                    </a:lnTo>
                    <a:lnTo>
                      <a:pt x="3100" y="1289"/>
                    </a:lnTo>
                    <a:lnTo>
                      <a:pt x="3127" y="1374"/>
                    </a:lnTo>
                    <a:lnTo>
                      <a:pt x="3128" y="1378"/>
                    </a:lnTo>
                    <a:lnTo>
                      <a:pt x="3131" y="1382"/>
                    </a:lnTo>
                    <a:lnTo>
                      <a:pt x="3134" y="1385"/>
                    </a:lnTo>
                    <a:lnTo>
                      <a:pt x="3138" y="1387"/>
                    </a:lnTo>
                    <a:lnTo>
                      <a:pt x="3144" y="1388"/>
                    </a:lnTo>
                    <a:lnTo>
                      <a:pt x="3244" y="1402"/>
                    </a:lnTo>
                    <a:lnTo>
                      <a:pt x="3344" y="1416"/>
                    </a:lnTo>
                    <a:lnTo>
                      <a:pt x="3376" y="1424"/>
                    </a:lnTo>
                    <a:lnTo>
                      <a:pt x="3406" y="1437"/>
                    </a:lnTo>
                    <a:lnTo>
                      <a:pt x="3432" y="1456"/>
                    </a:lnTo>
                    <a:lnTo>
                      <a:pt x="3455" y="1478"/>
                    </a:lnTo>
                    <a:lnTo>
                      <a:pt x="3475" y="1504"/>
                    </a:lnTo>
                    <a:lnTo>
                      <a:pt x="3488" y="1534"/>
                    </a:lnTo>
                    <a:lnTo>
                      <a:pt x="3497" y="1565"/>
                    </a:lnTo>
                    <a:lnTo>
                      <a:pt x="3500" y="1598"/>
                    </a:lnTo>
                    <a:lnTo>
                      <a:pt x="3500" y="1912"/>
                    </a:lnTo>
                    <a:lnTo>
                      <a:pt x="3497" y="1945"/>
                    </a:lnTo>
                    <a:lnTo>
                      <a:pt x="3488" y="1976"/>
                    </a:lnTo>
                    <a:lnTo>
                      <a:pt x="3475" y="2006"/>
                    </a:lnTo>
                    <a:lnTo>
                      <a:pt x="3455" y="2032"/>
                    </a:lnTo>
                    <a:lnTo>
                      <a:pt x="3432" y="2054"/>
                    </a:lnTo>
                    <a:lnTo>
                      <a:pt x="3406" y="2073"/>
                    </a:lnTo>
                    <a:lnTo>
                      <a:pt x="3376" y="2086"/>
                    </a:lnTo>
                    <a:lnTo>
                      <a:pt x="3344" y="2094"/>
                    </a:lnTo>
                    <a:lnTo>
                      <a:pt x="3244" y="2108"/>
                    </a:lnTo>
                    <a:lnTo>
                      <a:pt x="3144" y="2122"/>
                    </a:lnTo>
                    <a:lnTo>
                      <a:pt x="3138" y="2123"/>
                    </a:lnTo>
                    <a:lnTo>
                      <a:pt x="3134" y="2125"/>
                    </a:lnTo>
                    <a:lnTo>
                      <a:pt x="3131" y="2128"/>
                    </a:lnTo>
                    <a:lnTo>
                      <a:pt x="3128" y="2132"/>
                    </a:lnTo>
                    <a:lnTo>
                      <a:pt x="3127" y="2136"/>
                    </a:lnTo>
                    <a:lnTo>
                      <a:pt x="3100" y="2221"/>
                    </a:lnTo>
                    <a:lnTo>
                      <a:pt x="3069" y="2303"/>
                    </a:lnTo>
                    <a:lnTo>
                      <a:pt x="3033" y="2384"/>
                    </a:lnTo>
                    <a:lnTo>
                      <a:pt x="2992" y="2461"/>
                    </a:lnTo>
                    <a:lnTo>
                      <a:pt x="2990" y="2469"/>
                    </a:lnTo>
                    <a:lnTo>
                      <a:pt x="2990" y="2476"/>
                    </a:lnTo>
                    <a:lnTo>
                      <a:pt x="2994" y="2484"/>
                    </a:lnTo>
                    <a:lnTo>
                      <a:pt x="3056" y="2564"/>
                    </a:lnTo>
                    <a:lnTo>
                      <a:pt x="3116" y="2645"/>
                    </a:lnTo>
                    <a:lnTo>
                      <a:pt x="3132" y="2671"/>
                    </a:lnTo>
                    <a:lnTo>
                      <a:pt x="3143" y="2697"/>
                    </a:lnTo>
                    <a:lnTo>
                      <a:pt x="3149" y="2726"/>
                    </a:lnTo>
                    <a:lnTo>
                      <a:pt x="3151" y="2754"/>
                    </a:lnTo>
                    <a:lnTo>
                      <a:pt x="3149" y="2782"/>
                    </a:lnTo>
                    <a:lnTo>
                      <a:pt x="3143" y="2810"/>
                    </a:lnTo>
                    <a:lnTo>
                      <a:pt x="3132" y="2838"/>
                    </a:lnTo>
                    <a:lnTo>
                      <a:pt x="3117" y="2862"/>
                    </a:lnTo>
                    <a:lnTo>
                      <a:pt x="3098" y="2885"/>
                    </a:lnTo>
                    <a:lnTo>
                      <a:pt x="2876" y="3107"/>
                    </a:lnTo>
                    <a:lnTo>
                      <a:pt x="2854" y="3126"/>
                    </a:lnTo>
                    <a:lnTo>
                      <a:pt x="2830" y="3141"/>
                    </a:lnTo>
                    <a:lnTo>
                      <a:pt x="2802" y="3152"/>
                    </a:lnTo>
                    <a:lnTo>
                      <a:pt x="2775" y="3158"/>
                    </a:lnTo>
                    <a:lnTo>
                      <a:pt x="2746" y="3160"/>
                    </a:lnTo>
                    <a:lnTo>
                      <a:pt x="2718" y="3158"/>
                    </a:lnTo>
                    <a:lnTo>
                      <a:pt x="2690" y="3152"/>
                    </a:lnTo>
                    <a:lnTo>
                      <a:pt x="2663" y="3141"/>
                    </a:lnTo>
                    <a:lnTo>
                      <a:pt x="2638" y="3125"/>
                    </a:lnTo>
                    <a:lnTo>
                      <a:pt x="2557" y="3064"/>
                    </a:lnTo>
                    <a:lnTo>
                      <a:pt x="2477" y="3003"/>
                    </a:lnTo>
                    <a:lnTo>
                      <a:pt x="2469" y="2998"/>
                    </a:lnTo>
                    <a:lnTo>
                      <a:pt x="2462" y="2998"/>
                    </a:lnTo>
                    <a:lnTo>
                      <a:pt x="2454" y="3001"/>
                    </a:lnTo>
                    <a:lnTo>
                      <a:pt x="2377" y="3042"/>
                    </a:lnTo>
                    <a:lnTo>
                      <a:pt x="2296" y="3078"/>
                    </a:lnTo>
                    <a:lnTo>
                      <a:pt x="2215" y="3109"/>
                    </a:lnTo>
                    <a:lnTo>
                      <a:pt x="2130" y="3136"/>
                    </a:lnTo>
                    <a:lnTo>
                      <a:pt x="2125" y="3137"/>
                    </a:lnTo>
                    <a:lnTo>
                      <a:pt x="2122" y="3140"/>
                    </a:lnTo>
                    <a:lnTo>
                      <a:pt x="2119" y="3143"/>
                    </a:lnTo>
                    <a:lnTo>
                      <a:pt x="2117" y="3147"/>
                    </a:lnTo>
                    <a:lnTo>
                      <a:pt x="2116" y="3153"/>
                    </a:lnTo>
                    <a:lnTo>
                      <a:pt x="2102" y="3254"/>
                    </a:lnTo>
                    <a:lnTo>
                      <a:pt x="2088" y="3354"/>
                    </a:lnTo>
                    <a:lnTo>
                      <a:pt x="2080" y="3386"/>
                    </a:lnTo>
                    <a:lnTo>
                      <a:pt x="2067" y="3415"/>
                    </a:lnTo>
                    <a:lnTo>
                      <a:pt x="2048" y="3442"/>
                    </a:lnTo>
                    <a:lnTo>
                      <a:pt x="2026" y="3465"/>
                    </a:lnTo>
                    <a:lnTo>
                      <a:pt x="2000" y="3484"/>
                    </a:lnTo>
                    <a:lnTo>
                      <a:pt x="1971" y="3498"/>
                    </a:lnTo>
                    <a:lnTo>
                      <a:pt x="1940" y="3507"/>
                    </a:lnTo>
                    <a:lnTo>
                      <a:pt x="1907" y="3510"/>
                    </a:lnTo>
                    <a:lnTo>
                      <a:pt x="1593" y="3510"/>
                    </a:lnTo>
                    <a:lnTo>
                      <a:pt x="1560" y="3507"/>
                    </a:lnTo>
                    <a:lnTo>
                      <a:pt x="1529" y="3498"/>
                    </a:lnTo>
                    <a:lnTo>
                      <a:pt x="1500" y="3484"/>
                    </a:lnTo>
                    <a:lnTo>
                      <a:pt x="1474" y="3465"/>
                    </a:lnTo>
                    <a:lnTo>
                      <a:pt x="1452" y="3442"/>
                    </a:lnTo>
                    <a:lnTo>
                      <a:pt x="1433" y="3415"/>
                    </a:lnTo>
                    <a:lnTo>
                      <a:pt x="1420" y="3386"/>
                    </a:lnTo>
                    <a:lnTo>
                      <a:pt x="1412" y="3354"/>
                    </a:lnTo>
                    <a:lnTo>
                      <a:pt x="1398" y="3254"/>
                    </a:lnTo>
                    <a:lnTo>
                      <a:pt x="1384" y="3153"/>
                    </a:lnTo>
                    <a:lnTo>
                      <a:pt x="1383" y="3147"/>
                    </a:lnTo>
                    <a:lnTo>
                      <a:pt x="1381" y="3143"/>
                    </a:lnTo>
                    <a:lnTo>
                      <a:pt x="1378" y="3140"/>
                    </a:lnTo>
                    <a:lnTo>
                      <a:pt x="1375" y="3137"/>
                    </a:lnTo>
                    <a:lnTo>
                      <a:pt x="1370" y="3136"/>
                    </a:lnTo>
                    <a:lnTo>
                      <a:pt x="1285" y="3109"/>
                    </a:lnTo>
                    <a:lnTo>
                      <a:pt x="1204" y="3078"/>
                    </a:lnTo>
                    <a:lnTo>
                      <a:pt x="1123" y="3042"/>
                    </a:lnTo>
                    <a:lnTo>
                      <a:pt x="1046" y="3001"/>
                    </a:lnTo>
                    <a:lnTo>
                      <a:pt x="1038" y="2998"/>
                    </a:lnTo>
                    <a:lnTo>
                      <a:pt x="1031" y="2998"/>
                    </a:lnTo>
                    <a:lnTo>
                      <a:pt x="1023" y="3003"/>
                    </a:lnTo>
                    <a:lnTo>
                      <a:pt x="943" y="3064"/>
                    </a:lnTo>
                    <a:lnTo>
                      <a:pt x="862" y="3125"/>
                    </a:lnTo>
                    <a:lnTo>
                      <a:pt x="837" y="3141"/>
                    </a:lnTo>
                    <a:lnTo>
                      <a:pt x="810" y="3152"/>
                    </a:lnTo>
                    <a:lnTo>
                      <a:pt x="782" y="3158"/>
                    </a:lnTo>
                    <a:lnTo>
                      <a:pt x="754" y="3161"/>
                    </a:lnTo>
                    <a:lnTo>
                      <a:pt x="725" y="3158"/>
                    </a:lnTo>
                    <a:lnTo>
                      <a:pt x="697" y="3152"/>
                    </a:lnTo>
                    <a:lnTo>
                      <a:pt x="670" y="3141"/>
                    </a:lnTo>
                    <a:lnTo>
                      <a:pt x="646" y="3126"/>
                    </a:lnTo>
                    <a:lnTo>
                      <a:pt x="624" y="3107"/>
                    </a:lnTo>
                    <a:lnTo>
                      <a:pt x="402" y="2885"/>
                    </a:lnTo>
                    <a:lnTo>
                      <a:pt x="383" y="2862"/>
                    </a:lnTo>
                    <a:lnTo>
                      <a:pt x="368" y="2838"/>
                    </a:lnTo>
                    <a:lnTo>
                      <a:pt x="357" y="2811"/>
                    </a:lnTo>
                    <a:lnTo>
                      <a:pt x="351" y="2782"/>
                    </a:lnTo>
                    <a:lnTo>
                      <a:pt x="348" y="2754"/>
                    </a:lnTo>
                    <a:lnTo>
                      <a:pt x="351" y="2726"/>
                    </a:lnTo>
                    <a:lnTo>
                      <a:pt x="357" y="2697"/>
                    </a:lnTo>
                    <a:lnTo>
                      <a:pt x="368" y="2671"/>
                    </a:lnTo>
                    <a:lnTo>
                      <a:pt x="384" y="2645"/>
                    </a:lnTo>
                    <a:lnTo>
                      <a:pt x="444" y="2564"/>
                    </a:lnTo>
                    <a:lnTo>
                      <a:pt x="506" y="2484"/>
                    </a:lnTo>
                    <a:lnTo>
                      <a:pt x="510" y="2476"/>
                    </a:lnTo>
                    <a:lnTo>
                      <a:pt x="510" y="2469"/>
                    </a:lnTo>
                    <a:lnTo>
                      <a:pt x="508" y="2461"/>
                    </a:lnTo>
                    <a:lnTo>
                      <a:pt x="467" y="2384"/>
                    </a:lnTo>
                    <a:lnTo>
                      <a:pt x="431" y="2303"/>
                    </a:lnTo>
                    <a:lnTo>
                      <a:pt x="400" y="2221"/>
                    </a:lnTo>
                    <a:lnTo>
                      <a:pt x="373" y="2136"/>
                    </a:lnTo>
                    <a:lnTo>
                      <a:pt x="372" y="2132"/>
                    </a:lnTo>
                    <a:lnTo>
                      <a:pt x="369" y="2128"/>
                    </a:lnTo>
                    <a:lnTo>
                      <a:pt x="366" y="2125"/>
                    </a:lnTo>
                    <a:lnTo>
                      <a:pt x="362" y="2123"/>
                    </a:lnTo>
                    <a:lnTo>
                      <a:pt x="356" y="2122"/>
                    </a:lnTo>
                    <a:lnTo>
                      <a:pt x="256" y="2108"/>
                    </a:lnTo>
                    <a:lnTo>
                      <a:pt x="156" y="2094"/>
                    </a:lnTo>
                    <a:lnTo>
                      <a:pt x="124" y="2086"/>
                    </a:lnTo>
                    <a:lnTo>
                      <a:pt x="94" y="2073"/>
                    </a:lnTo>
                    <a:lnTo>
                      <a:pt x="68" y="2054"/>
                    </a:lnTo>
                    <a:lnTo>
                      <a:pt x="45" y="2032"/>
                    </a:lnTo>
                    <a:lnTo>
                      <a:pt x="25" y="2006"/>
                    </a:lnTo>
                    <a:lnTo>
                      <a:pt x="12" y="1976"/>
                    </a:lnTo>
                    <a:lnTo>
                      <a:pt x="3" y="1945"/>
                    </a:lnTo>
                    <a:lnTo>
                      <a:pt x="0" y="1912"/>
                    </a:lnTo>
                    <a:lnTo>
                      <a:pt x="0" y="1598"/>
                    </a:lnTo>
                    <a:lnTo>
                      <a:pt x="3" y="1565"/>
                    </a:lnTo>
                    <a:lnTo>
                      <a:pt x="12" y="1534"/>
                    </a:lnTo>
                    <a:lnTo>
                      <a:pt x="25" y="1504"/>
                    </a:lnTo>
                    <a:lnTo>
                      <a:pt x="45" y="1478"/>
                    </a:lnTo>
                    <a:lnTo>
                      <a:pt x="68" y="1456"/>
                    </a:lnTo>
                    <a:lnTo>
                      <a:pt x="94" y="1437"/>
                    </a:lnTo>
                    <a:lnTo>
                      <a:pt x="124" y="1424"/>
                    </a:lnTo>
                    <a:lnTo>
                      <a:pt x="156" y="1416"/>
                    </a:lnTo>
                    <a:lnTo>
                      <a:pt x="256" y="1402"/>
                    </a:lnTo>
                    <a:lnTo>
                      <a:pt x="356" y="1388"/>
                    </a:lnTo>
                    <a:lnTo>
                      <a:pt x="362" y="1387"/>
                    </a:lnTo>
                    <a:lnTo>
                      <a:pt x="366" y="1385"/>
                    </a:lnTo>
                    <a:lnTo>
                      <a:pt x="369" y="1382"/>
                    </a:lnTo>
                    <a:lnTo>
                      <a:pt x="372" y="1378"/>
                    </a:lnTo>
                    <a:lnTo>
                      <a:pt x="373" y="1374"/>
                    </a:lnTo>
                    <a:lnTo>
                      <a:pt x="400" y="1289"/>
                    </a:lnTo>
                    <a:lnTo>
                      <a:pt x="431" y="1207"/>
                    </a:lnTo>
                    <a:lnTo>
                      <a:pt x="467" y="1126"/>
                    </a:lnTo>
                    <a:lnTo>
                      <a:pt x="508" y="1049"/>
                    </a:lnTo>
                    <a:lnTo>
                      <a:pt x="510" y="1041"/>
                    </a:lnTo>
                    <a:lnTo>
                      <a:pt x="510" y="1034"/>
                    </a:lnTo>
                    <a:lnTo>
                      <a:pt x="506" y="1026"/>
                    </a:lnTo>
                    <a:lnTo>
                      <a:pt x="444" y="946"/>
                    </a:lnTo>
                    <a:lnTo>
                      <a:pt x="384" y="865"/>
                    </a:lnTo>
                    <a:lnTo>
                      <a:pt x="368" y="839"/>
                    </a:lnTo>
                    <a:lnTo>
                      <a:pt x="357" y="813"/>
                    </a:lnTo>
                    <a:lnTo>
                      <a:pt x="351" y="784"/>
                    </a:lnTo>
                    <a:lnTo>
                      <a:pt x="348" y="756"/>
                    </a:lnTo>
                    <a:lnTo>
                      <a:pt x="351" y="728"/>
                    </a:lnTo>
                    <a:lnTo>
                      <a:pt x="357" y="700"/>
                    </a:lnTo>
                    <a:lnTo>
                      <a:pt x="368" y="672"/>
                    </a:lnTo>
                    <a:lnTo>
                      <a:pt x="383" y="648"/>
                    </a:lnTo>
                    <a:lnTo>
                      <a:pt x="402" y="625"/>
                    </a:lnTo>
                    <a:lnTo>
                      <a:pt x="624" y="403"/>
                    </a:lnTo>
                    <a:lnTo>
                      <a:pt x="646" y="384"/>
                    </a:lnTo>
                    <a:lnTo>
                      <a:pt x="670" y="369"/>
                    </a:lnTo>
                    <a:lnTo>
                      <a:pt x="697" y="358"/>
                    </a:lnTo>
                    <a:lnTo>
                      <a:pt x="725" y="352"/>
                    </a:lnTo>
                    <a:lnTo>
                      <a:pt x="754" y="350"/>
                    </a:lnTo>
                    <a:lnTo>
                      <a:pt x="782" y="352"/>
                    </a:lnTo>
                    <a:lnTo>
                      <a:pt x="810" y="358"/>
                    </a:lnTo>
                    <a:lnTo>
                      <a:pt x="837" y="369"/>
                    </a:lnTo>
                    <a:lnTo>
                      <a:pt x="862" y="385"/>
                    </a:lnTo>
                    <a:lnTo>
                      <a:pt x="943" y="446"/>
                    </a:lnTo>
                    <a:lnTo>
                      <a:pt x="1023" y="507"/>
                    </a:lnTo>
                    <a:lnTo>
                      <a:pt x="1031" y="512"/>
                    </a:lnTo>
                    <a:lnTo>
                      <a:pt x="1038" y="512"/>
                    </a:lnTo>
                    <a:lnTo>
                      <a:pt x="1046" y="509"/>
                    </a:lnTo>
                    <a:lnTo>
                      <a:pt x="1123" y="468"/>
                    </a:lnTo>
                    <a:lnTo>
                      <a:pt x="1204" y="432"/>
                    </a:lnTo>
                    <a:lnTo>
                      <a:pt x="1285" y="401"/>
                    </a:lnTo>
                    <a:lnTo>
                      <a:pt x="1370" y="374"/>
                    </a:lnTo>
                    <a:lnTo>
                      <a:pt x="1375" y="373"/>
                    </a:lnTo>
                    <a:lnTo>
                      <a:pt x="1378" y="370"/>
                    </a:lnTo>
                    <a:lnTo>
                      <a:pt x="1381" y="367"/>
                    </a:lnTo>
                    <a:lnTo>
                      <a:pt x="1383" y="363"/>
                    </a:lnTo>
                    <a:lnTo>
                      <a:pt x="1384" y="357"/>
                    </a:lnTo>
                    <a:lnTo>
                      <a:pt x="1398" y="256"/>
                    </a:lnTo>
                    <a:lnTo>
                      <a:pt x="1412" y="156"/>
                    </a:lnTo>
                    <a:lnTo>
                      <a:pt x="1420" y="124"/>
                    </a:lnTo>
                    <a:lnTo>
                      <a:pt x="1433" y="95"/>
                    </a:lnTo>
                    <a:lnTo>
                      <a:pt x="1452" y="68"/>
                    </a:lnTo>
                    <a:lnTo>
                      <a:pt x="1474" y="45"/>
                    </a:lnTo>
                    <a:lnTo>
                      <a:pt x="1500" y="26"/>
                    </a:lnTo>
                    <a:lnTo>
                      <a:pt x="1529" y="12"/>
                    </a:lnTo>
                    <a:lnTo>
                      <a:pt x="1560" y="3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F7BFA4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1" name="Freeform 124">
                <a:extLst>
                  <a:ext uri="{FF2B5EF4-FFF2-40B4-BE49-F238E27FC236}">
                    <a16:creationId xmlns:a16="http://schemas.microsoft.com/office/drawing/2014/main" id="{4208FBC8-F444-4D96-A989-2EBB74F6E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4399" y="4830571"/>
                <a:ext cx="224140" cy="225614"/>
              </a:xfrm>
              <a:custGeom>
                <a:gdLst>
                  <a:gd fmla="*/ 639 w 1518" name="T0"/>
                  <a:gd fmla="*/ 176 h 1524" name="T1"/>
                  <a:gd fmla="*/ 475 w 1518" name="T2"/>
                  <a:gd fmla="*/ 237 h 1524" name="T3"/>
                  <a:gd fmla="*/ 338 w 1518" name="T4"/>
                  <a:gd fmla="*/ 340 h 1524" name="T5"/>
                  <a:gd fmla="*/ 235 w 1518" name="T6"/>
                  <a:gd fmla="*/ 477 h 1524" name="T7"/>
                  <a:gd fmla="*/ 175 w 1518" name="T8"/>
                  <a:gd fmla="*/ 642 h 1524" name="T9"/>
                  <a:gd fmla="*/ 166 w 1518" name="T10"/>
                  <a:gd fmla="*/ 823 h 1524" name="T11"/>
                  <a:gd fmla="*/ 210 w 1518" name="T12"/>
                  <a:gd fmla="*/ 995 h 1524" name="T13"/>
                  <a:gd fmla="*/ 299 w 1518" name="T14"/>
                  <a:gd fmla="*/ 1142 h 1524" name="T15"/>
                  <a:gd fmla="*/ 426 w 1518" name="T16"/>
                  <a:gd fmla="*/ 1258 h 1524" name="T17"/>
                  <a:gd fmla="*/ 582 w 1518" name="T18"/>
                  <a:gd fmla="*/ 1333 h 1524" name="T19"/>
                  <a:gd fmla="*/ 759 w 1518" name="T20"/>
                  <a:gd fmla="*/ 1360 h 1524" name="T21"/>
                  <a:gd fmla="*/ 936 w 1518" name="T22"/>
                  <a:gd fmla="*/ 1333 h 1524" name="T23"/>
                  <a:gd fmla="*/ 1092 w 1518" name="T24"/>
                  <a:gd fmla="*/ 1258 h 1524" name="T25"/>
                  <a:gd fmla="*/ 1219 w 1518" name="T26"/>
                  <a:gd fmla="*/ 1142 h 1524" name="T27"/>
                  <a:gd fmla="*/ 1308 w 1518" name="T28"/>
                  <a:gd fmla="*/ 995 h 1524" name="T29"/>
                  <a:gd fmla="*/ 1352 w 1518" name="T30"/>
                  <a:gd fmla="*/ 823 h 1524" name="T31"/>
                  <a:gd fmla="*/ 1343 w 1518" name="T32"/>
                  <a:gd fmla="*/ 642 h 1524" name="T33"/>
                  <a:gd fmla="*/ 1283 w 1518" name="T34"/>
                  <a:gd fmla="*/ 477 h 1524" name="T35"/>
                  <a:gd fmla="*/ 1180 w 1518" name="T36"/>
                  <a:gd fmla="*/ 340 h 1524" name="T37"/>
                  <a:gd fmla="*/ 1043 w 1518" name="T38"/>
                  <a:gd fmla="*/ 237 h 1524" name="T39"/>
                  <a:gd fmla="*/ 879 w 1518" name="T40"/>
                  <a:gd fmla="*/ 176 h 1524" name="T41"/>
                  <a:gd fmla="*/ 759 w 1518" name="T42"/>
                  <a:gd fmla="*/ 0 h 1524" name="T43"/>
                  <a:gd fmla="*/ 961 w 1518" name="T44"/>
                  <a:gd fmla="*/ 27 h 1524" name="T45"/>
                  <a:gd fmla="*/ 1142 w 1518" name="T46"/>
                  <a:gd fmla="*/ 105 h 1524" name="T47"/>
                  <a:gd fmla="*/ 1296 w 1518" name="T48"/>
                  <a:gd fmla="*/ 224 h 1524" name="T49"/>
                  <a:gd fmla="*/ 1414 w 1518" name="T50"/>
                  <a:gd fmla="*/ 378 h 1524" name="T51"/>
                  <a:gd fmla="*/ 1492 w 1518" name="T52"/>
                  <a:gd fmla="*/ 560 h 1524" name="T53"/>
                  <a:gd fmla="*/ 1518 w 1518" name="T54"/>
                  <a:gd fmla="*/ 762 h 1524" name="T55"/>
                  <a:gd fmla="*/ 1492 w 1518" name="T56"/>
                  <a:gd fmla="*/ 964 h 1524" name="T57"/>
                  <a:gd fmla="*/ 1414 w 1518" name="T58"/>
                  <a:gd fmla="*/ 1146 h 1524" name="T59"/>
                  <a:gd fmla="*/ 1296 w 1518" name="T60"/>
                  <a:gd fmla="*/ 1300 h 1524" name="T61"/>
                  <a:gd fmla="*/ 1142 w 1518" name="T62"/>
                  <a:gd fmla="*/ 1419 h 1524" name="T63"/>
                  <a:gd fmla="*/ 961 w 1518" name="T64"/>
                  <a:gd fmla="*/ 1497 h 1524" name="T65"/>
                  <a:gd fmla="*/ 759 w 1518" name="T66"/>
                  <a:gd fmla="*/ 1524 h 1524" name="T67"/>
                  <a:gd fmla="*/ 557 w 1518" name="T68"/>
                  <a:gd fmla="*/ 1497 h 1524" name="T69"/>
                  <a:gd fmla="*/ 376 w 1518" name="T70"/>
                  <a:gd fmla="*/ 1419 h 1524" name="T71"/>
                  <a:gd fmla="*/ 222 w 1518" name="T72"/>
                  <a:gd fmla="*/ 1300 h 1524" name="T73"/>
                  <a:gd fmla="*/ 104 w 1518" name="T74"/>
                  <a:gd fmla="*/ 1146 h 1524" name="T75"/>
                  <a:gd fmla="*/ 26 w 1518" name="T76"/>
                  <a:gd fmla="*/ 964 h 1524" name="T77"/>
                  <a:gd fmla="*/ 0 w 1518" name="T78"/>
                  <a:gd fmla="*/ 762 h 1524" name="T79"/>
                  <a:gd fmla="*/ 26 w 1518" name="T80"/>
                  <a:gd fmla="*/ 560 h 1524" name="T81"/>
                  <a:gd fmla="*/ 104 w 1518" name="T82"/>
                  <a:gd fmla="*/ 378 h 1524" name="T83"/>
                  <a:gd fmla="*/ 222 w 1518" name="T84"/>
                  <a:gd fmla="*/ 224 h 1524" name="T85"/>
                  <a:gd fmla="*/ 376 w 1518" name="T86"/>
                  <a:gd fmla="*/ 105 h 1524" name="T87"/>
                  <a:gd fmla="*/ 557 w 1518" name="T88"/>
                  <a:gd fmla="*/ 27 h 1524" name="T89"/>
                  <a:gd fmla="*/ 759 w 1518" name="T90"/>
                  <a:gd fmla="*/ 0 h 152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524" w="1518">
                    <a:moveTo>
                      <a:pt x="759" y="164"/>
                    </a:moveTo>
                    <a:lnTo>
                      <a:pt x="699" y="167"/>
                    </a:lnTo>
                    <a:lnTo>
                      <a:pt x="639" y="176"/>
                    </a:lnTo>
                    <a:lnTo>
                      <a:pt x="582" y="191"/>
                    </a:lnTo>
                    <a:lnTo>
                      <a:pt x="527" y="211"/>
                    </a:lnTo>
                    <a:lnTo>
                      <a:pt x="475" y="237"/>
                    </a:lnTo>
                    <a:lnTo>
                      <a:pt x="426" y="266"/>
                    </a:lnTo>
                    <a:lnTo>
                      <a:pt x="380" y="300"/>
                    </a:lnTo>
                    <a:lnTo>
                      <a:pt x="338" y="340"/>
                    </a:lnTo>
                    <a:lnTo>
                      <a:pt x="299" y="382"/>
                    </a:lnTo>
                    <a:lnTo>
                      <a:pt x="265" y="428"/>
                    </a:lnTo>
                    <a:lnTo>
                      <a:pt x="235" y="477"/>
                    </a:lnTo>
                    <a:lnTo>
                      <a:pt x="210" y="529"/>
                    </a:lnTo>
                    <a:lnTo>
                      <a:pt x="189" y="584"/>
                    </a:lnTo>
                    <a:lnTo>
                      <a:pt x="175" y="642"/>
                    </a:lnTo>
                    <a:lnTo>
                      <a:pt x="166" y="701"/>
                    </a:lnTo>
                    <a:lnTo>
                      <a:pt x="163" y="762"/>
                    </a:lnTo>
                    <a:lnTo>
                      <a:pt x="166" y="823"/>
                    </a:lnTo>
                    <a:lnTo>
                      <a:pt x="175" y="882"/>
                    </a:lnTo>
                    <a:lnTo>
                      <a:pt x="189" y="940"/>
                    </a:lnTo>
                    <a:lnTo>
                      <a:pt x="210" y="995"/>
                    </a:lnTo>
                    <a:lnTo>
                      <a:pt x="235" y="1047"/>
                    </a:lnTo>
                    <a:lnTo>
                      <a:pt x="265" y="1096"/>
                    </a:lnTo>
                    <a:lnTo>
                      <a:pt x="299" y="1142"/>
                    </a:lnTo>
                    <a:lnTo>
                      <a:pt x="338" y="1184"/>
                    </a:lnTo>
                    <a:lnTo>
                      <a:pt x="380" y="1224"/>
                    </a:lnTo>
                    <a:lnTo>
                      <a:pt x="426" y="1258"/>
                    </a:lnTo>
                    <a:lnTo>
                      <a:pt x="475" y="1287"/>
                    </a:lnTo>
                    <a:lnTo>
                      <a:pt x="527" y="1313"/>
                    </a:lnTo>
                    <a:lnTo>
                      <a:pt x="582" y="1333"/>
                    </a:lnTo>
                    <a:lnTo>
                      <a:pt x="639" y="1348"/>
                    </a:lnTo>
                    <a:lnTo>
                      <a:pt x="699" y="1357"/>
                    </a:lnTo>
                    <a:lnTo>
                      <a:pt x="759" y="1360"/>
                    </a:lnTo>
                    <a:lnTo>
                      <a:pt x="819" y="1357"/>
                    </a:lnTo>
                    <a:lnTo>
                      <a:pt x="879" y="1348"/>
                    </a:lnTo>
                    <a:lnTo>
                      <a:pt x="936" y="1333"/>
                    </a:lnTo>
                    <a:lnTo>
                      <a:pt x="991" y="1313"/>
                    </a:lnTo>
                    <a:lnTo>
                      <a:pt x="1043" y="1287"/>
                    </a:lnTo>
                    <a:lnTo>
                      <a:pt x="1092" y="1258"/>
                    </a:lnTo>
                    <a:lnTo>
                      <a:pt x="1138" y="1224"/>
                    </a:lnTo>
                    <a:lnTo>
                      <a:pt x="1180" y="1184"/>
                    </a:lnTo>
                    <a:lnTo>
                      <a:pt x="1219" y="1142"/>
                    </a:lnTo>
                    <a:lnTo>
                      <a:pt x="1253" y="1096"/>
                    </a:lnTo>
                    <a:lnTo>
                      <a:pt x="1283" y="1047"/>
                    </a:lnTo>
                    <a:lnTo>
                      <a:pt x="1308" y="995"/>
                    </a:lnTo>
                    <a:lnTo>
                      <a:pt x="1329" y="940"/>
                    </a:lnTo>
                    <a:lnTo>
                      <a:pt x="1343" y="882"/>
                    </a:lnTo>
                    <a:lnTo>
                      <a:pt x="1352" y="823"/>
                    </a:lnTo>
                    <a:lnTo>
                      <a:pt x="1355" y="762"/>
                    </a:lnTo>
                    <a:lnTo>
                      <a:pt x="1352" y="701"/>
                    </a:lnTo>
                    <a:lnTo>
                      <a:pt x="1343" y="642"/>
                    </a:lnTo>
                    <a:lnTo>
                      <a:pt x="1329" y="584"/>
                    </a:lnTo>
                    <a:lnTo>
                      <a:pt x="1308" y="529"/>
                    </a:lnTo>
                    <a:lnTo>
                      <a:pt x="1283" y="477"/>
                    </a:lnTo>
                    <a:lnTo>
                      <a:pt x="1253" y="428"/>
                    </a:lnTo>
                    <a:lnTo>
                      <a:pt x="1219" y="382"/>
                    </a:lnTo>
                    <a:lnTo>
                      <a:pt x="1180" y="340"/>
                    </a:lnTo>
                    <a:lnTo>
                      <a:pt x="1138" y="300"/>
                    </a:lnTo>
                    <a:lnTo>
                      <a:pt x="1092" y="266"/>
                    </a:lnTo>
                    <a:lnTo>
                      <a:pt x="1043" y="237"/>
                    </a:lnTo>
                    <a:lnTo>
                      <a:pt x="991" y="211"/>
                    </a:lnTo>
                    <a:lnTo>
                      <a:pt x="936" y="191"/>
                    </a:lnTo>
                    <a:lnTo>
                      <a:pt x="879" y="176"/>
                    </a:lnTo>
                    <a:lnTo>
                      <a:pt x="819" y="167"/>
                    </a:lnTo>
                    <a:lnTo>
                      <a:pt x="759" y="164"/>
                    </a:lnTo>
                    <a:close/>
                    <a:moveTo>
                      <a:pt x="759" y="0"/>
                    </a:moveTo>
                    <a:lnTo>
                      <a:pt x="828" y="4"/>
                    </a:lnTo>
                    <a:lnTo>
                      <a:pt x="896" y="12"/>
                    </a:lnTo>
                    <a:lnTo>
                      <a:pt x="961" y="27"/>
                    </a:lnTo>
                    <a:lnTo>
                      <a:pt x="1024" y="48"/>
                    </a:lnTo>
                    <a:lnTo>
                      <a:pt x="1085" y="74"/>
                    </a:lnTo>
                    <a:lnTo>
                      <a:pt x="1142" y="105"/>
                    </a:lnTo>
                    <a:lnTo>
                      <a:pt x="1197" y="140"/>
                    </a:lnTo>
                    <a:lnTo>
                      <a:pt x="1248" y="179"/>
                    </a:lnTo>
                    <a:lnTo>
                      <a:pt x="1296" y="224"/>
                    </a:lnTo>
                    <a:lnTo>
                      <a:pt x="1340" y="272"/>
                    </a:lnTo>
                    <a:lnTo>
                      <a:pt x="1379" y="323"/>
                    </a:lnTo>
                    <a:lnTo>
                      <a:pt x="1414" y="378"/>
                    </a:lnTo>
                    <a:lnTo>
                      <a:pt x="1445" y="435"/>
                    </a:lnTo>
                    <a:lnTo>
                      <a:pt x="1471" y="496"/>
                    </a:lnTo>
                    <a:lnTo>
                      <a:pt x="1492" y="560"/>
                    </a:lnTo>
                    <a:lnTo>
                      <a:pt x="1507" y="625"/>
                    </a:lnTo>
                    <a:lnTo>
                      <a:pt x="1515" y="693"/>
                    </a:lnTo>
                    <a:lnTo>
                      <a:pt x="1518" y="762"/>
                    </a:lnTo>
                    <a:lnTo>
                      <a:pt x="1515" y="831"/>
                    </a:lnTo>
                    <a:lnTo>
                      <a:pt x="1507" y="899"/>
                    </a:lnTo>
                    <a:lnTo>
                      <a:pt x="1492" y="964"/>
                    </a:lnTo>
                    <a:lnTo>
                      <a:pt x="1471" y="1028"/>
                    </a:lnTo>
                    <a:lnTo>
                      <a:pt x="1445" y="1089"/>
                    </a:lnTo>
                    <a:lnTo>
                      <a:pt x="1414" y="1146"/>
                    </a:lnTo>
                    <a:lnTo>
                      <a:pt x="1379" y="1201"/>
                    </a:lnTo>
                    <a:lnTo>
                      <a:pt x="1340" y="1252"/>
                    </a:lnTo>
                    <a:lnTo>
                      <a:pt x="1296" y="1300"/>
                    </a:lnTo>
                    <a:lnTo>
                      <a:pt x="1248" y="1345"/>
                    </a:lnTo>
                    <a:lnTo>
                      <a:pt x="1197" y="1384"/>
                    </a:lnTo>
                    <a:lnTo>
                      <a:pt x="1142" y="1419"/>
                    </a:lnTo>
                    <a:lnTo>
                      <a:pt x="1085" y="1450"/>
                    </a:lnTo>
                    <a:lnTo>
                      <a:pt x="1024" y="1476"/>
                    </a:lnTo>
                    <a:lnTo>
                      <a:pt x="961" y="1497"/>
                    </a:lnTo>
                    <a:lnTo>
                      <a:pt x="896" y="1512"/>
                    </a:lnTo>
                    <a:lnTo>
                      <a:pt x="828" y="1520"/>
                    </a:lnTo>
                    <a:lnTo>
                      <a:pt x="759" y="1524"/>
                    </a:lnTo>
                    <a:lnTo>
                      <a:pt x="690" y="1520"/>
                    </a:lnTo>
                    <a:lnTo>
                      <a:pt x="622" y="1512"/>
                    </a:lnTo>
                    <a:lnTo>
                      <a:pt x="557" y="1497"/>
                    </a:lnTo>
                    <a:lnTo>
                      <a:pt x="494" y="1476"/>
                    </a:lnTo>
                    <a:lnTo>
                      <a:pt x="433" y="1450"/>
                    </a:lnTo>
                    <a:lnTo>
                      <a:pt x="376" y="1419"/>
                    </a:lnTo>
                    <a:lnTo>
                      <a:pt x="321" y="1384"/>
                    </a:lnTo>
                    <a:lnTo>
                      <a:pt x="270" y="1345"/>
                    </a:lnTo>
                    <a:lnTo>
                      <a:pt x="222" y="1300"/>
                    </a:lnTo>
                    <a:lnTo>
                      <a:pt x="178" y="1252"/>
                    </a:lnTo>
                    <a:lnTo>
                      <a:pt x="139" y="1201"/>
                    </a:lnTo>
                    <a:lnTo>
                      <a:pt x="104" y="1146"/>
                    </a:lnTo>
                    <a:lnTo>
                      <a:pt x="73" y="1089"/>
                    </a:lnTo>
                    <a:lnTo>
                      <a:pt x="47" y="1028"/>
                    </a:lnTo>
                    <a:lnTo>
                      <a:pt x="26" y="964"/>
                    </a:lnTo>
                    <a:lnTo>
                      <a:pt x="11" y="899"/>
                    </a:lnTo>
                    <a:lnTo>
                      <a:pt x="3" y="831"/>
                    </a:lnTo>
                    <a:lnTo>
                      <a:pt x="0" y="762"/>
                    </a:lnTo>
                    <a:lnTo>
                      <a:pt x="3" y="693"/>
                    </a:lnTo>
                    <a:lnTo>
                      <a:pt x="11" y="625"/>
                    </a:lnTo>
                    <a:lnTo>
                      <a:pt x="26" y="560"/>
                    </a:lnTo>
                    <a:lnTo>
                      <a:pt x="47" y="496"/>
                    </a:lnTo>
                    <a:lnTo>
                      <a:pt x="73" y="435"/>
                    </a:lnTo>
                    <a:lnTo>
                      <a:pt x="104" y="378"/>
                    </a:lnTo>
                    <a:lnTo>
                      <a:pt x="139" y="323"/>
                    </a:lnTo>
                    <a:lnTo>
                      <a:pt x="178" y="272"/>
                    </a:lnTo>
                    <a:lnTo>
                      <a:pt x="222" y="224"/>
                    </a:lnTo>
                    <a:lnTo>
                      <a:pt x="270" y="179"/>
                    </a:lnTo>
                    <a:lnTo>
                      <a:pt x="321" y="140"/>
                    </a:lnTo>
                    <a:lnTo>
                      <a:pt x="376" y="105"/>
                    </a:lnTo>
                    <a:lnTo>
                      <a:pt x="433" y="74"/>
                    </a:lnTo>
                    <a:lnTo>
                      <a:pt x="494" y="48"/>
                    </a:lnTo>
                    <a:lnTo>
                      <a:pt x="557" y="27"/>
                    </a:lnTo>
                    <a:lnTo>
                      <a:pt x="622" y="12"/>
                    </a:lnTo>
                    <a:lnTo>
                      <a:pt x="690" y="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CDE4F6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93F3F69-3D7C-460F-9098-D2A1D3187279}"/>
              </a:ext>
            </a:extLst>
          </p:cNvPr>
          <p:cNvGrpSpPr/>
          <p:nvPr/>
        </p:nvGrpSpPr>
        <p:grpSpPr>
          <a:xfrm>
            <a:off x="6640408" y="1835442"/>
            <a:ext cx="3868842" cy="910383"/>
            <a:chOff x="6640408" y="1835442"/>
            <a:chExt cx="3868842" cy="910383"/>
          </a:xfrm>
        </p:grpSpPr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033B7B48-6FD3-4C8B-968D-0E5F1EDCDCC0}"/>
                </a:ext>
              </a:extLst>
            </p:cNvPr>
            <p:cNvGrpSpPr/>
            <p:nvPr/>
          </p:nvGrpSpPr>
          <p:grpSpPr>
            <a:xfrm flipH="1">
              <a:off x="6640408" y="2229451"/>
              <a:ext cx="1191260" cy="192193"/>
              <a:chOff x="3934014" y="2856701"/>
              <a:chExt cx="1348342" cy="218005"/>
            </a:xfrm>
            <a:solidFill>
              <a:srgbClr val="CDE4F6"/>
            </a:solidFill>
          </p:grpSpPr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1742DDAA-8615-41F0-8410-A7FA5636783B}"/>
                  </a:ext>
                </a:extLst>
              </p:cNvPr>
              <p:cNvSpPr/>
              <p:nvPr/>
            </p:nvSpPr>
            <p:spPr bwMode="auto">
              <a:xfrm>
                <a:off x="3934014" y="2856701"/>
                <a:ext cx="1320942" cy="192987"/>
              </a:xfrm>
              <a:custGeom>
                <a:gdLst>
                  <a:gd fmla="*/ 1425 w 1425" name="T0"/>
                  <a:gd fmla="*/ 153 h 162" name="T1"/>
                  <a:gd fmla="*/ 1273 w 1425" name="T2"/>
                  <a:gd fmla="*/ 0 h 162" name="T3"/>
                  <a:gd fmla="*/ 0 w 1425" name="T4"/>
                  <a:gd fmla="*/ 0 h 162" name="T5"/>
                  <a:gd fmla="*/ 0 w 1425" name="T6"/>
                  <a:gd fmla="*/ 14 h 162" name="T7"/>
                  <a:gd fmla="*/ 1268 w 1425" name="T8"/>
                  <a:gd fmla="*/ 14 h 162" name="T9"/>
                  <a:gd fmla="*/ 1416 w 1425" name="T10"/>
                  <a:gd fmla="*/ 162 h 162" name="T11"/>
                  <a:gd fmla="*/ 1425 w 1425" name="T12"/>
                  <a:gd fmla="*/ 153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E726AB38-3583-4E2B-9A32-ABC4E207EF7E}"/>
                  </a:ext>
                </a:extLst>
              </p:cNvPr>
              <p:cNvSpPr/>
              <p:nvPr/>
            </p:nvSpPr>
            <p:spPr bwMode="auto">
              <a:xfrm>
                <a:off x="5219218" y="3013950"/>
                <a:ext cx="63138" cy="60756"/>
              </a:xfrm>
              <a:custGeom>
                <a:gdLst>
                  <a:gd fmla="*/ 53 w 53" name="T0"/>
                  <a:gd fmla="*/ 51 h 51" name="T1"/>
                  <a:gd fmla="*/ 42 w 53" name="T2"/>
                  <a:gd fmla="*/ 0 h 51" name="T3"/>
                  <a:gd fmla="*/ 0 w 53" name="T4"/>
                  <a:gd fmla="*/ 42 h 51" name="T5"/>
                  <a:gd fmla="*/ 53 w 53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DAAB394-9BAA-4E1E-846E-DA819EFB18AB}"/>
                </a:ext>
              </a:extLst>
            </p:cNvPr>
            <p:cNvGrpSpPr/>
            <p:nvPr/>
          </p:nvGrpSpPr>
          <p:grpSpPr>
            <a:xfrm>
              <a:off x="8082703" y="1858518"/>
              <a:ext cx="2426547" cy="887307"/>
              <a:chOff x="899" y="2067"/>
              <a:chExt cx="2866" cy="1048"/>
            </a:xfrm>
          </p:grpSpPr>
          <p:sp>
            <p:nvSpPr>
              <p:cNvPr id="64" name="Rectangle 49">
                <a:extLst>
                  <a:ext uri="{FF2B5EF4-FFF2-40B4-BE49-F238E27FC236}">
                    <a16:creationId xmlns:a16="http://schemas.microsoft.com/office/drawing/2014/main" id="{8847B613-A83D-4A49-84C3-4CBFA7F4B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542"/>
                <a:ext cx="2866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defTabSz="609585">
                  <a:lnSpc>
                    <a:spcPts val="2000"/>
                  </a:lnSpc>
                  <a:buClr>
                    <a:srgbClr val="E7E6E6">
                      <a:lumMod val="10000"/>
                    </a:srgbClr>
                  </a:buClr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rPr>
                  <a:t>请在此处添加具体内容，文字尽量言简意赅，简单描述即可。</a:t>
                </a:r>
              </a:p>
            </p:txBody>
          </p:sp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id="{D83B411D-549B-4ACD-B135-9C5D8B15A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067"/>
                <a:ext cx="191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defTabSz="1623866">
                  <a:defRPr/>
                </a:pPr>
                <a:r>
                  <a:rPr altLang="en-US" kern="0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sym typeface="+mn-ea"/>
                  </a:rPr>
                  <a:t>输入标题</a:t>
                </a:r>
              </a:p>
            </p:txBody>
          </p:sp>
        </p:grp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79EEBBF7-7261-4781-A6F9-F24298BD3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9937" y="1835442"/>
              <a:ext cx="4303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1623866">
                <a:defRPr/>
              </a:pPr>
              <a:r>
                <a:rPr altLang="zh-CN" kern="0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BDB1C70-4965-44C4-984B-EA6FDDEA4CAE}"/>
              </a:ext>
            </a:extLst>
          </p:cNvPr>
          <p:cNvGrpSpPr/>
          <p:nvPr/>
        </p:nvGrpSpPr>
        <p:grpSpPr>
          <a:xfrm>
            <a:off x="890497" y="2584931"/>
            <a:ext cx="3809351" cy="924560"/>
            <a:chOff x="890497" y="2584931"/>
            <a:chExt cx="3809351" cy="924560"/>
          </a:xfrm>
        </p:grpSpPr>
        <p:grpSp>
          <p:nvGrpSpPr>
            <p:cNvPr id="31" name="Group 13">
              <a:extLst>
                <a:ext uri="{FF2B5EF4-FFF2-40B4-BE49-F238E27FC236}">
                  <a16:creationId xmlns:a16="http://schemas.microsoft.com/office/drawing/2014/main" id="{CFF0378A-80E1-423A-A1FC-1CCA1091E86E}"/>
                </a:ext>
              </a:extLst>
            </p:cNvPr>
            <p:cNvGrpSpPr/>
            <p:nvPr/>
          </p:nvGrpSpPr>
          <p:grpSpPr>
            <a:xfrm>
              <a:off x="3508588" y="2976211"/>
              <a:ext cx="1191260" cy="192193"/>
              <a:chOff x="3934014" y="2856701"/>
              <a:chExt cx="1348342" cy="218005"/>
            </a:xfrm>
            <a:solidFill>
              <a:srgbClr val="F7BFA4"/>
            </a:solidFill>
          </p:grpSpPr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D41A1A71-38BB-48B3-AD39-877B2A01F598}"/>
                  </a:ext>
                </a:extLst>
              </p:cNvPr>
              <p:cNvSpPr/>
              <p:nvPr/>
            </p:nvSpPr>
            <p:spPr bwMode="auto">
              <a:xfrm>
                <a:off x="3934014" y="2856701"/>
                <a:ext cx="1320942" cy="192987"/>
              </a:xfrm>
              <a:custGeom>
                <a:gdLst>
                  <a:gd fmla="*/ 1425 w 1425" name="T0"/>
                  <a:gd fmla="*/ 153 h 162" name="T1"/>
                  <a:gd fmla="*/ 1273 w 1425" name="T2"/>
                  <a:gd fmla="*/ 0 h 162" name="T3"/>
                  <a:gd fmla="*/ 0 w 1425" name="T4"/>
                  <a:gd fmla="*/ 0 h 162" name="T5"/>
                  <a:gd fmla="*/ 0 w 1425" name="T6"/>
                  <a:gd fmla="*/ 14 h 162" name="T7"/>
                  <a:gd fmla="*/ 1268 w 1425" name="T8"/>
                  <a:gd fmla="*/ 14 h 162" name="T9"/>
                  <a:gd fmla="*/ 1416 w 1425" name="T10"/>
                  <a:gd fmla="*/ 162 h 162" name="T11"/>
                  <a:gd fmla="*/ 1425 w 1425" name="T12"/>
                  <a:gd fmla="*/ 153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65B680E5-1AE8-4BCF-8C01-BE4672990244}"/>
                  </a:ext>
                </a:extLst>
              </p:cNvPr>
              <p:cNvSpPr/>
              <p:nvPr/>
            </p:nvSpPr>
            <p:spPr bwMode="auto">
              <a:xfrm>
                <a:off x="5219218" y="3013950"/>
                <a:ext cx="63138" cy="60756"/>
              </a:xfrm>
              <a:custGeom>
                <a:gdLst>
                  <a:gd fmla="*/ 53 w 53" name="T0"/>
                  <a:gd fmla="*/ 51 h 51" name="T1"/>
                  <a:gd fmla="*/ 42 w 53" name="T2"/>
                  <a:gd fmla="*/ 0 h 51" name="T3"/>
                  <a:gd fmla="*/ 0 w 53" name="T4"/>
                  <a:gd fmla="*/ 42 h 51" name="T5"/>
                  <a:gd fmla="*/ 53 w 53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7E4A2FB-5C6E-4044-9E23-A719DE77418E}"/>
                </a:ext>
              </a:extLst>
            </p:cNvPr>
            <p:cNvGrpSpPr/>
            <p:nvPr/>
          </p:nvGrpSpPr>
          <p:grpSpPr>
            <a:xfrm>
              <a:off x="890497" y="2584931"/>
              <a:ext cx="2474807" cy="924560"/>
              <a:chOff x="1687" y="2037"/>
              <a:chExt cx="2923" cy="1092"/>
            </a:xfrm>
          </p:grpSpPr>
          <p:sp>
            <p:nvSpPr>
              <p:cNvPr id="55" name="Rectangle 49">
                <a:extLst>
                  <a:ext uri="{FF2B5EF4-FFF2-40B4-BE49-F238E27FC236}">
                    <a16:creationId xmlns:a16="http://schemas.microsoft.com/office/drawing/2014/main" id="{BCD048C7-AD24-4C82-9B4F-B2E620FE1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556"/>
                <a:ext cx="2923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algn="r" defTabSz="609585">
                  <a:lnSpc>
                    <a:spcPts val="2000"/>
                  </a:lnSpc>
                  <a:buClr>
                    <a:srgbClr val="E7E6E6">
                      <a:lumMod val="10000"/>
                    </a:srgbClr>
                  </a:buClr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rPr>
                  <a:t>请在此处添加具体内容，文字尽量言简意赅，简单描述即可</a:t>
                </a:r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BFD8D078-F104-436F-9DC4-96EC7B9D8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4" y="2037"/>
                <a:ext cx="191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algn="r" defTabSz="1623866"/>
                <a:r>
                  <a:rPr altLang="en-US" kern="0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sym typeface="+mn-ea"/>
                  </a:rPr>
                  <a:t>输入标题</a:t>
                </a:r>
              </a:p>
            </p:txBody>
          </p:sp>
        </p:grpSp>
        <p:sp>
          <p:nvSpPr>
            <p:cNvPr id="67" name="Rectangle 49">
              <a:extLst>
                <a:ext uri="{FF2B5EF4-FFF2-40B4-BE49-F238E27FC236}">
                  <a16:creationId xmlns:a16="http://schemas.microsoft.com/office/drawing/2014/main" id="{B0C901B4-AF0D-44B7-94C5-5F321CBB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262" y="2597320"/>
              <a:ext cx="4303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1623866">
                <a:defRPr/>
              </a:pPr>
              <a:r>
                <a:rPr altLang="zh-CN" kern="0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02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C3BF313-B911-43D8-A1BB-740BBDFD548E}"/>
              </a:ext>
            </a:extLst>
          </p:cNvPr>
          <p:cNvGrpSpPr/>
          <p:nvPr/>
        </p:nvGrpSpPr>
        <p:grpSpPr>
          <a:xfrm>
            <a:off x="7257980" y="4962487"/>
            <a:ext cx="4039446" cy="875453"/>
            <a:chOff x="7257980" y="4962487"/>
            <a:chExt cx="4039446" cy="875453"/>
          </a:xfrm>
        </p:grpSpPr>
        <p:grpSp>
          <p:nvGrpSpPr>
            <p:cNvPr id="37" name="Group 33">
              <a:extLst>
                <a:ext uri="{FF2B5EF4-FFF2-40B4-BE49-F238E27FC236}">
                  <a16:creationId xmlns:a16="http://schemas.microsoft.com/office/drawing/2014/main" id="{1DF9CD6E-74DF-4884-BF7F-6386FA14718D}"/>
                </a:ext>
              </a:extLst>
            </p:cNvPr>
            <p:cNvGrpSpPr/>
            <p:nvPr/>
          </p:nvGrpSpPr>
          <p:grpSpPr>
            <a:xfrm flipH="1" flipV="1">
              <a:off x="7257980" y="5187704"/>
              <a:ext cx="1524000" cy="192193"/>
              <a:chOff x="3557382" y="2856701"/>
              <a:chExt cx="1724974" cy="218005"/>
            </a:xfrm>
            <a:solidFill>
              <a:srgbClr val="F7BFA4"/>
            </a:solidFill>
          </p:grpSpPr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12E9BE53-B300-4395-A01A-0BB0AC5D8A14}"/>
                  </a:ext>
                </a:extLst>
              </p:cNvPr>
              <p:cNvSpPr/>
              <p:nvPr/>
            </p:nvSpPr>
            <p:spPr bwMode="auto">
              <a:xfrm>
                <a:off x="3557382" y="2856701"/>
                <a:ext cx="1697574" cy="192987"/>
              </a:xfrm>
              <a:custGeom>
                <a:gdLst>
                  <a:gd fmla="*/ 1425 w 1425" name="T0"/>
                  <a:gd fmla="*/ 153 h 162" name="T1"/>
                  <a:gd fmla="*/ 1273 w 1425" name="T2"/>
                  <a:gd fmla="*/ 0 h 162" name="T3"/>
                  <a:gd fmla="*/ 0 w 1425" name="T4"/>
                  <a:gd fmla="*/ 0 h 162" name="T5"/>
                  <a:gd fmla="*/ 0 w 1425" name="T6"/>
                  <a:gd fmla="*/ 14 h 162" name="T7"/>
                  <a:gd fmla="*/ 1268 w 1425" name="T8"/>
                  <a:gd fmla="*/ 14 h 162" name="T9"/>
                  <a:gd fmla="*/ 1416 w 1425" name="T10"/>
                  <a:gd fmla="*/ 162 h 162" name="T11"/>
                  <a:gd fmla="*/ 1425 w 1425" name="T12"/>
                  <a:gd fmla="*/ 153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16F96139-4A15-47F6-BAF3-58095B4757B1}"/>
                  </a:ext>
                </a:extLst>
              </p:cNvPr>
              <p:cNvSpPr/>
              <p:nvPr/>
            </p:nvSpPr>
            <p:spPr bwMode="auto">
              <a:xfrm>
                <a:off x="5219218" y="3013950"/>
                <a:ext cx="63138" cy="60756"/>
              </a:xfrm>
              <a:custGeom>
                <a:gdLst>
                  <a:gd fmla="*/ 53 w 53" name="T0"/>
                  <a:gd fmla="*/ 51 h 51" name="T1"/>
                  <a:gd fmla="*/ 42 w 53" name="T2"/>
                  <a:gd fmla="*/ 0 h 51" name="T3"/>
                  <a:gd fmla="*/ 0 w 53" name="T4"/>
                  <a:gd fmla="*/ 42 h 51" name="T5"/>
                  <a:gd fmla="*/ 53 w 53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35C589D-8E36-48BB-8634-0A3880E9DB7B}"/>
                </a:ext>
              </a:extLst>
            </p:cNvPr>
            <p:cNvGrpSpPr/>
            <p:nvPr/>
          </p:nvGrpSpPr>
          <p:grpSpPr>
            <a:xfrm>
              <a:off x="8886966" y="4962487"/>
              <a:ext cx="2410460" cy="875453"/>
              <a:chOff x="899" y="2067"/>
              <a:chExt cx="2847" cy="1034"/>
            </a:xfrm>
          </p:grpSpPr>
          <p:sp>
            <p:nvSpPr>
              <p:cNvPr id="61" name="Rectangle 49">
                <a:extLst>
                  <a:ext uri="{FF2B5EF4-FFF2-40B4-BE49-F238E27FC236}">
                    <a16:creationId xmlns:a16="http://schemas.microsoft.com/office/drawing/2014/main" id="{2245113A-6CF8-4C32-8394-D09697982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528"/>
                <a:ext cx="2847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defTabSz="609585">
                  <a:lnSpc>
                    <a:spcPts val="2000"/>
                  </a:lnSpc>
                  <a:buClr>
                    <a:srgbClr val="E7E6E6">
                      <a:lumMod val="10000"/>
                    </a:srgbClr>
                  </a:buClr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rPr>
                  <a:t>请在此处添加具体内容，文字尽量言简意赅，简单描述即可。</a:t>
                </a:r>
              </a:p>
            </p:txBody>
          </p:sp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B20C2807-3620-4B9B-946A-1DDA8ED7B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" y="2067"/>
                <a:ext cx="191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defTabSz="1623866"/>
                <a:r>
                  <a:rPr altLang="en-US" kern="0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sym typeface="+mn-ea"/>
                  </a:rPr>
                  <a:t>输入标题</a:t>
                </a:r>
              </a:p>
            </p:txBody>
          </p:sp>
        </p:grp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C12FE68F-9AA2-40A8-97F0-8D7E28003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8620" y="4990240"/>
              <a:ext cx="4303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1623866">
                <a:defRPr/>
              </a:pPr>
              <a:r>
                <a:rPr altLang="zh-CN" kern="0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04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85987A-39D0-4D43-B197-C1FCDB753B79}"/>
              </a:ext>
            </a:extLst>
          </p:cNvPr>
          <p:cNvGrpSpPr/>
          <p:nvPr/>
        </p:nvGrpSpPr>
        <p:grpSpPr>
          <a:xfrm>
            <a:off x="890693" y="4895210"/>
            <a:ext cx="4039448" cy="993677"/>
            <a:chOff x="890693" y="4895210"/>
            <a:chExt cx="4039448" cy="993677"/>
          </a:xfrm>
        </p:grpSpPr>
        <p:grpSp>
          <p:nvGrpSpPr>
            <p:cNvPr id="35" name="Group 27">
              <a:extLst>
                <a:ext uri="{FF2B5EF4-FFF2-40B4-BE49-F238E27FC236}">
                  <a16:creationId xmlns:a16="http://schemas.microsoft.com/office/drawing/2014/main" id="{9CC0D763-01B0-4F43-A11D-871BDEFC7E82}"/>
                </a:ext>
              </a:extLst>
            </p:cNvPr>
            <p:cNvGrpSpPr/>
            <p:nvPr/>
          </p:nvGrpSpPr>
          <p:grpSpPr>
            <a:xfrm flipV="1">
              <a:off x="3406141" y="5104730"/>
              <a:ext cx="1524000" cy="192193"/>
              <a:chOff x="3557382" y="2856701"/>
              <a:chExt cx="1724974" cy="218005"/>
            </a:xfrm>
            <a:solidFill>
              <a:srgbClr val="CDE4F6"/>
            </a:solidFill>
          </p:grpSpPr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B4FCB1B9-E059-4F68-AB39-245A61FF20C9}"/>
                  </a:ext>
                </a:extLst>
              </p:cNvPr>
              <p:cNvSpPr/>
              <p:nvPr/>
            </p:nvSpPr>
            <p:spPr bwMode="auto">
              <a:xfrm>
                <a:off x="3557382" y="2856701"/>
                <a:ext cx="1697574" cy="192987"/>
              </a:xfrm>
              <a:custGeom>
                <a:gdLst>
                  <a:gd fmla="*/ 1425 w 1425" name="T0"/>
                  <a:gd fmla="*/ 153 h 162" name="T1"/>
                  <a:gd fmla="*/ 1273 w 1425" name="T2"/>
                  <a:gd fmla="*/ 0 h 162" name="T3"/>
                  <a:gd fmla="*/ 0 w 1425" name="T4"/>
                  <a:gd fmla="*/ 0 h 162" name="T5"/>
                  <a:gd fmla="*/ 0 w 1425" name="T6"/>
                  <a:gd fmla="*/ 14 h 162" name="T7"/>
                  <a:gd fmla="*/ 1268 w 1425" name="T8"/>
                  <a:gd fmla="*/ 14 h 162" name="T9"/>
                  <a:gd fmla="*/ 1416 w 1425" name="T10"/>
                  <a:gd fmla="*/ 162 h 162" name="T11"/>
                  <a:gd fmla="*/ 1425 w 1425" name="T12"/>
                  <a:gd fmla="*/ 153 h 1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5AE0F6D2-50ED-445F-A3B9-021910602509}"/>
                  </a:ext>
                </a:extLst>
              </p:cNvPr>
              <p:cNvSpPr/>
              <p:nvPr/>
            </p:nvSpPr>
            <p:spPr bwMode="auto">
              <a:xfrm>
                <a:off x="5219218" y="3013950"/>
                <a:ext cx="63138" cy="60756"/>
              </a:xfrm>
              <a:custGeom>
                <a:gdLst>
                  <a:gd fmla="*/ 53 w 53" name="T0"/>
                  <a:gd fmla="*/ 51 h 51" name="T1"/>
                  <a:gd fmla="*/ 42 w 53" name="T2"/>
                  <a:gd fmla="*/ 0 h 51" name="T3"/>
                  <a:gd fmla="*/ 0 w 53" name="T4"/>
                  <a:gd fmla="*/ 42 h 51" name="T5"/>
                  <a:gd fmla="*/ 53 w 53" name="T6"/>
                  <a:gd fmla="*/ 51 h 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1" w="52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AB637C3-D5E4-48E6-9476-20ECEF8F6B41}"/>
                </a:ext>
              </a:extLst>
            </p:cNvPr>
            <p:cNvGrpSpPr/>
            <p:nvPr/>
          </p:nvGrpSpPr>
          <p:grpSpPr>
            <a:xfrm>
              <a:off x="890693" y="4920300"/>
              <a:ext cx="2417233" cy="968587"/>
              <a:chOff x="1642" y="2030"/>
              <a:chExt cx="2855" cy="1144"/>
            </a:xfrm>
          </p:grpSpPr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D694028B-B2B6-42E9-80BB-671073A1A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" y="2601"/>
                <a:ext cx="2855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algn="r" defTabSz="609585">
                  <a:lnSpc>
                    <a:spcPts val="2000"/>
                  </a:lnSpc>
                  <a:buClr>
                    <a:srgbClr val="E7E6E6">
                      <a:lumMod val="10000"/>
                    </a:srgbClr>
                  </a:buClr>
                </a:pPr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rPr>
                  <a:t>请在此处添加具体内容，文字尽量言简意赅，简单描述即可</a:t>
                </a:r>
              </a:p>
            </p:txBody>
          </p:sp>
          <p:sp>
            <p:nvSpPr>
              <p:cNvPr id="59" name="Rectangle 49">
                <a:extLst>
                  <a:ext uri="{FF2B5EF4-FFF2-40B4-BE49-F238E27FC236}">
                    <a16:creationId xmlns:a16="http://schemas.microsoft.com/office/drawing/2014/main" id="{877BD06F-E5DD-49D0-A5F8-DD0915DC3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030"/>
                <a:ext cx="1916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square">
                <a:spAutoFit/>
              </a:bodyPr>
              <a:lstStyle/>
              <a:p>
                <a:pPr algn="r" defTabSz="1623866"/>
                <a:r>
                  <a:rPr altLang="en-US" kern="0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sym typeface="+mn-ea"/>
                  </a:rPr>
                  <a:t>输入标题</a:t>
                </a:r>
              </a:p>
            </p:txBody>
          </p:sp>
        </p:grp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61DADAA8-475C-4782-97B5-171B80100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369" y="4895210"/>
              <a:ext cx="4303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defTabSz="1623866">
                <a:defRPr/>
              </a:pPr>
              <a:r>
                <a:rPr altLang="zh-CN" kern="0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03</a:t>
              </a:r>
            </a:p>
          </p:txBody>
        </p:sp>
      </p:grpSp>
    </p:spTree>
    <p:extLst>
      <p:ext uri="{BB962C8B-B14F-4D97-AF65-F5344CB8AC3E}">
        <p14:creationId val="3795107020"/>
      </p:ext>
    </p:extLst>
  </p:cSld>
  <p:clrMapOvr>
    <a:masterClrMapping/>
  </p:clrMapOvr>
  <mc:AlternateContent>
    <mc:Choice Requires="p14">
      <p:transition advClick="0" p14:dur="175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6CC0C5A5-1366-457E-85FD-8B39D4892904}"/>
              </a:ext>
            </a:extLst>
          </p:cNvPr>
          <p:cNvGrpSpPr/>
          <p:nvPr/>
        </p:nvGrpSpPr>
        <p:grpSpPr>
          <a:xfrm>
            <a:off x="6027963" y="1839666"/>
            <a:ext cx="221762" cy="4730804"/>
            <a:chOff x="5888038" y="1230313"/>
            <a:chExt cx="354013" cy="7323137"/>
          </a:xfrm>
        </p:grpSpPr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13C8171A-BAB3-43A8-A0BA-5B09008EFC0D}"/>
                </a:ext>
              </a:extLst>
            </p:cNvPr>
            <p:cNvSpPr/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10600030101010101" pitchFamily="2" typeface="PangMenZhengDao"/>
              </a:endParaRPr>
            </a:p>
          </p:txBody>
        </p:sp>
        <p:sp>
          <p:nvSpPr>
            <p:cNvPr id="17" name="Rectangle 45">
              <a:extLst>
                <a:ext uri="{FF2B5EF4-FFF2-40B4-BE49-F238E27FC236}">
                  <a16:creationId xmlns:a16="http://schemas.microsoft.com/office/drawing/2014/main" id="{352E48EA-E887-4C18-8DD6-1A84EBB1C847}"/>
                </a:ext>
              </a:extLst>
            </p:cNvPr>
            <p:cNvSpPr/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-122" panose="02010600030101010101" pitchFamily="2" typeface="PangMenZhengDao"/>
              </a:endParaRPr>
            </a:p>
          </p:txBody>
        </p:sp>
      </p:grpSp>
      <p:sp>
        <p:nvSpPr>
          <p:cNvPr id="13" name="Freeform: Shape 38">
            <a:extLst>
              <a:ext uri="{FF2B5EF4-FFF2-40B4-BE49-F238E27FC236}">
                <a16:creationId xmlns:a16="http://schemas.microsoft.com/office/drawing/2014/main" id="{F7BA7FC4-C894-42AD-83FF-F18AABBC9830}"/>
              </a:ext>
            </a:extLst>
          </p:cNvPr>
          <p:cNvSpPr/>
          <p:nvPr/>
        </p:nvSpPr>
        <p:spPr bwMode="auto">
          <a:xfrm>
            <a:off x="4881487" y="2468637"/>
            <a:ext cx="1733877" cy="663179"/>
          </a:xfrm>
          <a:custGeom>
            <a:gdLst>
              <a:gd fmla="*/ 1282 w 1282" name="T0"/>
              <a:gd fmla="*/ 311 h 341" name="T1"/>
              <a:gd fmla="*/ 1252 w 1282" name="T2"/>
              <a:gd fmla="*/ 341 h 341" name="T3"/>
              <a:gd fmla="*/ 30 w 1282" name="T4"/>
              <a:gd fmla="*/ 341 h 341" name="T5"/>
              <a:gd fmla="*/ 0 w 1282" name="T6"/>
              <a:gd fmla="*/ 311 h 341" name="T7"/>
              <a:gd fmla="*/ 0 w 1282" name="T8"/>
              <a:gd fmla="*/ 30 h 341" name="T9"/>
              <a:gd fmla="*/ 30 w 1282" name="T10"/>
              <a:gd fmla="*/ 0 h 341" name="T11"/>
              <a:gd fmla="*/ 1252 w 1282" name="T12"/>
              <a:gd fmla="*/ 0 h 341" name="T13"/>
              <a:gd fmla="*/ 1282 w 1282" name="T14"/>
              <a:gd fmla="*/ 30 h 341" name="T15"/>
              <a:gd fmla="*/ 1282 w 1282" name="T16"/>
              <a:gd fmla="*/ 311 h 3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ctr"/>
          <a:lstStyle/>
          <a:p>
            <a:pPr algn="ctr"/>
            <a:endParaRPr sz="1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  <a:cs typeface="+mn-ea"/>
              <a:sym charset="-122" panose="02010600030101010101" pitchFamily="2" typeface="PangMenZhengDao"/>
            </a:endParaRPr>
          </a:p>
        </p:txBody>
      </p:sp>
      <p:sp>
        <p:nvSpPr>
          <p:cNvPr id="14" name="Freeform: Shape 36">
            <a:extLst>
              <a:ext uri="{FF2B5EF4-FFF2-40B4-BE49-F238E27FC236}">
                <a16:creationId xmlns:a16="http://schemas.microsoft.com/office/drawing/2014/main" id="{8AB2A625-747F-4FCC-967A-E60FC70F6E1C}"/>
              </a:ext>
            </a:extLst>
          </p:cNvPr>
          <p:cNvSpPr/>
          <p:nvPr/>
        </p:nvSpPr>
        <p:spPr bwMode="auto">
          <a:xfrm>
            <a:off x="5705305" y="3742295"/>
            <a:ext cx="1623963" cy="661988"/>
          </a:xfrm>
          <a:custGeom>
            <a:gdLst>
              <a:gd fmla="*/ 1282 w 1282" name="T0"/>
              <a:gd fmla="*/ 311 h 341" name="T1"/>
              <a:gd fmla="*/ 1252 w 1282" name="T2"/>
              <a:gd fmla="*/ 341 h 341" name="T3"/>
              <a:gd fmla="*/ 30 w 1282" name="T4"/>
              <a:gd fmla="*/ 341 h 341" name="T5"/>
              <a:gd fmla="*/ 0 w 1282" name="T6"/>
              <a:gd fmla="*/ 311 h 341" name="T7"/>
              <a:gd fmla="*/ 0 w 1282" name="T8"/>
              <a:gd fmla="*/ 30 h 341" name="T9"/>
              <a:gd fmla="*/ 30 w 1282" name="T10"/>
              <a:gd fmla="*/ 0 h 341" name="T11"/>
              <a:gd fmla="*/ 1252 w 1282" name="T12"/>
              <a:gd fmla="*/ 0 h 341" name="T13"/>
              <a:gd fmla="*/ 1282 w 1282" name="T14"/>
              <a:gd fmla="*/ 30 h 341" name="T15"/>
              <a:gd fmla="*/ 1282 w 1282" name="T16"/>
              <a:gd fmla="*/ 311 h 3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ctr"/>
          <a:lstStyle/>
          <a:p>
            <a:pPr algn="ctr"/>
            <a:endParaRPr sz="1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  <a:cs typeface="+mn-ea"/>
              <a:sym charset="-122" panose="02010600030101010101" pitchFamily="2" typeface="PangMenZhengDao"/>
            </a:endParaRPr>
          </a:p>
        </p:txBody>
      </p:sp>
      <p:sp>
        <p:nvSpPr>
          <p:cNvPr id="15" name="Freeform: Shape 42">
            <a:extLst>
              <a:ext uri="{FF2B5EF4-FFF2-40B4-BE49-F238E27FC236}">
                <a16:creationId xmlns:a16="http://schemas.microsoft.com/office/drawing/2014/main" id="{E4D15C1A-8B9B-4171-9EAD-0D8525CA65EF}"/>
              </a:ext>
            </a:extLst>
          </p:cNvPr>
          <p:cNvSpPr/>
          <p:nvPr/>
        </p:nvSpPr>
        <p:spPr bwMode="auto">
          <a:xfrm>
            <a:off x="4881489" y="5035677"/>
            <a:ext cx="1733878" cy="663179"/>
          </a:xfrm>
          <a:custGeom>
            <a:gdLst>
              <a:gd fmla="*/ 1282 w 1282" name="T0"/>
              <a:gd fmla="*/ 311 h 341" name="T1"/>
              <a:gd fmla="*/ 1252 w 1282" name="T2"/>
              <a:gd fmla="*/ 341 h 341" name="T3"/>
              <a:gd fmla="*/ 30 w 1282" name="T4"/>
              <a:gd fmla="*/ 341 h 341" name="T5"/>
              <a:gd fmla="*/ 0 w 1282" name="T6"/>
              <a:gd fmla="*/ 311 h 341" name="T7"/>
              <a:gd fmla="*/ 0 w 1282" name="T8"/>
              <a:gd fmla="*/ 30 h 341" name="T9"/>
              <a:gd fmla="*/ 30 w 1282" name="T10"/>
              <a:gd fmla="*/ 0 h 341" name="T11"/>
              <a:gd fmla="*/ 1252 w 1282" name="T12"/>
              <a:gd fmla="*/ 0 h 341" name="T13"/>
              <a:gd fmla="*/ 1282 w 1282" name="T14"/>
              <a:gd fmla="*/ 30 h 341" name="T15"/>
              <a:gd fmla="*/ 1282 w 1282" name="T16"/>
              <a:gd fmla="*/ 311 h 34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ctr"/>
          <a:lstStyle/>
          <a:p>
            <a:pPr algn="ctr"/>
            <a:endParaRPr sz="1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  <a:cs typeface="+mn-ea"/>
              <a:sym charset="-122" panose="02010600030101010101" pitchFamily="2" typeface="PangMenZhengDao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025FA0-0173-4322-8000-CAA8A7CE4F5C}"/>
              </a:ext>
            </a:extLst>
          </p:cNvPr>
          <p:cNvSpPr/>
          <p:nvPr/>
        </p:nvSpPr>
        <p:spPr>
          <a:xfrm>
            <a:off x="4983475" y="2600171"/>
            <a:ext cx="153701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charset="-122" panose="02010600030101010101" pitchFamily="2" typeface="PangMenZhengDao"/>
              </a:rPr>
              <a:t>标题内容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536FF8E-5153-49E8-9E95-B134434366A3}"/>
              </a:ext>
            </a:extLst>
          </p:cNvPr>
          <p:cNvSpPr/>
          <p:nvPr/>
        </p:nvSpPr>
        <p:spPr>
          <a:xfrm>
            <a:off x="5846857" y="3873233"/>
            <a:ext cx="153701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charset="-122" panose="02010600030101010101" pitchFamily="2" typeface="PangMenZhengDao"/>
              </a:rPr>
              <a:t>标题内容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B43ABAA-F663-42EA-817E-F755E452321B}"/>
              </a:ext>
            </a:extLst>
          </p:cNvPr>
          <p:cNvSpPr/>
          <p:nvPr/>
        </p:nvSpPr>
        <p:spPr>
          <a:xfrm>
            <a:off x="4983474" y="5174421"/>
            <a:ext cx="153701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charset="-122" panose="02010600030101010101" pitchFamily="2" typeface="PangMenZhengDao"/>
              </a:rPr>
              <a:t>标题内容</a:t>
            </a:r>
          </a:p>
        </p:txBody>
      </p:sp>
      <p:sp>
        <p:nvSpPr>
          <p:cNvPr id="23" name="TextBox 54">
            <a:extLst>
              <a:ext uri="{FF2B5EF4-FFF2-40B4-BE49-F238E27FC236}">
                <a16:creationId xmlns:a16="http://schemas.microsoft.com/office/drawing/2014/main" id="{484368F6-9AE8-4371-9DF9-B581390386CE}"/>
              </a:ext>
            </a:extLst>
          </p:cNvPr>
          <p:cNvSpPr txBox="1"/>
          <p:nvPr/>
        </p:nvSpPr>
        <p:spPr>
          <a:xfrm>
            <a:off x="7525422" y="3726743"/>
            <a:ext cx="379700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8A4DBF87-CD68-44F0-932E-C49CED3A8B6E}"/>
              </a:ext>
            </a:extLst>
          </p:cNvPr>
          <p:cNvSpPr txBox="1"/>
          <p:nvPr/>
        </p:nvSpPr>
        <p:spPr>
          <a:xfrm>
            <a:off x="996706" y="2414849"/>
            <a:ext cx="3789004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typeface="+mn-ea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5" name="TextBox 54">
            <a:extLst>
              <a:ext uri="{FF2B5EF4-FFF2-40B4-BE49-F238E27FC236}">
                <a16:creationId xmlns:a16="http://schemas.microsoft.com/office/drawing/2014/main" id="{2C478002-89B4-4E03-9055-DD442E741AC5}"/>
              </a:ext>
            </a:extLst>
          </p:cNvPr>
          <p:cNvSpPr txBox="1"/>
          <p:nvPr/>
        </p:nvSpPr>
        <p:spPr>
          <a:xfrm>
            <a:off x="997605" y="5047729"/>
            <a:ext cx="3789004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lvl="0">
              <a:lnSpc>
                <a:spcPts val="2000"/>
              </a:lnSpc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typeface="+mn-ea"/>
              </a:rPr>
              <a:t>请在此处添加具体内容，文字尽量言简意赅，简单说明即可，不必过于繁琐。</a:t>
            </a:r>
          </a:p>
        </p:txBody>
      </p:sp>
    </p:spTree>
    <p:extLst>
      <p:ext uri="{BB962C8B-B14F-4D97-AF65-F5344CB8AC3E}">
        <p14:creationId val="70383334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861301C-4E3C-43E3-B993-65C6F201011F}"/>
              </a:ext>
            </a:extLst>
          </p:cNvPr>
          <p:cNvGrpSpPr/>
          <p:nvPr/>
        </p:nvGrpSpPr>
        <p:grpSpPr>
          <a:xfrm>
            <a:off x="1704719" y="1463234"/>
            <a:ext cx="8341292" cy="3557560"/>
            <a:chOff x="2013" y="1563"/>
            <a:chExt cx="9852" cy="4202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338DD7E-A1AC-4433-A978-402FE3702A90}"/>
                </a:ext>
              </a:extLst>
            </p:cNvPr>
            <p:cNvGrpSpPr/>
            <p:nvPr/>
          </p:nvGrpSpPr>
          <p:grpSpPr>
            <a:xfrm>
              <a:off x="2513" y="2550"/>
              <a:ext cx="9352" cy="2705"/>
              <a:chOff x="2347913" y="2421930"/>
              <a:chExt cx="7923212" cy="2289200"/>
            </a:xfrm>
          </p:grpSpPr>
          <p:sp>
            <p:nvSpPr>
              <p:cNvPr id="80" name="Line 11">
                <a:extLst>
                  <a:ext uri="{FF2B5EF4-FFF2-40B4-BE49-F238E27FC236}">
                    <a16:creationId xmlns:a16="http://schemas.microsoft.com/office/drawing/2014/main" id="{45ABC9C4-DBD0-45CE-868F-CD1959368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1" y="4210644"/>
                <a:ext cx="754221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1" name="Line 11">
                <a:extLst>
                  <a:ext uri="{FF2B5EF4-FFF2-40B4-BE49-F238E27FC236}">
                    <a16:creationId xmlns:a16="http://schemas.microsoft.com/office/drawing/2014/main" id="{54E42005-B829-46BC-925C-BB5E406EC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1" y="3709044"/>
                <a:ext cx="754221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2" name="Line 11">
                <a:extLst>
                  <a:ext uri="{FF2B5EF4-FFF2-40B4-BE49-F238E27FC236}">
                    <a16:creationId xmlns:a16="http://schemas.microsoft.com/office/drawing/2014/main" id="{5F9D1464-39C5-4DD2-8864-758B04613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1" y="3286026"/>
                <a:ext cx="754221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3" name="Line 11">
                <a:extLst>
                  <a:ext uri="{FF2B5EF4-FFF2-40B4-BE49-F238E27FC236}">
                    <a16:creationId xmlns:a16="http://schemas.microsoft.com/office/drawing/2014/main" id="{ACFA0F8A-515F-4AD0-AE27-F11AC0C37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1" y="2853978"/>
                <a:ext cx="754221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4" name="Line 11">
                <a:extLst>
                  <a:ext uri="{FF2B5EF4-FFF2-40B4-BE49-F238E27FC236}">
                    <a16:creationId xmlns:a16="http://schemas.microsoft.com/office/drawing/2014/main" id="{9F5DF503-1F9A-4E17-848F-4EB216B99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911" y="2421930"/>
                <a:ext cx="7542213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85" name="Line 11">
                <a:extLst>
                  <a:ext uri="{FF2B5EF4-FFF2-40B4-BE49-F238E27FC236}">
                    <a16:creationId xmlns:a16="http://schemas.microsoft.com/office/drawing/2014/main" id="{351FC874-EFDF-49C4-A4B9-22E64CB81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7913" y="4711130"/>
                <a:ext cx="7923212" cy="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round/>
                <a:tailEnd len="med" type="arrow" w="med"/>
              </a:ln>
              <a:effectLst/>
              <a:extLst>
                <a:ext uri="{909E8E84-426E-40DD-AFC4-6F175D3DCCD1}">
                  <a14:hiddenFill>
                    <a:noFill/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altLang="en-US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10892A3C-2539-40CF-9131-EAC227B6E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 rot="16200000">
              <a:off x="1118" y="3678"/>
              <a:ext cx="3690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round/>
              <a:tailEnd len="med" type="arrow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5695" lIns="91389" rIns="91389" tIns="45695"/>
            <a:lstStyle/>
            <a:p>
              <a:pPr defTabSz="1219170">
                <a:defRPr/>
              </a:pPr>
              <a:endParaRPr altLang="en-US" kern="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0" name="Rectangle 13">
              <a:extLst>
                <a:ext uri="{FF2B5EF4-FFF2-40B4-BE49-F238E27FC236}">
                  <a16:creationId xmlns:a16="http://schemas.microsoft.com/office/drawing/2014/main" id="{FE02302C-5261-4CBF-BEC4-CAECB333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4" y="3274"/>
              <a:ext cx="630" cy="1981"/>
            </a:xfrm>
            <a:prstGeom prst="rect">
              <a:avLst/>
            </a:prstGeom>
            <a:solidFill>
              <a:srgbClr val="CDE4F6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1650DBC2-2B12-46C1-A354-F8790DE07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2914"/>
              <a:ext cx="630" cy="2341"/>
            </a:xfrm>
            <a:prstGeom prst="rect">
              <a:avLst/>
            </a:prstGeom>
            <a:solidFill>
              <a:srgbClr val="F7BFA4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2" name="Rectangle 15">
              <a:extLst>
                <a:ext uri="{FF2B5EF4-FFF2-40B4-BE49-F238E27FC236}">
                  <a16:creationId xmlns:a16="http://schemas.microsoft.com/office/drawing/2014/main" id="{D13C68B5-CB54-449E-A50A-1ABA31839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" y="3724"/>
              <a:ext cx="630" cy="1531"/>
            </a:xfrm>
            <a:prstGeom prst="rect">
              <a:avLst/>
            </a:prstGeom>
            <a:solidFill>
              <a:srgbClr val="CDE4F6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3" name="Rectangle 16">
              <a:extLst>
                <a:ext uri="{FF2B5EF4-FFF2-40B4-BE49-F238E27FC236}">
                  <a16:creationId xmlns:a16="http://schemas.microsoft.com/office/drawing/2014/main" id="{ECE62D5A-4AF5-42B3-9C83-ABFF481AA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" y="2464"/>
              <a:ext cx="630" cy="2791"/>
            </a:xfrm>
            <a:prstGeom prst="rect">
              <a:avLst/>
            </a:prstGeom>
            <a:solidFill>
              <a:srgbClr val="F7BFA4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4" name="Rectangle 17">
              <a:extLst>
                <a:ext uri="{FF2B5EF4-FFF2-40B4-BE49-F238E27FC236}">
                  <a16:creationId xmlns:a16="http://schemas.microsoft.com/office/drawing/2014/main" id="{2F9EB336-EE2C-45F9-8469-79643B0CC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" y="3274"/>
              <a:ext cx="630" cy="1981"/>
            </a:xfrm>
            <a:prstGeom prst="rect">
              <a:avLst/>
            </a:prstGeom>
            <a:solidFill>
              <a:srgbClr val="CDE4F6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65" name="Rectangle 18">
              <a:extLst>
                <a:ext uri="{FF2B5EF4-FFF2-40B4-BE49-F238E27FC236}">
                  <a16:creationId xmlns:a16="http://schemas.microsoft.com/office/drawing/2014/main" id="{EF07FF1D-F89E-4B4C-B3BC-B1FB14650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8" y="1563"/>
              <a:ext cx="630" cy="3692"/>
            </a:xfrm>
            <a:prstGeom prst="rect">
              <a:avLst/>
            </a:prstGeom>
            <a:solidFill>
              <a:srgbClr val="F7BFA4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 bIns="45695" lIns="91389" rIns="91389" tIns="45695" wrap="none"/>
            <a:lstStyle>
              <a:lvl1pPr eaLnBrk="0" hangingPunct="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b="1"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1219170" eaLnBrk="1" hangingPunct="1">
                <a:defRPr/>
              </a:pPr>
              <a:endParaRPr altLang="en-US" b="0" kern="0" lang="zh-CN" sz="2667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7CF57DB1-C417-4CA7-9E6E-AB4CD65F6530}"/>
                </a:ext>
              </a:extLst>
            </p:cNvPr>
            <p:cNvGrpSpPr/>
            <p:nvPr/>
          </p:nvGrpSpPr>
          <p:grpSpPr>
            <a:xfrm>
              <a:off x="2013" y="2376"/>
              <a:ext cx="769" cy="2514"/>
              <a:chOff x="1922711" y="2214181"/>
              <a:chExt cx="651010" cy="2127050"/>
            </a:xfrm>
          </p:grpSpPr>
          <p:sp>
            <p:nvSpPr>
              <p:cNvPr id="75" name="TextBox 81">
                <a:extLst>
                  <a:ext uri="{FF2B5EF4-FFF2-40B4-BE49-F238E27FC236}">
                    <a16:creationId xmlns:a16="http://schemas.microsoft.com/office/drawing/2014/main" id="{195DA193-A3C5-411A-8D09-3CCABACF0139}"/>
                  </a:ext>
                </a:extLst>
              </p:cNvPr>
              <p:cNvSpPr txBox="1"/>
              <p:nvPr/>
            </p:nvSpPr>
            <p:spPr>
              <a:xfrm>
                <a:off x="2079374" y="4002897"/>
                <a:ext cx="487627" cy="335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20%</a:t>
                </a:r>
              </a:p>
            </p:txBody>
          </p:sp>
          <p:sp>
            <p:nvSpPr>
              <p:cNvPr id="76" name="TextBox 82">
                <a:extLst>
                  <a:ext uri="{FF2B5EF4-FFF2-40B4-BE49-F238E27FC236}">
                    <a16:creationId xmlns:a16="http://schemas.microsoft.com/office/drawing/2014/main" id="{BACF95F6-E52D-4D87-A541-485F639DA7E5}"/>
                  </a:ext>
                </a:extLst>
              </p:cNvPr>
              <p:cNvSpPr txBox="1"/>
              <p:nvPr/>
            </p:nvSpPr>
            <p:spPr>
              <a:xfrm>
                <a:off x="2079374" y="3482869"/>
                <a:ext cx="487627" cy="335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40%</a:t>
                </a:r>
              </a:p>
            </p:txBody>
          </p:sp>
          <p:sp>
            <p:nvSpPr>
              <p:cNvPr id="77" name="TextBox 83">
                <a:extLst>
                  <a:ext uri="{FF2B5EF4-FFF2-40B4-BE49-F238E27FC236}">
                    <a16:creationId xmlns:a16="http://schemas.microsoft.com/office/drawing/2014/main" id="{9FAC0E09-C923-43F6-B0F0-C0CAD1A88CF7}"/>
                  </a:ext>
                </a:extLst>
              </p:cNvPr>
              <p:cNvSpPr txBox="1"/>
              <p:nvPr/>
            </p:nvSpPr>
            <p:spPr>
              <a:xfrm>
                <a:off x="2080340" y="3062101"/>
                <a:ext cx="487627" cy="335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60%</a:t>
                </a:r>
              </a:p>
            </p:txBody>
          </p:sp>
          <p:sp>
            <p:nvSpPr>
              <p:cNvPr id="78" name="TextBox 84">
                <a:extLst>
                  <a:ext uri="{FF2B5EF4-FFF2-40B4-BE49-F238E27FC236}">
                    <a16:creationId xmlns:a16="http://schemas.microsoft.com/office/drawing/2014/main" id="{36DDFC1F-F432-41A2-B214-6BCB245B88BF}"/>
                  </a:ext>
                </a:extLst>
              </p:cNvPr>
              <p:cNvSpPr txBox="1"/>
              <p:nvPr/>
            </p:nvSpPr>
            <p:spPr>
              <a:xfrm>
                <a:off x="2081192" y="2640044"/>
                <a:ext cx="487627" cy="335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80%</a:t>
                </a:r>
              </a:p>
            </p:txBody>
          </p:sp>
          <p:sp>
            <p:nvSpPr>
              <p:cNvPr id="79" name="TextBox 85">
                <a:extLst>
                  <a:ext uri="{FF2B5EF4-FFF2-40B4-BE49-F238E27FC236}">
                    <a16:creationId xmlns:a16="http://schemas.microsoft.com/office/drawing/2014/main" id="{CA924B70-5735-4192-9A9E-0FB46230D17D}"/>
                  </a:ext>
                </a:extLst>
              </p:cNvPr>
              <p:cNvSpPr txBox="1"/>
              <p:nvPr/>
            </p:nvSpPr>
            <p:spPr>
              <a:xfrm>
                <a:off x="1922711" y="2214181"/>
                <a:ext cx="589215" cy="335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</a:rPr>
                  <a:t>100%</a:t>
                </a: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501CF443-299F-4AC2-8852-EE062522E99A}"/>
                </a:ext>
              </a:extLst>
            </p:cNvPr>
            <p:cNvGrpSpPr/>
            <p:nvPr/>
          </p:nvGrpSpPr>
          <p:grpSpPr>
            <a:xfrm>
              <a:off x="3731" y="5351"/>
              <a:ext cx="7288" cy="414"/>
              <a:chOff x="3380498" y="4752074"/>
              <a:chExt cx="6173702" cy="351967"/>
            </a:xfrm>
          </p:grpSpPr>
          <p:sp>
            <p:nvSpPr>
              <p:cNvPr id="68" name="TextBox 87">
                <a:extLst>
                  <a:ext uri="{FF2B5EF4-FFF2-40B4-BE49-F238E27FC236}">
                    <a16:creationId xmlns:a16="http://schemas.microsoft.com/office/drawing/2014/main" id="{8825D29A-124D-4045-B808-2FE0902EBEB1}"/>
                  </a:ext>
                </a:extLst>
              </p:cNvPr>
              <p:cNvSpPr txBox="1"/>
              <p:nvPr/>
            </p:nvSpPr>
            <p:spPr>
              <a:xfrm>
                <a:off x="3409032" y="4752074"/>
                <a:ext cx="182976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defTabSz="1219170">
                  <a:defRPr/>
                </a:pPr>
                <a:endParaRPr altLang="en-US" kern="0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69" name="TextBox 88">
                <a:extLst>
                  <a:ext uri="{FF2B5EF4-FFF2-40B4-BE49-F238E27FC236}">
                    <a16:creationId xmlns:a16="http://schemas.microsoft.com/office/drawing/2014/main" id="{321CD63A-C64F-46F3-B01C-00667B426DAE}"/>
                  </a:ext>
                </a:extLst>
              </p:cNvPr>
              <p:cNvSpPr txBox="1"/>
              <p:nvPr/>
            </p:nvSpPr>
            <p:spPr>
              <a:xfrm>
                <a:off x="3388711" y="4764043"/>
                <a:ext cx="691243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2月份</a:t>
                </a:r>
              </a:p>
            </p:txBody>
          </p:sp>
          <p:sp>
            <p:nvSpPr>
              <p:cNvPr id="70" name="TextBox 89">
                <a:extLst>
                  <a:ext uri="{FF2B5EF4-FFF2-40B4-BE49-F238E27FC236}">
                    <a16:creationId xmlns:a16="http://schemas.microsoft.com/office/drawing/2014/main" id="{40BB464C-EB28-44F8-A9F2-4DBB467BDB16}"/>
                  </a:ext>
                </a:extLst>
              </p:cNvPr>
              <p:cNvSpPr txBox="1"/>
              <p:nvPr/>
            </p:nvSpPr>
            <p:spPr>
              <a:xfrm>
                <a:off x="4487352" y="4757337"/>
                <a:ext cx="691243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4月份</a:t>
                </a:r>
              </a:p>
            </p:txBody>
          </p:sp>
          <p:sp>
            <p:nvSpPr>
              <p:cNvPr id="71" name="TextBox 90">
                <a:extLst>
                  <a:ext uri="{FF2B5EF4-FFF2-40B4-BE49-F238E27FC236}">
                    <a16:creationId xmlns:a16="http://schemas.microsoft.com/office/drawing/2014/main" id="{04DE97C1-9AC2-45AA-BC22-8DCE09006D60}"/>
                  </a:ext>
                </a:extLst>
              </p:cNvPr>
              <p:cNvSpPr txBox="1"/>
              <p:nvPr/>
            </p:nvSpPr>
            <p:spPr>
              <a:xfrm>
                <a:off x="5537038" y="4757338"/>
                <a:ext cx="691243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6月份</a:t>
                </a:r>
              </a:p>
            </p:txBody>
          </p:sp>
          <p:sp>
            <p:nvSpPr>
              <p:cNvPr id="72" name="TextBox 91">
                <a:extLst>
                  <a:ext uri="{FF2B5EF4-FFF2-40B4-BE49-F238E27FC236}">
                    <a16:creationId xmlns:a16="http://schemas.microsoft.com/office/drawing/2014/main" id="{1E7140A3-59BE-46EB-B79B-509B921F422E}"/>
                  </a:ext>
                </a:extLst>
              </p:cNvPr>
              <p:cNvSpPr txBox="1"/>
              <p:nvPr/>
            </p:nvSpPr>
            <p:spPr>
              <a:xfrm>
                <a:off x="6642986" y="4757337"/>
                <a:ext cx="691243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8月份</a:t>
                </a:r>
              </a:p>
            </p:txBody>
          </p:sp>
          <p:sp>
            <p:nvSpPr>
              <p:cNvPr id="73" name="TextBox 92">
                <a:extLst>
                  <a:ext uri="{FF2B5EF4-FFF2-40B4-BE49-F238E27FC236}">
                    <a16:creationId xmlns:a16="http://schemas.microsoft.com/office/drawing/2014/main" id="{3F9CE5D5-5921-4DCB-AC95-C830864B8545}"/>
                  </a:ext>
                </a:extLst>
              </p:cNvPr>
              <p:cNvSpPr txBox="1"/>
              <p:nvPr/>
            </p:nvSpPr>
            <p:spPr>
              <a:xfrm>
                <a:off x="7669182" y="4757337"/>
                <a:ext cx="792897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10月份</a:t>
                </a:r>
              </a:p>
            </p:txBody>
          </p:sp>
          <p:sp>
            <p:nvSpPr>
              <p:cNvPr id="74" name="TextBox 93">
                <a:extLst>
                  <a:ext uri="{FF2B5EF4-FFF2-40B4-BE49-F238E27FC236}">
                    <a16:creationId xmlns:a16="http://schemas.microsoft.com/office/drawing/2014/main" id="{ED336A9B-B76F-4D82-BFE7-40D6659FCEB4}"/>
                  </a:ext>
                </a:extLst>
              </p:cNvPr>
              <p:cNvSpPr txBox="1"/>
              <p:nvPr/>
            </p:nvSpPr>
            <p:spPr>
              <a:xfrm>
                <a:off x="8747793" y="4757337"/>
                <a:ext cx="792897" cy="336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none">
                <a:spAutoFit/>
              </a:bodyPr>
              <a:lstStyle/>
              <a:p>
                <a:pPr algn="ctr" defTabSz="1219170">
                  <a:defRPr/>
                </a:pPr>
                <a:r>
                  <a:rPr altLang="zh-CN" kern="0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charset="-122" panose="020b0800000000000000" typeface="思源黑体 Bold"/>
                  </a:rPr>
                  <a:t>12月份</a:t>
                </a:r>
              </a:p>
            </p:txBody>
          </p:sp>
        </p:grp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649485E9-30B0-4382-A2EB-3E26C8DCE52A}"/>
              </a:ext>
            </a:extLst>
          </p:cNvPr>
          <p:cNvSpPr/>
          <p:nvPr/>
        </p:nvSpPr>
        <p:spPr>
          <a:xfrm>
            <a:off x="1975273" y="5388187"/>
            <a:ext cx="8070427" cy="59944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typeface="+mn-ea"/>
              </a:rPr>
              <a:t>请在此处添加具体内容，文字尽量言简意赅，不必过于繁琐。请在此处添加具体内容，文字尽量言简意赅，简单说明即可，不必过于繁琐。</a:t>
            </a:r>
          </a:p>
        </p:txBody>
      </p:sp>
    </p:spTree>
    <p:extLst>
      <p:ext uri="{BB962C8B-B14F-4D97-AF65-F5344CB8AC3E}">
        <p14:creationId val="119674196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4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工作开展汇报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AB16B7-D917-4F3F-81C5-A600AFCCCCD8}"/>
              </a:ext>
            </a:extLst>
          </p:cNvPr>
          <p:cNvGrpSpPr/>
          <p:nvPr/>
        </p:nvGrpSpPr>
        <p:grpSpPr>
          <a:xfrm>
            <a:off x="5779063" y="2084206"/>
            <a:ext cx="1022373" cy="771037"/>
            <a:chOff x="5917255" y="2239217"/>
            <a:chExt cx="1022373" cy="771037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51E9632-3DFD-4613-9BAE-CD2303144141}"/>
                </a:ext>
              </a:extLst>
            </p:cNvPr>
            <p:cNvSpPr/>
            <p:nvPr/>
          </p:nvSpPr>
          <p:spPr bwMode="auto">
            <a:xfrm rot="5400000">
              <a:off x="6042923" y="2283053"/>
              <a:ext cx="771037" cy="68336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8575">
              <a:solidFill>
                <a:srgbClr val="F7BFA4"/>
              </a:soli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typeface="思源黑体 Bold"/>
                <a:ea charset="-122" panose="020b0800000000000000" typeface="思源黑体 Bold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7B02D77-CDC7-4024-AF8C-4332F0DDD8DA}"/>
                </a:ext>
              </a:extLst>
            </p:cNvPr>
            <p:cNvSpPr txBox="1"/>
            <p:nvPr/>
          </p:nvSpPr>
          <p:spPr>
            <a:xfrm>
              <a:off x="5917256" y="2333239"/>
              <a:ext cx="102237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9170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algn="ctr" blurRad="63500" rotWithShape="0" sx="102000" sy="102000">
                      <a:prstClr val="black">
                        <a:alpha val="40000"/>
                      </a:prstClr>
                    </a:outerShdw>
                  </a:effectLst>
                  <a:latin charset="-122" panose="020b0800000000000000" typeface="思源黑体 Bold"/>
                  <a:ea charset="-122" panose="020b0800000000000000" typeface="思源黑体 Bold"/>
                </a:rPr>
                <a:t>01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1581076-E43F-484D-A193-2B782FFD929E}"/>
              </a:ext>
            </a:extLst>
          </p:cNvPr>
          <p:cNvGrpSpPr/>
          <p:nvPr/>
        </p:nvGrpSpPr>
        <p:grpSpPr>
          <a:xfrm>
            <a:off x="5779063" y="3495599"/>
            <a:ext cx="1022373" cy="771037"/>
            <a:chOff x="5917255" y="2239217"/>
            <a:chExt cx="1022373" cy="77103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BBB5260-F463-4738-8BAA-2FC4CF689E77}"/>
                </a:ext>
              </a:extLst>
            </p:cNvPr>
            <p:cNvSpPr/>
            <p:nvPr/>
          </p:nvSpPr>
          <p:spPr bwMode="auto">
            <a:xfrm rot="5400000">
              <a:off x="6042923" y="2283053"/>
              <a:ext cx="771037" cy="68336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8575">
              <a:solidFill>
                <a:srgbClr val="CDE4F6"/>
              </a:soli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typeface="思源黑体 Bold"/>
                <a:ea charset="-122" panose="020b0800000000000000" typeface="思源黑体 Bold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4F09F5C-DB7F-44B2-8311-CEDD5E7D58B7}"/>
                </a:ext>
              </a:extLst>
            </p:cNvPr>
            <p:cNvSpPr txBox="1"/>
            <p:nvPr/>
          </p:nvSpPr>
          <p:spPr>
            <a:xfrm>
              <a:off x="5917256" y="2359353"/>
              <a:ext cx="102237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9170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algn="ctr" blurRad="63500" rotWithShape="0" sx="102000" sy="102000">
                      <a:prstClr val="black">
                        <a:alpha val="40000"/>
                      </a:prstClr>
                    </a:outerShdw>
                  </a:effectLst>
                  <a:latin charset="-122" panose="020b0800000000000000" typeface="思源黑体 Bold"/>
                  <a:ea charset="-122" panose="020b0800000000000000" typeface="思源黑体 Bold"/>
                </a:rPr>
                <a:t>02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8B3BF20-5245-4C6C-96EA-4E035DE4AC8F}"/>
              </a:ext>
            </a:extLst>
          </p:cNvPr>
          <p:cNvGrpSpPr/>
          <p:nvPr/>
        </p:nvGrpSpPr>
        <p:grpSpPr>
          <a:xfrm>
            <a:off x="5779063" y="4866352"/>
            <a:ext cx="1022373" cy="771037"/>
            <a:chOff x="5917255" y="2239217"/>
            <a:chExt cx="1022373" cy="771037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E62037F-BBD7-44EB-9BE3-FF79C141EE8E}"/>
                </a:ext>
              </a:extLst>
            </p:cNvPr>
            <p:cNvSpPr/>
            <p:nvPr/>
          </p:nvSpPr>
          <p:spPr bwMode="auto">
            <a:xfrm rot="5400000">
              <a:off x="6042923" y="2283053"/>
              <a:ext cx="771037" cy="68336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8575">
              <a:solidFill>
                <a:srgbClr val="F7BFA4"/>
              </a:soli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800000000000000" typeface="思源黑体 Bold"/>
                <a:ea charset="-122" panose="020b0800000000000000" typeface="思源黑体 Bold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76B3AA8-271E-4EB1-B287-00553EFEDCE0}"/>
                </a:ext>
              </a:extLst>
            </p:cNvPr>
            <p:cNvSpPr txBox="1"/>
            <p:nvPr/>
          </p:nvSpPr>
          <p:spPr>
            <a:xfrm>
              <a:off x="5917256" y="2344379"/>
              <a:ext cx="102237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9170"/>
              <a:r>
                <a:rPr altLang="zh-CN"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algn="ctr" blurRad="63500" rotWithShape="0" sx="102000" sy="102000">
                      <a:prstClr val="black">
                        <a:alpha val="40000"/>
                      </a:prstClr>
                    </a:outerShdw>
                  </a:effectLst>
                  <a:latin charset="-122" panose="020b0800000000000000" typeface="思源黑体 Bold"/>
                  <a:ea charset="-122" panose="020b0800000000000000" typeface="思源黑体 Bold"/>
                </a:rPr>
                <a:t>03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C5E687-3C05-46DA-A490-F12368486BE3}"/>
              </a:ext>
            </a:extLst>
          </p:cNvPr>
          <p:cNvGrpSpPr/>
          <p:nvPr/>
        </p:nvGrpSpPr>
        <p:grpSpPr>
          <a:xfrm>
            <a:off x="7128444" y="1932648"/>
            <a:ext cx="3758353" cy="941745"/>
            <a:chOff x="5796051" y="2536154"/>
            <a:chExt cx="2818765" cy="706309"/>
          </a:xfrm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4A42B0BA-BCF8-47E2-9EEB-34CA94F3E628}"/>
                </a:ext>
              </a:extLst>
            </p:cNvPr>
            <p:cNvSpPr txBox="1"/>
            <p:nvPr/>
          </p:nvSpPr>
          <p:spPr>
            <a:xfrm>
              <a:off x="5819044" y="2536154"/>
              <a:ext cx="1109678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/>
            <a:p>
              <a:pPr defTabSz="1219170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564093E-1FD9-446E-B7F2-ADC7BE806C9C}"/>
                </a:ext>
              </a:extLst>
            </p:cNvPr>
            <p:cNvSpPr/>
            <p:nvPr/>
          </p:nvSpPr>
          <p:spPr>
            <a:xfrm>
              <a:off x="5796051" y="2809507"/>
              <a:ext cx="2818765" cy="44958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6C21DC9-04BE-4A15-AA99-9D6A218C66A9}"/>
              </a:ext>
            </a:extLst>
          </p:cNvPr>
          <p:cNvGrpSpPr/>
          <p:nvPr/>
        </p:nvGrpSpPr>
        <p:grpSpPr>
          <a:xfrm>
            <a:off x="7128443" y="3296806"/>
            <a:ext cx="3758353" cy="928493"/>
            <a:chOff x="5796050" y="2545178"/>
            <a:chExt cx="2818765" cy="696370"/>
          </a:xfrm>
        </p:grpSpPr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id="{55EC0C90-1FB7-4A6D-86D8-E4B76D1642F7}"/>
                </a:ext>
              </a:extLst>
            </p:cNvPr>
            <p:cNvSpPr txBox="1"/>
            <p:nvPr/>
          </p:nvSpPr>
          <p:spPr>
            <a:xfrm>
              <a:off x="5819045" y="2545178"/>
              <a:ext cx="1037489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D789393-E62F-4CD9-A149-21EC94D50899}"/>
                </a:ext>
              </a:extLst>
            </p:cNvPr>
            <p:cNvSpPr/>
            <p:nvPr/>
          </p:nvSpPr>
          <p:spPr>
            <a:xfrm>
              <a:off x="5796049" y="2808592"/>
              <a:ext cx="2818765" cy="44958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336C834-37D8-4672-92C2-5C16926D31B0}"/>
              </a:ext>
            </a:extLst>
          </p:cNvPr>
          <p:cNvGrpSpPr/>
          <p:nvPr/>
        </p:nvGrpSpPr>
        <p:grpSpPr>
          <a:xfrm>
            <a:off x="7127839" y="4691265"/>
            <a:ext cx="3883660" cy="944278"/>
            <a:chOff x="5795598" y="2545178"/>
            <a:chExt cx="2912745" cy="708209"/>
          </a:xfrm>
        </p:grpSpPr>
        <p:sp>
          <p:nvSpPr>
            <p:cNvPr id="47" name="TextBox 41">
              <a:extLst>
                <a:ext uri="{FF2B5EF4-FFF2-40B4-BE49-F238E27FC236}">
                  <a16:creationId xmlns:a16="http://schemas.microsoft.com/office/drawing/2014/main" id="{1A51E3F7-302B-4748-B8E0-C3D0B10806CE}"/>
                </a:ext>
              </a:extLst>
            </p:cNvPr>
            <p:cNvSpPr txBox="1"/>
            <p:nvPr/>
          </p:nvSpPr>
          <p:spPr>
            <a:xfrm>
              <a:off x="5819045" y="2545178"/>
              <a:ext cx="1037490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D15770F-4425-45C0-B255-7671D46FB389}"/>
                </a:ext>
              </a:extLst>
            </p:cNvPr>
            <p:cNvSpPr/>
            <p:nvPr/>
          </p:nvSpPr>
          <p:spPr>
            <a:xfrm>
              <a:off x="5795598" y="2820431"/>
              <a:ext cx="2912745" cy="44958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</p:grpSp>
      <p:sp>
        <p:nvSpPr>
          <p:cNvPr id="2" name="七边形 1">
            <a:extLst>
              <a:ext uri="{FF2B5EF4-FFF2-40B4-BE49-F238E27FC236}">
                <a16:creationId xmlns:a16="http://schemas.microsoft.com/office/drawing/2014/main" id="{A5566716-6E33-4AEE-AF89-093AACE510E1}"/>
              </a:ext>
            </a:extLst>
          </p:cNvPr>
          <p:cNvSpPr/>
          <p:nvPr/>
        </p:nvSpPr>
        <p:spPr>
          <a:xfrm>
            <a:off x="989164" y="1756917"/>
            <a:ext cx="3982960" cy="3982960"/>
          </a:xfrm>
          <a:prstGeom prst="hept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val="4294367504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18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26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34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048EE49-51CB-4F7D-B288-129FD128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754AA3-0420-4588-B495-FE2364321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21926A-6F97-4AD3-B6DB-FCC3C227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B97DDD-FB91-4917-A104-25C68B0DE5D9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C66F5B-D4A8-4943-BC24-3781172F8073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77F747-26F6-49AB-98C2-838398FC2A0E}"/>
              </a:ext>
            </a:extLst>
          </p:cNvPr>
          <p:cNvSpPr/>
          <p:nvPr/>
        </p:nvSpPr>
        <p:spPr>
          <a:xfrm>
            <a:off x="1774158" y="-3"/>
            <a:ext cx="8566484" cy="6858001"/>
          </a:xfrm>
          <a:prstGeom prst="rect">
            <a:avLst/>
          </a:prstGeom>
          <a:blipFill dpi="0" rotWithShape="1">
            <a:blip r:embed="rId6">
              <a:alphaModFix amt="5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E7069E9-0794-48B6-A513-B45C88581C7A}"/>
              </a:ext>
            </a:extLst>
          </p:cNvPr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36F2DE6-6CE3-4C36-B7C7-5262B044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31" y="2851285"/>
            <a:ext cx="6897806" cy="1325563"/>
          </a:xfrm>
        </p:spPr>
        <p:txBody>
          <a:bodyPr>
            <a:noAutofit/>
          </a:bodyPr>
          <a:lstStyle/>
          <a:p>
            <a:pPr algn="ctr"/>
            <a:r>
              <a:rPr altLang="en-US" lang="zh-CN" spc="600" sz="8000">
                <a:latin charset="-122" panose="02010509060101010101" pitchFamily="49" typeface="幼圆"/>
                <a:ea charset="-122" panose="02010509060101010101" pitchFamily="49" typeface="幼圆"/>
              </a:rPr>
              <a:t>感谢您的欣赏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149B32-B38A-4288-B1C6-67DF1629A67F}"/>
              </a:ext>
            </a:extLst>
          </p:cNvPr>
          <p:cNvGrpSpPr/>
          <p:nvPr/>
        </p:nvGrpSpPr>
        <p:grpSpPr>
          <a:xfrm>
            <a:off x="1453211" y="3245457"/>
            <a:ext cx="1266151" cy="537218"/>
            <a:chOff x="2119312" y="1260814"/>
            <a:chExt cx="8017062" cy="340157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867FE81-18DC-425F-95AC-4DF43AA5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6485AAB-B029-4D96-AE50-BD20CA54D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C6C0111-82B9-4549-85B0-A4F4A7F7F6C6}"/>
              </a:ext>
            </a:extLst>
          </p:cNvPr>
          <p:cNvGrpSpPr/>
          <p:nvPr/>
        </p:nvGrpSpPr>
        <p:grpSpPr>
          <a:xfrm flipH="1">
            <a:off x="9470101" y="3237093"/>
            <a:ext cx="1266151" cy="537218"/>
            <a:chOff x="2119312" y="1260814"/>
            <a:chExt cx="8017062" cy="340157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B2D54E-9AA8-40D0-B5F6-763DCD28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5A0C6A0-9A20-4826-BC00-84F833E7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F579A30-7E97-4D8E-AD4F-870B431AECD6}"/>
              </a:ext>
            </a:extLst>
          </p:cNvPr>
          <p:cNvSpPr/>
          <p:nvPr/>
        </p:nvSpPr>
        <p:spPr>
          <a:xfrm>
            <a:off x="3009274" y="2405707"/>
            <a:ext cx="609625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pc="300" sz="2000">
                <a:latin charset="-122" panose="02010509060101010101" pitchFamily="49" typeface="幼圆"/>
                <a:ea charset="-122" panose="02010509060101010101" pitchFamily="49" typeface="幼圆"/>
              </a:rPr>
              <a:t>CREATIVE GEOMETRY TEMPLATE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E3AA602C-34F4-4615-A182-68E11CBFCFCF}"/>
              </a:ext>
            </a:extLst>
          </p:cNvPr>
          <p:cNvSpPr txBox="1"/>
          <p:nvPr/>
        </p:nvSpPr>
        <p:spPr>
          <a:xfrm>
            <a:off x="4082907" y="4257058"/>
            <a:ext cx="3798558" cy="449993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 sz="1800">
                <a:latin charset="-122" panose="02010509060101010101" pitchFamily="49" typeface="幼圆"/>
                <a:ea charset="-122" panose="02010509060101010101" pitchFamily="49" typeface="幼圆"/>
              </a:rPr>
              <a:t>汇报人：优页PPT    时间：2020.1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B5DF5DB-2520-4D09-A2A5-E114B46D365B}"/>
              </a:ext>
            </a:extLst>
          </p:cNvPr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BED32B2-7F15-43A4-A3B9-E098E3DDBB9E}"/>
              </a:ext>
            </a:extLst>
          </p:cNvPr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71ADB35-DB67-4673-9470-F08EF3888B3D}"/>
              </a:ext>
            </a:extLst>
          </p:cNvPr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X</a:t>
            </a:r>
          </a:p>
        </p:txBody>
      </p:sp>
    </p:spTree>
    <p:extLst>
      <p:ext uri="{BB962C8B-B14F-4D97-AF65-F5344CB8AC3E}">
        <p14:creationId val="406123024"/>
      </p:ext>
    </p:extLst>
  </p:cSld>
  <p:clrMapOvr>
    <a:masterClrMapping/>
  </p:clrMapOvr>
  <mc:AlternateContent>
    <mc:Choice Requires="p14">
      <p:transition advClick="0" p14:dur="175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38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39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40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4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3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44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4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4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4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5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54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55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56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57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59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6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6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62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6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64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7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71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72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73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5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76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7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78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79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8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28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44" id="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8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0" id="86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" id="87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" id="88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" id="89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" id="92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3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" id="94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" id="9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" id="9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10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7"/>
      <p:bldP grpId="0" spid="14"/>
      <p:bldP grpId="0" spid="16"/>
      <p:bldP grpId="0" spid="30"/>
      <p:bldP grpId="0" spid="31"/>
      <p:bldP grpId="0" spid="35"/>
      <p:bldP grpId="0" spid="36"/>
      <p:bldP grpId="0" spid="3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F0BA8C-F597-4E9A-916F-AF7AB1DA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2DA249-CB39-4AB8-8C0F-FD98E778E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9086B18-1B73-4442-8316-8D2A0AA3F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E894F9-94A8-4D6F-BDBD-F11B113C8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791E304B-6FC4-4571-A756-90C65B169970}"/>
              </a:ext>
            </a:extLst>
          </p:cNvPr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65B44A-8E82-45E0-A65D-59C076E43E9A}"/>
              </a:ext>
            </a:extLst>
          </p:cNvPr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31C4360-5EE9-4450-A286-428E41409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A28DCF-6EA1-4B2D-9107-EFB9385033C0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8D0C1-6169-47EA-9BB5-DF699FBF915A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标题 1">
            <a:extLst>
              <a:ext uri="{FF2B5EF4-FFF2-40B4-BE49-F238E27FC236}">
                <a16:creationId xmlns:a16="http://schemas.microsoft.com/office/drawing/2014/main" id="{7491A86C-C6CA-4C91-9CD4-2ACDC95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altLang="zh-CN" lang="en-US" spc="600" sz="4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C587C52-3D3D-40C3-9643-96DBBEC9C770}"/>
              </a:ext>
            </a:extLst>
          </p:cNvPr>
          <p:cNvSpPr txBox="1"/>
          <p:nvPr/>
        </p:nvSpPr>
        <p:spPr>
          <a:xfrm flipH="1">
            <a:off x="1820632" y="2307210"/>
            <a:ext cx="2802179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PART ONE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D6C7ECD-686F-437B-A0F2-6BF8196B6F2B}"/>
              </a:ext>
            </a:extLst>
          </p:cNvPr>
          <p:cNvSpPr txBox="1"/>
          <p:nvPr/>
        </p:nvSpPr>
        <p:spPr>
          <a:xfrm flipH="1">
            <a:off x="1673995" y="3109480"/>
            <a:ext cx="3246159" cy="1742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项 目 工</a:t>
            </a:r>
          </a:p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作 总 结</a:t>
            </a:r>
          </a:p>
        </p:txBody>
      </p:sp>
    </p:spTree>
    <p:extLst>
      <p:ext uri="{BB962C8B-B14F-4D97-AF65-F5344CB8AC3E}">
        <p14:creationId val="306688930"/>
      </p:ext>
    </p:extLst>
  </p:cSld>
  <p:clrMapOvr>
    <a:masterClrMapping/>
  </p:clrMapOvr>
  <mc:AlternateContent>
    <mc:Choice Requires="p14">
      <p:transition advClick="0" p14:dur="17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7"/>
      <p:bldP grpId="0" spid="48"/>
      <p:bldP grpId="0" spid="5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项目工作总结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51269DC-B342-4180-B73B-3EBF59A75568}"/>
              </a:ext>
            </a:extLst>
          </p:cNvPr>
          <p:cNvGrpSpPr/>
          <p:nvPr/>
        </p:nvGrpSpPr>
        <p:grpSpPr>
          <a:xfrm>
            <a:off x="6029364" y="3514898"/>
            <a:ext cx="672559" cy="758844"/>
            <a:chOff x="5960470" y="3606237"/>
            <a:chExt cx="672558" cy="758844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554B5BB-E023-4ED9-A665-AD1AEBBAEDD6}"/>
                </a:ext>
              </a:extLst>
            </p:cNvPr>
            <p:cNvSpPr/>
            <p:nvPr/>
          </p:nvSpPr>
          <p:spPr bwMode="auto">
            <a:xfrm rot="5400000">
              <a:off x="5917327" y="3649380"/>
              <a:ext cx="758844" cy="672558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DE4F6"/>
            </a:solidFill>
            <a:ln w="28575">
              <a:solidFill>
                <a:srgbClr val="CDE4F6"/>
              </a:soli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25" name="Freeform 100">
              <a:extLst>
                <a:ext uri="{FF2B5EF4-FFF2-40B4-BE49-F238E27FC236}">
                  <a16:creationId xmlns:a16="http://schemas.microsoft.com/office/drawing/2014/main" id="{7CD5022B-D50A-4628-BF06-B08F3163B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9788" y="3835193"/>
              <a:ext cx="313923" cy="300933"/>
            </a:xfrm>
            <a:custGeom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b="b" l="0" r="r" t="0"/>
              <a:pathLst>
                <a:path h="64" w="67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3AE0C0-1069-4C23-9C5D-EBDF79985708}"/>
              </a:ext>
            </a:extLst>
          </p:cNvPr>
          <p:cNvGrpSpPr/>
          <p:nvPr/>
        </p:nvGrpSpPr>
        <p:grpSpPr>
          <a:xfrm>
            <a:off x="6041168" y="5058997"/>
            <a:ext cx="672559" cy="758844"/>
            <a:chOff x="5960470" y="4870260"/>
            <a:chExt cx="672558" cy="75884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D3EAA8-AB35-4FA9-9F1A-E9921D376F9A}"/>
                </a:ext>
              </a:extLst>
            </p:cNvPr>
            <p:cNvSpPr/>
            <p:nvPr/>
          </p:nvSpPr>
          <p:spPr bwMode="auto">
            <a:xfrm rot="5400000">
              <a:off x="5917327" y="4913403"/>
              <a:ext cx="758844" cy="672558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7BFA4"/>
            </a:solidFill>
            <a:ln w="28575">
              <a:solidFill>
                <a:srgbClr val="F7BFA4"/>
              </a:solidFill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1219170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28" name="AutoShape 117">
              <a:extLst>
                <a:ext uri="{FF2B5EF4-FFF2-40B4-BE49-F238E27FC236}">
                  <a16:creationId xmlns:a16="http://schemas.microsoft.com/office/drawing/2014/main" id="{DAAFA57B-AB12-48DB-BF0A-306B4AA98926}"/>
                </a:ext>
              </a:extLst>
            </p:cNvPr>
            <p:cNvSpPr/>
            <p:nvPr/>
          </p:nvSpPr>
          <p:spPr bwMode="auto">
            <a:xfrm>
              <a:off x="6101933" y="5103487"/>
              <a:ext cx="389633" cy="292391"/>
            </a:xfrm>
            <a:custGeom>
              <a:gdLst>
                <a:gd fmla="+- 0 10799 1" name="T0"/>
                <a:gd fmla="*/ T0 w 21596" name="T1"/>
                <a:gd fmla="*/ 10800 h 21600" name="T2"/>
                <a:gd fmla="+- 0 10799 1" name="T3"/>
                <a:gd fmla="*/ T3 w 21596" name="T4"/>
                <a:gd fmla="*/ 10800 h 21600" name="T5"/>
                <a:gd fmla="+- 0 10799 1" name="T6"/>
                <a:gd fmla="*/ T6 w 21596" name="T7"/>
                <a:gd fmla="*/ 10800 h 21600" name="T8"/>
                <a:gd fmla="+- 0 10799 1" name="T9"/>
                <a:gd fmla="*/ T9 w 215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19049" lIns="19049" rIns="19049" tIns="19049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10509060101010101" pitchFamily="49" typeface="幼圆"/>
                <a:ea charset="-122" panose="02010509060101010101" pitchFamily="49" typeface="幼圆"/>
                <a:sym charset="0" typeface="Gill San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9C6065D-84E3-4079-BEA8-B66A970C0DA5}"/>
              </a:ext>
            </a:extLst>
          </p:cNvPr>
          <p:cNvGrpSpPr/>
          <p:nvPr/>
        </p:nvGrpSpPr>
        <p:grpSpPr>
          <a:xfrm>
            <a:off x="7219266" y="3474141"/>
            <a:ext cx="3462020" cy="942585"/>
            <a:chOff x="5805075" y="2545178"/>
            <a:chExt cx="2596515" cy="706940"/>
          </a:xfrm>
        </p:grpSpPr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762FE5FD-CBC2-46CA-AC60-D782C9B5265B}"/>
                </a:ext>
              </a:extLst>
            </p:cNvPr>
            <p:cNvSpPr txBox="1"/>
            <p:nvPr/>
          </p:nvSpPr>
          <p:spPr>
            <a:xfrm>
              <a:off x="5819046" y="2545178"/>
              <a:ext cx="1042188" cy="308875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9724142-A2E7-4B42-AC18-8EF534847B62}"/>
                </a:ext>
              </a:extLst>
            </p:cNvPr>
            <p:cNvSpPr/>
            <p:nvPr/>
          </p:nvSpPr>
          <p:spPr>
            <a:xfrm>
              <a:off x="5805075" y="2819163"/>
              <a:ext cx="2596515" cy="449581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D23B8DE-4409-4FCA-A07C-240D61CEE10A}"/>
              </a:ext>
            </a:extLst>
          </p:cNvPr>
          <p:cNvGrpSpPr/>
          <p:nvPr/>
        </p:nvGrpSpPr>
        <p:grpSpPr>
          <a:xfrm>
            <a:off x="7219266" y="4975171"/>
            <a:ext cx="3462020" cy="932270"/>
            <a:chOff x="5805075" y="3658808"/>
            <a:chExt cx="2596515" cy="699202"/>
          </a:xfrm>
        </p:grpSpPr>
        <p:sp>
          <p:nvSpPr>
            <p:cNvPr id="36" name="TextBox 49">
              <a:extLst>
                <a:ext uri="{FF2B5EF4-FFF2-40B4-BE49-F238E27FC236}">
                  <a16:creationId xmlns:a16="http://schemas.microsoft.com/office/drawing/2014/main" id="{A3F1D78C-8AF7-4556-BC67-D6AB9DE156CC}"/>
                </a:ext>
              </a:extLst>
            </p:cNvPr>
            <p:cNvSpPr txBox="1"/>
            <p:nvPr/>
          </p:nvSpPr>
          <p:spPr>
            <a:xfrm>
              <a:off x="5805076" y="3658808"/>
              <a:ext cx="1184162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1E16F29-5CA3-44EC-A573-65A2DFBA00ED}"/>
                </a:ext>
              </a:extLst>
            </p:cNvPr>
            <p:cNvSpPr/>
            <p:nvPr/>
          </p:nvSpPr>
          <p:spPr>
            <a:xfrm>
              <a:off x="5805075" y="3925055"/>
              <a:ext cx="2596515" cy="44958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D732729-66D1-4895-86B9-01C59F173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75655" y="1775503"/>
            <a:ext cx="3182264" cy="423763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697903752"/>
      </p:ext>
    </p:extLst>
  </p:cSld>
  <p:clrMapOvr>
    <a:masterClrMapping/>
  </p:clrMapOvr>
  <mc:AlternateContent>
    <mc:Choice Requires="p14">
      <p:transition advClick="0" p14:dur="1750" spd="slow">
        <p14:gallery dir="l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2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29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项目工作总结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AA2C095-712F-493F-913A-31F333F731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62402" y="2024930"/>
            <a:ext cx="0" cy="1510516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0923" compatLnSpc="1" lIns="121844" numCol="1" rIns="121844" tIns="60923" vert="horz" wrap="square"/>
          <a:lstStyle/>
          <a:p>
            <a:pPr defTabSz="1623866">
              <a:defRPr/>
            </a:pPr>
            <a:endParaRPr altLang="en-US" kern="0" lang="zh-CN" sz="2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D4E05CEB-3467-4EFC-A763-3460D498B1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90929" y="3535446"/>
            <a:ext cx="0" cy="2049421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0923" compatLnSpc="1" lIns="121844" numCol="1" rIns="121844" tIns="60923" vert="horz" wrap="square"/>
          <a:lstStyle/>
          <a:p>
            <a:pPr defTabSz="1623866">
              <a:defRPr/>
            </a:pPr>
            <a:endParaRPr altLang="en-US" kern="0" lang="zh-CN" sz="2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EAA09C4D-4CF2-447A-AB10-A32E07AE2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7872" y="2024930"/>
            <a:ext cx="0" cy="1510516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0923" compatLnSpc="1" lIns="121844" numCol="1" rIns="121844" tIns="60923" vert="horz" wrap="square"/>
          <a:lstStyle/>
          <a:p>
            <a:pPr defTabSz="1623866">
              <a:defRPr/>
            </a:pPr>
            <a:endParaRPr altLang="en-US" kern="0" lang="zh-CN" sz="2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5311148E-59AF-41E6-9B15-0013F76666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6398" y="3535446"/>
            <a:ext cx="0" cy="2049421"/>
          </a:xfrm>
          <a:prstGeom prst="line">
            <a:avLst/>
          </a:pr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0923" compatLnSpc="1" lIns="121844" numCol="1" rIns="121844" tIns="60923" vert="horz" wrap="square"/>
          <a:lstStyle/>
          <a:p>
            <a:pPr defTabSz="1623866">
              <a:defRPr/>
            </a:pPr>
            <a:endParaRPr altLang="en-US" kern="0" lang="zh-CN" sz="2400">
              <a:solidFill>
                <a:schemeClr val="tx1">
                  <a:lumMod val="75000"/>
                  <a:lumOff val="25000"/>
                </a:schemeClr>
              </a:solidFill>
              <a:latin charset="-122" panose="02010509060101010101" pitchFamily="49" typeface="幼圆"/>
              <a:ea charset="-122" panose="02010509060101010101" pitchFamily="49" typeface="幼圆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049124C-311F-4897-A89F-524131041413}"/>
              </a:ext>
            </a:extLst>
          </p:cNvPr>
          <p:cNvSpPr/>
          <p:nvPr/>
        </p:nvSpPr>
        <p:spPr bwMode="auto">
          <a:xfrm>
            <a:off x="1562402" y="3535446"/>
            <a:ext cx="2146107" cy="535735"/>
          </a:xfrm>
          <a:custGeom>
            <a:gdLst>
              <a:gd fmla="*/ 592 w 676" name="T0"/>
              <a:gd fmla="*/ 0 h 168" name="T1"/>
              <a:gd fmla="*/ 0 w 676" name="T2"/>
              <a:gd fmla="*/ 0 h 168" name="T3"/>
              <a:gd fmla="*/ 0 w 676" name="T4"/>
              <a:gd fmla="*/ 84 h 168" name="T5"/>
              <a:gd fmla="*/ 84 w 676" name="T6"/>
              <a:gd fmla="*/ 168 h 168" name="T7"/>
              <a:gd fmla="*/ 676 w 676" name="T8"/>
              <a:gd fmla="*/ 168 h 168" name="T9"/>
              <a:gd fmla="*/ 676 w 676" name="T10"/>
              <a:gd fmla="*/ 84 h 168" name="T11"/>
              <a:gd fmla="*/ 592 w 676" name="T12"/>
              <a:gd fmla="*/ 0 h 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ctr" anchorCtr="0" bIns="60923" compatLnSpc="1" lIns="121844" numCol="1" rIns="121844" tIns="60923" vert="horz" wrap="square"/>
          <a:lstStyle/>
          <a:p>
            <a:pPr algn="ctr" defTabSz="1623866"/>
            <a:r>
              <a:rPr altLang="zh-CN" kern="0" lang="en-U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01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850AB95-98FE-4E71-9082-4E9EB788231B}"/>
              </a:ext>
            </a:extLst>
          </p:cNvPr>
          <p:cNvSpPr/>
          <p:nvPr/>
        </p:nvSpPr>
        <p:spPr bwMode="auto">
          <a:xfrm>
            <a:off x="6017872" y="3535446"/>
            <a:ext cx="2146107" cy="535735"/>
          </a:xfrm>
          <a:custGeom>
            <a:gdLst>
              <a:gd fmla="*/ 592 w 676" name="T0"/>
              <a:gd fmla="*/ 0 h 168" name="T1"/>
              <a:gd fmla="*/ 0 w 676" name="T2"/>
              <a:gd fmla="*/ 0 h 168" name="T3"/>
              <a:gd fmla="*/ 0 w 676" name="T4"/>
              <a:gd fmla="*/ 84 h 168" name="T5"/>
              <a:gd fmla="*/ 84 w 676" name="T6"/>
              <a:gd fmla="*/ 168 h 168" name="T7"/>
              <a:gd fmla="*/ 676 w 676" name="T8"/>
              <a:gd fmla="*/ 168 h 168" name="T9"/>
              <a:gd fmla="*/ 676 w 676" name="T10"/>
              <a:gd fmla="*/ 84 h 168" name="T11"/>
              <a:gd fmla="*/ 592 w 676" name="T12"/>
              <a:gd fmla="*/ 0 h 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="ctr" anchorCtr="0" bIns="60923" compatLnSpc="1" lIns="121844" numCol="1" rIns="121844" tIns="60923" vert="horz" wrap="square"/>
          <a:lstStyle/>
          <a:p>
            <a:pPr algn="ctr" defTabSz="1623866"/>
            <a:r>
              <a:rPr altLang="zh-CN" kern="0" lang="en-U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03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8C396DE3-ED7B-4D4B-86A9-9027DC3F2995}"/>
              </a:ext>
            </a:extLst>
          </p:cNvPr>
          <p:cNvSpPr/>
          <p:nvPr/>
        </p:nvSpPr>
        <p:spPr bwMode="auto">
          <a:xfrm>
            <a:off x="3790929" y="3535446"/>
            <a:ext cx="2144523" cy="535735"/>
          </a:xfrm>
          <a:custGeom>
            <a:gdLst>
              <a:gd fmla="*/ 592 w 676" name="T0"/>
              <a:gd fmla="*/ 0 h 168" name="T1"/>
              <a:gd fmla="*/ 0 w 676" name="T2"/>
              <a:gd fmla="*/ 0 h 168" name="T3"/>
              <a:gd fmla="*/ 0 w 676" name="T4"/>
              <a:gd fmla="*/ 84 h 168" name="T5"/>
              <a:gd fmla="*/ 84 w 676" name="T6"/>
              <a:gd fmla="*/ 168 h 168" name="T7"/>
              <a:gd fmla="*/ 676 w 676" name="T8"/>
              <a:gd fmla="*/ 168 h 168" name="T9"/>
              <a:gd fmla="*/ 676 w 676" name="T10"/>
              <a:gd fmla="*/ 84 h 168" name="T11"/>
              <a:gd fmla="*/ 592 w 676" name="T12"/>
              <a:gd fmla="*/ 0 h 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CDE4F6"/>
          </a:solidFill>
          <a:ln>
            <a:noFill/>
          </a:ln>
        </p:spPr>
        <p:txBody>
          <a:bodyPr anchor="ctr" anchorCtr="0" bIns="60923" compatLnSpc="1" lIns="121844" numCol="1" rIns="121844" tIns="60923" vert="horz" wrap="square"/>
          <a:lstStyle/>
          <a:p>
            <a:pPr algn="ctr" defTabSz="1623866"/>
            <a:r>
              <a:rPr altLang="zh-CN" kern="0" lang="en-U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02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540808D4-11CF-4C02-859D-EE7616278A8F}"/>
              </a:ext>
            </a:extLst>
          </p:cNvPr>
          <p:cNvSpPr/>
          <p:nvPr/>
        </p:nvSpPr>
        <p:spPr bwMode="auto">
          <a:xfrm>
            <a:off x="8246398" y="3535446"/>
            <a:ext cx="2144523" cy="535735"/>
          </a:xfrm>
          <a:custGeom>
            <a:gdLst>
              <a:gd fmla="*/ 592 w 676" name="T0"/>
              <a:gd fmla="*/ 0 h 168" name="T1"/>
              <a:gd fmla="*/ 0 w 676" name="T2"/>
              <a:gd fmla="*/ 0 h 168" name="T3"/>
              <a:gd fmla="*/ 0 w 676" name="T4"/>
              <a:gd fmla="*/ 84 h 168" name="T5"/>
              <a:gd fmla="*/ 84 w 676" name="T6"/>
              <a:gd fmla="*/ 168 h 168" name="T7"/>
              <a:gd fmla="*/ 676 w 676" name="T8"/>
              <a:gd fmla="*/ 168 h 168" name="T9"/>
              <a:gd fmla="*/ 676 w 676" name="T10"/>
              <a:gd fmla="*/ 84 h 168" name="T11"/>
              <a:gd fmla="*/ 592 w 676" name="T12"/>
              <a:gd fmla="*/ 0 h 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CDE4F6"/>
          </a:solidFill>
          <a:ln>
            <a:noFill/>
          </a:ln>
        </p:spPr>
        <p:txBody>
          <a:bodyPr anchor="ctr" anchorCtr="0" bIns="60923" compatLnSpc="1" lIns="121844" numCol="1" rIns="121844" tIns="60923" vert="horz" wrap="square"/>
          <a:lstStyle/>
          <a:p>
            <a:pPr algn="ctr" defTabSz="1623866"/>
            <a:r>
              <a:rPr altLang="zh-CN" kern="0" lang="en-US" sz="13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04</a:t>
            </a: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2A6C08D9-04FA-4011-A08C-6914D810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112" y="2473091"/>
            <a:ext cx="253063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43EF801C-5031-45F0-AE93-50F73134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129" y="2023294"/>
            <a:ext cx="162210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1623866">
              <a:defRPr/>
            </a:pPr>
            <a:r>
              <a:rPr altLang="en-US" kern="0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输入标题</a:t>
            </a:r>
          </a:p>
        </p:txBody>
      </p:sp>
      <p:sp>
        <p:nvSpPr>
          <p:cNvPr id="27" name="Rectangle 49">
            <a:extLst>
              <a:ext uri="{FF2B5EF4-FFF2-40B4-BE49-F238E27FC236}">
                <a16:creationId xmlns:a16="http://schemas.microsoft.com/office/drawing/2014/main" id="{994334B3-9FD5-4327-8793-C5DA23C3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866" y="2473091"/>
            <a:ext cx="2556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28" name="Rectangle 49">
            <a:extLst>
              <a:ext uri="{FF2B5EF4-FFF2-40B4-BE49-F238E27FC236}">
                <a16:creationId xmlns:a16="http://schemas.microsoft.com/office/drawing/2014/main" id="{CF2D38D1-F64A-4EA1-B7AD-A955B3F2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881" y="2023294"/>
            <a:ext cx="162210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1623866"/>
            <a:r>
              <a:rPr altLang="en-US" kern="0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输入标题</a:t>
            </a:r>
          </a:p>
        </p:txBody>
      </p:sp>
      <p:sp>
        <p:nvSpPr>
          <p:cNvPr id="29" name="Rectangle 49">
            <a:extLst>
              <a:ext uri="{FF2B5EF4-FFF2-40B4-BE49-F238E27FC236}">
                <a16:creationId xmlns:a16="http://schemas.microsoft.com/office/drawing/2014/main" id="{A6C1D518-5EC3-406D-AB7A-ACF7515D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72" y="4969911"/>
            <a:ext cx="2556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30" name="Rectangle 49">
            <a:extLst>
              <a:ext uri="{FF2B5EF4-FFF2-40B4-BE49-F238E27FC236}">
                <a16:creationId xmlns:a16="http://schemas.microsoft.com/office/drawing/2014/main" id="{DD7817E5-A10D-420B-8125-2A1594261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189" y="4520114"/>
            <a:ext cx="162210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1623866"/>
            <a:r>
              <a:rPr altLang="en-US" kern="0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输入标题</a:t>
            </a:r>
          </a:p>
        </p:txBody>
      </p:sp>
      <p:sp>
        <p:nvSpPr>
          <p:cNvPr id="31" name="Rectangle 49">
            <a:extLst>
              <a:ext uri="{FF2B5EF4-FFF2-40B4-BE49-F238E27FC236}">
                <a16:creationId xmlns:a16="http://schemas.microsoft.com/office/drawing/2014/main" id="{DFC38671-7E3C-43F9-B1F7-4665264B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4969911"/>
            <a:ext cx="2556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88DBE6B1-C5E5-4146-A9EB-4D88936B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42" y="4520114"/>
            <a:ext cx="162210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defTabSz="1623866"/>
            <a:r>
              <a:rPr altLang="en-US" kern="0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输入标题</a:t>
            </a:r>
          </a:p>
        </p:txBody>
      </p:sp>
    </p:spTree>
    <p:extLst>
      <p:ext uri="{BB962C8B-B14F-4D97-AF65-F5344CB8AC3E}">
        <p14:creationId val="240329643"/>
      </p:ext>
    </p:extLst>
  </p:cSld>
  <p:clrMapOvr>
    <a:masterClrMapping/>
  </p:clrMapOvr>
  <mc:AlternateContent>
    <mc:Choice Requires="p14">
      <p:transition advClick="0" p14:dur="1750" spd="slow">
        <p14:prism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项目工作总结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E8AEC4-0EC9-4E43-90C2-F9BD0DC7424E}"/>
              </a:ext>
            </a:extLst>
          </p:cNvPr>
          <p:cNvGrpSpPr/>
          <p:nvPr/>
        </p:nvGrpSpPr>
        <p:grpSpPr>
          <a:xfrm>
            <a:off x="3804633" y="2525323"/>
            <a:ext cx="4586846" cy="3083129"/>
            <a:chOff x="3815518" y="2283310"/>
            <a:chExt cx="4586846" cy="3083129"/>
          </a:xfrm>
        </p:grpSpPr>
        <p:grpSp>
          <p:nvGrpSpPr>
            <p:cNvPr id="25" name="iSľidê">
              <a:extLst>
                <a:ext uri="{FF2B5EF4-FFF2-40B4-BE49-F238E27FC236}">
                  <a16:creationId xmlns:a16="http://schemas.microsoft.com/office/drawing/2014/main" id="{00D0D5F6-B36A-469B-8B13-02EB31F339F3}"/>
                </a:ext>
              </a:extLst>
            </p:cNvPr>
            <p:cNvGrpSpPr/>
            <p:nvPr/>
          </p:nvGrpSpPr>
          <p:grpSpPr>
            <a:xfrm>
              <a:off x="4538775" y="2283310"/>
              <a:ext cx="3083130" cy="3083129"/>
              <a:chOff x="1038732" y="2067448"/>
              <a:chExt cx="3448493" cy="3448493"/>
            </a:xfrm>
          </p:grpSpPr>
          <p:sp>
            <p:nvSpPr>
              <p:cNvPr id="51" name="PA-iṥļíḓe">
                <a:extLst>
                  <a:ext uri="{FF2B5EF4-FFF2-40B4-BE49-F238E27FC236}">
                    <a16:creationId xmlns:a16="http://schemas.microsoft.com/office/drawing/2014/main" id="{089FA418-AC54-4C67-9437-0CEF89DDAF1A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38732" y="2067448"/>
                <a:ext cx="3448493" cy="3448493"/>
              </a:xfrm>
              <a:prstGeom prst="ellipse">
                <a:avLst/>
              </a:prstGeom>
              <a:noFill/>
              <a:ln algn="ctr" cap="rnd" cmpd="sng" w="1905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2" name="PA-îşḷiďe">
                <a:extLst>
                  <a:ext uri="{FF2B5EF4-FFF2-40B4-BE49-F238E27FC236}">
                    <a16:creationId xmlns:a16="http://schemas.microsoft.com/office/drawing/2014/main" id="{72A406B8-23D1-4E33-BBC7-33AAAC392142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349735" y="2378451"/>
                <a:ext cx="2826487" cy="2826487"/>
              </a:xfrm>
              <a:prstGeom prst="ellipse">
                <a:avLst/>
              </a:prstGeom>
              <a:noFill/>
              <a:ln algn="ctr" cap="rnd" cmpd="sng" w="1905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3" name="PA-îṧḷiďê">
                <a:extLst>
                  <a:ext uri="{FF2B5EF4-FFF2-40B4-BE49-F238E27FC236}">
                    <a16:creationId xmlns:a16="http://schemas.microsoft.com/office/drawing/2014/main" id="{72137BDC-7EF2-465F-9EC9-221C3CFA628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661126" y="2689842"/>
                <a:ext cx="2203704" cy="2203704"/>
              </a:xfrm>
              <a:prstGeom prst="ellipse">
                <a:avLst/>
              </a:prstGeom>
              <a:noFill/>
              <a:ln algn="ctr" cap="rnd" cmpd="sng" w="1905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4" name="PA-iŝḷîdè">
                <a:extLst>
                  <a:ext uri="{FF2B5EF4-FFF2-40B4-BE49-F238E27FC236}">
                    <a16:creationId xmlns:a16="http://schemas.microsoft.com/office/drawing/2014/main" id="{C71F5657-BFC1-4D8A-A84C-DD442D32D66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972022" y="3000738"/>
                <a:ext cx="1581912" cy="1581912"/>
              </a:xfrm>
              <a:prstGeom prst="ellipse">
                <a:avLst/>
              </a:prstGeom>
              <a:noFill/>
              <a:ln algn="ctr" cap="rnd" cmpd="sng" w="190500">
                <a:solidFill>
                  <a:sysClr lastClr="FFFFFF" val="window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5" name="PA-îṥ1îḑè">
                <a:extLst>
                  <a:ext uri="{FF2B5EF4-FFF2-40B4-BE49-F238E27FC236}">
                    <a16:creationId xmlns:a16="http://schemas.microsoft.com/office/drawing/2014/main" id="{DE1F0025-C87E-415D-93A7-79F4AAFA90F3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1038732" y="2067448"/>
                <a:ext cx="3448493" cy="3448493"/>
              </a:xfrm>
              <a:prstGeom prst="arc">
                <a:avLst>
                  <a:gd fmla="val 16200000" name="adj1"/>
                  <a:gd fmla="val 3311219" name="adj2"/>
                </a:avLst>
              </a:prstGeom>
              <a:noFill/>
              <a:ln algn="ctr" cap="rnd" cmpd="sng" w="190500">
                <a:solidFill>
                  <a:srgbClr val="F7BFA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6" name="PA-íṧḻïḑè">
                <a:extLst>
                  <a:ext uri="{FF2B5EF4-FFF2-40B4-BE49-F238E27FC236}">
                    <a16:creationId xmlns:a16="http://schemas.microsoft.com/office/drawing/2014/main" id="{6511EA73-9AA4-4FC7-9C11-FADE8F44513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1349735" y="2378451"/>
                <a:ext cx="2826487" cy="2826487"/>
              </a:xfrm>
              <a:prstGeom prst="arc">
                <a:avLst>
                  <a:gd fmla="val 16200000" name="adj1"/>
                  <a:gd fmla="val 5572200" name="adj2"/>
                </a:avLst>
              </a:prstGeom>
              <a:noFill/>
              <a:ln algn="ctr" cap="rnd" cmpd="sng" w="190500">
                <a:solidFill>
                  <a:srgbClr val="CDE4F6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7" name="PA-íSḷiḍé">
                <a:extLst>
                  <a:ext uri="{FF2B5EF4-FFF2-40B4-BE49-F238E27FC236}">
                    <a16:creationId xmlns:a16="http://schemas.microsoft.com/office/drawing/2014/main" id="{AD880387-2EE7-4A00-9A2E-FB56964D183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1661126" y="2689842"/>
                <a:ext cx="2203704" cy="2203704"/>
              </a:xfrm>
              <a:prstGeom prst="arc">
                <a:avLst>
                  <a:gd fmla="val 16200000" name="adj1"/>
                  <a:gd fmla="val 8461535" name="adj2"/>
                </a:avLst>
              </a:prstGeom>
              <a:noFill/>
              <a:ln algn="ctr" cap="rnd" cmpd="sng" w="190500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8" name="PA-îṣľíḑè">
                <a:extLst>
                  <a:ext uri="{FF2B5EF4-FFF2-40B4-BE49-F238E27FC236}">
                    <a16:creationId xmlns:a16="http://schemas.microsoft.com/office/drawing/2014/main" id="{4637108B-266A-4D08-AEC4-B0A510CC9EB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1972022" y="3000738"/>
                <a:ext cx="1581912" cy="1581912"/>
              </a:xfrm>
              <a:prstGeom prst="arc">
                <a:avLst>
                  <a:gd fmla="val 16200000" name="adj1"/>
                  <a:gd fmla="val 13375041" name="adj2"/>
                </a:avLst>
              </a:prstGeom>
              <a:noFill/>
              <a:ln algn="ctr" cap="rnd" cmpd="sng" w="190500">
                <a:solidFill>
                  <a:srgbClr val="F7BFA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26" name="îSḷíḋê">
              <a:extLst>
                <a:ext uri="{FF2B5EF4-FFF2-40B4-BE49-F238E27FC236}">
                  <a16:creationId xmlns:a16="http://schemas.microsoft.com/office/drawing/2014/main" id="{EF467288-D950-4F3B-ADDF-207A76AE1611}"/>
                </a:ext>
              </a:extLst>
            </p:cNvPr>
            <p:cNvGrpSpPr/>
            <p:nvPr/>
          </p:nvGrpSpPr>
          <p:grpSpPr>
            <a:xfrm>
              <a:off x="3815518" y="2347910"/>
              <a:ext cx="437958" cy="437958"/>
              <a:chOff x="1427243" y="1987229"/>
              <a:chExt cx="1016000" cy="1016000"/>
            </a:xfrm>
            <a:effectLst/>
          </p:grpSpPr>
          <p:sp>
            <p:nvSpPr>
              <p:cNvPr id="49" name="PA-išľiďé">
                <a:extLst>
                  <a:ext uri="{FF2B5EF4-FFF2-40B4-BE49-F238E27FC236}">
                    <a16:creationId xmlns:a16="http://schemas.microsoft.com/office/drawing/2014/main" id="{194FE86E-CB26-4B65-8C68-CB143861B3B5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rgbClr val="F7BFA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50" name="PA-ïśḻïḓe">
                <a:extLst>
                  <a:ext uri="{FF2B5EF4-FFF2-40B4-BE49-F238E27FC236}">
                    <a16:creationId xmlns:a16="http://schemas.microsoft.com/office/drawing/2014/main" id="{FBB6BF5B-ABD6-4C32-A76B-F9C44E69E32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748604" y="2300569"/>
                <a:ext cx="373276" cy="373276"/>
              </a:xfrm>
              <a:custGeom>
                <a:gdLst>
                  <a:gd fmla="*/ 177354294 w 21600" name="T0"/>
                  <a:gd fmla="*/ 119619947 h 21600" name="T1"/>
                  <a:gd fmla="*/ 181994773 w 21600" name="T2"/>
                  <a:gd fmla="*/ 90970153 h 21600" name="T3"/>
                  <a:gd fmla="*/ 90997440 w 21600" name="T4"/>
                  <a:gd fmla="*/ 0 h 21600" name="T5"/>
                  <a:gd fmla="*/ 0 w 21600" name="T6"/>
                  <a:gd fmla="*/ 90970153 h 21600" name="T7"/>
                  <a:gd fmla="*/ 90997440 w 21600" name="T8"/>
                  <a:gd fmla="*/ 181941690 h 21600" name="T9"/>
                  <a:gd fmla="*/ 119632265 w 21600" name="T10"/>
                  <a:gd fmla="*/ 177314796 h 21600" name="T11"/>
                  <a:gd fmla="*/ 140353873 w 21600" name="T12"/>
                  <a:gd fmla="*/ 198036404 h 21600" name="T13"/>
                  <a:gd fmla="*/ 184433669 w 21600" name="T14"/>
                  <a:gd fmla="*/ 198036404 h 21600" name="T15"/>
                  <a:gd fmla="*/ 184433669 w 21600" name="T16"/>
                  <a:gd fmla="*/ 242088912 h 21600" name="T17"/>
                  <a:gd fmla="*/ 184513921 w 21600" name="T18"/>
                  <a:gd fmla="*/ 242169283 h 21600" name="T19"/>
                  <a:gd fmla="*/ 228567695 w 21600" name="T20"/>
                  <a:gd fmla="*/ 242169283 h 21600" name="T21"/>
                  <a:gd fmla="*/ 228567695 w 21600" name="T22"/>
                  <a:gd fmla="*/ 286223057 h 21600" name="T23"/>
                  <a:gd fmla="*/ 228660384 w 21600" name="T24"/>
                  <a:gd fmla="*/ 286302043 h 21600" name="T25"/>
                  <a:gd fmla="*/ 286355233 w 21600" name="T26"/>
                  <a:gd fmla="*/ 286302043 h 21600" name="T27"/>
                  <a:gd fmla="*/ 286355233 w 21600" name="T28"/>
                  <a:gd fmla="*/ 286355233 h 21600" name="T29"/>
                  <a:gd fmla="*/ 286355233 w 21600" name="T30"/>
                  <a:gd fmla="*/ 228580132 h 21600" name="T31"/>
                  <a:gd fmla="*/ 177354294 w 21600" name="T32"/>
                  <a:gd fmla="*/ 119619947 h 21600" name="T33"/>
                  <a:gd fmla="*/ 72066037 w 21600" name="T34"/>
                  <a:gd fmla="*/ 102106942 h 21600" name="T35"/>
                  <a:gd fmla="*/ 41349250 w 21600" name="T36"/>
                  <a:gd fmla="*/ 71416187 h 21600" name="T37"/>
                  <a:gd fmla="*/ 72066037 w 21600" name="T38"/>
                  <a:gd fmla="*/ 40712996 h 21600" name="T39"/>
                  <a:gd fmla="*/ 102769110 w 21600" name="T40"/>
                  <a:gd fmla="*/ 71416187 h 21600" name="T41"/>
                  <a:gd fmla="*/ 72066037 w 21600" name="T42"/>
                  <a:gd fmla="*/ 102106942 h 21600" name="T43"/>
                  <a:gd fmla="*/ 72066037 w 21600" name="T44"/>
                  <a:gd fmla="*/ 102106942 h 2160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b" l="0" r="r" t="0"/>
                <a:pathLst>
                  <a:path h="21600" w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27" name="íşḻíḍè">
              <a:extLst>
                <a:ext uri="{FF2B5EF4-FFF2-40B4-BE49-F238E27FC236}">
                  <a16:creationId xmlns:a16="http://schemas.microsoft.com/office/drawing/2014/main" id="{1FC4C1C3-9388-4842-9D2A-BDC682DEB6A7}"/>
                </a:ext>
              </a:extLst>
            </p:cNvPr>
            <p:cNvGrpSpPr/>
            <p:nvPr/>
          </p:nvGrpSpPr>
          <p:grpSpPr>
            <a:xfrm>
              <a:off x="3815518" y="4194780"/>
              <a:ext cx="437958" cy="437958"/>
              <a:chOff x="1427243" y="3314803"/>
              <a:chExt cx="1016000" cy="1016000"/>
            </a:xfrm>
            <a:effectLst/>
          </p:grpSpPr>
          <p:sp>
            <p:nvSpPr>
              <p:cNvPr id="47" name="PA-iṡľïḑe">
                <a:extLst>
                  <a:ext uri="{FF2B5EF4-FFF2-40B4-BE49-F238E27FC236}">
                    <a16:creationId xmlns:a16="http://schemas.microsoft.com/office/drawing/2014/main" id="{2F4C2D7A-AE47-4D3C-9621-0BA50755C0E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427243" y="3314803"/>
                <a:ext cx="1016000" cy="1016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sp>
            <p:nvSpPr>
              <p:cNvPr id="48" name="PA-ïśľíḋè">
                <a:extLst>
                  <a:ext uri="{FF2B5EF4-FFF2-40B4-BE49-F238E27FC236}">
                    <a16:creationId xmlns:a16="http://schemas.microsoft.com/office/drawing/2014/main" id="{58946C74-8174-4F60-B298-D0B7227EE36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754561" y="3643499"/>
                <a:ext cx="327256" cy="373276"/>
              </a:xfrm>
              <a:custGeom>
                <a:gdLst>
                  <a:gd fmla="*/ 145512959 w 21600" name="T0"/>
                  <a:gd fmla="*/ 203073433 h 21600" name="T1"/>
                  <a:gd fmla="*/ 145802623 w 21600" name="T2"/>
                  <a:gd fmla="*/ 194761133 h 21600" name="T3"/>
                  <a:gd fmla="*/ 145802623 w 21600" name="T4"/>
                  <a:gd fmla="*/ 125373600 h 21600" name="T5"/>
                  <a:gd fmla="*/ 104926995 w 21600" name="T6"/>
                  <a:gd fmla="*/ 39943277 h 21600" name="T7"/>
                  <a:gd fmla="*/ 105749513 w 21600" name="T8"/>
                  <a:gd fmla="*/ 31392540 h 21600" name="T9"/>
                  <a:gd fmla="*/ 84532065 w 21600" name="T10"/>
                  <a:gd fmla="*/ 0 h 21600" name="T11"/>
                  <a:gd fmla="*/ 63314533 w 21600" name="T12"/>
                  <a:gd fmla="*/ 31392540 h 21600" name="T13"/>
                  <a:gd fmla="*/ 64145452 w 21600" name="T14"/>
                  <a:gd fmla="*/ 39996478 h 21600" name="T15"/>
                  <a:gd fmla="*/ 23363023 w 21600" name="T16"/>
                  <a:gd fmla="*/ 125385918 h 21600" name="T17"/>
                  <a:gd fmla="*/ 23363023 w 21600" name="T18"/>
                  <a:gd fmla="*/ 194761133 h 21600" name="T19"/>
                  <a:gd fmla="*/ 23645246 w 21600" name="T20"/>
                  <a:gd fmla="*/ 203100602 h 21600" name="T21"/>
                  <a:gd fmla="*/ 0 w 21600" name="T22"/>
                  <a:gd fmla="*/ 236998693 h 21600" name="T23"/>
                  <a:gd fmla="*/ 9272957 w 21600" name="T24"/>
                  <a:gd fmla="*/ 250706436 h 21600" name="T25"/>
                  <a:gd fmla="*/ 63534281 w 21600" name="T26"/>
                  <a:gd fmla="*/ 250706436 h 21600" name="T27"/>
                  <a:gd fmla="*/ 63314533 w 21600" name="T28"/>
                  <a:gd fmla="*/ 254962705 h 21600" name="T29"/>
                  <a:gd fmla="*/ 84532065 w 21600" name="T30"/>
                  <a:gd fmla="*/ 286355233 h 21600" name="T31"/>
                  <a:gd fmla="*/ 105749513 w 21600" name="T32"/>
                  <a:gd fmla="*/ 254962705 h 21600" name="T33"/>
                  <a:gd fmla="*/ 105529766 w 21600" name="T34"/>
                  <a:gd fmla="*/ 250706436 h 21600" name="T35"/>
                  <a:gd fmla="*/ 159908522 w 21600" name="T36"/>
                  <a:gd fmla="*/ 250706436 h 21600" name="T37"/>
                  <a:gd fmla="*/ 169173962 w 21600" name="T38"/>
                  <a:gd fmla="*/ 236998693 h 21600" name="T39"/>
                  <a:gd fmla="*/ 145512959 w 21600" name="T40"/>
                  <a:gd fmla="*/ 203073433 h 21600" name="T41"/>
                  <a:gd fmla="*/ 72721479 w 21600" name="T42"/>
                  <a:gd fmla="*/ 31392540 h 21600" name="T43"/>
                  <a:gd fmla="*/ 84532065 w 21600" name="T44"/>
                  <a:gd fmla="*/ 13920288 h 21600" name="T45"/>
                  <a:gd fmla="*/ 96343451 w 21600" name="T46"/>
                  <a:gd fmla="*/ 31392540 h 21600" name="T47"/>
                  <a:gd fmla="*/ 95802281 w 21600" name="T48"/>
                  <a:gd fmla="*/ 36338135 h 21600" name="T49"/>
                  <a:gd fmla="*/ 84587024 w 21600" name="T50"/>
                  <a:gd fmla="*/ 34799986 h 21600" name="T51"/>
                  <a:gd fmla="*/ 73269292 w 21600" name="T52"/>
                  <a:gd fmla="*/ 36364156 h 21600" name="T53"/>
                  <a:gd fmla="*/ 72721479 w 21600" name="T54"/>
                  <a:gd fmla="*/ 31392540 h 21600" name="T55"/>
                  <a:gd fmla="*/ 72721479 w 21600" name="T56"/>
                  <a:gd fmla="*/ 31392540 h 21600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b" l="0" r="r" t="0"/>
                <a:pathLst>
                  <a:path h="21600" w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</p:grpSp>
        <p:grpSp>
          <p:nvGrpSpPr>
            <p:cNvPr id="28" name="íšlïḓe">
              <a:extLst>
                <a:ext uri="{FF2B5EF4-FFF2-40B4-BE49-F238E27FC236}">
                  <a16:creationId xmlns:a16="http://schemas.microsoft.com/office/drawing/2014/main" id="{68DC105A-2FC8-438C-8D53-F925B1397C01}"/>
                </a:ext>
              </a:extLst>
            </p:cNvPr>
            <p:cNvGrpSpPr/>
            <p:nvPr/>
          </p:nvGrpSpPr>
          <p:grpSpPr>
            <a:xfrm>
              <a:off x="7964406" y="4194780"/>
              <a:ext cx="437958" cy="437958"/>
              <a:chOff x="6262908" y="3314803"/>
              <a:chExt cx="1016000" cy="1016000"/>
            </a:xfrm>
            <a:effectLst/>
          </p:grpSpPr>
          <p:sp>
            <p:nvSpPr>
              <p:cNvPr id="40" name="PA-îś1iḑè">
                <a:extLst>
                  <a:ext uri="{FF2B5EF4-FFF2-40B4-BE49-F238E27FC236}">
                    <a16:creationId xmlns:a16="http://schemas.microsoft.com/office/drawing/2014/main" id="{2C0E26A9-19D5-489B-8074-B7A39FA3F7B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rgbClr val="F7BFA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grpSp>
            <p:nvGrpSpPr>
              <p:cNvPr id="41" name="ï$líḋe">
                <a:extLst>
                  <a:ext uri="{FF2B5EF4-FFF2-40B4-BE49-F238E27FC236}">
                    <a16:creationId xmlns:a16="http://schemas.microsoft.com/office/drawing/2014/main" id="{754306E6-10BB-4F6E-99BE-9F366812A22B}"/>
                  </a:ext>
                </a:extLst>
              </p:cNvPr>
              <p:cNvGrpSpPr/>
              <p:nvPr/>
            </p:nvGrpSpPr>
            <p:grpSpPr>
              <a:xfrm>
                <a:off x="6582682" y="3643499"/>
                <a:ext cx="373277" cy="373278"/>
                <a:chExt cx="577" cy="574"/>
              </a:xfrm>
              <a:solidFill>
                <a:srgbClr val="FFFFFF"/>
              </a:solidFill>
            </p:grpSpPr>
            <p:sp>
              <p:nvSpPr>
                <p:cNvPr id="42" name="PA-íṧļïḓê">
                  <a:extLst>
                    <a:ext uri="{FF2B5EF4-FFF2-40B4-BE49-F238E27FC236}">
                      <a16:creationId xmlns:a16="http://schemas.microsoft.com/office/drawing/2014/main" id="{7B041DDA-39C2-4E1A-A13C-E88013D0F5BD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68" y="368"/>
                  <a:ext cx="205" cy="204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w 21600" name="T16"/>
                    <a:gd fmla="*/ 0 h 21600" name="T17"/>
                    <a:gd fmla="*/ 0 w 21600" name="T18"/>
                    <a:gd fmla="*/ 0 h 21600" name="T19"/>
                    <a:gd fmla="*/ 0 w 21600" name="T20"/>
                    <a:gd fmla="*/ 0 h 21600" name="T21"/>
                    <a:gd fmla="*/ 0 w 21600" name="T22"/>
                    <a:gd fmla="*/ 0 h 21600" name="T23"/>
                    <a:gd fmla="*/ 0 w 21600" name="T24"/>
                    <a:gd fmla="*/ 0 h 21600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b="b" l="0" r="r" t="0"/>
                  <a:pathLst>
                    <a:path h="21600" w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43" name="PA-îṥḻïḓe">
                  <a:extLst>
                    <a:ext uri="{FF2B5EF4-FFF2-40B4-BE49-F238E27FC236}">
                      <a16:creationId xmlns:a16="http://schemas.microsoft.com/office/drawing/2014/main" id="{4C48F988-2E36-4934-9A88-9C42F3D7B10E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28" y="304"/>
                  <a:ext cx="107" cy="130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w 21600" name="T16"/>
                    <a:gd fmla="*/ 0 h 21600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21600" w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44" name="PA-işļidè">
                  <a:extLst>
                    <a:ext uri="{FF2B5EF4-FFF2-40B4-BE49-F238E27FC236}">
                      <a16:creationId xmlns:a16="http://schemas.microsoft.com/office/drawing/2014/main" id="{82E0CD85-8681-4632-A909-4574A4F483A3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0" y="0"/>
                  <a:ext cx="297" cy="289"/>
                </a:xfrm>
                <a:custGeom>
                  <a:gdLst>
                    <a:gd fmla="*/ 0 w 21222" name="T0"/>
                    <a:gd fmla="*/ 0 h 21211" name="T1"/>
                    <a:gd fmla="*/ 0 w 21222" name="T2"/>
                    <a:gd fmla="*/ 0 h 21211" name="T3"/>
                    <a:gd fmla="*/ 0 w 21222" name="T4"/>
                    <a:gd fmla="*/ 0 h 21211" name="T5"/>
                    <a:gd fmla="*/ 0 w 21222" name="T6"/>
                    <a:gd fmla="*/ 0 h 21211" name="T7"/>
                    <a:gd fmla="*/ 0 w 21222" name="T8"/>
                    <a:gd fmla="*/ 0 h 21211" name="T9"/>
                    <a:gd fmla="*/ 0 w 21222" name="T10"/>
                    <a:gd fmla="*/ 0 h 21211" name="T11"/>
                    <a:gd fmla="*/ 0 w 21222" name="T12"/>
                    <a:gd fmla="*/ 0 h 21211" name="T13"/>
                    <a:gd fmla="*/ 0 w 21222" name="T14"/>
                    <a:gd fmla="*/ 0 h 21211" name="T15"/>
                    <a:gd fmla="*/ 0 w 21222" name="T16"/>
                    <a:gd fmla="*/ 0 h 21211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21211" w="21222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45" name="PA-îş1ide">
                  <a:extLst>
                    <a:ext uri="{FF2B5EF4-FFF2-40B4-BE49-F238E27FC236}">
                      <a16:creationId xmlns:a16="http://schemas.microsoft.com/office/drawing/2014/main" id="{E748EA20-F67F-4062-8276-737E1954446B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0" y="328"/>
                  <a:ext cx="298" cy="246"/>
                </a:xfrm>
                <a:custGeom>
                  <a:gdLst>
                    <a:gd fmla="*/ 0 w 21116" name="T0"/>
                    <a:gd fmla="*/ 0 h 21374" name="T1"/>
                    <a:gd fmla="*/ 0 w 21116" name="T2"/>
                    <a:gd fmla="*/ 0 h 21374" name="T3"/>
                    <a:gd fmla="*/ 0 w 21116" name="T4"/>
                    <a:gd fmla="*/ 0 h 21374" name="T5"/>
                    <a:gd fmla="*/ 0 w 21116" name="T6"/>
                    <a:gd fmla="*/ 0 h 21374" name="T7"/>
                    <a:gd fmla="*/ 0 w 21116" name="T8"/>
                    <a:gd fmla="*/ 0 h 21374" name="T9"/>
                    <a:gd fmla="*/ 0 w 21116" name="T10"/>
                    <a:gd fmla="*/ 0 h 21374" name="T11"/>
                    <a:gd fmla="*/ 0 w 21116" name="T12"/>
                    <a:gd fmla="*/ 0 h 21374" name="T13"/>
                    <a:gd fmla="*/ 0 w 21116" name="T14"/>
                    <a:gd fmla="*/ 0 h 21374" name="T15"/>
                    <a:gd fmla="*/ 0 w 21116" name="T16"/>
                    <a:gd fmla="*/ 0 h 21374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21374" w="21116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46" name="PA-is1íḓe">
                  <a:extLst>
                    <a:ext uri="{FF2B5EF4-FFF2-40B4-BE49-F238E27FC236}">
                      <a16:creationId xmlns:a16="http://schemas.microsoft.com/office/drawing/2014/main" id="{0E92D455-23F0-496F-B484-40C65541B009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0" y="0"/>
                  <a:ext cx="337" cy="385"/>
                </a:xfrm>
                <a:custGeom>
                  <a:gdLst>
                    <a:gd fmla="*/ 0 w 21345" name="T0"/>
                    <a:gd fmla="*/ 0 h 21376" name="T1"/>
                    <a:gd fmla="*/ 0 w 21345" name="T2"/>
                    <a:gd fmla="*/ 0 h 21376" name="T3"/>
                    <a:gd fmla="*/ 0 w 21345" name="T4"/>
                    <a:gd fmla="*/ 0 h 21376" name="T5"/>
                    <a:gd fmla="*/ 0 w 21345" name="T6"/>
                    <a:gd fmla="*/ 0 h 21376" name="T7"/>
                    <a:gd fmla="*/ 0 w 21345" name="T8"/>
                    <a:gd fmla="*/ 0 h 21376" name="T9"/>
                    <a:gd fmla="*/ 0 w 21345" name="T10"/>
                    <a:gd fmla="*/ 0 h 21376" name="T11"/>
                    <a:gd fmla="*/ 0 w 21345" name="T12"/>
                    <a:gd fmla="*/ 0 h 21376" name="T13"/>
                    <a:gd fmla="*/ 0 w 21345" name="T14"/>
                    <a:gd fmla="*/ 0 h 21376" name="T15"/>
                    <a:gd fmla="*/ 0 w 21345" name="T16"/>
                    <a:gd fmla="*/ 0 h 21376" name="T17"/>
                    <a:gd fmla="*/ 0 w 21345" name="T18"/>
                    <a:gd fmla="*/ 0 h 21376" name="T19"/>
                    <a:gd fmla="*/ 0 w 21345" name="T20"/>
                    <a:gd fmla="*/ 0 h 21376" name="T21"/>
                    <a:gd fmla="*/ 0 w 21345" name="T22"/>
                    <a:gd fmla="*/ 0 h 2137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b" l="0" r="r" t="0"/>
                  <a:pathLst>
                    <a:path h="21376" w="21345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</p:grpSp>
        </p:grpSp>
        <p:grpSp>
          <p:nvGrpSpPr>
            <p:cNvPr id="29" name="ísliḑe">
              <a:extLst>
                <a:ext uri="{FF2B5EF4-FFF2-40B4-BE49-F238E27FC236}">
                  <a16:creationId xmlns:a16="http://schemas.microsoft.com/office/drawing/2014/main" id="{E5C5710E-E667-4393-8514-5DB9A018E222}"/>
                </a:ext>
              </a:extLst>
            </p:cNvPr>
            <p:cNvGrpSpPr/>
            <p:nvPr/>
          </p:nvGrpSpPr>
          <p:grpSpPr>
            <a:xfrm>
              <a:off x="7964406" y="2347910"/>
              <a:ext cx="437958" cy="437958"/>
              <a:chOff x="6262908" y="1987229"/>
              <a:chExt cx="1016000" cy="1016000"/>
            </a:xfrm>
            <a:effectLst/>
          </p:grpSpPr>
          <p:sp>
            <p:nvSpPr>
              <p:cNvPr id="30" name="PA-îšḻíďe">
                <a:extLst>
                  <a:ext uri="{FF2B5EF4-FFF2-40B4-BE49-F238E27FC236}">
                    <a16:creationId xmlns:a16="http://schemas.microsoft.com/office/drawing/2014/main" id="{13F8E9EE-958A-4A1C-A946-DEE48770076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rgbClr val="CDE4F6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10509060101010101" pitchFamily="49" typeface="幼圆"/>
                  <a:ea charset="-122" panose="02010509060101010101" pitchFamily="49" typeface="幼圆"/>
                </a:endParaRPr>
              </a:p>
            </p:txBody>
          </p:sp>
          <p:grpSp>
            <p:nvGrpSpPr>
              <p:cNvPr id="31" name="îṩlïdé">
                <a:extLst>
                  <a:ext uri="{FF2B5EF4-FFF2-40B4-BE49-F238E27FC236}">
                    <a16:creationId xmlns:a16="http://schemas.microsoft.com/office/drawing/2014/main" id="{4A0CE56C-2305-4BD3-AB73-9F94C170CC45}"/>
                  </a:ext>
                </a:extLst>
              </p:cNvPr>
              <p:cNvGrpSpPr/>
              <p:nvPr/>
            </p:nvGrpSpPr>
            <p:grpSpPr>
              <a:xfrm>
                <a:off x="6581713" y="2281761"/>
                <a:ext cx="378392" cy="370722"/>
                <a:chExt cx="581" cy="573"/>
              </a:xfrm>
              <a:solidFill>
                <a:srgbClr val="FFFFFF"/>
              </a:solidFill>
            </p:grpSpPr>
            <p:sp>
              <p:nvSpPr>
                <p:cNvPr id="32" name="PA-ïṧļîḋé">
                  <a:extLst>
                    <a:ext uri="{FF2B5EF4-FFF2-40B4-BE49-F238E27FC236}">
                      <a16:creationId xmlns:a16="http://schemas.microsoft.com/office/drawing/2014/main" id="{DA77BAF5-D805-40EA-9968-69BDBD52F6DB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56" y="0"/>
                  <a:ext cx="72" cy="181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1600" w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3" name="PA-íṩļide">
                  <a:extLst>
                    <a:ext uri="{FF2B5EF4-FFF2-40B4-BE49-F238E27FC236}">
                      <a16:creationId xmlns:a16="http://schemas.microsoft.com/office/drawing/2014/main" id="{F8E4173D-EAFE-468C-9071-D7F3762117D6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56" y="392"/>
                  <a:ext cx="72" cy="181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1600" w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4" name="PA-ïṥ1îḑé">
                  <a:extLst>
                    <a:ext uri="{FF2B5EF4-FFF2-40B4-BE49-F238E27FC236}">
                      <a16:creationId xmlns:a16="http://schemas.microsoft.com/office/drawing/2014/main" id="{F10172A0-A9CD-42C4-B074-7C8531FF6F98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00" y="248"/>
                  <a:ext cx="181" cy="72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1600" w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5" name="PA-í$ḷîďé">
                  <a:extLst>
                    <a:ext uri="{FF2B5EF4-FFF2-40B4-BE49-F238E27FC236}">
                      <a16:creationId xmlns:a16="http://schemas.microsoft.com/office/drawing/2014/main" id="{F1A93DEF-8D60-4CD9-8016-01F637DA495D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0" y="248"/>
                  <a:ext cx="181" cy="72"/>
                </a:xfrm>
                <a:custGeom>
                  <a:gdLst>
                    <a:gd fmla="*/ 0 w 21600" name="T0"/>
                    <a:gd fmla="*/ 0 h 21600" name="T1"/>
                    <a:gd fmla="*/ 0 w 21600" name="T2"/>
                    <a:gd fmla="*/ 0 h 21600" name="T3"/>
                    <a:gd fmla="*/ 0 w 21600" name="T4"/>
                    <a:gd fmla="*/ 0 h 21600" name="T5"/>
                    <a:gd fmla="*/ 0 w 21600" name="T6"/>
                    <a:gd fmla="*/ 0 h 21600" name="T7"/>
                    <a:gd fmla="*/ 0 w 21600" name="T8"/>
                    <a:gd fmla="*/ 0 h 21600" name="T9"/>
                    <a:gd fmla="*/ 0 w 21600" name="T10"/>
                    <a:gd fmla="*/ 0 h 21600" name="T11"/>
                    <a:gd fmla="*/ 0 w 21600" name="T12"/>
                    <a:gd fmla="*/ 0 h 21600" name="T13"/>
                    <a:gd fmla="*/ 0 w 21600" name="T14"/>
                    <a:gd fmla="*/ 0 h 21600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1600" w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6" name="PA-ïsḷïḋê">
                  <a:extLst>
                    <a:ext uri="{FF2B5EF4-FFF2-40B4-BE49-F238E27FC236}">
                      <a16:creationId xmlns:a16="http://schemas.microsoft.com/office/drawing/2014/main" id="{3503541E-B846-4D74-B574-CB5971382512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2" y="64"/>
                  <a:ext cx="153" cy="153"/>
                </a:xfrm>
                <a:custGeom>
                  <a:gdLst>
                    <a:gd fmla="*/ 0 w 20488" name="T0"/>
                    <a:gd fmla="*/ 0 h 20489" name="T1"/>
                    <a:gd fmla="*/ 0 w 20488" name="T2"/>
                    <a:gd fmla="*/ 0 h 20489" name="T3"/>
                    <a:gd fmla="*/ 0 w 20488" name="T4"/>
                    <a:gd fmla="*/ 0 h 20489" name="T5"/>
                    <a:gd fmla="*/ 0 w 20488" name="T6"/>
                    <a:gd fmla="*/ 0 h 20489" name="T7"/>
                    <a:gd fmla="*/ 0 w 20488" name="T8"/>
                    <a:gd fmla="*/ 0 h 20489" name="T9"/>
                    <a:gd fmla="*/ 0 w 20488" name="T10"/>
                    <a:gd fmla="*/ 0 h 20489" name="T11"/>
                    <a:gd fmla="*/ 0 w 20488" name="T12"/>
                    <a:gd fmla="*/ 0 h 20489" name="T13"/>
                    <a:gd fmla="*/ 0 w 20488" name="T14"/>
                    <a:gd fmla="*/ 0 h 20489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0489" w="20488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7" name="PA-íṧ1ídè">
                  <a:extLst>
                    <a:ext uri="{FF2B5EF4-FFF2-40B4-BE49-F238E27FC236}">
                      <a16:creationId xmlns:a16="http://schemas.microsoft.com/office/drawing/2014/main" id="{339D8B18-CC6F-411B-AC3D-F975E9524A03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72" y="344"/>
                  <a:ext cx="153" cy="153"/>
                </a:xfrm>
                <a:custGeom>
                  <a:gdLst>
                    <a:gd fmla="*/ 0 w 20489" name="T0"/>
                    <a:gd fmla="*/ 0 h 20488" name="T1"/>
                    <a:gd fmla="*/ 0 w 20489" name="T2"/>
                    <a:gd fmla="*/ 0 h 20488" name="T3"/>
                    <a:gd fmla="*/ 0 w 20489" name="T4"/>
                    <a:gd fmla="*/ 0 h 20488" name="T5"/>
                    <a:gd fmla="*/ 0 w 20489" name="T6"/>
                    <a:gd fmla="*/ 0 h 20488" name="T7"/>
                    <a:gd fmla="*/ 0 w 20489" name="T8"/>
                    <a:gd fmla="*/ 0 h 20488" name="T9"/>
                    <a:gd fmla="*/ 0 w 20489" name="T10"/>
                    <a:gd fmla="*/ 0 h 20488" name="T11"/>
                    <a:gd fmla="*/ 0 w 20489" name="T12"/>
                    <a:gd fmla="*/ 0 h 20488" name="T13"/>
                    <a:gd fmla="*/ 0 w 20489" name="T14"/>
                    <a:gd fmla="*/ 0 h 20488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0488" w="20489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8" name="PA-ïšļíďé">
                  <a:extLst>
                    <a:ext uri="{FF2B5EF4-FFF2-40B4-BE49-F238E27FC236}">
                      <a16:creationId xmlns:a16="http://schemas.microsoft.com/office/drawing/2014/main" id="{8094E750-4B12-4EFB-A845-0DE89BF93EA1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52" y="344"/>
                  <a:ext cx="153" cy="153"/>
                </a:xfrm>
                <a:custGeom>
                  <a:gdLst>
                    <a:gd fmla="*/ 0 w 20489" name="T0"/>
                    <a:gd fmla="*/ 0 h 20489" name="T1"/>
                    <a:gd fmla="*/ 0 w 20489" name="T2"/>
                    <a:gd fmla="*/ 0 h 20489" name="T3"/>
                    <a:gd fmla="*/ 0 w 20489" name="T4"/>
                    <a:gd fmla="*/ 0 h 20489" name="T5"/>
                    <a:gd fmla="*/ 0 w 20489" name="T6"/>
                    <a:gd fmla="*/ 0 h 20489" name="T7"/>
                    <a:gd fmla="*/ 0 w 20489" name="T8"/>
                    <a:gd fmla="*/ 0 h 20489" name="T9"/>
                    <a:gd fmla="*/ 0 w 20489" name="T10"/>
                    <a:gd fmla="*/ 0 h 20489" name="T11"/>
                    <a:gd fmla="*/ 0 w 20489" name="T12"/>
                    <a:gd fmla="*/ 0 h 20489" name="T13"/>
                    <a:gd fmla="*/ 0 w 20489" name="T14"/>
                    <a:gd fmla="*/ 0 h 20489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0489" w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  <p:sp>
              <p:nvSpPr>
                <p:cNvPr id="39" name="PA-îS1ïḑe">
                  <a:extLst>
                    <a:ext uri="{FF2B5EF4-FFF2-40B4-BE49-F238E27FC236}">
                      <a16:creationId xmlns:a16="http://schemas.microsoft.com/office/drawing/2014/main" id="{23909812-D8B9-4ED1-96A3-1DB1E5E7643F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71" y="71"/>
                  <a:ext cx="154" cy="154"/>
                </a:xfrm>
                <a:custGeom>
                  <a:gdLst>
                    <a:gd fmla="*/ 0 w 20489" name="T0"/>
                    <a:gd fmla="*/ 0 h 20489" name="T1"/>
                    <a:gd fmla="*/ 0 w 20489" name="T2"/>
                    <a:gd fmla="*/ 0 h 20489" name="T3"/>
                    <a:gd fmla="*/ 0 w 20489" name="T4"/>
                    <a:gd fmla="*/ 0 h 20489" name="T5"/>
                    <a:gd fmla="*/ 0 w 20489" name="T6"/>
                    <a:gd fmla="*/ 0 h 20489" name="T7"/>
                    <a:gd fmla="*/ 0 w 20489" name="T8"/>
                    <a:gd fmla="*/ 0 h 20489" name="T9"/>
                    <a:gd fmla="*/ 0 w 20489" name="T10"/>
                    <a:gd fmla="*/ 0 h 20489" name="T11"/>
                    <a:gd fmla="*/ 0 w 20489" name="T12"/>
                    <a:gd fmla="*/ 0 h 20489" name="T13"/>
                    <a:gd fmla="*/ 0 w 20489" name="T14"/>
                    <a:gd fmla="*/ 0 h 20489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b" l="0" r="r" t="0"/>
                  <a:pathLst>
                    <a:path h="20489" w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lc="http://schemas.openxmlformats.org/drawingml/2006/lockedCanvas" cap="flat" w="25400">
                      <a:solidFill>
                        <a:schemeClr val="tx1"/>
                      </a:solidFill>
                      <a:miter lim="800000"/>
                      <a:headEnd len="med" type="none" w="med"/>
                      <a:tailEnd len="med" type="none" w="med"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charset="-122" panose="02010509060101010101" pitchFamily="49" typeface="幼圆"/>
                    <a:ea charset="-122" panose="02010509060101010101" pitchFamily="49" typeface="幼圆"/>
                  </a:endParaRPr>
                </a:p>
              </p:txBody>
            </p:sp>
          </p:grpSp>
        </p:grpSp>
      </p:grpSp>
      <p:sp>
        <p:nvSpPr>
          <p:cNvPr id="13" name="PA-文本框 27">
            <a:extLst>
              <a:ext uri="{FF2B5EF4-FFF2-40B4-BE49-F238E27FC236}">
                <a16:creationId xmlns:a16="http://schemas.microsoft.com/office/drawing/2014/main" id="{D8C9F52C-F353-4189-BD80-93B3B30A0A5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 flipH="1">
            <a:off x="8555458" y="2180189"/>
            <a:ext cx="1813103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charset="0" panose="020b0604020202020204" pitchFamily="34" typeface="Arial"/>
              </a:rPr>
              <a:t>输入文字</a:t>
            </a:r>
          </a:p>
        </p:txBody>
      </p:sp>
      <p:sp>
        <p:nvSpPr>
          <p:cNvPr id="14" name="PA-矩形 28">
            <a:extLst>
              <a:ext uri="{FF2B5EF4-FFF2-40B4-BE49-F238E27FC236}">
                <a16:creationId xmlns:a16="http://schemas.microsoft.com/office/drawing/2014/main" id="{D7A3F185-4755-472E-BE8F-9BDF2D4D71F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flipH="1">
            <a:off x="8555458" y="2623065"/>
            <a:ext cx="265338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15" name="PA-文本框 27">
            <a:extLst>
              <a:ext uri="{FF2B5EF4-FFF2-40B4-BE49-F238E27FC236}">
                <a16:creationId xmlns:a16="http://schemas.microsoft.com/office/drawing/2014/main" id="{5374B39F-A372-4C63-809C-E3593F1DA7D2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 flipH="1">
            <a:off x="8546657" y="4192023"/>
            <a:ext cx="1813103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2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包图简圆体"/>
                <a:ea charset="-122" panose="02010601030101010101" pitchFamily="2" typeface="包图简圆体"/>
                <a:cs typeface="+mn-ea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sym charset="0" panose="020b0604020202020204" pitchFamily="34" typeface="Arial"/>
              </a:rPr>
              <a:t>输入文字</a:t>
            </a:r>
          </a:p>
        </p:txBody>
      </p:sp>
      <p:sp>
        <p:nvSpPr>
          <p:cNvPr id="16" name="PA-矩形 28">
            <a:extLst>
              <a:ext uri="{FF2B5EF4-FFF2-40B4-BE49-F238E27FC236}">
                <a16:creationId xmlns:a16="http://schemas.microsoft.com/office/drawing/2014/main" id="{510FB13E-00C6-472E-BCAF-266FC914C91C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flipH="1">
            <a:off x="8573213" y="4620487"/>
            <a:ext cx="265338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ts val="2000"/>
              </a:lnSpc>
              <a:buClr>
                <a:srgbClr val="E7E6E6">
                  <a:lumMod val="10000"/>
                </a:srgbClr>
              </a:buClr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DD02496-237E-40ED-8FAC-2C2D3556BD1D}"/>
              </a:ext>
            </a:extLst>
          </p:cNvPr>
          <p:cNvGrpSpPr/>
          <p:nvPr/>
        </p:nvGrpSpPr>
        <p:grpSpPr>
          <a:xfrm>
            <a:off x="961387" y="2213031"/>
            <a:ext cx="2653384" cy="1019207"/>
            <a:chOff x="9110893" y="4035776"/>
            <a:chExt cx="2653384" cy="1019207"/>
          </a:xfrm>
        </p:grpSpPr>
        <p:sp>
          <p:nvSpPr>
            <p:cNvPr id="23" name="PA-文本框 27">
              <a:extLst>
                <a:ext uri="{FF2B5EF4-FFF2-40B4-BE49-F238E27FC236}">
                  <a16:creationId xmlns:a16="http://schemas.microsoft.com/office/drawing/2014/main" id="{D2A1D7BB-6D7D-41F8-9A5F-EE3943F9059A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 flipH="1">
              <a:off x="9951174" y="4035777"/>
              <a:ext cx="1813103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fontAlgn="auto" indent="0" lv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pPr algn="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charset="0" panose="020b0604020202020204" pitchFamily="34" typeface="Arial"/>
                </a:rPr>
                <a:t>输入文字</a:t>
              </a:r>
            </a:p>
          </p:txBody>
        </p:sp>
        <p:sp>
          <p:nvSpPr>
            <p:cNvPr id="24" name="PA-矩形 28">
              <a:extLst>
                <a:ext uri="{FF2B5EF4-FFF2-40B4-BE49-F238E27FC236}">
                  <a16:creationId xmlns:a16="http://schemas.microsoft.com/office/drawing/2014/main" id="{6CA71DEF-A546-4009-A1E5-38416F63FB7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flipH="1">
              <a:off x="9110893" y="4477708"/>
              <a:ext cx="2653383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36F7F04-9311-4686-9403-6163E8C3539E}"/>
              </a:ext>
            </a:extLst>
          </p:cNvPr>
          <p:cNvGrpSpPr/>
          <p:nvPr/>
        </p:nvGrpSpPr>
        <p:grpSpPr>
          <a:xfrm>
            <a:off x="979999" y="4093603"/>
            <a:ext cx="2653384" cy="1016371"/>
            <a:chOff x="9110893" y="4102410"/>
            <a:chExt cx="2653384" cy="1016371"/>
          </a:xfrm>
        </p:grpSpPr>
        <p:sp>
          <p:nvSpPr>
            <p:cNvPr id="21" name="PA-文本框 27">
              <a:extLst>
                <a:ext uri="{FF2B5EF4-FFF2-40B4-BE49-F238E27FC236}">
                  <a16:creationId xmlns:a16="http://schemas.microsoft.com/office/drawing/2014/main" id="{223EFDF4-46A3-4BC3-B97C-B84E6D6A57BA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 flipH="1">
              <a:off x="9951174" y="4102410"/>
              <a:ext cx="1813103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r" fontAlgn="auto" indent="0" lv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包图简圆体"/>
                  <a:ea charset="-122" panose="02010601030101010101" pitchFamily="2" typeface="包图简圆体"/>
                  <a:cs typeface="+mn-ea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sym charset="0" panose="020b0604020202020204" pitchFamily="34" typeface="Arial"/>
                </a:rPr>
                <a:t>输入文字</a:t>
              </a:r>
            </a:p>
          </p:txBody>
        </p:sp>
        <p:sp>
          <p:nvSpPr>
            <p:cNvPr id="22" name="PA-矩形 28">
              <a:extLst>
                <a:ext uri="{FF2B5EF4-FFF2-40B4-BE49-F238E27FC236}">
                  <a16:creationId xmlns:a16="http://schemas.microsoft.com/office/drawing/2014/main" id="{B11E5064-3C53-440C-A329-EA6A79B6D94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flipH="1">
              <a:off x="9110893" y="4541507"/>
              <a:ext cx="2653383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</a:t>
              </a:r>
            </a:p>
          </p:txBody>
        </p:sp>
      </p:grpSp>
    </p:spTree>
    <p:extLst>
      <p:ext uri="{BB962C8B-B14F-4D97-AF65-F5344CB8AC3E}">
        <p14:creationId val="815939941"/>
      </p:ext>
    </p:extLst>
  </p:cSld>
  <p:clrMapOvr>
    <a:masterClrMapping/>
  </p:clrMapOvr>
  <mc:AlternateContent>
    <mc:Choice Requires="p14">
      <p:transition advClick="0" p14:dur="175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项目工作总结</a:t>
            </a:r>
          </a:p>
        </p:txBody>
      </p:sp>
      <p:grpSp>
        <p:nvGrpSpPr>
          <p:cNvPr id="68" name="组合 3">
            <a:extLst>
              <a:ext uri="{FF2B5EF4-FFF2-40B4-BE49-F238E27FC236}">
                <a16:creationId xmlns:a16="http://schemas.microsoft.com/office/drawing/2014/main" id="{4F29BC4A-13A5-4A5D-A149-17FAA055492F}"/>
              </a:ext>
            </a:extLst>
          </p:cNvPr>
          <p:cNvGrpSpPr/>
          <p:nvPr/>
        </p:nvGrpSpPr>
        <p:grpSpPr>
          <a:xfrm>
            <a:off x="312824" y="4084234"/>
            <a:ext cx="11562345" cy="1593701"/>
            <a:chOff x="-325978" y="3573016"/>
            <a:chExt cx="12214593" cy="1593701"/>
          </a:xfrm>
        </p:grpSpPr>
        <p:sp>
          <p:nvSpPr>
            <p:cNvPr id="69" name="Line 34">
              <a:extLst>
                <a:ext uri="{FF2B5EF4-FFF2-40B4-BE49-F238E27FC236}">
                  <a16:creationId xmlns:a16="http://schemas.microsoft.com/office/drawing/2014/main" id="{9703212C-EE72-4453-B53D-E2FA02976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25978" y="5121597"/>
              <a:ext cx="5112107" cy="0"/>
            </a:xfrm>
            <a:prstGeom prst="line">
              <a:avLst/>
            </a:prstGeom>
            <a:noFill/>
            <a:ln cmpd="sng" w="88900">
              <a:solidFill>
                <a:schemeClr val="bg1">
                  <a:lumMod val="85000"/>
                </a:scheme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1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70" name="Line 34">
              <a:extLst>
                <a:ext uri="{FF2B5EF4-FFF2-40B4-BE49-F238E27FC236}">
                  <a16:creationId xmlns:a16="http://schemas.microsoft.com/office/drawing/2014/main" id="{E75E15AC-5874-4918-9CD3-DE1C8A1D3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4641" y="4345635"/>
              <a:ext cx="0" cy="821082"/>
            </a:xfrm>
            <a:prstGeom prst="line">
              <a:avLst/>
            </a:prstGeom>
            <a:noFill/>
            <a:ln cmpd="sng" w="88900">
              <a:solidFill>
                <a:schemeClr val="bg1">
                  <a:lumMod val="85000"/>
                </a:scheme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1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71" name="Line 34">
              <a:extLst>
                <a:ext uri="{FF2B5EF4-FFF2-40B4-BE49-F238E27FC236}">
                  <a16:creationId xmlns:a16="http://schemas.microsoft.com/office/drawing/2014/main" id="{A8933517-5255-4F90-9EC5-A4E3BF067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7345" y="4351939"/>
              <a:ext cx="2711107" cy="1764"/>
            </a:xfrm>
            <a:prstGeom prst="line">
              <a:avLst/>
            </a:prstGeom>
            <a:noFill/>
            <a:ln cmpd="sng" w="88900">
              <a:solidFill>
                <a:schemeClr val="bg1">
                  <a:lumMod val="85000"/>
                </a:scheme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1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72" name="Line 34">
              <a:extLst>
                <a:ext uri="{FF2B5EF4-FFF2-40B4-BE49-F238E27FC236}">
                  <a16:creationId xmlns:a16="http://schemas.microsoft.com/office/drawing/2014/main" id="{7D6DE733-48E8-4A26-8979-FBF0F7BFA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9401" y="3574780"/>
              <a:ext cx="4429214" cy="0"/>
            </a:xfrm>
            <a:prstGeom prst="line">
              <a:avLst/>
            </a:prstGeom>
            <a:noFill/>
            <a:ln cmpd="sng" w="88900">
              <a:solidFill>
                <a:schemeClr val="bg1">
                  <a:lumMod val="85000"/>
                </a:scheme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1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73" name="Line 34">
              <a:extLst>
                <a:ext uri="{FF2B5EF4-FFF2-40B4-BE49-F238E27FC236}">
                  <a16:creationId xmlns:a16="http://schemas.microsoft.com/office/drawing/2014/main" id="{0C39E111-B704-4DAD-95A4-F63BDF6D8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07733" y="3573016"/>
              <a:ext cx="0" cy="821082"/>
            </a:xfrm>
            <a:prstGeom prst="line">
              <a:avLst/>
            </a:prstGeom>
            <a:noFill/>
            <a:ln cmpd="sng" w="88900">
              <a:solidFill>
                <a:schemeClr val="bg1">
                  <a:lumMod val="85000"/>
                </a:scheme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1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</p:grpSp>
      <p:grpSp>
        <p:nvGrpSpPr>
          <p:cNvPr id="74" name="组合 10">
            <a:extLst>
              <a:ext uri="{FF2B5EF4-FFF2-40B4-BE49-F238E27FC236}">
                <a16:creationId xmlns:a16="http://schemas.microsoft.com/office/drawing/2014/main" id="{C5C5A434-C620-4CFD-BE9D-82C358CA89BA}"/>
              </a:ext>
            </a:extLst>
          </p:cNvPr>
          <p:cNvGrpSpPr/>
          <p:nvPr/>
        </p:nvGrpSpPr>
        <p:grpSpPr>
          <a:xfrm>
            <a:off x="2923687" y="5710729"/>
            <a:ext cx="1779334" cy="235459"/>
            <a:chOff x="2922891" y="5710735"/>
            <a:chExt cx="1779334" cy="235459"/>
          </a:xfrm>
        </p:grpSpPr>
        <p:sp>
          <p:nvSpPr>
            <p:cNvPr id="75" name="TextBox 158">
              <a:extLst>
                <a:ext uri="{FF2B5EF4-FFF2-40B4-BE49-F238E27FC236}">
                  <a16:creationId xmlns:a16="http://schemas.microsoft.com/office/drawing/2014/main" id="{013993F9-DF0F-4199-8BA4-5529DB6F4783}"/>
                </a:ext>
              </a:extLst>
            </p:cNvPr>
            <p:cNvSpPr txBox="1"/>
            <p:nvPr/>
          </p:nvSpPr>
          <p:spPr>
            <a:xfrm>
              <a:off x="2922891" y="5710735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76" name="TextBox 159">
              <a:extLst>
                <a:ext uri="{FF2B5EF4-FFF2-40B4-BE49-F238E27FC236}">
                  <a16:creationId xmlns:a16="http://schemas.microsoft.com/office/drawing/2014/main" id="{842ADE81-3D8A-47AB-A28C-61467B0609CC}"/>
                </a:ext>
              </a:extLst>
            </p:cNvPr>
            <p:cNvSpPr txBox="1"/>
            <p:nvPr/>
          </p:nvSpPr>
          <p:spPr>
            <a:xfrm>
              <a:off x="3607216" y="5710735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77" name="TextBox 168">
              <a:extLst>
                <a:ext uri="{FF2B5EF4-FFF2-40B4-BE49-F238E27FC236}">
                  <a16:creationId xmlns:a16="http://schemas.microsoft.com/office/drawing/2014/main" id="{84A879E6-9BC6-4336-BA3C-3CF907A75A9A}"/>
                </a:ext>
              </a:extLst>
            </p:cNvPr>
            <p:cNvSpPr txBox="1"/>
            <p:nvPr/>
          </p:nvSpPr>
          <p:spPr>
            <a:xfrm>
              <a:off x="4287222" y="5710735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78" name="组合 4">
            <a:extLst>
              <a:ext uri="{FF2B5EF4-FFF2-40B4-BE49-F238E27FC236}">
                <a16:creationId xmlns:a16="http://schemas.microsoft.com/office/drawing/2014/main" id="{D43BA540-2224-40A9-B36A-94EC52CB4867}"/>
              </a:ext>
            </a:extLst>
          </p:cNvPr>
          <p:cNvGrpSpPr/>
          <p:nvPr/>
        </p:nvGrpSpPr>
        <p:grpSpPr>
          <a:xfrm>
            <a:off x="5596499" y="3221949"/>
            <a:ext cx="1760111" cy="1686865"/>
            <a:chOff x="5595703" y="3199087"/>
            <a:chExt cx="1760110" cy="1686865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92041027-1B33-4462-BB23-9A1ECA4296FF}"/>
                </a:ext>
              </a:extLst>
            </p:cNvPr>
            <p:cNvSpPr/>
            <p:nvPr/>
          </p:nvSpPr>
          <p:spPr>
            <a:xfrm>
              <a:off x="5595703" y="3901594"/>
              <a:ext cx="498761" cy="961411"/>
            </a:xfrm>
            <a:prstGeom prst="rect">
              <a:avLst/>
            </a:prstGeom>
            <a:solidFill>
              <a:srgbClr val="CDE4F6">
                <a:alpha val="5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057D921C-71AB-49A8-A783-AAE752840B8D}"/>
                </a:ext>
              </a:extLst>
            </p:cNvPr>
            <p:cNvSpPr/>
            <p:nvPr/>
          </p:nvSpPr>
          <p:spPr>
            <a:xfrm>
              <a:off x="6228402" y="3199087"/>
              <a:ext cx="498761" cy="1663918"/>
            </a:xfrm>
            <a:prstGeom prst="rect">
              <a:avLst/>
            </a:prstGeom>
            <a:solidFill>
              <a:srgbClr val="CDE4F6">
                <a:alpha val="5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C838AC45-4A6D-499D-9423-1B35E5F224C6}"/>
                </a:ext>
              </a:extLst>
            </p:cNvPr>
            <p:cNvSpPr/>
            <p:nvPr/>
          </p:nvSpPr>
          <p:spPr>
            <a:xfrm>
              <a:off x="6857052" y="3589422"/>
              <a:ext cx="498761" cy="1273583"/>
            </a:xfrm>
            <a:prstGeom prst="rect">
              <a:avLst/>
            </a:prstGeom>
            <a:solidFill>
              <a:srgbClr val="CDE4F6">
                <a:alpha val="5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charset="-122" panose="02010600030101010101" pitchFamily="2" typeface="宋体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24C8F0F2-881B-412E-A08D-9B8AACD0B82D}"/>
                </a:ext>
              </a:extLst>
            </p:cNvPr>
            <p:cNvSpPr/>
            <p:nvPr/>
          </p:nvSpPr>
          <p:spPr>
            <a:xfrm>
              <a:off x="5595703" y="4481638"/>
              <a:ext cx="498761" cy="404314"/>
            </a:xfrm>
            <a:prstGeom prst="rect">
              <a:avLst/>
            </a:prstGeom>
            <a:solidFill>
              <a:srgbClr val="CDE4F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2027DEE2-408F-40FE-A855-1AE1BCA7C8AB}"/>
                </a:ext>
              </a:extLst>
            </p:cNvPr>
            <p:cNvSpPr/>
            <p:nvPr/>
          </p:nvSpPr>
          <p:spPr>
            <a:xfrm>
              <a:off x="6228402" y="4186204"/>
              <a:ext cx="498761" cy="699748"/>
            </a:xfrm>
            <a:prstGeom prst="rect">
              <a:avLst/>
            </a:prstGeom>
            <a:solidFill>
              <a:srgbClr val="CDE4F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57E8845B-0546-4734-8312-CD638684C9ED}"/>
                </a:ext>
              </a:extLst>
            </p:cNvPr>
            <p:cNvSpPr/>
            <p:nvPr/>
          </p:nvSpPr>
          <p:spPr>
            <a:xfrm>
              <a:off x="6857052" y="4350356"/>
              <a:ext cx="498761" cy="535596"/>
            </a:xfrm>
            <a:prstGeom prst="rect">
              <a:avLst/>
            </a:prstGeom>
            <a:solidFill>
              <a:srgbClr val="CDE4F6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</p:grpSp>
      <p:grpSp>
        <p:nvGrpSpPr>
          <p:cNvPr id="85" name="组合 7">
            <a:extLst>
              <a:ext uri="{FF2B5EF4-FFF2-40B4-BE49-F238E27FC236}">
                <a16:creationId xmlns:a16="http://schemas.microsoft.com/office/drawing/2014/main" id="{51E06FD7-CBBA-4342-AF96-3EDCB2A76BB3}"/>
              </a:ext>
            </a:extLst>
          </p:cNvPr>
          <p:cNvGrpSpPr/>
          <p:nvPr/>
        </p:nvGrpSpPr>
        <p:grpSpPr>
          <a:xfrm>
            <a:off x="8255885" y="2385197"/>
            <a:ext cx="1765787" cy="1742083"/>
            <a:chOff x="8216058" y="2328047"/>
            <a:chExt cx="1765786" cy="1742082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24A4D7A-79D8-4FD0-8083-8B544296E786}"/>
                </a:ext>
              </a:extLst>
            </p:cNvPr>
            <p:cNvSpPr/>
            <p:nvPr/>
          </p:nvSpPr>
          <p:spPr>
            <a:xfrm>
              <a:off x="8216058" y="2690043"/>
              <a:ext cx="498761" cy="1380086"/>
            </a:xfrm>
            <a:prstGeom prst="rect">
              <a:avLst/>
            </a:prstGeom>
            <a:solidFill>
              <a:srgbClr val="F7BFA4">
                <a:alpha val="3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4C926232-A5FC-4702-9BF0-B3AABC7B809F}"/>
                </a:ext>
              </a:extLst>
            </p:cNvPr>
            <p:cNvSpPr/>
            <p:nvPr/>
          </p:nvSpPr>
          <p:spPr>
            <a:xfrm>
              <a:off x="8848757" y="2328047"/>
              <a:ext cx="498761" cy="1742081"/>
            </a:xfrm>
            <a:prstGeom prst="rect">
              <a:avLst/>
            </a:prstGeom>
            <a:solidFill>
              <a:srgbClr val="F7BFA4">
                <a:alpha val="3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E5888AB-E577-41AB-9D81-4C787975A822}"/>
                </a:ext>
              </a:extLst>
            </p:cNvPr>
            <p:cNvSpPr/>
            <p:nvPr/>
          </p:nvSpPr>
          <p:spPr>
            <a:xfrm>
              <a:off x="9477407" y="2602029"/>
              <a:ext cx="498761" cy="1468100"/>
            </a:xfrm>
            <a:prstGeom prst="rect">
              <a:avLst/>
            </a:prstGeom>
            <a:solidFill>
              <a:srgbClr val="F7BFA4">
                <a:alpha val="3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593536B-FFAE-4CFB-83F6-D06B6418CF9D}"/>
                </a:ext>
              </a:extLst>
            </p:cNvPr>
            <p:cNvSpPr/>
            <p:nvPr/>
          </p:nvSpPr>
          <p:spPr>
            <a:xfrm>
              <a:off x="8221734" y="3221861"/>
              <a:ext cx="498761" cy="848267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3D79D5DE-971A-4998-999A-E2FBEBF318BD}"/>
                </a:ext>
              </a:extLst>
            </p:cNvPr>
            <p:cNvSpPr/>
            <p:nvPr/>
          </p:nvSpPr>
          <p:spPr>
            <a:xfrm>
              <a:off x="8854433" y="2602029"/>
              <a:ext cx="498761" cy="1468099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9974B022-4C16-4760-A421-F5491D12C6FA}"/>
                </a:ext>
              </a:extLst>
            </p:cNvPr>
            <p:cNvSpPr/>
            <p:nvPr/>
          </p:nvSpPr>
          <p:spPr>
            <a:xfrm>
              <a:off x="9483083" y="2946426"/>
              <a:ext cx="498761" cy="1123702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604020202020204" pitchFamily="34" typeface="Arial"/>
                <a:ea typeface="庞门正道标题体"/>
                <a:cs typeface="+mn-ea"/>
                <a:sym typeface="+mn-lt"/>
              </a:endParaRPr>
            </a:p>
          </p:txBody>
        </p:sp>
      </p:grpSp>
      <p:grpSp>
        <p:nvGrpSpPr>
          <p:cNvPr id="92" name="组合 2">
            <a:extLst>
              <a:ext uri="{FF2B5EF4-FFF2-40B4-BE49-F238E27FC236}">
                <a16:creationId xmlns:a16="http://schemas.microsoft.com/office/drawing/2014/main" id="{BBA6B07C-4ADA-4FD7-922B-9B5D33FE0073}"/>
              </a:ext>
            </a:extLst>
          </p:cNvPr>
          <p:cNvGrpSpPr/>
          <p:nvPr/>
        </p:nvGrpSpPr>
        <p:grpSpPr>
          <a:xfrm>
            <a:off x="2970579" y="4716933"/>
            <a:ext cx="1763347" cy="964569"/>
            <a:chOff x="2969785" y="4690260"/>
            <a:chExt cx="1763346" cy="964569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096C8724-2B92-4980-8FC2-7CA119462CB4}"/>
                </a:ext>
              </a:extLst>
            </p:cNvPr>
            <p:cNvSpPr/>
            <p:nvPr/>
          </p:nvSpPr>
          <p:spPr>
            <a:xfrm>
              <a:off x="2969785" y="5050300"/>
              <a:ext cx="498761" cy="600958"/>
            </a:xfrm>
            <a:prstGeom prst="rect">
              <a:avLst/>
            </a:prstGeom>
            <a:solidFill>
              <a:srgbClr val="F7BFA4">
                <a:alpha val="6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EFBB05C3-8C44-4600-AC69-EE2512C3AF9A}"/>
                </a:ext>
              </a:extLst>
            </p:cNvPr>
            <p:cNvSpPr/>
            <p:nvPr/>
          </p:nvSpPr>
          <p:spPr>
            <a:xfrm>
              <a:off x="3602484" y="4690260"/>
              <a:ext cx="498761" cy="960998"/>
            </a:xfrm>
            <a:prstGeom prst="rect">
              <a:avLst/>
            </a:prstGeom>
            <a:solidFill>
              <a:srgbClr val="F7BFA4">
                <a:alpha val="6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B34CD7CA-A2CA-4BCD-90D4-315ED5A12465}"/>
                </a:ext>
              </a:extLst>
            </p:cNvPr>
            <p:cNvSpPr/>
            <p:nvPr/>
          </p:nvSpPr>
          <p:spPr>
            <a:xfrm>
              <a:off x="4231134" y="4864918"/>
              <a:ext cx="498761" cy="786340"/>
            </a:xfrm>
            <a:prstGeom prst="rect">
              <a:avLst/>
            </a:prstGeom>
            <a:solidFill>
              <a:srgbClr val="F7BFA4">
                <a:alpha val="62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3A8C0632-6846-4398-931C-8CEB556D93C4}"/>
                </a:ext>
              </a:extLst>
            </p:cNvPr>
            <p:cNvSpPr/>
            <p:nvPr/>
          </p:nvSpPr>
          <p:spPr>
            <a:xfrm>
              <a:off x="2973021" y="5337741"/>
              <a:ext cx="495525" cy="309467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3C481926-ED96-4D06-B5F4-49C2E1E1F612}"/>
                </a:ext>
              </a:extLst>
            </p:cNvPr>
            <p:cNvSpPr/>
            <p:nvPr/>
          </p:nvSpPr>
          <p:spPr>
            <a:xfrm>
              <a:off x="3605720" y="5119233"/>
              <a:ext cx="498761" cy="535596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C7475F3F-A888-40A4-BC30-F7074725E6AF}"/>
                </a:ext>
              </a:extLst>
            </p:cNvPr>
            <p:cNvSpPr/>
            <p:nvPr/>
          </p:nvSpPr>
          <p:spPr>
            <a:xfrm>
              <a:off x="4234370" y="5237257"/>
              <a:ext cx="498761" cy="409952"/>
            </a:xfrm>
            <a:prstGeom prst="rect">
              <a:avLst/>
            </a:prstGeom>
            <a:solidFill>
              <a:srgbClr val="F7BFA4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</p:grpSp>
      <p:grpSp>
        <p:nvGrpSpPr>
          <p:cNvPr id="99" name="组合 8">
            <a:extLst>
              <a:ext uri="{FF2B5EF4-FFF2-40B4-BE49-F238E27FC236}">
                <a16:creationId xmlns:a16="http://schemas.microsoft.com/office/drawing/2014/main" id="{A284AE5E-50E1-4FEC-9702-752C348C1120}"/>
              </a:ext>
            </a:extLst>
          </p:cNvPr>
          <p:cNvGrpSpPr/>
          <p:nvPr/>
        </p:nvGrpSpPr>
        <p:grpSpPr>
          <a:xfrm>
            <a:off x="5581933" y="4951242"/>
            <a:ext cx="1779334" cy="235459"/>
            <a:chOff x="5581138" y="4951248"/>
            <a:chExt cx="1779334" cy="235459"/>
          </a:xfrm>
        </p:grpSpPr>
        <p:sp>
          <p:nvSpPr>
            <p:cNvPr id="100" name="TextBox 183">
              <a:extLst>
                <a:ext uri="{FF2B5EF4-FFF2-40B4-BE49-F238E27FC236}">
                  <a16:creationId xmlns:a16="http://schemas.microsoft.com/office/drawing/2014/main" id="{DDB8DD78-A592-4132-95E0-9DAB6CE45431}"/>
                </a:ext>
              </a:extLst>
            </p:cNvPr>
            <p:cNvSpPr txBox="1"/>
            <p:nvPr/>
          </p:nvSpPr>
          <p:spPr>
            <a:xfrm>
              <a:off x="5581138" y="4951248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01" name="TextBox 184">
              <a:extLst>
                <a:ext uri="{FF2B5EF4-FFF2-40B4-BE49-F238E27FC236}">
                  <a16:creationId xmlns:a16="http://schemas.microsoft.com/office/drawing/2014/main" id="{1A250328-2D18-4F8F-A69F-943F8B3F4135}"/>
                </a:ext>
              </a:extLst>
            </p:cNvPr>
            <p:cNvSpPr txBox="1"/>
            <p:nvPr/>
          </p:nvSpPr>
          <p:spPr>
            <a:xfrm>
              <a:off x="6265463" y="4951248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02" name="TextBox 185">
              <a:extLst>
                <a:ext uri="{FF2B5EF4-FFF2-40B4-BE49-F238E27FC236}">
                  <a16:creationId xmlns:a16="http://schemas.microsoft.com/office/drawing/2014/main" id="{6C317F72-0720-4113-8912-C4C6DD22D30B}"/>
                </a:ext>
              </a:extLst>
            </p:cNvPr>
            <p:cNvSpPr txBox="1"/>
            <p:nvPr/>
          </p:nvSpPr>
          <p:spPr>
            <a:xfrm>
              <a:off x="6945469" y="4951248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103" name="组合 9">
            <a:extLst>
              <a:ext uri="{FF2B5EF4-FFF2-40B4-BE49-F238E27FC236}">
                <a16:creationId xmlns:a16="http://schemas.microsoft.com/office/drawing/2014/main" id="{33B2F733-CE9C-4C05-B16A-CCD09E363325}"/>
              </a:ext>
            </a:extLst>
          </p:cNvPr>
          <p:cNvGrpSpPr/>
          <p:nvPr/>
        </p:nvGrpSpPr>
        <p:grpSpPr>
          <a:xfrm>
            <a:off x="8250793" y="4229625"/>
            <a:ext cx="1779334" cy="235459"/>
            <a:chOff x="8249997" y="4229629"/>
            <a:chExt cx="1779334" cy="235459"/>
          </a:xfrm>
        </p:grpSpPr>
        <p:sp>
          <p:nvSpPr>
            <p:cNvPr id="104" name="TextBox 186">
              <a:extLst>
                <a:ext uri="{FF2B5EF4-FFF2-40B4-BE49-F238E27FC236}">
                  <a16:creationId xmlns:a16="http://schemas.microsoft.com/office/drawing/2014/main" id="{12EE2AF3-FB99-4AEB-9E1F-642A71764A6A}"/>
                </a:ext>
              </a:extLst>
            </p:cNvPr>
            <p:cNvSpPr txBox="1"/>
            <p:nvPr/>
          </p:nvSpPr>
          <p:spPr>
            <a:xfrm>
              <a:off x="8249997" y="4229629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05" name="TextBox 187">
              <a:extLst>
                <a:ext uri="{FF2B5EF4-FFF2-40B4-BE49-F238E27FC236}">
                  <a16:creationId xmlns:a16="http://schemas.microsoft.com/office/drawing/2014/main" id="{B8031AAF-629B-46CE-BFD4-4432D43F4C56}"/>
                </a:ext>
              </a:extLst>
            </p:cNvPr>
            <p:cNvSpPr txBox="1"/>
            <p:nvPr/>
          </p:nvSpPr>
          <p:spPr>
            <a:xfrm>
              <a:off x="8934322" y="4229629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06" name="TextBox 188">
              <a:extLst>
                <a:ext uri="{FF2B5EF4-FFF2-40B4-BE49-F238E27FC236}">
                  <a16:creationId xmlns:a16="http://schemas.microsoft.com/office/drawing/2014/main" id="{0BCE066C-0820-4D07-BFAF-DCFA8708A43E}"/>
                </a:ext>
              </a:extLst>
            </p:cNvPr>
            <p:cNvSpPr txBox="1"/>
            <p:nvPr/>
          </p:nvSpPr>
          <p:spPr>
            <a:xfrm>
              <a:off x="9614328" y="4229629"/>
              <a:ext cx="410989" cy="233169"/>
            </a:xfrm>
            <a:prstGeom prst="rect">
              <a:avLst/>
            </a:prstGeom>
            <a:noFill/>
          </p:spPr>
          <p:txBody>
            <a:bodyPr bIns="35279" lIns="70557" rIns="70557" rtlCol="0" tIns="35279" wrap="none">
              <a:spAutoFit/>
            </a:bodyPr>
            <a:lstStyle/>
            <a:p>
              <a:pPr>
                <a:defRPr/>
              </a:pPr>
              <a:r>
                <a:rPr altLang="en-US" lang="zh-CN" sz="1067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1B614BB-609C-41D8-85D9-5690E3928F5E}"/>
              </a:ext>
            </a:extLst>
          </p:cNvPr>
          <p:cNvGrpSpPr/>
          <p:nvPr/>
        </p:nvGrpSpPr>
        <p:grpSpPr>
          <a:xfrm>
            <a:off x="2216762" y="3332255"/>
            <a:ext cx="2566337" cy="1025926"/>
            <a:chOff x="6476837" y="2482672"/>
            <a:chExt cx="1924753" cy="769446"/>
          </a:xfrm>
        </p:grpSpPr>
        <p:sp>
          <p:nvSpPr>
            <p:cNvPr id="65" name="TextBox 41">
              <a:extLst>
                <a:ext uri="{FF2B5EF4-FFF2-40B4-BE49-F238E27FC236}">
                  <a16:creationId xmlns:a16="http://schemas.microsoft.com/office/drawing/2014/main" id="{B1512D20-6826-41C4-B19A-19BCE13B2296}"/>
                </a:ext>
              </a:extLst>
            </p:cNvPr>
            <p:cNvSpPr txBox="1"/>
            <p:nvPr/>
          </p:nvSpPr>
          <p:spPr>
            <a:xfrm>
              <a:off x="7309603" y="2482672"/>
              <a:ext cx="1042188" cy="308875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pPr algn="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620706F-02CE-42CE-9949-9FC178882605}"/>
                </a:ext>
              </a:extLst>
            </p:cNvPr>
            <p:cNvSpPr/>
            <p:nvPr/>
          </p:nvSpPr>
          <p:spPr>
            <a:xfrm>
              <a:off x="6476837" y="2819162"/>
              <a:ext cx="1924753" cy="449581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algn="r"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817244D-C601-46A8-81B9-C852508F5F7E}"/>
              </a:ext>
            </a:extLst>
          </p:cNvPr>
          <p:cNvGrpSpPr/>
          <p:nvPr/>
        </p:nvGrpSpPr>
        <p:grpSpPr>
          <a:xfrm>
            <a:off x="8104176" y="1249640"/>
            <a:ext cx="2566337" cy="1017630"/>
            <a:chOff x="6476837" y="2488894"/>
            <a:chExt cx="1924753" cy="763224"/>
          </a:xfrm>
        </p:grpSpPr>
        <p:sp>
          <p:nvSpPr>
            <p:cNvPr id="123" name="TextBox 41">
              <a:extLst>
                <a:ext uri="{FF2B5EF4-FFF2-40B4-BE49-F238E27FC236}">
                  <a16:creationId xmlns:a16="http://schemas.microsoft.com/office/drawing/2014/main" id="{E8ED9D03-5DCB-4CA3-9CAF-EAD1B918CE77}"/>
                </a:ext>
              </a:extLst>
            </p:cNvPr>
            <p:cNvSpPr txBox="1"/>
            <p:nvPr/>
          </p:nvSpPr>
          <p:spPr>
            <a:xfrm>
              <a:off x="6523512" y="2488894"/>
              <a:ext cx="1042188" cy="308875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E9CD504-9D81-42B0-A35E-7A6EE8D67E82}"/>
                </a:ext>
              </a:extLst>
            </p:cNvPr>
            <p:cNvSpPr/>
            <p:nvPr/>
          </p:nvSpPr>
          <p:spPr>
            <a:xfrm>
              <a:off x="6476838" y="2819162"/>
              <a:ext cx="1924753" cy="449581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</a:t>
              </a: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A992209F-39F9-4156-A5F6-22E9EA07F824}"/>
              </a:ext>
            </a:extLst>
          </p:cNvPr>
          <p:cNvGrpSpPr/>
          <p:nvPr/>
        </p:nvGrpSpPr>
        <p:grpSpPr>
          <a:xfrm>
            <a:off x="5036241" y="1842587"/>
            <a:ext cx="2566337" cy="1048001"/>
            <a:chOff x="6476837" y="2466116"/>
            <a:chExt cx="1924753" cy="786002"/>
          </a:xfrm>
        </p:grpSpPr>
        <p:sp>
          <p:nvSpPr>
            <p:cNvPr id="126" name="TextBox 41">
              <a:extLst>
                <a:ext uri="{FF2B5EF4-FFF2-40B4-BE49-F238E27FC236}">
                  <a16:creationId xmlns:a16="http://schemas.microsoft.com/office/drawing/2014/main" id="{2EBC9CE6-B60C-4A2D-A5F5-C6EE1621A6A7}"/>
                </a:ext>
              </a:extLst>
            </p:cNvPr>
            <p:cNvSpPr txBox="1"/>
            <p:nvPr/>
          </p:nvSpPr>
          <p:spPr>
            <a:xfrm>
              <a:off x="6874899" y="2466116"/>
              <a:ext cx="1042188" cy="308874"/>
            </a:xfrm>
            <a:prstGeom prst="rect">
              <a:avLst/>
            </a:prstGeom>
            <a:noFill/>
          </p:spPr>
          <p:txBody>
            <a:bodyPr bIns="23036" lIns="46072" rIns="46072" rtlCol="0" tIns="23036" wrap="square">
              <a:spAutoFit/>
            </a:bodyPr>
            <a:lstStyle>
              <a:defPPr>
                <a:defRPr lang="zh-CN"/>
              </a:defPPr>
              <a:lvl1pPr defTabSz="121917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包图简圆体"/>
                  <a:ea charset="-122" panose="02010601030101010101" pitchFamily="2" typeface="包图简圆体"/>
                </a:defRPr>
              </a:lvl1pPr>
            </a:lstStyle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添加标题</a:t>
              </a: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2EE3761-6A4E-4231-B255-D76A0B034CFC}"/>
                </a:ext>
              </a:extLst>
            </p:cNvPr>
            <p:cNvSpPr/>
            <p:nvPr/>
          </p:nvSpPr>
          <p:spPr>
            <a:xfrm>
              <a:off x="6476837" y="2819162"/>
              <a:ext cx="1924753" cy="449581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pPr algn="ctr" defTabSz="609585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rPr>
                <a:t>请在此处添加具体内容，文字尽量言简意赅，简单描述即可</a:t>
              </a:r>
            </a:p>
          </p:txBody>
        </p:sp>
      </p:grpSp>
    </p:spTree>
    <p:extLst>
      <p:ext uri="{BB962C8B-B14F-4D97-AF65-F5344CB8AC3E}">
        <p14:creationId val="1334484679"/>
      </p:ext>
    </p:extLst>
  </p:cSld>
  <p:clrMapOvr>
    <a:masterClrMapping/>
  </p:clrMapOvr>
  <mc:AlternateContent>
    <mc:Choice Requires="p14">
      <p:transition advClick="0" p14:dur="1750" spd="slow">
        <p14:prism isInverted="1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1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2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F0BA8C-F597-4E9A-916F-AF7AB1DA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2DA249-CB39-4AB8-8C0F-FD98E778E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9086B18-1B73-4442-8316-8D2A0AA3F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E894F9-94A8-4D6F-BDBD-F11B113C8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791E304B-6FC4-4571-A756-90C65B169970}"/>
              </a:ext>
            </a:extLst>
          </p:cNvPr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65B44A-8E82-45E0-A65D-59C076E43E9A}"/>
              </a:ext>
            </a:extLst>
          </p:cNvPr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31C4360-5EE9-4450-A286-428E41409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A28DCF-6EA1-4B2D-9107-EFB9385033C0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8E8D0C1-6169-47EA-9BB5-DF699FBF915A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标题 1">
            <a:extLst>
              <a:ext uri="{FF2B5EF4-FFF2-40B4-BE49-F238E27FC236}">
                <a16:creationId xmlns:a16="http://schemas.microsoft.com/office/drawing/2014/main" id="{7491A86C-C6CA-4C91-9CD4-2ACDC95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altLang="zh-CN" lang="en-US" spc="600" sz="4800">
                <a:latin charset="-122" panose="02010509060101010101" pitchFamily="49" typeface="幼圆"/>
                <a:ea charset="-122" panose="02010509060101010101" pitchFamily="49" typeface="幼圆"/>
              </a:rPr>
              <a:t>02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C587C52-3D3D-40C3-9643-96DBBEC9C770}"/>
              </a:ext>
            </a:extLst>
          </p:cNvPr>
          <p:cNvSpPr txBox="1"/>
          <p:nvPr/>
        </p:nvSpPr>
        <p:spPr>
          <a:xfrm flipH="1">
            <a:off x="1820632" y="2307210"/>
            <a:ext cx="2802179" cy="6400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r>
              <a:rPr altLang="zh-CN" lang="en-US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PART TWO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D6C7ECD-686F-437B-A0F2-6BF8196B6F2B}"/>
              </a:ext>
            </a:extLst>
          </p:cNvPr>
          <p:cNvSpPr txBox="1"/>
          <p:nvPr/>
        </p:nvSpPr>
        <p:spPr>
          <a:xfrm flipH="1">
            <a:off x="1673995" y="3109480"/>
            <a:ext cx="3246159" cy="1742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 作 完</a:t>
            </a:r>
          </a:p>
          <a:p>
            <a:pPr>
              <a:lnSpc>
                <a:spcPts val="6500"/>
              </a:lnSpc>
            </a:pPr>
            <a:r>
              <a:rPr altLang="en-US" lang="zh-CN" spc="30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成 情 况</a:t>
            </a:r>
          </a:p>
        </p:txBody>
      </p:sp>
    </p:spTree>
    <p:extLst>
      <p:ext uri="{BB962C8B-B14F-4D97-AF65-F5344CB8AC3E}">
        <p14:creationId val="1844483537"/>
      </p:ext>
    </p:extLst>
  </p:cSld>
  <p:clrMapOvr>
    <a:masterClrMapping/>
  </p:clrMapOvr>
  <mc:AlternateContent>
    <mc:Choice Requires="p14">
      <p:transition advClick="0" p14:dur="1750" spd="slow">
        <p:comb/>
      </p:transition>
    </mc:Choice>
    <mc:Fallback>
      <p:transition advClick="0"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7"/>
      <p:bldP grpId="0" spid="48"/>
      <p:bldP grpId="0" spid="5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8A16A3-4FA0-4CF6-8EC9-B75101096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4B6CF1-6B81-4725-8899-A44DAE649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C18C9-84E2-4290-80FE-6291B8D3D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DF8232-923B-4C6E-995B-3BAF926D4956}"/>
              </a:ext>
            </a:extLst>
          </p:cNvPr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BCDCA-8F3C-4CAE-B969-C687D54F7240}"/>
              </a:ext>
            </a:extLst>
          </p:cNvPr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C826E15-431C-4226-A5DF-784EE4BDD4A6}"/>
              </a:ext>
            </a:extLst>
          </p:cNvPr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C9C431-0FDE-4E0D-A91A-E6949C41DC5E}"/>
              </a:ext>
            </a:extLst>
          </p:cNvPr>
          <p:cNvSpPr txBox="1"/>
          <p:nvPr/>
        </p:nvSpPr>
        <p:spPr>
          <a:xfrm flipH="1">
            <a:off x="1119458" y="226198"/>
            <a:ext cx="2734233" cy="916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</a:gradFill>
                <a:latin charset="0" panose="020b0503020202020204" pitchFamily="34" typeface="Agency FB"/>
              </a:defRPr>
            </a:lvl1pPr>
          </a:lstStyle>
          <a:p>
            <a:pPr algn="l">
              <a:lnSpc>
                <a:spcPts val="6500"/>
              </a:lnSpc>
            </a:pPr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charset="-122" typeface="Source Han Sans CN"/>
              </a:rPr>
              <a:t>工作完成情况</a:t>
            </a:r>
          </a:p>
        </p:txBody>
      </p:sp>
      <p:graphicFrame>
        <p:nvGraphicFramePr>
          <p:cNvPr id="142" name="图表 141">
            <a:extLst>
              <a:ext uri="{FF2B5EF4-FFF2-40B4-BE49-F238E27FC236}">
                <a16:creationId xmlns:a16="http://schemas.microsoft.com/office/drawing/2014/main" id="{5A79128A-1190-44D8-A9F2-96FAB80A6A48}"/>
              </a:ext>
            </a:extLst>
          </p:cNvPr>
          <p:cNvGraphicFramePr/>
          <p:nvPr>
            <p:extLst>
              <p:ext uri="{D42A27DB-BD31-4B8C-83A1-F6EECF244321}">
                <p14:modId val="1353899000"/>
              </p:ext>
            </p:extLst>
          </p:nvPr>
        </p:nvGraphicFramePr>
        <p:xfrm>
          <a:off x="4337879" y="1609095"/>
          <a:ext cx="3516243" cy="3616207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pSp>
        <p:nvGrpSpPr>
          <p:cNvPr id="143" name="组合 19">
            <a:extLst>
              <a:ext uri="{FF2B5EF4-FFF2-40B4-BE49-F238E27FC236}">
                <a16:creationId xmlns:a16="http://schemas.microsoft.com/office/drawing/2014/main" id="{BF3E7501-A3B0-4056-9049-F1DEF4C7D9DC}"/>
              </a:ext>
            </a:extLst>
          </p:cNvPr>
          <p:cNvGrpSpPr/>
          <p:nvPr/>
        </p:nvGrpSpPr>
        <p:grpSpPr>
          <a:xfrm>
            <a:off x="4590020" y="2193819"/>
            <a:ext cx="3770856" cy="3772020"/>
            <a:chOff x="3491329" y="1261482"/>
            <a:chExt cx="3006725" cy="3006726"/>
          </a:xfrm>
        </p:grpSpPr>
        <p:grpSp>
          <p:nvGrpSpPr>
            <p:cNvPr id="144" name="组合 20">
              <a:extLst>
                <a:ext uri="{FF2B5EF4-FFF2-40B4-BE49-F238E27FC236}">
                  <a16:creationId xmlns:a16="http://schemas.microsoft.com/office/drawing/2014/main" id="{54E39CE9-6E2E-4F98-8137-D1BAB8C8C371}"/>
                </a:ext>
              </a:extLst>
            </p:cNvPr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146" name="组合 22">
                <a:extLst>
                  <a:ext uri="{FF2B5EF4-FFF2-40B4-BE49-F238E27FC236}">
                    <a16:creationId xmlns:a16="http://schemas.microsoft.com/office/drawing/2014/main" id="{CC208D3D-D55F-4B9D-A612-07F774314012}"/>
                  </a:ext>
                </a:extLst>
              </p:cNvPr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148" name="Freeform 5">
                  <a:extLst>
                    <a:ext uri="{FF2B5EF4-FFF2-40B4-BE49-F238E27FC236}">
                      <a16:creationId xmlns:a16="http://schemas.microsoft.com/office/drawing/2014/main" id="{02ACC27A-58DF-4AE9-8562-577B39A86E78}"/>
                    </a:ext>
                  </a:extLst>
                </p:cNvPr>
                <p:cNvSpPr/>
                <p:nvPr/>
              </p:nvSpPr>
              <p:spPr bwMode="auto">
                <a:xfrm>
                  <a:off x="4735513" y="2732088"/>
                  <a:ext cx="538163" cy="538163"/>
                </a:xfrm>
                <a:custGeom>
                  <a:gdLst>
                    <a:gd fmla="*/ 339 w 339" name="T0"/>
                    <a:gd fmla="*/ 270 h 339" name="T1"/>
                    <a:gd fmla="*/ 270 w 339" name="T2"/>
                    <a:gd fmla="*/ 339 h 339" name="T3"/>
                    <a:gd fmla="*/ 0 w 339" name="T4"/>
                    <a:gd fmla="*/ 71 h 339" name="T5"/>
                    <a:gd fmla="*/ 70 w 339" name="T6"/>
                    <a:gd fmla="*/ 0 h 339" name="T7"/>
                    <a:gd fmla="*/ 339 w 339" name="T8"/>
                    <a:gd fmla="*/ 270 h 33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9" w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6">
                  <a:extLst>
                    <a:ext uri="{FF2B5EF4-FFF2-40B4-BE49-F238E27FC236}">
                      <a16:creationId xmlns:a16="http://schemas.microsoft.com/office/drawing/2014/main" id="{6B41B4E2-55EA-4C07-BE71-EC5FF709C651}"/>
                    </a:ext>
                  </a:extLst>
                </p:cNvPr>
                <p:cNvSpPr/>
                <p:nvPr/>
              </p:nvSpPr>
              <p:spPr bwMode="auto">
                <a:xfrm>
                  <a:off x="4549776" y="2547938"/>
                  <a:ext cx="388938" cy="388938"/>
                </a:xfrm>
                <a:custGeom>
                  <a:gdLst>
                    <a:gd fmla="*/ 188 w 197" name="T0"/>
                    <a:gd fmla="*/ 77 h 197" name="T1"/>
                    <a:gd fmla="*/ 188 w 197" name="T2"/>
                    <a:gd fmla="*/ 111 h 197" name="T3"/>
                    <a:gd fmla="*/ 112 w 197" name="T4"/>
                    <a:gd fmla="*/ 187 h 197" name="T5"/>
                    <a:gd fmla="*/ 78 w 197" name="T6"/>
                    <a:gd fmla="*/ 187 h 197" name="T7"/>
                    <a:gd fmla="*/ 10 w 197" name="T8"/>
                    <a:gd fmla="*/ 120 h 197" name="T9"/>
                    <a:gd fmla="*/ 10 w 197" name="T10"/>
                    <a:gd fmla="*/ 86 h 197" name="T11"/>
                    <a:gd fmla="*/ 86 w 197" name="T12"/>
                    <a:gd fmla="*/ 9 h 197" name="T13"/>
                    <a:gd fmla="*/ 120 w 197" name="T14"/>
                    <a:gd fmla="*/ 9 h 197" name="T15"/>
                    <a:gd fmla="*/ 188 w 197" name="T16"/>
                    <a:gd fmla="*/ 77 h 19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97" w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7">
                  <a:extLst>
                    <a:ext uri="{FF2B5EF4-FFF2-40B4-BE49-F238E27FC236}">
                      <a16:creationId xmlns:a16="http://schemas.microsoft.com/office/drawing/2014/main" id="{0D39B412-ECF9-4148-9611-C4B20DC9702C}"/>
                    </a:ext>
                  </a:extLst>
                </p:cNvPr>
                <p:cNvSpPr/>
                <p:nvPr/>
              </p:nvSpPr>
              <p:spPr bwMode="auto">
                <a:xfrm>
                  <a:off x="5057776" y="3052763"/>
                  <a:ext cx="974725" cy="976313"/>
                </a:xfrm>
                <a:custGeom>
                  <a:gdLst>
                    <a:gd fmla="*/ 86 w 494" name="T0"/>
                    <a:gd fmla="*/ 10 h 495" name="T1"/>
                    <a:gd fmla="*/ 41 w 494" name="T2"/>
                    <a:gd fmla="*/ 55 h 495" name="T3"/>
                    <a:gd fmla="*/ 31 w 494" name="T4"/>
                    <a:gd fmla="*/ 64 h 495" name="T5"/>
                    <a:gd fmla="*/ 26 w 494" name="T6"/>
                    <a:gd fmla="*/ 70 h 495" name="T7"/>
                    <a:gd fmla="*/ 9 w 494" name="T8"/>
                    <a:gd fmla="*/ 86 h 495" name="T9"/>
                    <a:gd fmla="*/ 9 w 494" name="T10"/>
                    <a:gd fmla="*/ 120 h 495" name="T11"/>
                    <a:gd fmla="*/ 374 w 494" name="T12"/>
                    <a:gd fmla="*/ 485 h 495" name="T13"/>
                    <a:gd fmla="*/ 408 w 494" name="T14"/>
                    <a:gd fmla="*/ 485 h 495" name="T15"/>
                    <a:gd fmla="*/ 425 w 494" name="T16"/>
                    <a:gd fmla="*/ 469 h 495" name="T17"/>
                    <a:gd fmla="*/ 430 w 494" name="T18"/>
                    <a:gd fmla="*/ 463 h 495" name="T19"/>
                    <a:gd fmla="*/ 440 w 494" name="T20"/>
                    <a:gd fmla="*/ 454 h 495" name="T21"/>
                    <a:gd fmla="*/ 485 w 494" name="T22"/>
                    <a:gd fmla="*/ 409 h 495" name="T23"/>
                    <a:gd fmla="*/ 485 w 494" name="T24"/>
                    <a:gd fmla="*/ 375 h 495" name="T25"/>
                    <a:gd fmla="*/ 119 w 494" name="T26"/>
                    <a:gd fmla="*/ 10 h 495" name="T27"/>
                    <a:gd fmla="*/ 86 w 494" name="T28"/>
                    <a:gd fmla="*/ 10 h 49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95" w="493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8">
                  <a:extLst>
                    <a:ext uri="{FF2B5EF4-FFF2-40B4-BE49-F238E27FC236}">
                      <a16:creationId xmlns:a16="http://schemas.microsoft.com/office/drawing/2014/main" id="{ED7D521C-CEDF-4DD5-8A08-4158FA83EBD5}"/>
                    </a:ext>
                  </a:extLst>
                </p:cNvPr>
                <p:cNvSpPr/>
                <p:nvPr/>
              </p:nvSpPr>
              <p:spPr bwMode="auto">
                <a:xfrm>
                  <a:off x="5057776" y="3190875"/>
                  <a:ext cx="838200" cy="838200"/>
                </a:xfrm>
                <a:custGeom>
                  <a:gdLst>
                    <a:gd fmla="*/ 9 w 425" name="T0"/>
                    <a:gd fmla="*/ 16 h 425" name="T1"/>
                    <a:gd fmla="*/ 9 w 425" name="T2"/>
                    <a:gd fmla="*/ 50 h 425" name="T3"/>
                    <a:gd fmla="*/ 374 w 425" name="T4"/>
                    <a:gd fmla="*/ 415 h 425" name="T5"/>
                    <a:gd fmla="*/ 408 w 425" name="T6"/>
                    <a:gd fmla="*/ 415 h 425" name="T7"/>
                    <a:gd fmla="*/ 425 w 425" name="T8"/>
                    <a:gd fmla="*/ 399 h 425" name="T9"/>
                    <a:gd fmla="*/ 26 w 425" name="T10"/>
                    <a:gd fmla="*/ 0 h 425" name="T11"/>
                    <a:gd fmla="*/ 9 w 425" name="T12"/>
                    <a:gd fmla="*/ 16 h 42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25" w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9">
                  <a:extLst>
                    <a:ext uri="{FF2B5EF4-FFF2-40B4-BE49-F238E27FC236}">
                      <a16:creationId xmlns:a16="http://schemas.microsoft.com/office/drawing/2014/main" id="{8F0C01EA-D889-488E-931D-4B20E6EBCAD2}"/>
                    </a:ext>
                  </a:extLst>
                </p:cNvPr>
                <p:cNvSpPr/>
                <p:nvPr/>
              </p:nvSpPr>
              <p:spPr bwMode="auto">
                <a:xfrm>
                  <a:off x="5118101" y="3162300"/>
                  <a:ext cx="806450" cy="804863"/>
                </a:xfrm>
                <a:custGeom>
                  <a:gdLst>
                    <a:gd fmla="*/ 0 w 508" name="T0"/>
                    <a:gd fmla="*/ 11 h 507" name="T1"/>
                    <a:gd fmla="*/ 496 w 508" name="T2"/>
                    <a:gd fmla="*/ 507 h 507" name="T3"/>
                    <a:gd fmla="*/ 508 w 508" name="T4"/>
                    <a:gd fmla="*/ 496 h 507" name="T5"/>
                    <a:gd fmla="*/ 13 w 508" name="T6"/>
                    <a:gd fmla="*/ 0 h 507" name="T7"/>
                    <a:gd fmla="*/ 0 w 508" name="T8"/>
                    <a:gd fmla="*/ 11 h 5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07" w="508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10">
                  <a:extLst>
                    <a:ext uri="{FF2B5EF4-FFF2-40B4-BE49-F238E27FC236}">
                      <a16:creationId xmlns:a16="http://schemas.microsoft.com/office/drawing/2014/main" id="{F0BE6298-4931-4A79-9866-5F942B0E3E3D}"/>
                    </a:ext>
                  </a:extLst>
                </p:cNvPr>
                <p:cNvSpPr/>
                <p:nvPr/>
              </p:nvSpPr>
              <p:spPr bwMode="auto">
                <a:xfrm>
                  <a:off x="4619626" y="2768600"/>
                  <a:ext cx="182563" cy="168275"/>
                </a:xfrm>
                <a:custGeom>
                  <a:gdLst>
                    <a:gd fmla="*/ 0 w 93" name="T0"/>
                    <a:gd fmla="*/ 33 h 85" name="T1"/>
                    <a:gd fmla="*/ 43 w 93" name="T2"/>
                    <a:gd fmla="*/ 75 h 85" name="T3"/>
                    <a:gd fmla="*/ 77 w 93" name="T4"/>
                    <a:gd fmla="*/ 75 h 85" name="T5"/>
                    <a:gd fmla="*/ 93 w 93" name="T6"/>
                    <a:gd fmla="*/ 59 h 85" name="T7"/>
                    <a:gd fmla="*/ 34 w 93" name="T8"/>
                    <a:gd fmla="*/ 0 h 85" name="T9"/>
                    <a:gd fmla="*/ 0 w 93" name="T10"/>
                    <a:gd fmla="*/ 33 h 8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85" w="93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11">
                  <a:extLst>
                    <a:ext uri="{FF2B5EF4-FFF2-40B4-BE49-F238E27FC236}">
                      <a16:creationId xmlns:a16="http://schemas.microsoft.com/office/drawing/2014/main" id="{2B1AFD66-145F-4E48-BD60-513BBA184E12}"/>
                    </a:ext>
                  </a:extLst>
                </p:cNvPr>
                <p:cNvSpPr/>
                <p:nvPr/>
              </p:nvSpPr>
              <p:spPr bwMode="auto">
                <a:xfrm>
                  <a:off x="4699001" y="2740025"/>
                  <a:ext cx="133350" cy="133350"/>
                </a:xfrm>
                <a:custGeom>
                  <a:gdLst>
                    <a:gd fmla="*/ 0 w 84" name="T0"/>
                    <a:gd fmla="*/ 11 h 84" name="T1"/>
                    <a:gd fmla="*/ 73 w 84" name="T2"/>
                    <a:gd fmla="*/ 84 h 84" name="T3"/>
                    <a:gd fmla="*/ 84 w 84" name="T4"/>
                    <a:gd fmla="*/ 73 h 84" name="T5"/>
                    <a:gd fmla="*/ 11 w 84" name="T6"/>
                    <a:gd fmla="*/ 0 h 84" name="T7"/>
                    <a:gd fmla="*/ 0 w 84" name="T8"/>
                    <a:gd fmla="*/ 11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/>
                <a:lstStyle/>
                <a:p>
                  <a:pPr>
                    <a:defRPr/>
                  </a:pPr>
                  <a:endParaRPr altLang="en-US" 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10509060101010101" pitchFamily="49" typeface="幼圆"/>
                    <a:ea charset="-122" panose="02010509060101010101" pitchFamily="49" typeface="幼圆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5037EBB3-B979-4D1C-AA62-278C51F84240}"/>
                  </a:ext>
                </a:extLst>
              </p:cNvPr>
              <p:cNvSpPr/>
              <p:nvPr/>
            </p:nvSpPr>
            <p:spPr bwMode="auto">
              <a:xfrm>
                <a:off x="3491329" y="1261482"/>
                <a:ext cx="2147888" cy="2147888"/>
              </a:xfrm>
              <a:custGeom>
                <a:gdLst>
                  <a:gd fmla="*/ 895 w 1089" name="T0"/>
                  <a:gd fmla="*/ 194 h 1089" name="T1"/>
                  <a:gd fmla="*/ 895 w 1089" name="T2"/>
                  <a:gd fmla="*/ 895 h 1089" name="T3"/>
                  <a:gd fmla="*/ 193 w 1089" name="T4"/>
                  <a:gd fmla="*/ 895 h 1089" name="T5"/>
                  <a:gd fmla="*/ 193 w 1089" name="T6"/>
                  <a:gd fmla="*/ 194 h 1089" name="T7"/>
                  <a:gd fmla="*/ 895 w 1089" name="T8"/>
                  <a:gd fmla="*/ 194 h 10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9" w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/>
              <a:lstStyle/>
              <a:p>
                <a:pPr>
                  <a:defRPr/>
                </a:pPr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10509060101010101" pitchFamily="49" typeface="幼圆"/>
                  <a:ea charset="-122" panose="02010509060101010101" pitchFamily="49" typeface="幼圆"/>
                  <a:cs typeface="+mn-ea"/>
                  <a:sym typeface="+mn-lt"/>
                </a:endParaRPr>
              </a:p>
            </p:txBody>
          </p:sp>
        </p:grp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9A203FE7-2CF5-4562-9ED0-A887A7E6FD2C}"/>
                </a:ext>
              </a:extLst>
            </p:cNvPr>
            <p:cNvSpPr/>
            <p:nvPr/>
          </p:nvSpPr>
          <p:spPr bwMode="auto">
            <a:xfrm rot="900000">
              <a:off x="3761175" y="1308636"/>
              <a:ext cx="1858620" cy="1858618"/>
            </a:xfrm>
            <a:custGeom>
              <a:gdLst>
                <a:gd fmla="*/ 809 w 984" name="T0"/>
                <a:gd fmla="*/ 175 h 983" name="T1"/>
                <a:gd fmla="*/ 809 w 984" name="T2"/>
                <a:gd fmla="*/ 809 h 983" name="T3"/>
                <a:gd fmla="*/ 175 w 984" name="T4"/>
                <a:gd fmla="*/ 809 h 983" name="T5"/>
                <a:gd fmla="*/ 175 w 984" name="T6"/>
                <a:gd fmla="*/ 175 h 983" name="T7"/>
                <a:gd fmla="*/ 809 w 984" name="T8"/>
                <a:gd fmla="*/ 175 h 9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83" w="984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/>
            <a:lstStyle/>
            <a:p>
              <a:pPr>
                <a:defRPr/>
              </a:pPr>
              <a:endPara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endParaRPr>
            </a:p>
          </p:txBody>
        </p:sp>
      </p:grpSp>
      <p:sp>
        <p:nvSpPr>
          <p:cNvPr id="157" name="Rectangle 24">
            <a:extLst>
              <a:ext uri="{FF2B5EF4-FFF2-40B4-BE49-F238E27FC236}">
                <a16:creationId xmlns:a16="http://schemas.microsoft.com/office/drawing/2014/main" id="{7E34939D-4983-45F2-AA9D-8B74080A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18" y="2111794"/>
            <a:ext cx="2458104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添加文本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</a:t>
            </a:r>
          </a:p>
        </p:txBody>
      </p:sp>
      <p:sp>
        <p:nvSpPr>
          <p:cNvPr id="158" name="Rectangle 24">
            <a:extLst>
              <a:ext uri="{FF2B5EF4-FFF2-40B4-BE49-F238E27FC236}">
                <a16:creationId xmlns:a16="http://schemas.microsoft.com/office/drawing/2014/main" id="{17915C54-2DC0-4B52-BD16-600C20C9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200" y="2097113"/>
            <a:ext cx="798993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defRPr/>
            </a:pPr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03</a:t>
            </a:r>
          </a:p>
        </p:txBody>
      </p:sp>
      <p:sp>
        <p:nvSpPr>
          <p:cNvPr id="159" name="Rectangle 24">
            <a:extLst>
              <a:ext uri="{FF2B5EF4-FFF2-40B4-BE49-F238E27FC236}">
                <a16:creationId xmlns:a16="http://schemas.microsoft.com/office/drawing/2014/main" id="{8EBDEEE5-4EDB-404E-9B13-550757A6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117" y="4577999"/>
            <a:ext cx="2458104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添加文本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</a:t>
            </a:r>
          </a:p>
        </p:txBody>
      </p:sp>
      <p:sp>
        <p:nvSpPr>
          <p:cNvPr id="160" name="Rectangle 24">
            <a:extLst>
              <a:ext uri="{FF2B5EF4-FFF2-40B4-BE49-F238E27FC236}">
                <a16:creationId xmlns:a16="http://schemas.microsoft.com/office/drawing/2014/main" id="{0C4EF130-9D48-4786-890A-368858D2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221" y="4505816"/>
            <a:ext cx="798993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defRPr/>
            </a:pPr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02</a:t>
            </a:r>
          </a:p>
        </p:txBody>
      </p:sp>
      <p:sp>
        <p:nvSpPr>
          <p:cNvPr id="163" name="Rectangle 24">
            <a:extLst>
              <a:ext uri="{FF2B5EF4-FFF2-40B4-BE49-F238E27FC236}">
                <a16:creationId xmlns:a16="http://schemas.microsoft.com/office/drawing/2014/main" id="{6CA6CAA2-8967-4A4D-BF9F-502F75E5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586" y="3204192"/>
            <a:ext cx="2458104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添加文本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请在此处添加具体内容，文字尽量言简意赅，简单描述即可。</a:t>
            </a:r>
          </a:p>
        </p:txBody>
      </p:sp>
      <p:sp>
        <p:nvSpPr>
          <p:cNvPr id="164" name="Rectangle 24">
            <a:extLst>
              <a:ext uri="{FF2B5EF4-FFF2-40B4-BE49-F238E27FC236}">
                <a16:creationId xmlns:a16="http://schemas.microsoft.com/office/drawing/2014/main" id="{E145B5AE-C9B3-48D7-8AAE-2E5892141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337" y="3149657"/>
            <a:ext cx="798993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defRPr/>
            </a:pPr>
            <a:r>
              <a:rPr altLang="zh-CN" b="1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幼圆"/>
                <a:ea charset="-122" panose="02010509060101010101" pitchFamily="49" typeface="幼圆"/>
                <a:cs typeface="+mn-ea"/>
                <a:sym typeface="+mn-lt"/>
              </a:rPr>
              <a:t>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BC0B8A8-D0A5-4192-9A2D-70053CB1B165}"/>
              </a:ext>
            </a:extLst>
          </p:cNvPr>
          <p:cNvSpPr/>
          <p:nvPr/>
        </p:nvSpPr>
        <p:spPr>
          <a:xfrm>
            <a:off x="5126239" y="2456475"/>
            <a:ext cx="1939353" cy="1939353"/>
          </a:xfrm>
          <a:prstGeom prst="ellipse">
            <a:avLst/>
          </a:prstGeom>
          <a:blipFill dpi="0"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58120582"/>
      </p:ext>
    </p:extLst>
  </p:cSld>
  <p:clrMapOvr>
    <a:masterClrMapping/>
  </p:clrMapOvr>
  <mc:AlternateContent>
    <mc:Choice Requires="p14">
      <p:transition advClick="0" p14:dur="175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7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7"/>
      <p:bldP grpId="0" spid="158"/>
      <p:bldP grpId="0" spid="159"/>
      <p:bldP grpId="0" spid="160"/>
      <p:bldP grpId="0" spid="163"/>
      <p:bldP grpId="0" spid="164"/>
      <p:bldP grpId="0" spid="2"/>
      <p:bldGraphic grpId="0" spid="142">
        <p:bldAsOne/>
      </p:bldGraphic>
    </p:bldLst>
  </p:timing>
</p:sld>
</file>

<file path=ppt/tags/tag1.xml><?xml version="1.0" encoding="utf-8"?>
<p:tagLst xmlns:p="http://schemas.openxmlformats.org/presentationml/2006/main">
  <p:tag name="PA" val="v5.2.2"/>
</p:tagLst>
</file>

<file path=ppt/tags/tag10.xml><?xml version="1.0" encoding="utf-8"?>
<p:tagLst xmlns:p="http://schemas.openxmlformats.org/presentationml/2006/main">
  <p:tag name="PA" val="v5.2.2"/>
</p:tagLst>
</file>

<file path=ppt/tags/tag11.xml><?xml version="1.0" encoding="utf-8"?>
<p:tagLst xmlns:p="http://schemas.openxmlformats.org/presentationml/2006/main">
  <p:tag name="PA" val="v5.2.2"/>
</p:tagLst>
</file>

<file path=ppt/tags/tag12.xml><?xml version="1.0" encoding="utf-8"?>
<p:tagLst xmlns:p="http://schemas.openxmlformats.org/presentationml/2006/main">
  <p:tag name="PA" val="v5.2.2"/>
</p:tagLst>
</file>

<file path=ppt/tags/tag13.xml><?xml version="1.0" encoding="utf-8"?>
<p:tagLst xmlns:p="http://schemas.openxmlformats.org/presentationml/2006/main">
  <p:tag name="PA" val="v5.2.2"/>
</p:tagLst>
</file>

<file path=ppt/tags/tag14.xml><?xml version="1.0" encoding="utf-8"?>
<p:tagLst xmlns:p="http://schemas.openxmlformats.org/presentationml/2006/main">
  <p:tag name="PA" val="v5.2.2"/>
</p:tagLst>
</file>

<file path=ppt/tags/tag15.xml><?xml version="1.0" encoding="utf-8"?>
<p:tagLst xmlns:p="http://schemas.openxmlformats.org/presentationml/2006/main">
  <p:tag name="PA" val="v5.2.2"/>
</p:tagLst>
</file>

<file path=ppt/tags/tag16.xml><?xml version="1.0" encoding="utf-8"?>
<p:tagLst xmlns:p="http://schemas.openxmlformats.org/presentationml/2006/main">
  <p:tag name="PA" val="v5.2.2"/>
</p:tagLst>
</file>

<file path=ppt/tags/tag17.xml><?xml version="1.0" encoding="utf-8"?>
<p:tagLst xmlns:p="http://schemas.openxmlformats.org/presentationml/2006/main">
  <p:tag name="PA" val="v5.2.2"/>
</p:tagLst>
</file>

<file path=ppt/tags/tag18.xml><?xml version="1.0" encoding="utf-8"?>
<p:tagLst xmlns:p="http://schemas.openxmlformats.org/presentationml/2006/main">
  <p:tag name="PA" val="v5.2.2"/>
</p:tagLst>
</file>

<file path=ppt/tags/tag19.xml><?xml version="1.0" encoding="utf-8"?>
<p:tagLst xmlns:p="http://schemas.openxmlformats.org/presentationml/2006/main">
  <p:tag name="PA" val="v5.2.2"/>
</p:tagLst>
</file>

<file path=ppt/tags/tag2.xml><?xml version="1.0" encoding="utf-8"?>
<p:tagLst xmlns:p="http://schemas.openxmlformats.org/presentationml/2006/main">
  <p:tag name="PA" val="v5.2.2"/>
</p:tagLst>
</file>

<file path=ppt/tags/tag20.xml><?xml version="1.0" encoding="utf-8"?>
<p:tagLst xmlns:p="http://schemas.openxmlformats.org/presentationml/2006/main">
  <p:tag name="PA" val="v5.2.2"/>
</p:tagLst>
</file>

<file path=ppt/tags/tag21.xml><?xml version="1.0" encoding="utf-8"?>
<p:tagLst xmlns:p="http://schemas.openxmlformats.org/presentationml/2006/main">
  <p:tag name="PA" val="v5.2.2"/>
</p:tagLst>
</file>

<file path=ppt/tags/tag22.xml><?xml version="1.0" encoding="utf-8"?>
<p:tagLst xmlns:p="http://schemas.openxmlformats.org/presentationml/2006/main">
  <p:tag name="PA" val="v5.2.2"/>
</p:tagLst>
</file>

<file path=ppt/tags/tag23.xml><?xml version="1.0" encoding="utf-8"?>
<p:tagLst xmlns:p="http://schemas.openxmlformats.org/presentationml/2006/main">
  <p:tag name="PA" val="v5.2.2"/>
</p:tagLst>
</file>

<file path=ppt/tags/tag24.xml><?xml version="1.0" encoding="utf-8"?>
<p:tagLst xmlns:p="http://schemas.openxmlformats.org/presentationml/2006/main">
  <p:tag name="PA" val="v5.2.2"/>
</p:tagLst>
</file>

<file path=ppt/tags/tag25.xml><?xml version="1.0" encoding="utf-8"?>
<p:tagLst xmlns:p="http://schemas.openxmlformats.org/presentationml/2006/main">
  <p:tag name="PA" val="v5.2.2"/>
</p:tagLst>
</file>

<file path=ppt/tags/tag26.xml><?xml version="1.0" encoding="utf-8"?>
<p:tagLst xmlns:p="http://schemas.openxmlformats.org/presentationml/2006/main">
  <p:tag name="PA" val="v5.2.2"/>
</p:tagLst>
</file>

<file path=ppt/tags/tag27.xml><?xml version="1.0" encoding="utf-8"?>
<p:tagLst xmlns:p="http://schemas.openxmlformats.org/presentationml/2006/main">
  <p:tag name="PA" val="v5.2.2"/>
</p:tagLst>
</file>

<file path=ppt/tags/tag28.xml><?xml version="1.0" encoding="utf-8"?>
<p:tagLst xmlns:p="http://schemas.openxmlformats.org/presentationml/2006/main">
  <p:tag name="PA" val="v5.2.2"/>
</p:tagLst>
</file>

<file path=ppt/tags/tag29.xml><?xml version="1.0" encoding="utf-8"?>
<p:tagLst xmlns:p="http://schemas.openxmlformats.org/presentationml/2006/main">
  <p:tag name="PA" val="v5.2.2"/>
</p:tagLst>
</file>

<file path=ppt/tags/tag3.xml><?xml version="1.0" encoding="utf-8"?>
<p:tagLst xmlns:p="http://schemas.openxmlformats.org/presentationml/2006/main">
  <p:tag name="PA" val="v5.2.2"/>
</p:tagLst>
</file>

<file path=ppt/tags/tag30.xml><?xml version="1.0" encoding="utf-8"?>
<p:tagLst xmlns:p="http://schemas.openxmlformats.org/presentationml/2006/main">
  <p:tag name="PA" val="v5.2.2"/>
</p:tagLst>
</file>

<file path=ppt/tags/tag31.xml><?xml version="1.0" encoding="utf-8"?>
<p:tagLst xmlns:p="http://schemas.openxmlformats.org/presentationml/2006/main">
  <p:tag name="PA" val="v5.2.2"/>
</p:tagLst>
</file>

<file path=ppt/tags/tag32.xml><?xml version="1.0" encoding="utf-8"?>
<p:tagLst xmlns:p="http://schemas.openxmlformats.org/presentationml/2006/main">
  <p:tag name="PA" val="v5.2.2"/>
</p:tagLst>
</file>

<file path=ppt/tags/tag33.xml><?xml version="1.0" encoding="utf-8"?>
<p:tagLst xmlns:p="http://schemas.openxmlformats.org/presentationml/2006/main">
  <p:tag name="PA" val="v5.2.2"/>
</p:tagLst>
</file>

<file path=ppt/tags/tag34.xml><?xml version="1.0" encoding="utf-8"?>
<p:tagLst xmlns:p="http://schemas.openxmlformats.org/presentationml/2006/main">
  <p:tag name="PA" val="v5.2.2"/>
</p:tagLst>
</file>

<file path=ppt/tags/tag35.xml><?xml version="1.0" encoding="utf-8"?>
<p:tagLst xmlns:p="http://schemas.openxmlformats.org/presentationml/2006/main">
  <p:tag name="PA" val="v5.2.2"/>
</p:tagLst>
</file>

<file path=ppt/tags/tag36.xml><?xml version="1.0" encoding="utf-8"?>
<p:tagLst xmlns:p="http://schemas.openxmlformats.org/presentationml/2006/main">
  <p:tag name="PA" val="v5.2.2"/>
</p:tagLst>
</file>

<file path=ppt/tags/tag37.xml><?xml version="1.0" encoding="utf-8"?>
<p:tagLst xmlns:p="http://schemas.openxmlformats.org/presentationml/2006/main">
  <p:tag name="PA" val="v5.2.2"/>
</p:tagLst>
</file>

<file path=ppt/tags/tag38.xml><?xml version="1.0" encoding="utf-8"?>
<p:tagLst xmlns:p="http://schemas.openxmlformats.org/presentationml/2006/main">
  <p:tag name="PA" val="v5.2.2"/>
</p:tagLst>
</file>

<file path=ppt/tags/tag39.xml><?xml version="1.0" encoding="utf-8"?>
<p:tagLst xmlns:p="http://schemas.openxmlformats.org/presentationml/2006/main">
  <p:tag name="PA" val="v5.2.2"/>
</p:tagLst>
</file>

<file path=ppt/tags/tag4.xml><?xml version="1.0" encoding="utf-8"?>
<p:tagLst xmlns:p="http://schemas.openxmlformats.org/presentationml/2006/main">
  <p:tag name="PA" val="v5.2.2"/>
</p:tagLst>
</file>

<file path=ppt/tags/tag40.xml><?xml version="1.0" encoding="utf-8"?>
<p:tagLst xmlns:p="http://schemas.openxmlformats.org/presentationml/2006/main">
  <p:tag name="PA" val="v5.2.2"/>
</p:tagLst>
</file>

<file path=ppt/tags/tag41.xml><?xml version="1.0" encoding="utf-8"?>
<p:tagLst xmlns:p="http://schemas.openxmlformats.org/presentationml/2006/main">
  <p:tag name="PA" val="v5.2.2"/>
</p:tagLst>
</file>

<file path=ppt/tags/tag42.xml><?xml version="1.0" encoding="utf-8"?>
<p:tagLst xmlns:p="http://schemas.openxmlformats.org/presentationml/2006/main">
  <p:tag name="PA" val="v5.2.2"/>
</p:tagLst>
</file>

<file path=ppt/tags/tag43.xml><?xml version="1.0" encoding="utf-8"?>
<p:tagLst xmlns:p="http://schemas.openxmlformats.org/presentationml/2006/main">
  <p:tag name="PA" val="v5.2.2"/>
</p:tagLst>
</file>

<file path=ppt/tags/tag44.xml><?xml version="1.0" encoding="utf-8"?>
<p:tagLst xmlns:p="http://schemas.openxmlformats.org/presentationml/2006/main">
  <p:tag name="PA" val="v5.2.2"/>
</p:tagLst>
</file>

<file path=ppt/tags/tag45.xml><?xml version="1.0" encoding="utf-8"?>
<p:tagLst xmlns:p="http://schemas.openxmlformats.org/presentationml/2006/main">
  <p:tag name="PA" val="v5.2.2"/>
</p:tagLst>
</file>

<file path=ppt/tags/tag46.xml><?xml version="1.0" encoding="utf-8"?>
<p:tagLst xmlns:p="http://schemas.openxmlformats.org/presentationml/2006/main">
  <p:tag name="PA" val="v5.2.2"/>
</p:tagLst>
</file>

<file path=ppt/tags/tag47.xml><?xml version="1.0" encoding="utf-8"?>
<p:tagLst xmlns:p="http://schemas.openxmlformats.org/presentationml/2006/main">
  <p:tag name="PA" val="v5.2.2"/>
</p:tagLst>
</file>

<file path=ppt/tags/tag48.xml><?xml version="1.0" encoding="utf-8"?>
<p:tagLst xmlns:p="http://schemas.openxmlformats.org/presentationml/2006/main">
  <p:tag name="PA" val="v5.2.2"/>
</p:tagLst>
</file>

<file path=ppt/tags/tag49.xml><?xml version="1.0" encoding="utf-8"?>
<p:tagLst xmlns:p="http://schemas.openxmlformats.org/presentationml/2006/main">
  <p:tag name="PA" val="v5.2.2"/>
</p:tagLst>
</file>

<file path=ppt/tags/tag5.xml><?xml version="1.0" encoding="utf-8"?>
<p:tagLst xmlns:p="http://schemas.openxmlformats.org/presentationml/2006/main">
  <p:tag name="PA" val="v5.2.2"/>
</p:tagLst>
</file>

<file path=ppt/tags/tag50.xml><?xml version="1.0" encoding="utf-8"?>
<p:tagLst xmlns:p="http://schemas.openxmlformats.org/presentationml/2006/main">
  <p:tag name="PA" val="v5.2.2"/>
</p:tagLst>
</file>

<file path=ppt/tags/tag51.xml><?xml version="1.0" encoding="utf-8"?>
<p:tagLst xmlns:p="http://schemas.openxmlformats.org/presentationml/2006/main">
  <p:tag name="PA" val="v5.2.2"/>
</p:tagLst>
</file>

<file path=ppt/tags/tag52.xml><?xml version="1.0" encoding="utf-8"?>
<p:tagLst xmlns:p="http://schemas.openxmlformats.org/presentationml/2006/main">
  <p:tag name="PA" val="v5.2.2"/>
</p:tagLst>
</file>

<file path=ppt/tags/tag53.xml><?xml version="1.0" encoding="utf-8"?>
<p:tagLst xmlns:p="http://schemas.openxmlformats.org/presentationml/2006/main">
  <p:tag name="PA" val="v5.2.2"/>
</p:tagLst>
</file>

<file path=ppt/tags/tag54.xml><?xml version="1.0" encoding="utf-8"?>
<p:tagLst xmlns:p="http://schemas.openxmlformats.org/presentationml/2006/main">
  <p:tag name="PA" val="v5.2.2"/>
</p:tagLst>
</file>

<file path=ppt/tags/tag55.xml><?xml version="1.0" encoding="utf-8"?>
<p:tagLst xmlns:p="http://schemas.openxmlformats.org/presentationml/2006/main">
  <p:tag name="PA" val="v5.2.2"/>
</p:tagLst>
</file>

<file path=ppt/tags/tag56.xml><?xml version="1.0" encoding="utf-8"?>
<p:tagLst xmlns:p="http://schemas.openxmlformats.org/presentationml/2006/main">
  <p:tag name="PA" val="v5.2.2"/>
</p:tagLst>
</file>

<file path=ppt/tags/tag57.xml><?xml version="1.0" encoding="utf-8"?>
<p:tagLst xmlns:p="http://schemas.openxmlformats.org/presentationml/2006/main">
  <p:tag name="PA" val="v5.2.2"/>
</p:tagLst>
</file>

<file path=ppt/tags/tag58.xml><?xml version="1.0" encoding="utf-8"?>
<p:tagLst xmlns:p="http://schemas.openxmlformats.org/presentationml/2006/main">
  <p:tag name="PA" val="v5.2.2"/>
</p:tagLst>
</file>

<file path=ppt/tags/tag59.xml><?xml version="1.0" encoding="utf-8"?>
<p:tagLst xmlns:p="http://schemas.openxmlformats.org/presentationml/2006/main">
  <p:tag name="PA" val="v5.2.2"/>
</p:tagLst>
</file>

<file path=ppt/tags/tag6.xml><?xml version="1.0" encoding="utf-8"?>
<p:tagLst xmlns:p="http://schemas.openxmlformats.org/presentationml/2006/main">
  <p:tag name="PA" val="v5.2.2"/>
</p:tagLst>
</file>

<file path=ppt/tags/tag60.xml><?xml version="1.0" encoding="utf-8"?>
<p:tagLst xmlns:p="http://schemas.openxmlformats.org/presentationml/2006/main">
  <p:tag name="PA" val="v5.2.2"/>
</p:tagLst>
</file>

<file path=ppt/tags/tag61.xml><?xml version="1.0" encoding="utf-8"?>
<p:tagLst xmlns:p="http://schemas.openxmlformats.org/presentationml/2006/main">
  <p:tag name="PA" val="v5.2.2"/>
</p:tagLst>
</file>

<file path=ppt/tags/tag62.xml><?xml version="1.0" encoding="utf-8"?>
<p:tagLst xmlns:p="http://schemas.openxmlformats.org/presentationml/2006/main">
  <p:tag name="PA" val="v5.2.2"/>
</p:tagLst>
</file>

<file path=ppt/tags/tag63.xml><?xml version="1.0" encoding="utf-8"?>
<p:tagLst xmlns:p="http://schemas.openxmlformats.org/presentationml/2006/main">
  <p:tag name="PA" val="v5.2.2"/>
</p:tagLst>
</file>

<file path=ppt/tags/tag64.xml><?xml version="1.0" encoding="utf-8"?>
<p:tagLst xmlns:p="http://schemas.openxmlformats.org/presentationml/2006/main">
  <p:tag name="PA" val="v5.2.2"/>
</p:tagLst>
</file>

<file path=ppt/tags/tag65.xml><?xml version="1.0" encoding="utf-8"?>
<p:tagLst xmlns:p="http://schemas.openxmlformats.org/presentationml/2006/main">
  <p:tag name="PA" val="v5.2.2"/>
</p:tagLst>
</file>

<file path=ppt/tags/tag66.xml><?xml version="1.0" encoding="utf-8"?>
<p:tagLst xmlns:p="http://schemas.openxmlformats.org/presentationml/2006/main">
  <p:tag name="PA" val="v5.2.2"/>
</p:tagLst>
</file>

<file path=ppt/tags/tag67.xml><?xml version="1.0" encoding="utf-8"?>
<p:tagLst xmlns:p="http://schemas.openxmlformats.org/presentationml/2006/main">
  <p:tag name="PA" val="v5.2.2"/>
</p:tagLst>
</file>

<file path=ppt/tags/tag68.xml><?xml version="1.0" encoding="utf-8"?>
<p:tagLst xmlns:p="http://schemas.openxmlformats.org/presentationml/2006/main">
  <p:tag name="PA" val="v5.2.2"/>
</p:tagLst>
</file>

<file path=ppt/tags/tag6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创意几何模板"/>
</p:tagLst>
</file>

<file path=ppt/tags/tag7.xml><?xml version="1.0" encoding="utf-8"?>
<p:tagLst xmlns:p="http://schemas.openxmlformats.org/presentationml/2006/main">
  <p:tag name="PA" val="v5.2.2"/>
</p:tagLst>
</file>

<file path=ppt/tags/tag8.xml><?xml version="1.0" encoding="utf-8"?>
<p:tagLst xmlns:p="http://schemas.openxmlformats.org/presentationml/2006/main">
  <p:tag name="PA" val="v5.2.2"/>
</p:tagLst>
</file>

<file path=ppt/tags/tag9.xml><?xml version="1.0" encoding="utf-8"?>
<p:tagLst xmlns:p="http://schemas.openxmlformats.org/presentationml/2006/main">
  <p:tag name="PA" val="v5.2.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1857">
    <a:dk1>
      <a:sysClr val="windowText" lastClr="000000"/>
    </a:dk1>
    <a:lt1>
      <a:sysClr val="window" lastClr="FFFFFF"/>
    </a:lt1>
    <a:dk2>
      <a:srgbClr val="5A6378"/>
    </a:dk2>
    <a:lt2>
      <a:srgbClr val="7F7F7F"/>
    </a:lt2>
    <a:accent1>
      <a:srgbClr val="262626"/>
    </a:accent1>
    <a:accent2>
      <a:srgbClr val="262626"/>
    </a:accent2>
    <a:accent3>
      <a:srgbClr val="262626"/>
    </a:accent3>
    <a:accent4>
      <a:srgbClr val="262626"/>
    </a:accent4>
    <a:accent5>
      <a:srgbClr val="262626"/>
    </a:accent5>
    <a:accent6>
      <a:srgbClr val="262626"/>
    </a:accent6>
    <a:hlink>
      <a:srgbClr val="168BBA"/>
    </a:hlink>
    <a:folHlink>
      <a:srgbClr val="680000"/>
    </a:folHlink>
  </a:clrScheme>
  <a:fontScheme name="edp3bsb0">
    <a:majorFont>
      <a:latin typeface="庞门正道标题体" panose="020f0502020204030204"/>
      <a:ea typeface="庞门正道标题体"/>
      <a:cs typeface="Arial"/>
    </a:majorFont>
    <a:minorFont>
      <a:latin typeface="庞门正道标题体" panose="020f0502020204030204"/>
      <a:ea typeface="庞门正道标题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249</Paragraphs>
  <Slides>25</Slides>
  <Notes>25</Notes>
  <TotalTime>286</TotalTime>
  <HiddenSlides>0</HiddenSlides>
  <MMClips>0</MMClips>
  <ScaleCrop>0</ScaleCrop>
  <HeadingPairs>
    <vt:vector baseType="variant" size="6">
      <vt:variant>
        <vt:lpstr>Fonts used</vt:lpstr>
      </vt:variant>
      <vt:variant>
        <vt:i4>28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54">
      <vt:lpstr>Arial</vt:lpstr>
      <vt:lpstr>等线 Light</vt:lpstr>
      <vt:lpstr>等线</vt:lpstr>
      <vt:lpstr>Calibri Light</vt:lpstr>
      <vt:lpstr>Calibri</vt:lpstr>
      <vt:lpstr>幼圆</vt:lpstr>
      <vt:lpstr>Agency FB</vt:lpstr>
      <vt:lpstr>Source Han Sans CN</vt:lpstr>
      <vt:lpstr>Gill Sans</vt:lpstr>
      <vt:lpstr>包图简圆体</vt:lpstr>
      <vt:lpstr>庞门正道标题体</vt:lpstr>
      <vt:lpstr>FZHei-B01S</vt:lpstr>
      <vt:lpstr>宋体</vt:lpstr>
      <vt:lpstr>Simply City Light</vt:lpstr>
      <vt:lpstr>SimSun-ExtB</vt:lpstr>
      <vt:lpstr>思源黑体 Bold</vt:lpstr>
      <vt:lpstr>Helvetica</vt:lpstr>
      <vt:lpstr>Open Sans Light</vt:lpstr>
      <vt:lpstr>Open Sans</vt:lpstr>
      <vt:lpstr>Bebas</vt:lpstr>
      <vt:lpstr>华文黑体</vt:lpstr>
      <vt:lpstr>Source Han Serif SC</vt:lpstr>
      <vt:lpstr>思源黑体 Light</vt:lpstr>
      <vt:lpstr>A思源黑体—01</vt:lpstr>
      <vt:lpstr>微软雅黑</vt:lpstr>
      <vt:lpstr>Arial Unicode MS</vt:lpstr>
      <vt:lpstr>义启魏碑体</vt:lpstr>
      <vt:lpstr>PangMenZhengDao</vt:lpstr>
      <vt:lpstr>Office 主题​​</vt:lpstr>
      <vt:lpstr>简约清新模板</vt:lpstr>
      <vt:lpstr>目录</vt:lpstr>
      <vt:lpstr>01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感谢您的欣赏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2019-09-24T01:59:55Z</dcterms:created>
  <cp:lastModifiedBy>kan</cp:lastModifiedBy>
  <dcterms:modified xsi:type="dcterms:W3CDTF">2021-08-20T10:54:38Z</dcterms:modified>
  <cp:revision>54</cp:revision>
  <dc:title>简约清新模板</dc:title>
</cp:coreProperties>
</file>