
<file path=[Content_Types].xml><?xml version="1.0" encoding="utf-8"?>
<Types xmlns="http://schemas.openxmlformats.org/package/2006/content-types">
  <Default ContentType="image/jpeg" Extension="jpeg"/>
  <Default ContentType="image/png" Extension="png"/>
  <Default ContentType="application/vnd.openxmlformats-package.relationships+xml" Extension="rels"/>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presentationml.handoutMaster+xml" PartName="/ppt/handoutMasters/handoutMaster1.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notesSlide+xml" PartName="/ppt/notesSlides/notesSlide3.xml"/>
  <Override ContentType="application/vnd.openxmlformats-officedocument.presentationml.notesSlide+xml" PartName="/ppt/notesSlides/notesSlide4.xml"/>
  <Override ContentType="application/vnd.openxmlformats-officedocument.presentationml.notesSlide+xml" PartName="/ppt/notesSlides/notesSlide5.xml"/>
  <Override ContentType="application/vnd.openxmlformats-officedocument.presentationml.notesSlide+xml" PartName="/ppt/notesSlides/notesSlide6.xml"/>
  <Override ContentType="application/vnd.openxmlformats-officedocument.presentationml.notesSlide+xml" PartName="/ppt/notesSlides/notesSlide7.xml"/>
  <Override ContentType="application/vnd.openxmlformats-officedocument.presentationml.notesSlide+xml" PartName="/ppt/notesSlides/notesSlide8.xml"/>
  <Override ContentType="application/vnd.openxmlformats-officedocument.presentationml.notesSlide+xml" PartName="/ppt/notesSlides/notesSlide9.xml"/>
  <Override ContentType="application/vnd.openxmlformats-officedocument.presentationml.notesSlide+xml" PartName="/ppt/notesSlides/notesSlide10.xml"/>
  <Override ContentType="application/vnd.openxmlformats-officedocument.presentationml.notesSlide+xml" PartName="/ppt/notesSlides/notesSlide11.xml"/>
  <Override ContentType="application/vnd.openxmlformats-officedocument.presentationml.notesSlide+xml" PartName="/ppt/notesSlides/notesSlide12.xml"/>
  <Override ContentType="application/vnd.openxmlformats-officedocument.presentationml.notesSlide+xml" PartName="/ppt/notesSlides/notesSlide13.xml"/>
  <Override ContentType="application/vnd.openxmlformats-officedocument.presentationml.notesSlide+xml" PartName="/ppt/notesSlides/notesSlide14.xml"/>
  <Override ContentType="application/vnd.openxmlformats-officedocument.presentationml.notesSlide+xml" PartName="/ppt/notesSlides/notesSlide15.xml"/>
  <Override ContentType="application/vnd.openxmlformats-officedocument.presentationml.notesSlide+xml" PartName="/ppt/notesSlides/notesSlide16.xml"/>
  <Override ContentType="application/vnd.openxmlformats-officedocument.presentationml.notesSlide+xml" PartName="/ppt/notesSlides/notesSlide17.xml"/>
  <Override ContentType="application/vnd.openxmlformats-officedocument.presentationml.notesSlide+xml" PartName="/ppt/notesSlides/notesSlide18.xml"/>
  <Override ContentType="application/vnd.openxmlformats-officedocument.presentationml.notesSlide+xml" PartName="/ppt/notesSlides/notesSlide19.xml"/>
  <Override ContentType="application/vnd.openxmlformats-officedocument.presentationml.notesSlide+xml" PartName="/ppt/notesSlides/notesSlide20.xml"/>
  <Override ContentType="application/vnd.openxmlformats-officedocument.presentationml.notesSlide+xml" PartName="/ppt/notesSlides/notesSlide21.xml"/>
  <Override ContentType="application/vnd.openxmlformats-officedocument.presentationml.notesSlide+xml" PartName="/ppt/notesSlides/notesSlide22.xml"/>
  <Override ContentType="application/vnd.openxmlformats-officedocument.presentationml.notesSlide+xml" PartName="/ppt/notesSlides/notesSlide23.xml"/>
  <Override ContentType="application/vnd.openxmlformats-officedocument.presentationml.notesSlide+xml" PartName="/ppt/notesSlides/notesSlide24.xml"/>
  <Override ContentType="application/vnd.openxmlformats-officedocument.presentationml.notesSlide+xml" PartName="/ppt/notesSlides/notesSlide25.xml"/>
  <Override ContentType="application/vnd.openxmlformats-officedocument.presentationml.notesSlide+xml" PartName="/ppt/notesSlides/notesSlide26.xml"/>
  <Override ContentType="application/vnd.openxmlformats-officedocument.presentationml.notesSlide+xml" PartName="/ppt/notesSlides/notesSlide27.xml"/>
  <Override ContentType="application/vnd.openxmlformats-officedocument.presentationml.notesSlide+xml" PartName="/ppt/notesSlides/notesSlide28.xml"/>
  <Override ContentType="application/vnd.openxmlformats-officedocument.presentationml.notesSlide+xml" PartName="/ppt/notesSlides/notesSlide29.xml"/>
  <Override ContentType="application/vnd.openxmlformats-officedocument.presentationml.notesSlide+xml" PartName="/ppt/notesSlides/notesSlide30.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3.xml"/>
  <Override ContentType="application/vnd.openxmlformats-officedocument.presentationml.slideLayout+xml" PartName="/ppt/slideLayouts/slideLayout14.xml"/>
  <Override ContentType="application/vnd.openxmlformats-officedocument.presentationml.slideLayout+xml" PartName="/ppt/slideLayouts/slideLayout15.xml"/>
  <Override ContentType="application/vnd.openxmlformats-officedocument.presentationml.slideLayout+xml" PartName="/ppt/slideLayouts/slideLayout16.xml"/>
  <Override ContentType="application/vnd.openxmlformats-officedocument.presentationml.slideLayout+xml" PartName="/ppt/slideLayouts/slideLayout17.xml"/>
  <Override ContentType="application/vnd.openxmlformats-officedocument.presentationml.slideLayout+xml" PartName="/ppt/slideLayouts/slideLayout18.xml"/>
  <Override ContentType="application/vnd.openxmlformats-officedocument.presentationml.slideLayout+xml" PartName="/ppt/slideLayouts/slideLayout19.xml"/>
  <Override ContentType="application/vnd.openxmlformats-officedocument.presentationml.slideLayout+xml" PartName="/ppt/slideLayouts/slideLayout20.xml"/>
  <Override ContentType="application/vnd.openxmlformats-officedocument.presentationml.slideLayout+xml" PartName="/ppt/slideLayouts/slideLayout21.xml"/>
  <Override ContentType="application/vnd.openxmlformats-officedocument.presentationml.slideLayout+xml" PartName="/ppt/slideLayouts/slideLayout22.xml"/>
  <Override ContentType="application/vnd.openxmlformats-officedocument.presentationml.slideMaster+xml" PartName="/ppt/slideMasters/slideMaster1.xml"/>
  <Override ContentType="application/vnd.openxmlformats-officedocument.presentationml.slideMaster+xml" PartName="/ppt/slideMasters/slideMaster2.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slide+xml" PartName="/ppt/slides/slide12.xml"/>
  <Override ContentType="application/vnd.openxmlformats-officedocument.presentationml.slide+xml" PartName="/ppt/slides/slide13.xml"/>
  <Override ContentType="application/vnd.openxmlformats-officedocument.presentationml.slide+xml" PartName="/ppt/slides/slide14.xml"/>
  <Override ContentType="application/vnd.openxmlformats-officedocument.presentationml.slide+xml" PartName="/ppt/slides/slide15.xml"/>
  <Override ContentType="application/vnd.openxmlformats-officedocument.presentationml.slide+xml" PartName="/ppt/slides/slide16.xml"/>
  <Override ContentType="application/vnd.openxmlformats-officedocument.presentationml.slide+xml" PartName="/ppt/slides/slide17.xml"/>
  <Override ContentType="application/vnd.openxmlformats-officedocument.presentationml.slide+xml" PartName="/ppt/slides/slide18.xml"/>
  <Override ContentType="application/vnd.openxmlformats-officedocument.presentationml.slide+xml" PartName="/ppt/slides/slide19.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22.xml"/>
  <Override ContentType="application/vnd.openxmlformats-officedocument.presentationml.slide+xml" PartName="/ppt/slides/slide23.xml"/>
  <Override ContentType="application/vnd.openxmlformats-officedocument.presentationml.slide+xml" PartName="/ppt/slides/slide24.xml"/>
  <Override ContentType="application/vnd.openxmlformats-officedocument.presentationml.slide+xml" PartName="/ppt/slides/slide25.xml"/>
  <Override ContentType="application/vnd.openxmlformats-officedocument.presentationml.slide+xml" PartName="/ppt/slides/slide26.xml"/>
  <Override ContentType="application/vnd.openxmlformats-officedocument.presentationml.slide+xml" PartName="/ppt/slides/slide27.xml"/>
  <Override ContentType="application/vnd.openxmlformats-officedocument.presentationml.slide+xml" PartName="/ppt/slides/slide28.xml"/>
  <Override ContentType="application/vnd.openxmlformats-officedocument.presentationml.slide+xml" PartName="/ppt/slides/slide29.xml"/>
  <Override ContentType="application/vnd.openxmlformats-officedocument.presentationml.slide+xml" PartName="/ppt/slides/slide30.xml"/>
  <Override ContentType="application/vnd.openxmlformats-officedocument.presentationml.tableStyles+xml" PartName="/ppt/tableStyles.xml"/>
  <Override ContentType="application/vnd.openxmlformats-officedocument.presentationml.tags+xml" PartName="/ppt/tags/tag1.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theme+xml" PartName="/ppt/theme/theme4.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core.xml" Type="http://schemas.openxmlformats.org/package/2006/relationships/metadata/core-properties"/><Relationship Id="rId3" Target="docProps/app.xml" Type="http://schemas.openxmlformats.org/officeDocument/2006/relationships/extended-properties"/><Relationship Id="rId4" Target="docProps/thumbnail.jpeg" Type="http://schemas.openxmlformats.org/package/2006/relationships/metadata/thumbnail"/></Relationships>
</file>

<file path=ppt/presentation.xml><?xml version="1.0" encoding="utf-8"?>
<p:presentation xmlns:r="http://schemas.openxmlformats.org/officeDocument/2006/relationships" xmlns:a="http://schemas.openxmlformats.org/drawingml/2006/main" xmlns:p="http://schemas.openxmlformats.org/presentationml/2006/main" saveSubsetFonts="1">
  <p:sldMasterIdLst>
    <p:sldMasterId id="2147483648" r:id="rId1"/>
    <p:sldMasterId id="2147483660" r:id="rId2"/>
  </p:sldMasterIdLst>
  <p:notesMasterIdLst>
    <p:notesMasterId r:id="rId3"/>
  </p:notesMasterIdLst>
  <p:handoutMasterIdLst>
    <p:handoutMasterId r:id="rId4"/>
  </p:handoutMasterIdLst>
  <p:sldIdLst>
    <p:sldId id="313" r:id="rId5"/>
    <p:sldId id="365" r:id="rId6"/>
    <p:sldId id="432" r:id="rId7"/>
    <p:sldId id="332" r:id="rId8"/>
    <p:sldId id="412" r:id="rId9"/>
    <p:sldId id="437" r:id="rId10"/>
    <p:sldId id="438" r:id="rId11"/>
    <p:sldId id="440" r:id="rId12"/>
    <p:sldId id="441" r:id="rId13"/>
    <p:sldId id="433" r:id="rId14"/>
    <p:sldId id="442" r:id="rId15"/>
    <p:sldId id="443" r:id="rId16"/>
    <p:sldId id="444" r:id="rId17"/>
    <p:sldId id="445" r:id="rId18"/>
    <p:sldId id="446" r:id="rId19"/>
    <p:sldId id="434" r:id="rId20"/>
    <p:sldId id="448" r:id="rId21"/>
    <p:sldId id="449" r:id="rId22"/>
    <p:sldId id="450" r:id="rId23"/>
    <p:sldId id="451" r:id="rId24"/>
    <p:sldId id="452" r:id="rId25"/>
    <p:sldId id="435" r:id="rId26"/>
    <p:sldId id="453" r:id="rId27"/>
    <p:sldId id="454" r:id="rId28"/>
    <p:sldId id="455" r:id="rId29"/>
    <p:sldId id="456" r:id="rId30"/>
    <p:sldId id="457" r:id="rId31"/>
    <p:sldId id="458" r:id="rId32"/>
    <p:sldId id="459" r:id="rId33"/>
    <p:sldId id="439" r:id="rId34"/>
  </p:sldIdLst>
  <p:sldSz cx="9144000" cy="5143500" type="screen16x9"/>
  <p:notesSz cx="6858000" cy="9144000"/>
  <p:custDataLst>
    <p:tags r:id="rId35"/>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r="http://schemas.openxmlformats.org/officeDocument/2006/relationships" xmlns:a="http://schemas.openxmlformats.org/drawingml/2006/main"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 uri="{1BD7E111-0CB8-44D6-8891-C1BB2F81B7CC}">
      <p1710:readonlyRecommended xmlns:p1710="http://schemas.microsoft.com/office/powerpoint/2017/10/main" val="0"/>
    </p:ext>
  </p:extLst>
</p:presentationPr>
</file>

<file path=ppt/tableStyles.xml><?xml version="1.0" encoding="utf-8"?>
<a:tblStyleLst xmlns:r="http://schemas.openxmlformats.org/officeDocument/2006/relationships"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3271" autoAdjust="0"/>
    <p:restoredTop sz="95119" autoAdjust="0"/>
  </p:normalViewPr>
  <p:slideViewPr>
    <p:cSldViewPr>
      <p:cViewPr varScale="1">
        <p:scale>
          <a:sx n="142" d="100"/>
          <a:sy n="142" d="100"/>
        </p:scale>
        <p:origin x="852" y="108"/>
      </p:cViewPr>
      <p:guideLst>
        <p:guide orient="horz" pos="1620"/>
        <p:guide pos="2880"/>
      </p:guideLst>
    </p:cSldViewPr>
  </p:slideViewPr>
  <p:notesTextViewPr>
    <p:cViewPr>
      <p:scale>
        <a:sx n="1" d="1"/>
        <a:sy n="1" d="1"/>
      </p:scale>
      <p:origin x="0" y="0"/>
    </p:cViewPr>
  </p:notesTextViewPr>
  <p:sorterViewPr>
    <p:cViewPr>
      <p:scale>
        <a:sx n="124" d="100"/>
        <a:sy n="124" d="100"/>
      </p:scale>
      <p:origin x="0" y="0"/>
    </p:cViewPr>
  </p:sorterViewPr>
  <p:notesViewPr>
    <p:cSldViewPr>
      <p:cViewPr varScale="1">
        <p:scale>
          <a:sx n="80" d="100"/>
          <a:sy n="80" d="100"/>
        </p:scale>
        <p:origin x="-2106" y="-102"/>
      </p:cViewPr>
      <p:guideLst>
        <p:guide orient="horz" pos="2880"/>
        <p:guide pos="2160"/>
      </p:guideLst>
    </p:cSldViewPr>
  </p:notesViewPr>
  <p:gridSpacing cx="72008" cy="72008"/>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slides/slide6.xml" Type="http://schemas.openxmlformats.org/officeDocument/2006/relationships/slide"/><Relationship Id="rId11" Target="slides/slide7.xml" Type="http://schemas.openxmlformats.org/officeDocument/2006/relationships/slide"/><Relationship Id="rId12" Target="slides/slide8.xml" Type="http://schemas.openxmlformats.org/officeDocument/2006/relationships/slide"/><Relationship Id="rId13" Target="slides/slide9.xml" Type="http://schemas.openxmlformats.org/officeDocument/2006/relationships/slide"/><Relationship Id="rId14" Target="slides/slide10.xml" Type="http://schemas.openxmlformats.org/officeDocument/2006/relationships/slide"/><Relationship Id="rId15" Target="slides/slide11.xml" Type="http://schemas.openxmlformats.org/officeDocument/2006/relationships/slide"/><Relationship Id="rId16" Target="slides/slide12.xml" Type="http://schemas.openxmlformats.org/officeDocument/2006/relationships/slide"/><Relationship Id="rId17" Target="slides/slide13.xml" Type="http://schemas.openxmlformats.org/officeDocument/2006/relationships/slide"/><Relationship Id="rId18" Target="slides/slide14.xml" Type="http://schemas.openxmlformats.org/officeDocument/2006/relationships/slide"/><Relationship Id="rId19" Target="slides/slide15.xml" Type="http://schemas.openxmlformats.org/officeDocument/2006/relationships/slide"/><Relationship Id="rId2" Target="slideMasters/slideMaster2.xml" Type="http://schemas.openxmlformats.org/officeDocument/2006/relationships/slideMaster"/><Relationship Id="rId20" Target="slides/slide16.xml" Type="http://schemas.openxmlformats.org/officeDocument/2006/relationships/slide"/><Relationship Id="rId21" Target="slides/slide17.xml" Type="http://schemas.openxmlformats.org/officeDocument/2006/relationships/slide"/><Relationship Id="rId22" Target="slides/slide18.xml" Type="http://schemas.openxmlformats.org/officeDocument/2006/relationships/slide"/><Relationship Id="rId23" Target="slides/slide19.xml" Type="http://schemas.openxmlformats.org/officeDocument/2006/relationships/slide"/><Relationship Id="rId24" Target="slides/slide20.xml" Type="http://schemas.openxmlformats.org/officeDocument/2006/relationships/slide"/><Relationship Id="rId25" Target="slides/slide21.xml" Type="http://schemas.openxmlformats.org/officeDocument/2006/relationships/slide"/><Relationship Id="rId26" Target="slides/slide22.xml" Type="http://schemas.openxmlformats.org/officeDocument/2006/relationships/slide"/><Relationship Id="rId27" Target="slides/slide23.xml" Type="http://schemas.openxmlformats.org/officeDocument/2006/relationships/slide"/><Relationship Id="rId28" Target="slides/slide24.xml" Type="http://schemas.openxmlformats.org/officeDocument/2006/relationships/slide"/><Relationship Id="rId29" Target="slides/slide25.xml" Type="http://schemas.openxmlformats.org/officeDocument/2006/relationships/slide"/><Relationship Id="rId3" Target="notesMasters/notesMaster1.xml" Type="http://schemas.openxmlformats.org/officeDocument/2006/relationships/notesMaster"/><Relationship Id="rId30" Target="slides/slide26.xml" Type="http://schemas.openxmlformats.org/officeDocument/2006/relationships/slide"/><Relationship Id="rId31" Target="slides/slide27.xml" Type="http://schemas.openxmlformats.org/officeDocument/2006/relationships/slide"/><Relationship Id="rId32" Target="slides/slide28.xml" Type="http://schemas.openxmlformats.org/officeDocument/2006/relationships/slide"/><Relationship Id="rId33" Target="slides/slide29.xml" Type="http://schemas.openxmlformats.org/officeDocument/2006/relationships/slide"/><Relationship Id="rId34" Target="slides/slide30.xml" Type="http://schemas.openxmlformats.org/officeDocument/2006/relationships/slide"/><Relationship Id="rId35" Target="tags/tag1.xml" Type="http://schemas.openxmlformats.org/officeDocument/2006/relationships/tags"/><Relationship Id="rId36" Target="presProps.xml" Type="http://schemas.openxmlformats.org/officeDocument/2006/relationships/presProps"/><Relationship Id="rId37" Target="viewProps.xml" Type="http://schemas.openxmlformats.org/officeDocument/2006/relationships/viewProps"/><Relationship Id="rId38" Target="theme/theme1.xml" Type="http://schemas.openxmlformats.org/officeDocument/2006/relationships/theme"/><Relationship Id="rId39" Target="tableStyles.xml" Type="http://schemas.openxmlformats.org/officeDocument/2006/relationships/tableStyles"/><Relationship Id="rId4" Target="handoutMasters/handoutMaster1.xml" Type="http://schemas.openxmlformats.org/officeDocument/2006/relationships/handoutMaster"/><Relationship Id="rId5" Target="slides/slide1.xml" Type="http://schemas.openxmlformats.org/officeDocument/2006/relationships/slide"/><Relationship Id="rId6" Target="slides/slide2.xml" Type="http://schemas.openxmlformats.org/officeDocument/2006/relationships/slide"/><Relationship Id="rId7" Target="slides/slide3.xml" Type="http://schemas.openxmlformats.org/officeDocument/2006/relationships/slide"/><Relationship Id="rId8" Target="slides/slide4.xml" Type="http://schemas.openxmlformats.org/officeDocument/2006/relationships/slide"/><Relationship Id="rId9" Target="slides/slide5.xml" Type="http://schemas.openxmlformats.org/officeDocument/2006/relationships/slide"/></Relationships>
</file>

<file path=ppt/handoutMasters/_rels/handoutMaster1.xml.rels><?xml version="1.0" encoding="UTF-8" standalone="yes"?><Relationships xmlns="http://schemas.openxmlformats.org/package/2006/relationships"><Relationship Id="rId1" Target="../theme/theme4.xml" Type="http://schemas.openxmlformats.org/officeDocument/2006/relationships/theme"/></Relationships>
</file>

<file path=ppt/handoutMasters/handoutMaster1.xml><?xml version="1.0" encoding="utf-8"?>
<p:handoutMaster xmlns:a="http://schemas.openxmlformats.org/drawingml/2006/main" xmlns:r="http://schemas.openxmlformats.org/officeDocument/2006/relationships" xmlns:m="http://schemas.openxmlformats.org/officeDocument/2006/math" xmlns:w="http://schemas.openxmlformats.org/wordprocessingml/2006/main" xmlns:xml="http://www.w3.org/XML/1998/namespace"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bg>
      <p:bgRef idx="1001">
        <a:schemeClr val="bg1"/>
      </p:bgRef>
    </p:bg>
    <p:spTree>
      <p:nvGrpSpPr>
        <p:cNvPr id="1" name=""/>
        <p:cNvGrpSpPr/>
        <p:nvPr/>
      </p:nvGrpSpPr>
      <p:grpSpPr>
        <a:xfrm>
          <a:off x="0" y="0"/>
          <a: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D898F4C2-7610-42A6-BF2C-B11D352F3CCE}" type="datetimeFigureOut">
              <a:rPr lang="zh-CN" altLang="en-US" smtClean="0"/>
              <a:t>2018/6/2</a:t>
            </a:fld>
            <a:endParaRPr lang="zh-CN" altLang="en-US"/>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60B4AEAE-535F-4AE9-9C81-D40AE5A83DE4}" type="slidenum">
              <a:rPr lang="zh-CN" altLang="en-US" smtClean="0"/>
              <a:t>‹#›</a:t>
            </a:fld>
            <a:endParaRPr lang="zh-CN" altLang="en-US"/>
          </a:p>
        </p:txBody>
      </p:sp>
    </p:spTree>
    <p:extLst>
      <p:ext uri="{BB962C8B-B14F-4D97-AF65-F5344CB8AC3E}">
        <p14:creationId xmlns:p14="http://schemas.microsoft.com/office/powerpoint/2010/main" val="242104833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Relationships xmlns="http://schemas.openxmlformats.org/package/2006/relationships"><Relationship Id="rId1" Target="../theme/theme3.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bg>
      <p:bgRef idx="1001">
        <a:schemeClr val="bg1"/>
      </p:bgRef>
    </p:bg>
    <p:spTree>
      <p:nvGrpSpPr>
        <p:cNvPr id="1" name=""/>
        <p:cNvGrpSpPr/>
        <p:nvPr/>
      </p:nvGrpSpPr>
      <p:grpSpPr>
        <a:xfrm>
          <a:off x="0" y="0"/>
          <a: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2AB654D-C9EB-4060-810C-DA7395686836}" type="datetimeFigureOut">
              <a:rPr lang="zh-CN" altLang="en-US" smtClean="0"/>
              <a:t>2018/6/2</a:t>
            </a:fld>
            <a:endParaRPr lang="zh-CN" altLang="en-US"/>
          </a:p>
        </p:txBody>
      </p:sp>
      <p:sp>
        <p:nvSpPr>
          <p:cNvPr id="4" name="幻灯片图像占位符 3"/>
          <p:cNvSpPr>
            <a:spLocks noGrp="1" noRot="1" noChangeAspect="1"/>
          </p:cNvSpPr>
          <p:nvPr>
            <p:ph type="sldImg" idx="2"/>
          </p:nvPr>
        </p:nvSpPr>
        <p:spPr>
          <a:xfrm>
            <a:off x="381000" y="685800"/>
            <a:ext cx="6096000" cy="3429000"/>
          </a:xfrm>
          <a:prstGeom prst="rect">
            <a:avLst/>
          </a:prstGeom>
          <a:noFill/>
          <a:ln w="12700">
            <a:solidFill>
              <a:prstClr val="black"/>
            </a:solidFill>
          </a:ln>
        </p:spPr>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7761B18-8876-4120-B662-E27EB1A2D4B9}" type="slidenum">
              <a:rPr lang="zh-CN" altLang="en-US" smtClean="0"/>
              <a:t>‹#›</a:t>
            </a:fld>
            <a:endParaRPr lang="zh-CN" altLang="en-US"/>
          </a:p>
        </p:txBody>
      </p:sp>
    </p:spTree>
    <p:extLst>
      <p:ext uri="{BB962C8B-B14F-4D97-AF65-F5344CB8AC3E}">
        <p14:creationId val="86800273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Relationships xmlns="http://schemas.openxmlformats.org/package/2006/relationships"><Relationship Id="rId1" Target="../slides/slide1.xml" Type="http://schemas.openxmlformats.org/officeDocument/2006/relationships/slide"/><Relationship Id="rId2" Target="../notesMasters/notesMaster1.xml" Type="http://schemas.openxmlformats.org/officeDocument/2006/relationships/notesMaster"/></Relationships>
</file>

<file path=ppt/notesSlides/_rels/notesSlide10.xml.rels><?xml version="1.0" encoding="UTF-8" standalone="yes"?><Relationships xmlns="http://schemas.openxmlformats.org/package/2006/relationships"><Relationship Id="rId1" Target="../slides/slide10.xml" Type="http://schemas.openxmlformats.org/officeDocument/2006/relationships/slide"/><Relationship Id="rId2" Target="../notesMasters/notesMaster1.xml" Type="http://schemas.openxmlformats.org/officeDocument/2006/relationships/notesMaster"/></Relationships>
</file>

<file path=ppt/notesSlides/_rels/notesSlide11.xml.rels><?xml version="1.0" encoding="UTF-8" standalone="yes"?><Relationships xmlns="http://schemas.openxmlformats.org/package/2006/relationships"><Relationship Id="rId1" Target="../slides/slide11.xml" Type="http://schemas.openxmlformats.org/officeDocument/2006/relationships/slide"/><Relationship Id="rId2" Target="../notesMasters/notesMaster1.xml" Type="http://schemas.openxmlformats.org/officeDocument/2006/relationships/notesMaster"/></Relationships>
</file>

<file path=ppt/notesSlides/_rels/notesSlide12.xml.rels><?xml version="1.0" encoding="UTF-8" standalone="yes"?><Relationships xmlns="http://schemas.openxmlformats.org/package/2006/relationships"><Relationship Id="rId1" Target="../slides/slide12.xml" Type="http://schemas.openxmlformats.org/officeDocument/2006/relationships/slide"/><Relationship Id="rId2" Target="../notesMasters/notesMaster1.xml" Type="http://schemas.openxmlformats.org/officeDocument/2006/relationships/notesMaster"/></Relationships>
</file>

<file path=ppt/notesSlides/_rels/notesSlide13.xml.rels><?xml version="1.0" encoding="UTF-8" standalone="yes"?><Relationships xmlns="http://schemas.openxmlformats.org/package/2006/relationships"><Relationship Id="rId1" Target="../slides/slide13.xml" Type="http://schemas.openxmlformats.org/officeDocument/2006/relationships/slide"/><Relationship Id="rId2" Target="../notesMasters/notesMaster1.xml" Type="http://schemas.openxmlformats.org/officeDocument/2006/relationships/notesMaster"/></Relationships>
</file>

<file path=ppt/notesSlides/_rels/notesSlide14.xml.rels><?xml version="1.0" encoding="UTF-8" standalone="yes"?><Relationships xmlns="http://schemas.openxmlformats.org/package/2006/relationships"><Relationship Id="rId1" Target="../slides/slide14.xml" Type="http://schemas.openxmlformats.org/officeDocument/2006/relationships/slide"/><Relationship Id="rId2" Target="../notesMasters/notesMaster1.xml" Type="http://schemas.openxmlformats.org/officeDocument/2006/relationships/notesMaster"/></Relationships>
</file>

<file path=ppt/notesSlides/_rels/notesSlide15.xml.rels><?xml version="1.0" encoding="UTF-8" standalone="yes"?><Relationships xmlns="http://schemas.openxmlformats.org/package/2006/relationships"><Relationship Id="rId1" Target="../slides/slide15.xml" Type="http://schemas.openxmlformats.org/officeDocument/2006/relationships/slide"/><Relationship Id="rId2" Target="../notesMasters/notesMaster1.xml" Type="http://schemas.openxmlformats.org/officeDocument/2006/relationships/notesMaster"/></Relationships>
</file>

<file path=ppt/notesSlides/_rels/notesSlide16.xml.rels><?xml version="1.0" encoding="UTF-8" standalone="yes"?><Relationships xmlns="http://schemas.openxmlformats.org/package/2006/relationships"><Relationship Id="rId1" Target="../slides/slide16.xml" Type="http://schemas.openxmlformats.org/officeDocument/2006/relationships/slide"/><Relationship Id="rId2" Target="../notesMasters/notesMaster1.xml" Type="http://schemas.openxmlformats.org/officeDocument/2006/relationships/notesMaster"/></Relationships>
</file>

<file path=ppt/notesSlides/_rels/notesSlide17.xml.rels><?xml version="1.0" encoding="UTF-8" standalone="yes"?><Relationships xmlns="http://schemas.openxmlformats.org/package/2006/relationships"><Relationship Id="rId1" Target="../slides/slide17.xml" Type="http://schemas.openxmlformats.org/officeDocument/2006/relationships/slide"/><Relationship Id="rId2" Target="../notesMasters/notesMaster1.xml" Type="http://schemas.openxmlformats.org/officeDocument/2006/relationships/notesMaster"/></Relationships>
</file>

<file path=ppt/notesSlides/_rels/notesSlide18.xml.rels><?xml version="1.0" encoding="UTF-8" standalone="yes"?><Relationships xmlns="http://schemas.openxmlformats.org/package/2006/relationships"><Relationship Id="rId1" Target="../slides/slide18.xml" Type="http://schemas.openxmlformats.org/officeDocument/2006/relationships/slide"/><Relationship Id="rId2" Target="../notesMasters/notesMaster1.xml" Type="http://schemas.openxmlformats.org/officeDocument/2006/relationships/notesMaster"/></Relationships>
</file>

<file path=ppt/notesSlides/_rels/notesSlide19.xml.rels><?xml version="1.0" encoding="UTF-8" standalone="yes"?><Relationships xmlns="http://schemas.openxmlformats.org/package/2006/relationships"><Relationship Id="rId1" Target="../slides/slide19.xml" Type="http://schemas.openxmlformats.org/officeDocument/2006/relationships/slide"/><Relationship Id="rId2" Target="../notesMasters/notesMaster1.xml" Type="http://schemas.openxmlformats.org/officeDocument/2006/relationships/notesMaster"/></Relationships>
</file>

<file path=ppt/notesSlides/_rels/notesSlide2.xml.rels><?xml version="1.0" encoding="UTF-8" standalone="yes"?><Relationships xmlns="http://schemas.openxmlformats.org/package/2006/relationships"><Relationship Id="rId1" Target="../slides/slide2.xml" Type="http://schemas.openxmlformats.org/officeDocument/2006/relationships/slide"/><Relationship Id="rId2" Target="../notesMasters/notesMaster1.xml" Type="http://schemas.openxmlformats.org/officeDocument/2006/relationships/notesMaster"/></Relationships>
</file>

<file path=ppt/notesSlides/_rels/notesSlide20.xml.rels><?xml version="1.0" encoding="UTF-8" standalone="yes"?><Relationships xmlns="http://schemas.openxmlformats.org/package/2006/relationships"><Relationship Id="rId1" Target="../slides/slide20.xml" Type="http://schemas.openxmlformats.org/officeDocument/2006/relationships/slide"/><Relationship Id="rId2" Target="../notesMasters/notesMaster1.xml" Type="http://schemas.openxmlformats.org/officeDocument/2006/relationships/notesMaster"/></Relationships>
</file>

<file path=ppt/notesSlides/_rels/notesSlide21.xml.rels><?xml version="1.0" encoding="UTF-8" standalone="yes"?><Relationships xmlns="http://schemas.openxmlformats.org/package/2006/relationships"><Relationship Id="rId1" Target="../slides/slide21.xml" Type="http://schemas.openxmlformats.org/officeDocument/2006/relationships/slide"/><Relationship Id="rId2" Target="../notesMasters/notesMaster1.xml" Type="http://schemas.openxmlformats.org/officeDocument/2006/relationships/notesMaster"/></Relationships>
</file>

<file path=ppt/notesSlides/_rels/notesSlide22.xml.rels><?xml version="1.0" encoding="UTF-8" standalone="yes"?><Relationships xmlns="http://schemas.openxmlformats.org/package/2006/relationships"><Relationship Id="rId1" Target="../slides/slide22.xml" Type="http://schemas.openxmlformats.org/officeDocument/2006/relationships/slide"/><Relationship Id="rId2" Target="../notesMasters/notesMaster1.xml" Type="http://schemas.openxmlformats.org/officeDocument/2006/relationships/notesMaster"/></Relationships>
</file>

<file path=ppt/notesSlides/_rels/notesSlide23.xml.rels><?xml version="1.0" encoding="UTF-8" standalone="yes"?><Relationships xmlns="http://schemas.openxmlformats.org/package/2006/relationships"><Relationship Id="rId1" Target="../slides/slide23.xml" Type="http://schemas.openxmlformats.org/officeDocument/2006/relationships/slide"/><Relationship Id="rId2" Target="../notesMasters/notesMaster1.xml" Type="http://schemas.openxmlformats.org/officeDocument/2006/relationships/notesMaster"/></Relationships>
</file>

<file path=ppt/notesSlides/_rels/notesSlide24.xml.rels><?xml version="1.0" encoding="UTF-8" standalone="yes"?><Relationships xmlns="http://schemas.openxmlformats.org/package/2006/relationships"><Relationship Id="rId1" Target="../slides/slide24.xml" Type="http://schemas.openxmlformats.org/officeDocument/2006/relationships/slide"/><Relationship Id="rId2" Target="../notesMasters/notesMaster1.xml" Type="http://schemas.openxmlformats.org/officeDocument/2006/relationships/notesMaster"/></Relationships>
</file>

<file path=ppt/notesSlides/_rels/notesSlide25.xml.rels><?xml version="1.0" encoding="UTF-8" standalone="yes"?><Relationships xmlns="http://schemas.openxmlformats.org/package/2006/relationships"><Relationship Id="rId1" Target="../slides/slide25.xml" Type="http://schemas.openxmlformats.org/officeDocument/2006/relationships/slide"/><Relationship Id="rId2" Target="../notesMasters/notesMaster1.xml" Type="http://schemas.openxmlformats.org/officeDocument/2006/relationships/notesMaster"/></Relationships>
</file>

<file path=ppt/notesSlides/_rels/notesSlide26.xml.rels><?xml version="1.0" encoding="UTF-8" standalone="yes"?><Relationships xmlns="http://schemas.openxmlformats.org/package/2006/relationships"><Relationship Id="rId1" Target="../slides/slide26.xml" Type="http://schemas.openxmlformats.org/officeDocument/2006/relationships/slide"/><Relationship Id="rId2" Target="../notesMasters/notesMaster1.xml" Type="http://schemas.openxmlformats.org/officeDocument/2006/relationships/notesMaster"/></Relationships>
</file>

<file path=ppt/notesSlides/_rels/notesSlide27.xml.rels><?xml version="1.0" encoding="UTF-8" standalone="yes"?><Relationships xmlns="http://schemas.openxmlformats.org/package/2006/relationships"><Relationship Id="rId1" Target="../slides/slide27.xml" Type="http://schemas.openxmlformats.org/officeDocument/2006/relationships/slide"/><Relationship Id="rId2" Target="../notesMasters/notesMaster1.xml" Type="http://schemas.openxmlformats.org/officeDocument/2006/relationships/notesMaster"/></Relationships>
</file>

<file path=ppt/notesSlides/_rels/notesSlide28.xml.rels><?xml version="1.0" encoding="UTF-8" standalone="yes"?><Relationships xmlns="http://schemas.openxmlformats.org/package/2006/relationships"><Relationship Id="rId1" Target="../slides/slide28.xml" Type="http://schemas.openxmlformats.org/officeDocument/2006/relationships/slide"/><Relationship Id="rId2" Target="../notesMasters/notesMaster1.xml" Type="http://schemas.openxmlformats.org/officeDocument/2006/relationships/notesMaster"/></Relationships>
</file>

<file path=ppt/notesSlides/_rels/notesSlide29.xml.rels><?xml version="1.0" encoding="UTF-8" standalone="yes"?><Relationships xmlns="http://schemas.openxmlformats.org/package/2006/relationships"><Relationship Id="rId1" Target="../slides/slide29.xml" Type="http://schemas.openxmlformats.org/officeDocument/2006/relationships/slide"/><Relationship Id="rId2" Target="../notesMasters/notesMaster1.xml" Type="http://schemas.openxmlformats.org/officeDocument/2006/relationships/notesMaster"/></Relationships>
</file>

<file path=ppt/notesSlides/_rels/notesSlide3.xml.rels><?xml version="1.0" encoding="UTF-8" standalone="yes"?><Relationships xmlns="http://schemas.openxmlformats.org/package/2006/relationships"><Relationship Id="rId1" Target="../slides/slide3.xml" Type="http://schemas.openxmlformats.org/officeDocument/2006/relationships/slide"/><Relationship Id="rId2" Target="../notesMasters/notesMaster1.xml" Type="http://schemas.openxmlformats.org/officeDocument/2006/relationships/notesMaster"/></Relationships>
</file>

<file path=ppt/notesSlides/_rels/notesSlide30.xml.rels><?xml version="1.0" encoding="UTF-8" standalone="yes"?><Relationships xmlns="http://schemas.openxmlformats.org/package/2006/relationships"><Relationship Id="rId1" Target="../slides/slide30.xml" Type="http://schemas.openxmlformats.org/officeDocument/2006/relationships/slide"/><Relationship Id="rId2" Target="../notesMasters/notesMaster1.xml" Type="http://schemas.openxmlformats.org/officeDocument/2006/relationships/notesMaster"/></Relationships>
</file>

<file path=ppt/notesSlides/_rels/notesSlide4.xml.rels><?xml version="1.0" encoding="UTF-8" standalone="yes"?><Relationships xmlns="http://schemas.openxmlformats.org/package/2006/relationships"><Relationship Id="rId1" Target="../slides/slide4.xml" Type="http://schemas.openxmlformats.org/officeDocument/2006/relationships/slide"/><Relationship Id="rId2" Target="../notesMasters/notesMaster1.xml" Type="http://schemas.openxmlformats.org/officeDocument/2006/relationships/notesMaster"/></Relationships>
</file>

<file path=ppt/notesSlides/_rels/notesSlide5.xml.rels><?xml version="1.0" encoding="UTF-8" standalone="yes"?><Relationships xmlns="http://schemas.openxmlformats.org/package/2006/relationships"><Relationship Id="rId1" Target="../slides/slide5.xml" Type="http://schemas.openxmlformats.org/officeDocument/2006/relationships/slide"/><Relationship Id="rId2" Target="../notesMasters/notesMaster1.xml" Type="http://schemas.openxmlformats.org/officeDocument/2006/relationships/notesMaster"/></Relationships>
</file>

<file path=ppt/notesSlides/_rels/notesSlide6.xml.rels><?xml version="1.0" encoding="UTF-8" standalone="yes"?><Relationships xmlns="http://schemas.openxmlformats.org/package/2006/relationships"><Relationship Id="rId1" Target="../slides/slide6.xml" Type="http://schemas.openxmlformats.org/officeDocument/2006/relationships/slide"/><Relationship Id="rId2" Target="../notesMasters/notesMaster1.xml" Type="http://schemas.openxmlformats.org/officeDocument/2006/relationships/notesMaster"/></Relationships>
</file>

<file path=ppt/notesSlides/_rels/notesSlide7.xml.rels><?xml version="1.0" encoding="UTF-8" standalone="yes"?><Relationships xmlns="http://schemas.openxmlformats.org/package/2006/relationships"><Relationship Id="rId1" Target="../slides/slide7.xml" Type="http://schemas.openxmlformats.org/officeDocument/2006/relationships/slide"/><Relationship Id="rId2" Target="../notesMasters/notesMaster1.xml" Type="http://schemas.openxmlformats.org/officeDocument/2006/relationships/notesMaster"/></Relationships>
</file>

<file path=ppt/notesSlides/_rels/notesSlide8.xml.rels><?xml version="1.0" encoding="UTF-8" standalone="yes"?><Relationships xmlns="http://schemas.openxmlformats.org/package/2006/relationships"><Relationship Id="rId1" Target="../slides/slide8.xml" Type="http://schemas.openxmlformats.org/officeDocument/2006/relationships/slide"/><Relationship Id="rId2" Target="../notesMasters/notesMaster1.xml" Type="http://schemas.openxmlformats.org/officeDocument/2006/relationships/notesMaster"/></Relationships>
</file>

<file path=ppt/notesSlides/_rels/notesSlide9.xml.rels><?xml version="1.0" encoding="UTF-8" standalone="yes"?><Relationships xmlns="http://schemas.openxmlformats.org/package/2006/relationships"><Relationship Id="rId1" Target="../slides/slide9.xml" Type="http://schemas.openxmlformats.org/officeDocument/2006/relationships/slide"/><Relationship Id="rId2" Target="../notesMasters/notesMaster1.xml" Type="http://schemas.openxmlformats.org/officeDocument/2006/relationships/notesMaster"/></Relationships>
</file>

<file path=ppt/notesSlides/notesSlide1.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1221770032"/>
      </p:ext>
    </p:extLst>
  </p:cSld>
  <p:clrMapOvr>
    <a:masterClrMapping/>
  </p:clrMapOvr>
</p:notes>
</file>

<file path=ppt/notesSlides/notesSlide10.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2175066552"/>
      </p:ext>
    </p:extLst>
  </p:cSld>
  <p:clrMapOvr>
    <a:masterClrMapping/>
  </p:clrMapOvr>
</p:notes>
</file>

<file path=ppt/notesSlides/notesSlide11.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1606078262"/>
      </p:ext>
    </p:extLst>
  </p:cSld>
  <p:clrMapOvr>
    <a:masterClrMapping/>
  </p:clrMapOvr>
</p:notes>
</file>

<file path=ppt/notesSlides/notesSlide12.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1465511066"/>
      </p:ext>
    </p:extLst>
  </p:cSld>
  <p:clrMapOvr>
    <a:masterClrMapping/>
  </p:clrMapOvr>
</p:notes>
</file>

<file path=ppt/notesSlides/notesSlide13.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3863264211"/>
      </p:ext>
    </p:extLst>
  </p:cSld>
  <p:clrMapOvr>
    <a:masterClrMapping/>
  </p:clrMapOvr>
</p:notes>
</file>

<file path=ppt/notesSlides/notesSlide14.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1799695302"/>
      </p:ext>
    </p:extLst>
  </p:cSld>
  <p:clrMapOvr>
    <a:masterClrMapping/>
  </p:clrMapOvr>
</p:notes>
</file>

<file path=ppt/notesSlides/notesSlide15.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257482381"/>
      </p:ext>
    </p:extLst>
  </p:cSld>
  <p:clrMapOvr>
    <a:masterClrMapping/>
  </p:clrMapOvr>
</p:notes>
</file>

<file path=ppt/notesSlides/notesSlide16.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2810425794"/>
      </p:ext>
    </p:extLst>
  </p:cSld>
  <p:clrMapOvr>
    <a:masterClrMapping/>
  </p:clrMapOvr>
</p:notes>
</file>

<file path=ppt/notesSlides/notesSlide17.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3409066187"/>
      </p:ext>
    </p:extLst>
  </p:cSld>
  <p:clrMapOvr>
    <a:masterClrMapping/>
  </p:clrMapOvr>
</p:notes>
</file>

<file path=ppt/notesSlides/notesSlide18.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2285870313"/>
      </p:ext>
    </p:extLst>
  </p:cSld>
  <p:clrMapOvr>
    <a:masterClrMapping/>
  </p:clrMapOvr>
</p:notes>
</file>

<file path=ppt/notesSlides/notesSlide19.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2639852490"/>
      </p:ext>
    </p:extLst>
  </p:cSld>
  <p:clrMapOvr>
    <a:masterClrMapping/>
  </p:clrMapOvr>
</p:notes>
</file>

<file path=ppt/notesSlides/notesSlide2.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1301622355"/>
      </p:ext>
    </p:extLst>
  </p:cSld>
  <p:clrMapOvr>
    <a:masterClrMapping/>
  </p:clrMapOvr>
</p:notes>
</file>

<file path=ppt/notesSlides/notesSlide20.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2476528078"/>
      </p:ext>
    </p:extLst>
  </p:cSld>
  <p:clrMapOvr>
    <a:masterClrMapping/>
  </p:clrMapOvr>
</p:notes>
</file>

<file path=ppt/notesSlides/notesSlide21.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1191657556"/>
      </p:ext>
    </p:extLst>
  </p:cSld>
  <p:clrMapOvr>
    <a:masterClrMapping/>
  </p:clrMapOvr>
</p:notes>
</file>

<file path=ppt/notesSlides/notesSlide22.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2847606478"/>
      </p:ext>
    </p:extLst>
  </p:cSld>
  <p:clrMapOvr>
    <a:masterClrMapping/>
  </p:clrMapOvr>
</p:notes>
</file>

<file path=ppt/notesSlides/notesSlide23.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1605690736"/>
      </p:ext>
    </p:extLst>
  </p:cSld>
  <p:clrMapOvr>
    <a:masterClrMapping/>
  </p:clrMapOvr>
</p:notes>
</file>

<file path=ppt/notesSlides/notesSlide24.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2721793775"/>
      </p:ext>
    </p:extLst>
  </p:cSld>
  <p:clrMapOvr>
    <a:masterClrMapping/>
  </p:clrMapOvr>
</p:notes>
</file>

<file path=ppt/notesSlides/notesSlide25.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3578618330"/>
      </p:ext>
    </p:extLst>
  </p:cSld>
  <p:clrMapOvr>
    <a:masterClrMapping/>
  </p:clrMapOvr>
</p:notes>
</file>

<file path=ppt/notesSlides/notesSlide26.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3641848601"/>
      </p:ext>
    </p:extLst>
  </p:cSld>
  <p:clrMapOvr>
    <a:masterClrMapping/>
  </p:clrMapOvr>
</p:notes>
</file>

<file path=ppt/notesSlides/notesSlide27.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872438478"/>
      </p:ext>
    </p:extLst>
  </p:cSld>
  <p:clrMapOvr>
    <a:masterClrMapping/>
  </p:clrMapOvr>
</p:notes>
</file>

<file path=ppt/notesSlides/notesSlide28.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4238305794"/>
      </p:ext>
    </p:extLst>
  </p:cSld>
  <p:clrMapOvr>
    <a:masterClrMapping/>
  </p:clrMapOvr>
</p:notes>
</file>

<file path=ppt/notesSlides/notesSlide29.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1603942121"/>
      </p:ext>
    </p:extLst>
  </p:cSld>
  <p:clrMapOvr>
    <a:masterClrMapping/>
  </p:clrMapOvr>
</p:notes>
</file>

<file path=ppt/notesSlides/notesSlide3.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420507183"/>
      </p:ext>
    </p:extLst>
  </p:cSld>
  <p:clrMapOvr>
    <a:masterClrMapping/>
  </p:clrMapOvr>
</p:notes>
</file>

<file path=ppt/notesSlides/notesSlide30.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2961213396"/>
      </p:ext>
    </p:extLst>
  </p:cSld>
  <p:clrMapOvr>
    <a:masterClrMapping/>
  </p:clrMapOvr>
</p:notes>
</file>

<file path=ppt/notesSlides/notesSlide4.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4266259776"/>
      </p:ext>
    </p:extLst>
  </p:cSld>
  <p:clrMapOvr>
    <a:masterClrMapping/>
  </p:clrMapOvr>
</p:notes>
</file>

<file path=ppt/notesSlides/notesSlide5.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2085505355"/>
      </p:ext>
    </p:extLst>
  </p:cSld>
  <p:clrMapOvr>
    <a:masterClrMapping/>
  </p:clrMapOvr>
</p:notes>
</file>

<file path=ppt/notesSlides/notesSlide6.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246626960"/>
      </p:ext>
    </p:extLst>
  </p:cSld>
  <p:clrMapOvr>
    <a:masterClrMapping/>
  </p:clrMapOvr>
</p:notes>
</file>

<file path=ppt/notesSlides/notesSlide7.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909664450"/>
      </p:ext>
    </p:extLst>
  </p:cSld>
  <p:clrMapOvr>
    <a:masterClrMapping/>
  </p:clrMapOvr>
</p:notes>
</file>

<file path=ppt/notesSlides/notesSlide8.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2092940438"/>
      </p:ext>
    </p:extLst>
  </p:cSld>
  <p:clrMapOvr>
    <a:masterClrMapping/>
  </p:clrMapOvr>
</p:notes>
</file>

<file path=ppt/notesSlides/notesSlide9.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2936885793"/>
      </p:ext>
    </p:extLst>
  </p:cSld>
  <p:clrMapOvr>
    <a:masterClrMapping/>
  </p:clrMapOvr>
</p:notes>
</file>

<file path=ppt/slideLayouts/_rels/slideLayout1.xml.rels><?xml version="1.0" encoding="UTF-8" standalone="yes"?><Relationships xmlns="http://schemas.openxmlformats.org/package/2006/relationships"><Relationship Id="rId1" Target="../media/image1.jpeg" Type="http://schemas.openxmlformats.org/officeDocument/2006/relationships/image"/><Relationship Id="rId2"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2.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3.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4.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5.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6.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7.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8.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9.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0.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1.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2.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标题幻灯片">
    <p:bg>
      <p:bgPr>
        <a:gradFill flip="none" rotWithShape="1">
          <a:gsLst>
            <a:gs pos="100000">
              <a:schemeClr val="tx2"/>
            </a:gs>
            <a:gs pos="0">
              <a:schemeClr val="bg2"/>
            </a:gs>
          </a:gsLst>
          <a:path path="circle">
            <a:fillToRect l="50000" t="50000" r="50000" b="50000"/>
          </a:path>
        </a:gradFill>
        <a:effectLst/>
      </p:bgPr>
    </p:bg>
    <p:spTree>
      <p:nvGrpSpPr>
        <p:cNvPr id="1" name=""/>
        <p:cNvGrpSpPr/>
        <p:nvPr/>
      </p:nvGrpSpPr>
      <p:grpSpPr>
        <a:xfrm>
          <a:off x="0" y="0"/>
          <a:ext cx="0" cy="0"/>
        </a:xfrm>
      </p:grpSpPr>
      <p:pic>
        <p:nvPicPr>
          <p:cNvPr id="28" name="그림 6" descr="0006.jpg"/>
          <p:cNvPicPr>
            <a:picLocks noChangeAspect="1"/>
          </p:cNvPicPr>
          <p:nvPr userDrawn="1"/>
        </p:nvPicPr>
        <p:blipFill>
          <a:blip r:embed="rId1">
            <a:extLst>
              <a:ext uri="{28A0092B-C50C-407E-A947-70E740481C1C}">
                <a14:useLocalDpi/>
              </a:ext>
            </a:extLst>
          </a:blip>
          <a:stretch>
            <a:fillRect/>
          </a:stretch>
        </p:blipFill>
        <p:spPr bwMode="auto">
          <a:xfrm>
            <a:off x="4680" y="0"/>
            <a:ext cx="9144000" cy="5020021"/>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pic>
    </p:spTree>
    <p:extLst>
      <p:ext uri="{BB962C8B-B14F-4D97-AF65-F5344CB8AC3E}">
        <p14:creationId val="846838515"/>
      </p:ext>
    </p:extLst>
  </p:cSld>
  <p:clrMapOvr>
    <a:masterClrMapping/>
  </p:clrMapOvr>
  <mc:AlternateContent>
    <mc:Choice Requires="p14">
      <p:transition spd="slow" p14:dur="2000"/>
    </mc:Choice>
    <mc:Fallback>
      <p:transition spd="slow"/>
    </mc:Fallback>
  </mc:AlternateContent>
  <p:timing/>
</p:sldLayout>
</file>

<file path=ppt/slideLayouts/slideLayout10.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x" preserve="1">
  <p:cSld name="标题和竖排文字">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8B8CD9F9-72C8-4589-8A77-E0EAAC1A9441}" type="datetimeFigureOut">
              <a:rPr lang="zh-CN" altLang="en-US" smtClean="0"/>
              <a:t>2018/6/2</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8C53447A-3CB4-4631-B405-5E14F97A7A6E}" type="slidenum">
              <a:rPr lang="zh-CN" altLang="en-US" smtClean="0"/>
              <a:t>‹#›</a:t>
            </a:fld>
            <a:endParaRPr lang="zh-CN" altLang="en-US"/>
          </a:p>
        </p:txBody>
      </p:sp>
    </p:spTree>
    <p:extLst>
      <p:ext uri="{BB962C8B-B14F-4D97-AF65-F5344CB8AC3E}">
        <p14:creationId val="2337675562"/>
      </p:ext>
    </p:extLst>
  </p:cSld>
  <p:clrMapOvr>
    <a:masterClrMapping/>
  </p:clrMapOvr>
  <mc:AlternateContent>
    <mc:Choice Requires="p14">
      <p:transition spd="slow" p14:dur="2000"/>
    </mc:Choice>
    <mc:Fallback>
      <p:transition spd="slow"/>
    </mc:Fallback>
  </mc:AlternateContent>
  <p:timing/>
</p:sldLayout>
</file>

<file path=ppt/slideLayouts/slideLayout1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itleAndTx" preserve="1">
  <p:cSld name="垂直排列标题与文本">
    <p:spTree>
      <p:nvGrpSpPr>
        <p:cNvPr id="1" name=""/>
        <p:cNvGrpSpPr/>
        <p:nvPr/>
      </p:nvGrpSpPr>
      <p:grpSpPr>
        <a:xfrm>
          <a:off x="0" y="0"/>
          <a:ext cx="0" cy="0"/>
        </a:xfrm>
      </p:grpSpPr>
      <p:sp>
        <p:nvSpPr>
          <p:cNvPr id="2" name="竖排标题 1"/>
          <p:cNvSpPr>
            <a:spLocks noGrp="1"/>
          </p:cNvSpPr>
          <p:nvPr>
            <p:ph type="title" orient="vert"/>
          </p:nvPr>
        </p:nvSpPr>
        <p:spPr>
          <a:xfrm>
            <a:off x="6629400" y="205979"/>
            <a:ext cx="2057400" cy="4388644"/>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57200" y="205979"/>
            <a:ext cx="6019800" cy="4388644"/>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8B8CD9F9-72C8-4589-8A77-E0EAAC1A9441}" type="datetimeFigureOut">
              <a:rPr lang="zh-CN" altLang="en-US" smtClean="0"/>
              <a:t>2018/6/2</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8C53447A-3CB4-4631-B405-5E14F97A7A6E}" type="slidenum">
              <a:rPr lang="zh-CN" altLang="en-US" smtClean="0"/>
              <a:t>‹#›</a:t>
            </a:fld>
            <a:endParaRPr lang="zh-CN" altLang="en-US"/>
          </a:p>
        </p:txBody>
      </p:sp>
    </p:spTree>
    <p:extLst>
      <p:ext uri="{BB962C8B-B14F-4D97-AF65-F5344CB8AC3E}">
        <p14:creationId val="4085576094"/>
      </p:ext>
    </p:extLst>
  </p:cSld>
  <p:clrMapOvr>
    <a:masterClrMapping/>
  </p:clrMapOvr>
  <mc:AlternateContent>
    <mc:Choice Requires="p14">
      <p:transition spd="slow" p14:dur="2000"/>
    </mc:Choice>
    <mc:Fallback>
      <p:transition spd="slow"/>
    </mc:Fallback>
  </mc:AlternateContent>
  <p:timing/>
</p:sldLayout>
</file>

<file path=ppt/slideLayouts/slideLayout1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 preserve="1">
  <p:cSld name="标题幻灯片">
    <p:spTree>
      <p:nvGrpSpPr>
        <p:cNvPr id="1" name=""/>
        <p:cNvGrpSpPr/>
        <p:nvPr/>
      </p:nvGrpSpPr>
      <p:grpSpPr>
        <a:xfrm>
          <a:off x="0" y="0"/>
          <a:ext cx="0" cy="0"/>
        </a:xfrm>
      </p:grpSpPr>
      <p:sp>
        <p:nvSpPr>
          <p:cNvPr id="2" name="Title 1"/>
          <p:cNvSpPr>
            <a:spLocks noGrp="1"/>
          </p:cNvSpPr>
          <p:nvPr>
            <p:ph type="ctrTitle"/>
          </p:nvPr>
        </p:nvSpPr>
        <p:spPr>
          <a:xfrm>
            <a:off x="1143000" y="841772"/>
            <a:ext cx="6858000" cy="1790700"/>
          </a:xfrm>
        </p:spPr>
        <p:txBody>
          <a:bodyPr anchor="b"/>
          <a:lstStyle>
            <a:lvl1pPr algn="ctr">
              <a:defRPr sz="4500"/>
            </a:lvl1pPr>
          </a:lstStyle>
          <a:p>
            <a:r>
              <a:rPr lang="zh-CN" altLang="en-US" smtClean="0"/>
              <a:t>单击此处编辑母版标题样式</a:t>
            </a:r>
            <a:endParaRPr lang="en-US"/>
          </a:p>
        </p:txBody>
      </p:sp>
      <p:sp>
        <p:nvSpPr>
          <p:cNvPr id="3" name="Subtitle 2"/>
          <p:cNvSpPr>
            <a:spLocks noGrp="1"/>
          </p:cNvSpPr>
          <p:nvPr>
            <p:ph type="subTitle" idx="1"/>
          </p:nvPr>
        </p:nvSpPr>
        <p:spPr>
          <a:xfrm>
            <a:off x="1143000" y="2701528"/>
            <a:ext cx="6858000" cy="124182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zh-CN" altLang="en-US" smtClean="0"/>
              <a:t>单击此处编辑母版副标题样式</a:t>
            </a:r>
            <a:endParaRPr lang="en-US"/>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2018/6/2</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191247663"/>
      </p:ext>
    </p:extLst>
  </p:cSld>
  <p:clrMapOvr>
    <a:masterClrMapping/>
  </p:clrMapOvr>
  <p:transition/>
  <p:timing/>
</p:sldLayout>
</file>

<file path=ppt/slideLayouts/slideLayout13.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 preserve="1">
  <p:cSld name="标题和内容">
    <p:spTree>
      <p:nvGrpSpPr>
        <p:cNvPr id="1" name=""/>
        <p:cNvGrpSpPr/>
        <p:nvPr/>
      </p:nvGrpSpPr>
      <p:grpSpPr>
        <a:xfrm>
          <a:off x="0" y="0"/>
          <a:ext cx="0" cy="0"/>
        </a:xfrm>
      </p:grpSpPr>
      <p:sp>
        <p:nvSpPr>
          <p:cNvPr id="2" name="Title 1"/>
          <p:cNvSpPr>
            <a:spLocks noGrp="1"/>
          </p:cNvSpPr>
          <p:nvPr>
            <p:ph type="title"/>
          </p:nvPr>
        </p:nvSpPr>
        <p:spPr/>
        <p:txBody>
          <a:bodyPr/>
          <a:lstStyle/>
          <a:p>
            <a:r>
              <a:rPr lang="zh-CN" altLang="en-US" smtClean="0"/>
              <a:t>单击此处编辑母版标题样式</a:t>
            </a:r>
            <a:endParaRPr lang="en-US"/>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2018/6/2</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3809447845"/>
      </p:ext>
    </p:extLst>
  </p:cSld>
  <p:clrMapOvr>
    <a:masterClrMapping/>
  </p:clrMapOvr>
  <p:transition/>
  <p:timing/>
</p:sldLayout>
</file>

<file path=ppt/slideLayouts/slideLayout14.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secHead" preserve="1">
  <p:cSld name="节标题">
    <p:spTree>
      <p:nvGrpSpPr>
        <p:cNvPr id="1" name=""/>
        <p:cNvGrpSpPr/>
        <p:nvPr/>
      </p:nvGrpSpPr>
      <p:grpSpPr>
        <a:xfrm>
          <a:off x="0" y="0"/>
          <a:ext cx="0" cy="0"/>
        </a:xfrm>
      </p:grpSpPr>
      <p:sp>
        <p:nvSpPr>
          <p:cNvPr id="2" name="Title 1"/>
          <p:cNvSpPr>
            <a:spLocks noGrp="1"/>
          </p:cNvSpPr>
          <p:nvPr>
            <p:ph type="title"/>
          </p:nvPr>
        </p:nvSpPr>
        <p:spPr>
          <a:xfrm>
            <a:off x="623888" y="1282304"/>
            <a:ext cx="7886700" cy="2139553"/>
          </a:xfrm>
        </p:spPr>
        <p:txBody>
          <a:bodyPr anchor="b"/>
          <a:lstStyle>
            <a:lvl1pPr>
              <a:defRPr sz="4500"/>
            </a:lvl1pPr>
          </a:lstStyle>
          <a:p>
            <a:r>
              <a:rPr lang="zh-CN" altLang="en-US" smtClean="0"/>
              <a:t>单击此处编辑母版标题样式</a:t>
            </a:r>
            <a:endParaRPr lang="en-US"/>
          </a:p>
        </p:txBody>
      </p:sp>
      <p:sp>
        <p:nvSpPr>
          <p:cNvPr id="3" name="Text Placeholder 2"/>
          <p:cNvSpPr>
            <a:spLocks noGrp="1"/>
          </p:cNvSpPr>
          <p:nvPr>
            <p:ph type="body" idx="1"/>
          </p:nvPr>
        </p:nvSpPr>
        <p:spPr>
          <a:xfrm>
            <a:off x="623888" y="3442098"/>
            <a:ext cx="7886700" cy="1125140"/>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2018/6/2</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922959621"/>
      </p:ext>
    </p:extLst>
  </p:cSld>
  <p:clrMapOvr>
    <a:masterClrMapping/>
  </p:clrMapOvr>
  <p:transition/>
  <p:timing/>
</p:sldLayout>
</file>

<file path=ppt/slideLayouts/slideLayout15.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Obj" preserve="1">
  <p:cSld name="两栏内容">
    <p:spTree>
      <p:nvGrpSpPr>
        <p:cNvPr id="1" name=""/>
        <p:cNvGrpSpPr/>
        <p:nvPr/>
      </p:nvGrpSpPr>
      <p:grpSpPr>
        <a:xfrm>
          <a:off x="0" y="0"/>
          <a:ext cx="0" cy="0"/>
        </a:xfrm>
      </p:grpSpPr>
      <p:sp>
        <p:nvSpPr>
          <p:cNvPr id="2" name="Title 1"/>
          <p:cNvSpPr>
            <a:spLocks noGrp="1"/>
          </p:cNvSpPr>
          <p:nvPr>
            <p:ph type="title"/>
          </p:nvPr>
        </p:nvSpPr>
        <p:spPr/>
        <p:txBody>
          <a:bodyPr/>
          <a:lstStyle/>
          <a:p>
            <a:r>
              <a:rPr lang="zh-CN" altLang="en-US" smtClean="0"/>
              <a:t>单击此处编辑母版标题样式</a:t>
            </a:r>
            <a:endParaRPr lang="en-US"/>
          </a:p>
        </p:txBody>
      </p:sp>
      <p:sp>
        <p:nvSpPr>
          <p:cNvPr id="3" name="Content Placeholder 2"/>
          <p:cNvSpPr>
            <a:spLocks noGrp="1"/>
          </p:cNvSpPr>
          <p:nvPr>
            <p:ph sz="half" idx="1"/>
          </p:nvPr>
        </p:nvSpPr>
        <p:spPr>
          <a:xfrm>
            <a:off x="628650" y="1369219"/>
            <a:ext cx="3886200" cy="3263504"/>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Content Placeholder 3"/>
          <p:cNvSpPr>
            <a:spLocks noGrp="1"/>
          </p:cNvSpPr>
          <p:nvPr>
            <p:ph sz="half" idx="2"/>
          </p:nvPr>
        </p:nvSpPr>
        <p:spPr>
          <a:xfrm>
            <a:off x="4629150" y="1369219"/>
            <a:ext cx="3886200" cy="3263504"/>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5" name="Date Placeholder 4"/>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2018/6/2</a:t>
            </a:fld>
            <a:endParaRPr lang="zh-CN" alt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zh-CN" alt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455805655"/>
      </p:ext>
    </p:extLst>
  </p:cSld>
  <p:clrMapOvr>
    <a:masterClrMapping/>
  </p:clrMapOvr>
  <p:transition/>
  <p:timing/>
</p:sldLayout>
</file>

<file path=ppt/slideLayouts/slideLayout16.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TxTwoObj" preserve="1">
  <p:cSld name="比较">
    <p:spTree>
      <p:nvGrpSpPr>
        <p:cNvPr id="1" name=""/>
        <p:cNvGrpSpPr/>
        <p:nvPr/>
      </p:nvGrpSpPr>
      <p:grpSpPr>
        <a:xfrm>
          <a:off x="0" y="0"/>
          <a:ext cx="0" cy="0"/>
        </a:xfrm>
      </p:grpSpPr>
      <p:sp>
        <p:nvSpPr>
          <p:cNvPr id="2" name="Title 1"/>
          <p:cNvSpPr>
            <a:spLocks noGrp="1"/>
          </p:cNvSpPr>
          <p:nvPr>
            <p:ph type="title"/>
          </p:nvPr>
        </p:nvSpPr>
        <p:spPr>
          <a:xfrm>
            <a:off x="629841" y="273844"/>
            <a:ext cx="7886700" cy="994172"/>
          </a:xfrm>
        </p:spPr>
        <p:txBody>
          <a:bodyPr/>
          <a:lstStyle/>
          <a:p>
            <a:r>
              <a:rPr lang="zh-CN" altLang="en-US" smtClean="0"/>
              <a:t>单击此处编辑母版标题样式</a:t>
            </a:r>
            <a:endParaRPr lang="en-US"/>
          </a:p>
        </p:txBody>
      </p:sp>
      <p:sp>
        <p:nvSpPr>
          <p:cNvPr id="3" name="Text Placeholder 2"/>
          <p:cNvSpPr>
            <a:spLocks noGrp="1"/>
          </p:cNvSpPr>
          <p:nvPr>
            <p:ph type="body" idx="1"/>
          </p:nvPr>
        </p:nvSpPr>
        <p:spPr>
          <a:xfrm>
            <a:off x="629842" y="1260872"/>
            <a:ext cx="3868340"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1878806"/>
            <a:ext cx="3868340" cy="2763441"/>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5" name="Text Placeholder 4"/>
          <p:cNvSpPr>
            <a:spLocks noGrp="1"/>
          </p:cNvSpPr>
          <p:nvPr>
            <p:ph type="body" sz="quarter" idx="3"/>
          </p:nvPr>
        </p:nvSpPr>
        <p:spPr>
          <a:xfrm>
            <a:off x="4629150" y="1260872"/>
            <a:ext cx="3887391"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1878806"/>
            <a:ext cx="3887391" cy="2763441"/>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7" name="Date Placeholder 6"/>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2018/6/2</a:t>
            </a:fld>
            <a:endParaRPr lang="zh-CN" alt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zh-CN" alt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141360971"/>
      </p:ext>
    </p:extLst>
  </p:cSld>
  <p:clrMapOvr>
    <a:masterClrMapping/>
  </p:clrMapOvr>
  <p:transition/>
  <p:timing/>
</p:sldLayout>
</file>

<file path=ppt/slideLayouts/slideLayout17.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Only" preserve="1">
  <p:cSld name="仅标题">
    <p:spTree>
      <p:nvGrpSpPr>
        <p:cNvPr id="1" name=""/>
        <p:cNvGrpSpPr/>
        <p:nvPr/>
      </p:nvGrpSpPr>
      <p:grpSpPr>
        <a:xfrm>
          <a:off x="0" y="0"/>
          <a:ext cx="0" cy="0"/>
        </a:xfrm>
      </p:grpSpPr>
      <p:sp>
        <p:nvSpPr>
          <p:cNvPr id="2" name="Title 1"/>
          <p:cNvSpPr>
            <a:spLocks noGrp="1"/>
          </p:cNvSpPr>
          <p:nvPr>
            <p:ph type="title"/>
          </p:nvPr>
        </p:nvSpPr>
        <p:spPr/>
        <p:txBody>
          <a:bodyPr/>
          <a:lstStyle/>
          <a:p>
            <a:r>
              <a:rPr lang="zh-CN" altLang="en-US" smtClean="0"/>
              <a:t>单击此处编辑母版标题样式</a:t>
            </a:r>
            <a:endParaRPr lang="en-US"/>
          </a:p>
        </p:txBody>
      </p:sp>
      <p:sp>
        <p:nvSpPr>
          <p:cNvPr id="3" name="Date Placeholder 2"/>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2018/6/2</a:t>
            </a:fld>
            <a:endParaRPr lang="zh-CN" alt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zh-CN" alt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1749160047"/>
      </p:ext>
    </p:extLst>
  </p:cSld>
  <p:clrMapOvr>
    <a:masterClrMapping/>
  </p:clrMapOvr>
  <p:transition/>
  <p:timing/>
</p:sldLayout>
</file>

<file path=ppt/slideLayouts/slideLayout18.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blank" preserve="1">
  <p:cSld name="空白">
    <p:spTree>
      <p:nvGrpSpPr>
        <p:cNvPr id="1" name=""/>
        <p:cNvGrpSpPr/>
        <p:nvPr/>
      </p:nvGrpSpPr>
      <p:grpSpPr>
        <a:xfrm>
          <a:off x="0" y="0"/>
          <a:ext cx="0" cy="0"/>
        </a:xfrm>
      </p:grpSpPr>
      <p:sp>
        <p:nvSpPr>
          <p:cNvPr id="2" name="Date Placeholder 1"/>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2018/6/2</a:t>
            </a:fld>
            <a:endParaRPr lang="zh-CN" alt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zh-CN" alt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349367815"/>
      </p:ext>
    </p:extLst>
  </p:cSld>
  <p:clrMapOvr>
    <a:masterClrMapping/>
  </p:clrMapOvr>
  <p:transition/>
  <p:timing/>
</p:sldLayout>
</file>

<file path=ppt/slideLayouts/slideLayout19.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Tx" preserve="1">
  <p:cSld name="内容与标题">
    <p:spTree>
      <p:nvGrpSpPr>
        <p:cNvPr id="1" name=""/>
        <p:cNvGrpSpPr/>
        <p:nvPr/>
      </p:nvGrpSpPr>
      <p:grpSpPr>
        <a:xfrm>
          <a:off x="0" y="0"/>
          <a:ext cx="0" cy="0"/>
        </a:xfrm>
      </p:grpSpPr>
      <p:sp>
        <p:nvSpPr>
          <p:cNvPr id="2" name="Title 1"/>
          <p:cNvSpPr>
            <a:spLocks noGrp="1"/>
          </p:cNvSpPr>
          <p:nvPr>
            <p:ph type="title"/>
          </p:nvPr>
        </p:nvSpPr>
        <p:spPr>
          <a:xfrm>
            <a:off x="629841" y="342900"/>
            <a:ext cx="2949178" cy="1200150"/>
          </a:xfrm>
        </p:spPr>
        <p:txBody>
          <a:bodyPr anchor="b"/>
          <a:lstStyle>
            <a:lvl1pPr>
              <a:defRPr sz="2400"/>
            </a:lvl1pPr>
          </a:lstStyle>
          <a:p>
            <a:r>
              <a:rPr lang="zh-CN" altLang="en-US" smtClean="0"/>
              <a:t>单击此处编辑母版标题样式</a:t>
            </a:r>
            <a:endParaRPr lang="en-US"/>
          </a:p>
        </p:txBody>
      </p:sp>
      <p:sp>
        <p:nvSpPr>
          <p:cNvPr id="3" name="Content Placeholder 2"/>
          <p:cNvSpPr>
            <a:spLocks noGrp="1"/>
          </p:cNvSpPr>
          <p:nvPr>
            <p:ph idx="1"/>
          </p:nvPr>
        </p:nvSpPr>
        <p:spPr>
          <a:xfrm>
            <a:off x="3887391" y="740569"/>
            <a:ext cx="4629150" cy="3655219"/>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Text Placeholder 3"/>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2018/6/2</a:t>
            </a:fld>
            <a:endParaRPr lang="zh-CN" alt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zh-CN" alt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1669224189"/>
      </p:ext>
    </p:extLst>
  </p:cSld>
  <p:clrMapOvr>
    <a:masterClrMapping/>
  </p:clrMapOvr>
  <p:transition/>
  <p:timing/>
</p:sldLayout>
</file>

<file path=ppt/slideLayouts/slideLayout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 preserve="1">
  <p:cSld name="标题和内容">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8B8CD9F9-72C8-4589-8A77-E0EAAC1A9441}" type="datetimeFigureOut">
              <a:rPr lang="zh-CN" altLang="en-US" smtClean="0"/>
              <a:t>2018/6/2</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8C53447A-3CB4-4631-B405-5E14F97A7A6E}" type="slidenum">
              <a:rPr lang="zh-CN" altLang="en-US" smtClean="0"/>
              <a:t>‹#›</a:t>
            </a:fld>
            <a:endParaRPr lang="zh-CN" altLang="en-US"/>
          </a:p>
        </p:txBody>
      </p:sp>
    </p:spTree>
    <p:extLst>
      <p:ext uri="{BB962C8B-B14F-4D97-AF65-F5344CB8AC3E}">
        <p14:creationId val="590627629"/>
      </p:ext>
    </p:extLst>
  </p:cSld>
  <p:clrMapOvr>
    <a:masterClrMapping/>
  </p:clrMapOvr>
  <mc:AlternateContent>
    <mc:Choice Requires="p14">
      <p:transition spd="slow" p14:dur="2000"/>
    </mc:Choice>
    <mc:Fallback>
      <p:transition spd="slow"/>
    </mc:Fallback>
  </mc:AlternateContent>
  <p:timing/>
</p:sldLayout>
</file>

<file path=ppt/slideLayouts/slideLayout20.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picTx" preserve="1">
  <p:cSld name="图片与标题">
    <p:spTree>
      <p:nvGrpSpPr>
        <p:cNvPr id="1" name=""/>
        <p:cNvGrpSpPr/>
        <p:nvPr/>
      </p:nvGrpSpPr>
      <p:grpSpPr>
        <a:xfrm>
          <a:off x="0" y="0"/>
          <a:ext cx="0" cy="0"/>
        </a:xfrm>
      </p:grpSpPr>
      <p:sp>
        <p:nvSpPr>
          <p:cNvPr id="2" name="Title 1"/>
          <p:cNvSpPr>
            <a:spLocks noGrp="1"/>
          </p:cNvSpPr>
          <p:nvPr>
            <p:ph type="title"/>
          </p:nvPr>
        </p:nvSpPr>
        <p:spPr>
          <a:xfrm>
            <a:off x="629841" y="342900"/>
            <a:ext cx="2949178" cy="1200150"/>
          </a:xfrm>
        </p:spPr>
        <p:txBody>
          <a:bodyPr anchor="b"/>
          <a:lstStyle>
            <a:lvl1pPr>
              <a:defRPr sz="2400"/>
            </a:lvl1pPr>
          </a:lstStyle>
          <a:p>
            <a:r>
              <a:rPr lang="zh-CN" altLang="en-US" smtClean="0"/>
              <a:t>单击此处编辑母版标题样式</a:t>
            </a:r>
            <a:endParaRPr lang="en-US"/>
          </a:p>
        </p:txBody>
      </p:sp>
      <p:sp>
        <p:nvSpPr>
          <p:cNvPr id="3" name="Picture Placeholder 2"/>
          <p:cNvSpPr>
            <a:spLocks noGrp="1" noChangeAspect="1"/>
          </p:cNvSpPr>
          <p:nvPr>
            <p:ph type="pic" idx="1"/>
          </p:nvPr>
        </p:nvSpPr>
        <p:spPr>
          <a:xfrm>
            <a:off x="3887391" y="740569"/>
            <a:ext cx="4629150" cy="3655219"/>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zh-CN" altLang="en-US" smtClean="0"/>
              <a:t>单击图标添加图片</a:t>
            </a:r>
            <a:endParaRPr lang="en-US"/>
          </a:p>
        </p:txBody>
      </p:sp>
      <p:sp>
        <p:nvSpPr>
          <p:cNvPr id="4" name="Text Placeholder 3"/>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2018/6/2</a:t>
            </a:fld>
            <a:endParaRPr lang="zh-CN" alt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zh-CN" alt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1620655662"/>
      </p:ext>
    </p:extLst>
  </p:cSld>
  <p:clrMapOvr>
    <a:masterClrMapping/>
  </p:clrMapOvr>
  <p:transition/>
  <p:timing/>
</p:sldLayout>
</file>

<file path=ppt/slideLayouts/slideLayout2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x" preserve="1">
  <p:cSld name="标题和竖排文字">
    <p:spTree>
      <p:nvGrpSpPr>
        <p:cNvPr id="1" name=""/>
        <p:cNvGrpSpPr/>
        <p:nvPr/>
      </p:nvGrpSpPr>
      <p:grpSpPr>
        <a:xfrm>
          <a:off x="0" y="0"/>
          <a:ext cx="0" cy="0"/>
        </a:xfrm>
      </p:grpSpPr>
      <p:sp>
        <p:nvSpPr>
          <p:cNvPr id="2" name="Title 1"/>
          <p:cNvSpPr>
            <a:spLocks noGrp="1"/>
          </p:cNvSpPr>
          <p:nvPr>
            <p:ph type="title"/>
          </p:nvPr>
        </p:nvSpPr>
        <p:spPr/>
        <p:txBody>
          <a:bodyPr/>
          <a:lstStyle/>
          <a:p>
            <a:r>
              <a:rPr lang="zh-CN" altLang="en-US" smtClean="0"/>
              <a:t>单击此处编辑母版标题样式</a:t>
            </a:r>
            <a:endParaRPr lang="en-US"/>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2018/6/2</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2217047109"/>
      </p:ext>
    </p:extLst>
  </p:cSld>
  <p:clrMapOvr>
    <a:masterClrMapping/>
  </p:clrMapOvr>
  <p:transition/>
  <p:timing/>
</p:sldLayout>
</file>

<file path=ppt/slideLayouts/slideLayout2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itleAndTx" preserve="1">
  <p:cSld name="垂直排列标题与 文本">
    <p:spTree>
      <p:nvGrpSpPr>
        <p:cNvPr id="1" name=""/>
        <p:cNvGrpSpPr/>
        <p:nvPr/>
      </p:nvGrpSpPr>
      <p:grpSpPr>
        <a:xfrm>
          <a:off x="0" y="0"/>
          <a:ext cx="0" cy="0"/>
        </a:xfrm>
      </p:grpSpPr>
      <p:sp>
        <p:nvSpPr>
          <p:cNvPr id="2" name="Vertical Title 1"/>
          <p:cNvSpPr>
            <a:spLocks noGrp="1"/>
          </p:cNvSpPr>
          <p:nvPr>
            <p:ph type="title" orient="vert"/>
          </p:nvPr>
        </p:nvSpPr>
        <p:spPr>
          <a:xfrm>
            <a:off x="6543675" y="273844"/>
            <a:ext cx="1971675" cy="4358879"/>
          </a:xfrm>
        </p:spPr>
        <p:txBody>
          <a:bodyPr vert="eaVert"/>
          <a:lstStyle/>
          <a:p>
            <a:r>
              <a:rPr lang="zh-CN" altLang="en-US" smtClean="0"/>
              <a:t>单击此处编辑母版标题样式</a:t>
            </a:r>
            <a:endParaRPr lang="en-US"/>
          </a:p>
        </p:txBody>
      </p:sp>
      <p:sp>
        <p:nvSpPr>
          <p:cNvPr id="3" name="Vertical Text Placeholder 2"/>
          <p:cNvSpPr>
            <a:spLocks noGrp="1"/>
          </p:cNvSpPr>
          <p:nvPr>
            <p:ph type="body" orient="vert" idx="1"/>
          </p:nvPr>
        </p:nvSpPr>
        <p:spPr>
          <a:xfrm>
            <a:off x="628650" y="273844"/>
            <a:ext cx="5800725" cy="4358879"/>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2018/6/2</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3920455550"/>
      </p:ext>
    </p:extLst>
  </p:cSld>
  <p:clrMapOvr>
    <a:masterClrMapping/>
  </p:clrMapOvr>
  <p:transition/>
  <p:timing/>
</p:sldLayout>
</file>

<file path=ppt/slideLayouts/slideLayout3.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secHead" preserve="1">
  <p:cSld name="节标题">
    <p:spTree>
      <p:nvGrpSpPr>
        <p:cNvPr id="1" name=""/>
        <p:cNvGrpSpPr/>
        <p:nvPr/>
      </p:nvGrpSpPr>
      <p:grpSpPr>
        <a:xfrm>
          <a:off x="0" y="0"/>
          <a:ext cx="0" cy="0"/>
        </a:xfrm>
      </p:grpSpPr>
      <p:sp>
        <p:nvSpPr>
          <p:cNvPr id="2" name="标题 1"/>
          <p:cNvSpPr>
            <a:spLocks noGrp="1"/>
          </p:cNvSpPr>
          <p:nvPr>
            <p:ph type="title"/>
          </p:nvPr>
        </p:nvSpPr>
        <p:spPr>
          <a:xfrm>
            <a:off x="722313" y="3305176"/>
            <a:ext cx="7772400" cy="1021557"/>
          </a:xfr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p>
            <a:fld id="{8B8CD9F9-72C8-4589-8A77-E0EAAC1A9441}" type="datetimeFigureOut">
              <a:rPr lang="zh-CN" altLang="en-US" smtClean="0"/>
              <a:t>2018/6/2</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8C53447A-3CB4-4631-B405-5E14F97A7A6E}" type="slidenum">
              <a:rPr lang="zh-CN" altLang="en-US" smtClean="0"/>
              <a:t>‹#›</a:t>
            </a:fld>
            <a:endParaRPr lang="zh-CN" altLang="en-US"/>
          </a:p>
        </p:txBody>
      </p:sp>
    </p:spTree>
    <p:extLst>
      <p:ext uri="{BB962C8B-B14F-4D97-AF65-F5344CB8AC3E}">
        <p14:creationId val="2892472133"/>
      </p:ext>
    </p:extLst>
  </p:cSld>
  <p:clrMapOvr>
    <a:masterClrMapping/>
  </p:clrMapOvr>
  <mc:AlternateContent>
    <mc:Choice Requires="p14">
      <p:transition spd="slow" p14:dur="2000"/>
    </mc:Choice>
    <mc:Fallback>
      <p:transition spd="slow"/>
    </mc:Fallback>
  </mc:AlternateContent>
  <p:timing/>
</p:sldLayout>
</file>

<file path=ppt/slideLayouts/slideLayout4.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Obj" preserve="1">
  <p:cSld name="两栏内容">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457200" y="1200150"/>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48200" y="1200150"/>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8B8CD9F9-72C8-4589-8A77-E0EAAC1A9441}" type="datetimeFigureOut">
              <a:rPr lang="zh-CN" altLang="en-US" smtClean="0"/>
              <a:t>2018/6/2</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8C53447A-3CB4-4631-B405-5E14F97A7A6E}" type="slidenum">
              <a:rPr lang="zh-CN" altLang="en-US" smtClean="0"/>
              <a:t>‹#›</a:t>
            </a:fld>
            <a:endParaRPr lang="zh-CN" altLang="en-US"/>
          </a:p>
        </p:txBody>
      </p:sp>
    </p:spTree>
    <p:extLst>
      <p:ext uri="{BB962C8B-B14F-4D97-AF65-F5344CB8AC3E}">
        <p14:creationId val="4254944343"/>
      </p:ext>
    </p:extLst>
  </p:cSld>
  <p:clrMapOvr>
    <a:masterClrMapping/>
  </p:clrMapOvr>
  <mc:AlternateContent>
    <mc:Choice Requires="p14">
      <p:transition spd="slow" p14:dur="2000"/>
    </mc:Choice>
    <mc:Fallback>
      <p:transition spd="slow"/>
    </mc:Fallback>
  </mc:AlternateContent>
  <p:timing/>
</p:sldLayout>
</file>

<file path=ppt/slideLayouts/slideLayout5.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TxTwoObj" preserve="1">
  <p:cSld name="比较">
    <p:spTree>
      <p:nvGrpSpPr>
        <p:cNvPr id="1" name=""/>
        <p:cNvGrpSpPr/>
        <p:nvPr/>
      </p:nvGrpSpPr>
      <p:grpSpPr>
        <a:xfrm>
          <a:off x="0" y="0"/>
          <a:ext cx="0" cy="0"/>
        </a:xfrm>
      </p:grpSpPr>
      <p:sp>
        <p:nvSpPr>
          <p:cNvPr id="2" name="标题 1"/>
          <p:cNvSpPr>
            <a:spLocks noGrp="1"/>
          </p:cNvSpPr>
          <p:nvPr>
            <p:ph type="title"/>
          </p:nvPr>
        </p:nvSpPr>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4645027"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4645027"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8B8CD9F9-72C8-4589-8A77-E0EAAC1A9441}" type="datetimeFigureOut">
              <a:rPr lang="zh-CN" altLang="en-US" smtClean="0"/>
              <a:t>2018/6/2</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8C53447A-3CB4-4631-B405-5E14F97A7A6E}" type="slidenum">
              <a:rPr lang="zh-CN" altLang="en-US" smtClean="0"/>
              <a:t>‹#›</a:t>
            </a:fld>
            <a:endParaRPr lang="zh-CN" altLang="en-US"/>
          </a:p>
        </p:txBody>
      </p:sp>
    </p:spTree>
    <p:extLst>
      <p:ext uri="{BB962C8B-B14F-4D97-AF65-F5344CB8AC3E}">
        <p14:creationId val="3568804293"/>
      </p:ext>
    </p:extLst>
  </p:cSld>
  <p:clrMapOvr>
    <a:masterClrMapping/>
  </p:clrMapOvr>
  <mc:AlternateContent>
    <mc:Choice Requires="p14">
      <p:transition spd="slow" p14:dur="2000"/>
    </mc:Choice>
    <mc:Fallback>
      <p:transition spd="slow"/>
    </mc:Fallback>
  </mc:AlternateContent>
  <p:timing/>
</p:sldLayout>
</file>

<file path=ppt/slideLayouts/slideLayout6.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仅标题">
    <p:bg>
      <p:bgPr>
        <a:pattFill prst="openDmnd">
          <a:fgClr>
            <a:schemeClr val="bg1">
              <a:lumMod val="95000"/>
            </a:schemeClr>
          </a:fgClr>
          <a:bgClr>
            <a:schemeClr val="bg1"/>
          </a:bgClr>
        </a:pattFill>
        <a:effectLst/>
      </p:bgPr>
    </p:bg>
    <p:spTree>
      <p:nvGrpSpPr>
        <p:cNvPr id="1" name=""/>
        <p:cNvGrpSpPr/>
        <p:nvPr/>
      </p:nvGrpSpPr>
      <p:grpSpPr>
        <a:xfrm>
          <a:off x="0" y="0"/>
          <a:ext cx="0" cy="0"/>
        </a:xfrm>
      </p:grpSpPr>
    </p:spTree>
    <p:extLst>
      <p:ext uri="{BB962C8B-B14F-4D97-AF65-F5344CB8AC3E}">
        <p14:creationId val="3490817020"/>
      </p:ext>
    </p:extLst>
  </p:cSld>
  <p:clrMapOvr>
    <a:masterClrMapping/>
  </p:clrMapOvr>
  <mc:AlternateContent>
    <mc:Choice Requires="p14">
      <p:transition spd="slow" p14:dur="2000"/>
    </mc:Choice>
    <mc:Fallback>
      <p:transition spd="slow"/>
    </mc:Fallback>
  </mc:AlternateContent>
  <p:timing/>
</p:sldLayout>
</file>

<file path=ppt/slideLayouts/slideLayout7.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blank" preserve="1">
  <p:cSld name="空白">
    <p:bg>
      <p:bgPr>
        <a:pattFill prst="openDmnd">
          <a:fgClr>
            <a:schemeClr val="bg1">
              <a:lumMod val="95000"/>
            </a:schemeClr>
          </a:fgClr>
          <a:bgClr>
            <a:schemeClr val="bg1"/>
          </a:bgClr>
        </a:pattFill>
        <a:effectLst/>
      </p:bgPr>
    </p:bg>
    <p:spTree>
      <p:nvGrpSpPr>
        <p:cNvPr id="1" name=""/>
        <p:cNvGrpSpPr/>
        <p:nvPr/>
      </p:nvGrpSpPr>
      <p:grpSpPr>
        <a:xfrm>
          <a:off x="0" y="0"/>
          <a:ext cx="0" cy="0"/>
        </a:xfrm>
      </p:grpSpPr>
    </p:spTree>
    <p:extLst>
      <p:ext uri="{BB962C8B-B14F-4D97-AF65-F5344CB8AC3E}">
        <p14:creationId val="2133408186"/>
      </p:ext>
    </p:extLst>
  </p:cSld>
  <p:clrMapOvr>
    <a:masterClrMapping/>
  </p:clrMapOvr>
  <mc:AlternateContent>
    <mc:Choice Requires="p14">
      <p:transition spd="slow" p14:dur="2000"/>
    </mc:Choice>
    <mc:Fallback>
      <p:transition spd="slow"/>
    </mc:Fallback>
  </mc:AlternateContent>
  <p:timing/>
</p:sldLayout>
</file>

<file path=ppt/slideLayouts/slideLayout8.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Tx" preserve="1">
  <p:cSld name="内容与标题">
    <p:spTree>
      <p:nvGrpSpPr>
        <p:cNvPr id="1" name=""/>
        <p:cNvGrpSpPr/>
        <p:nvPr/>
      </p:nvGrpSpPr>
      <p:grpSpPr>
        <a:xfrm>
          <a:off x="0" y="0"/>
          <a:ext cx="0" cy="0"/>
        </a:xfrm>
      </p:grpSpPr>
      <p:sp>
        <p:nvSpPr>
          <p:cNvPr id="2" name="标题 1"/>
          <p:cNvSpPr>
            <a:spLocks noGrp="1"/>
          </p:cNvSpPr>
          <p:nvPr>
            <p:ph type="title"/>
          </p:nvPr>
        </p:nvSpPr>
        <p:spPr>
          <a:xfrm>
            <a:off x="457202" y="204788"/>
            <a:ext cx="3008313" cy="871538"/>
          </a:xfr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457202"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8B8CD9F9-72C8-4589-8A77-E0EAAC1A9441}" type="datetimeFigureOut">
              <a:rPr lang="zh-CN" altLang="en-US" smtClean="0"/>
              <a:t>2018/6/2</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8C53447A-3CB4-4631-B405-5E14F97A7A6E}" type="slidenum">
              <a:rPr lang="zh-CN" altLang="en-US" smtClean="0"/>
              <a:t>‹#›</a:t>
            </a:fld>
            <a:endParaRPr lang="zh-CN" altLang="en-US"/>
          </a:p>
        </p:txBody>
      </p:sp>
    </p:spTree>
    <p:extLst>
      <p:ext uri="{BB962C8B-B14F-4D97-AF65-F5344CB8AC3E}">
        <p14:creationId val="1311723759"/>
      </p:ext>
    </p:extLst>
  </p:cSld>
  <p:clrMapOvr>
    <a:masterClrMapping/>
  </p:clrMapOvr>
  <mc:AlternateContent>
    <mc:Choice Requires="p14">
      <p:transition spd="slow" p14:dur="2000"/>
    </mc:Choice>
    <mc:Fallback>
      <p:transition spd="slow"/>
    </mc:Fallback>
  </mc:AlternateContent>
  <p:timing/>
</p:sldLayout>
</file>

<file path=ppt/slideLayouts/slideLayout9.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picTx" preserve="1">
  <p:cSld name="图片与标题">
    <p:spTree>
      <p:nvGrpSpPr>
        <p:cNvPr id="1" name=""/>
        <p:cNvGrpSpPr/>
        <p:nvPr/>
      </p:nvGrpSpPr>
      <p:grpSpPr>
        <a:xfrm>
          <a:off x="0" y="0"/>
          <a:ext cx="0" cy="0"/>
        </a:xfrm>
      </p:grpSpPr>
      <p:sp>
        <p:nvSpPr>
          <p:cNvPr id="2" name="标题 1"/>
          <p:cNvSpPr>
            <a:spLocks noGrp="1"/>
          </p:cNvSpPr>
          <p:nvPr>
            <p:ph type="title"/>
          </p:nvPr>
        </p:nvSpPr>
        <p:spPr>
          <a:xfrm>
            <a:off x="1792288" y="3600450"/>
            <a:ext cx="5486400" cy="425054"/>
          </a:xfr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1792288" y="4025504"/>
            <a:ext cx="5486400" cy="60364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8B8CD9F9-72C8-4589-8A77-E0EAAC1A9441}" type="datetimeFigureOut">
              <a:rPr lang="zh-CN" altLang="en-US" smtClean="0"/>
              <a:t>2018/6/2</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8C53447A-3CB4-4631-B405-5E14F97A7A6E}" type="slidenum">
              <a:rPr lang="zh-CN" altLang="en-US" smtClean="0"/>
              <a:t>‹#›</a:t>
            </a:fld>
            <a:endParaRPr lang="zh-CN" altLang="en-US"/>
          </a:p>
        </p:txBody>
      </p:sp>
    </p:spTree>
    <p:extLst>
      <p:ext uri="{BB962C8B-B14F-4D97-AF65-F5344CB8AC3E}">
        <p14:creationId val="3516347902"/>
      </p:ext>
    </p:extLst>
  </p:cSld>
  <p:clrMapOvr>
    <a:masterClrMapping/>
  </p:clrMapOvr>
  <mc:AlternateContent>
    <mc:Choice Requires="p14">
      <p:transition spd="slow" p14:dur="2000"/>
    </mc:Choice>
    <mc:Fallback>
      <p:transition spd="slow"/>
    </mc:Fallback>
  </mc:AlternateContent>
  <p:timing/>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_rels/slideMaster2.xml.rels><?xml version="1.0" encoding="UTF-8" standalone="yes"?><Relationships xmlns="http://schemas.openxmlformats.org/package/2006/relationships"><Relationship Id="rId1" Target="../slideLayouts/slideLayout12.xml" Type="http://schemas.openxmlformats.org/officeDocument/2006/relationships/slideLayout"/><Relationship Id="rId10" Target="../slideLayouts/slideLayout21.xml" Type="http://schemas.openxmlformats.org/officeDocument/2006/relationships/slideLayout"/><Relationship Id="rId11" Target="../slideLayouts/slideLayout22.xml" Type="http://schemas.openxmlformats.org/officeDocument/2006/relationships/slideLayout"/><Relationship Id="rId12" Target="../theme/theme2.xml" Type="http://schemas.openxmlformats.org/officeDocument/2006/relationships/theme"/><Relationship Id="rId2" Target="../slideLayouts/slideLayout13.xml" Type="http://schemas.openxmlformats.org/officeDocument/2006/relationships/slideLayout"/><Relationship Id="rId3" Target="../slideLayouts/slideLayout14.xml" Type="http://schemas.openxmlformats.org/officeDocument/2006/relationships/slideLayout"/><Relationship Id="rId4" Target="../slideLayouts/slideLayout15.xml" Type="http://schemas.openxmlformats.org/officeDocument/2006/relationships/slideLayout"/><Relationship Id="rId5" Target="../slideLayouts/slideLayout16.xml" Type="http://schemas.openxmlformats.org/officeDocument/2006/relationships/slideLayout"/><Relationship Id="rId6" Target="../slideLayouts/slideLayout17.xml" Type="http://schemas.openxmlformats.org/officeDocument/2006/relationships/slideLayout"/><Relationship Id="rId7" Target="../slideLayouts/slideLayout18.xml" Type="http://schemas.openxmlformats.org/officeDocument/2006/relationships/slideLayout"/><Relationship Id="rId8" Target="../slideLayouts/slideLayout19.xml" Type="http://schemas.openxmlformats.org/officeDocument/2006/relationships/slideLayout"/><Relationship Id="rId9" Target="../slideLayouts/slideLayout20.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bg>
      <p:bgPr>
        <a:pattFill prst="sphere">
          <a:fgClr>
            <a:schemeClr val="bg1">
              <a:lumMod val="95000"/>
            </a:schemeClr>
          </a:fgClr>
          <a:bgClr>
            <a:schemeClr val="bg1"/>
          </a:bgClr>
        </a:pattFill>
        <a:effectLst/>
      </p:bgPr>
    </p:bg>
    <p:spTree>
      <p:nvGrpSpPr>
        <p:cNvPr id="1" name=""/>
        <p:cNvGrpSpPr/>
        <p:nvPr/>
      </p:nvGrpSpPr>
      <p:grpSpPr>
        <a:xfrm>
          <a:off x="0" y="0"/>
          <a:ext cx="0" cy="0"/>
        </a:xfrm>
      </p:grpSpPr>
      <p:sp>
        <p:nvSpPr>
          <p:cNvPr id="2" name="标题占位符 1"/>
          <p:cNvSpPr>
            <a:spLocks noGrp="1"/>
          </p:cNvSpPr>
          <p:nvPr>
            <p:ph type="title"/>
          </p:nvPr>
        </p:nvSpPr>
        <p:spPr>
          <a:xfrm>
            <a:off x="457200" y="205978"/>
            <a:ext cx="8229600" cy="857250"/>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200150"/>
            <a:ext cx="8229600" cy="3394472"/>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2"/>
          </p:nvPr>
        </p:nvSpPr>
        <p:spPr>
          <a:xfrm>
            <a:off x="457200" y="4767264"/>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8B8CD9F9-72C8-4589-8A77-E0EAAC1A9441}" type="datetimeFigureOut">
              <a:rPr lang="zh-CN" altLang="en-US" smtClean="0"/>
              <a:t>2018/6/2</a:t>
            </a:fld>
            <a:endParaRPr lang="zh-CN" altLang="en-US"/>
          </a:p>
        </p:txBody>
      </p:sp>
      <p:sp>
        <p:nvSpPr>
          <p:cNvPr id="5" name="页脚占位符 4"/>
          <p:cNvSpPr>
            <a:spLocks noGrp="1"/>
          </p:cNvSpPr>
          <p:nvPr>
            <p:ph type="ftr" sz="quarter" idx="3"/>
          </p:nvPr>
        </p:nvSpPr>
        <p:spPr>
          <a:xfrm>
            <a:off x="3124200" y="4767264"/>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6553200" y="4767264"/>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8C53447A-3CB4-4631-B405-5E14F97A7A6E}" type="slidenum">
              <a:rPr lang="zh-CN" altLang="en-US" smtClean="0"/>
              <a:t>‹#›</a:t>
            </a:fld>
            <a:endParaRPr lang="zh-CN" altLang="en-US"/>
          </a:p>
        </p:txBody>
      </p:sp>
    </p:spTree>
    <p:extLst>
      <p:ext uri="{BB962C8B-B14F-4D97-AF65-F5344CB8AC3E}">
        <p14:creationId val="367116782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mc:Choice Requires="p14">
      <p:transition spd="slow" p14:dur="2000"/>
    </mc:Choice>
    <mc:Fallback>
      <p:transition spd="slow"/>
    </mc:Fallback>
  </mc:AlternateConten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bg>
      <p:bgRef idx="1001">
        <a:schemeClr val="bg1"/>
      </p:bgRef>
    </p:bg>
    <p:spTree>
      <p:nvGrpSpPr>
        <p:cNvPr id="1" name=""/>
        <p:cNvGrpSpPr/>
        <p:nvPr/>
      </p:nvGrpSpPr>
      <p:grpSpPr>
        <a:xfrm>
          <a:off x="0" y="0"/>
          <a:ext cx="0" cy="0"/>
        </a:xfrm>
      </p:grpSpPr>
      <p:sp>
        <p:nvSpPr>
          <p:cNvPr id="2" name="Title Placeholder 1"/>
          <p:cNvSpPr>
            <a:spLocks noGrp="1"/>
          </p:cNvSpPr>
          <p:nvPr>
            <p:ph type="title"/>
          </p:nvPr>
        </p:nvSpPr>
        <p:spPr>
          <a:xfrm>
            <a:off x="628650" y="273844"/>
            <a:ext cx="7886700" cy="994172"/>
          </a:xfrm>
          <a:prstGeom prst="rect">
            <a:avLst/>
          </a:prstGeom>
        </p:spPr>
        <p:txBody>
          <a:bodyPr vert="horz" lIns="91440" tIns="45720" rIns="91440" bIns="45720" rtlCol="0" anchor="ctr">
            <a:normAutofit/>
          </a:bodyPr>
          <a:lstStyle/>
          <a:p>
            <a:r>
              <a:rPr lang="zh-CN" altLang="en-US" smtClean="0"/>
              <a:t>单击此处编辑母版标题样式</a:t>
            </a:r>
            <a:endParaRPr lang="en-US"/>
          </a:p>
        </p:txBody>
      </p:sp>
      <p:sp>
        <p:nvSpPr>
          <p:cNvPr id="3" name="Text Placeholder 2"/>
          <p:cNvSpPr>
            <a:spLocks noGrp="1"/>
          </p:cNvSpPr>
          <p:nvPr>
            <p:ph type="body" idx="1"/>
          </p:nvPr>
        </p:nvSpPr>
        <p:spPr>
          <a:xfrm>
            <a:off x="628650" y="1369219"/>
            <a:ext cx="7886700" cy="3263504"/>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Date Placeholder 3"/>
          <p:cNvSpPr>
            <a:spLocks noGrp="1"/>
          </p:cNvSpPr>
          <p:nvPr>
            <p:ph type="dt" sz="half" idx="2"/>
          </p:nvPr>
        </p:nvSpPr>
        <p:spPr>
          <a:xfrm>
            <a:off x="628650" y="4767263"/>
            <a:ext cx="2057400" cy="273844"/>
          </a:xfrm>
          <a:prstGeom prst="rect">
            <a:avLst/>
          </a:prstGeom>
        </p:spPr>
        <p:txBody>
          <a:bodyPr vert="horz" lIns="91440" tIns="45720" rIns="91440" bIns="45720" rtlCol="0" anchor="ctr"/>
          <a:lstStyle>
            <a:lvl1pPr algn="l">
              <a:defRPr sz="900">
                <a:solidFill>
                  <a:schemeClr val="tx1">
                    <a:tint val="75000"/>
                  </a:schemeClr>
                </a:solidFill>
              </a:defRPr>
            </a:lvl1pPr>
          </a:lstStyle>
          <a:p>
            <a:fld id="{16E5758D-A3C3-4E88-8AC0-22500507BD7E}" type="datetimeFigureOut">
              <a:rPr lang="zh-CN" altLang="en-US" smtClean="0">
                <a:solidFill>
                  <a:prstClr val="black">
                    <a:tint val="75000"/>
                  </a:prstClr>
                </a:solidFill>
              </a:rPr>
              <a:t>2018/6/2</a:t>
            </a:fld>
            <a:endParaRPr lang="zh-CN" altLang="en-US">
              <a:solidFill>
                <a:prstClr val="black">
                  <a:tint val="75000"/>
                </a:prstClr>
              </a:solidFill>
            </a:endParaRPr>
          </a:p>
        </p:txBody>
      </p:sp>
      <p:sp>
        <p:nvSpPr>
          <p:cNvPr id="5" name="Footer Placeholder 4"/>
          <p:cNvSpPr>
            <a:spLocks noGrp="1"/>
          </p:cNvSpPr>
          <p:nvPr>
            <p:ph type="ftr" sz="quarter" idx="3"/>
          </p:nvPr>
        </p:nvSpPr>
        <p:spPr>
          <a:xfrm>
            <a:off x="3028950" y="4767263"/>
            <a:ext cx="3086100" cy="273844"/>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zh-CN" altLang="en-US">
              <a:solidFill>
                <a:prstClr val="black">
                  <a:tint val="75000"/>
                </a:prstClr>
              </a:solidFill>
            </a:endParaRPr>
          </a:p>
        </p:txBody>
      </p:sp>
      <p:sp>
        <p:nvSpPr>
          <p:cNvPr id="6" name="Slide Number Placeholder 5"/>
          <p:cNvSpPr>
            <a:spLocks noGrp="1"/>
          </p:cNvSpPr>
          <p:nvPr>
            <p:ph type="sldNum" sz="quarter" idx="4"/>
          </p:nvPr>
        </p:nvSpPr>
        <p:spPr>
          <a:xfrm>
            <a:off x="6457950" y="4767263"/>
            <a:ext cx="2057400" cy="273844"/>
          </a:xfrm>
          <a:prstGeom prst="rect">
            <a:avLst/>
          </a:prstGeom>
        </p:spPr>
        <p:txBody>
          <a:bodyPr vert="horz" lIns="91440" tIns="45720" rIns="91440" bIns="45720" rtlCol="0" anchor="ctr"/>
          <a:lstStyle>
            <a:lvl1pPr algn="r">
              <a:defRPr sz="900">
                <a:solidFill>
                  <a:schemeClr val="tx1">
                    <a:tint val="75000"/>
                  </a:schemeClr>
                </a:solidFill>
              </a:defRPr>
            </a:lvl1p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56615150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p:timing/>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1.xml" Type="http://schemas.openxmlformats.org/officeDocument/2006/relationships/notesSlide"/><Relationship Id="rId3" Target="../media/image2.png" Type="http://schemas.openxmlformats.org/officeDocument/2006/relationships/image"/></Relationships>
</file>

<file path=ppt/slides/_rels/slide10.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10.xml" Type="http://schemas.openxmlformats.org/officeDocument/2006/relationships/notesSlide"/><Relationship Id="rId3" Target="../media/image4.png" Type="http://schemas.openxmlformats.org/officeDocument/2006/relationships/image"/></Relationships>
</file>

<file path=ppt/slides/_rels/slide11.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11.xml" Type="http://schemas.openxmlformats.org/officeDocument/2006/relationships/notesSlide"/><Relationship Id="rId3" Target="../media/image4.png" Type="http://schemas.openxmlformats.org/officeDocument/2006/relationships/image"/></Relationships>
</file>

<file path=ppt/slides/_rels/slide12.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12.xml" Type="http://schemas.openxmlformats.org/officeDocument/2006/relationships/notesSlide"/><Relationship Id="rId3" Target="../media/image4.png" Type="http://schemas.openxmlformats.org/officeDocument/2006/relationships/image"/></Relationships>
</file>

<file path=ppt/slides/_rels/slide13.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13.xml" Type="http://schemas.openxmlformats.org/officeDocument/2006/relationships/notesSlide"/><Relationship Id="rId3" Target="../media/image4.png" Type="http://schemas.openxmlformats.org/officeDocument/2006/relationships/image"/></Relationships>
</file>

<file path=ppt/slides/_rels/slide14.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14.xml" Type="http://schemas.openxmlformats.org/officeDocument/2006/relationships/notesSlide"/><Relationship Id="rId3" Target="../media/image4.png" Type="http://schemas.openxmlformats.org/officeDocument/2006/relationships/image"/></Relationships>
</file>

<file path=ppt/slides/_rels/slide15.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15.xml" Type="http://schemas.openxmlformats.org/officeDocument/2006/relationships/notesSlide"/><Relationship Id="rId3" Target="../media/image13.jpeg" Type="http://schemas.openxmlformats.org/officeDocument/2006/relationships/image"/><Relationship Id="rId4" Target="../media/image4.png" Type="http://schemas.openxmlformats.org/officeDocument/2006/relationships/image"/></Relationships>
</file>

<file path=ppt/slides/_rels/slide16.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16.xml" Type="http://schemas.openxmlformats.org/officeDocument/2006/relationships/notesSlide"/><Relationship Id="rId3" Target="../media/image4.png" Type="http://schemas.openxmlformats.org/officeDocument/2006/relationships/image"/></Relationships>
</file>

<file path=ppt/slides/_rels/slide17.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17.xml" Type="http://schemas.openxmlformats.org/officeDocument/2006/relationships/notesSlide"/><Relationship Id="rId3" Target="../media/image4.png" Type="http://schemas.openxmlformats.org/officeDocument/2006/relationships/image"/></Relationships>
</file>

<file path=ppt/slides/_rels/slide18.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18.xml" Type="http://schemas.openxmlformats.org/officeDocument/2006/relationships/notesSlide"/><Relationship Id="rId3" Target="../media/image4.png" Type="http://schemas.openxmlformats.org/officeDocument/2006/relationships/image"/></Relationships>
</file>

<file path=ppt/slides/_rels/slide19.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19.xml" Type="http://schemas.openxmlformats.org/officeDocument/2006/relationships/notesSlide"/><Relationship Id="rId3" Target="../media/image14.jpeg" Type="http://schemas.openxmlformats.org/officeDocument/2006/relationships/image"/><Relationship Id="rId4" Target="../media/image15.jpeg" Type="http://schemas.openxmlformats.org/officeDocument/2006/relationships/image"/><Relationship Id="rId5" Target="../media/image16.jpeg" Type="http://schemas.openxmlformats.org/officeDocument/2006/relationships/image"/><Relationship Id="rId6" Target="../media/image4.png" Type="http://schemas.openxmlformats.org/officeDocument/2006/relationships/image"/></Relationships>
</file>

<file path=ppt/slides/_rels/slide2.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2.xml" Type="http://schemas.openxmlformats.org/officeDocument/2006/relationships/notesSlide"/><Relationship Id="rId3" Target="../media/image3.png" Type="http://schemas.openxmlformats.org/officeDocument/2006/relationships/image"/></Relationships>
</file>

<file path=ppt/slides/_rels/slide20.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20.xml" Type="http://schemas.openxmlformats.org/officeDocument/2006/relationships/notesSlide"/><Relationship Id="rId3" Target="../media/image4.png" Type="http://schemas.openxmlformats.org/officeDocument/2006/relationships/image"/></Relationships>
</file>

<file path=ppt/slides/_rels/slide21.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21.xml" Type="http://schemas.openxmlformats.org/officeDocument/2006/relationships/notesSlide"/><Relationship Id="rId3" Target="../media/image4.png" Type="http://schemas.openxmlformats.org/officeDocument/2006/relationships/image"/></Relationships>
</file>

<file path=ppt/slides/_rels/slide22.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22.xml" Type="http://schemas.openxmlformats.org/officeDocument/2006/relationships/notesSlide"/><Relationship Id="rId3" Target="../media/image4.png" Type="http://schemas.openxmlformats.org/officeDocument/2006/relationships/image"/></Relationships>
</file>

<file path=ppt/slides/_rels/slide23.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23.xml" Type="http://schemas.openxmlformats.org/officeDocument/2006/relationships/notesSlide"/><Relationship Id="rId3" Target="../media/image4.png" Type="http://schemas.openxmlformats.org/officeDocument/2006/relationships/image"/></Relationships>
</file>

<file path=ppt/slides/_rels/slide24.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24.xml" Type="http://schemas.openxmlformats.org/officeDocument/2006/relationships/notesSlide"/><Relationship Id="rId3" Target="../media/image17.jpeg" Type="http://schemas.openxmlformats.org/officeDocument/2006/relationships/image"/><Relationship Id="rId4" Target="../media/image18.jpeg" Type="http://schemas.openxmlformats.org/officeDocument/2006/relationships/image"/><Relationship Id="rId5" Target="../media/image19.jpeg" Type="http://schemas.openxmlformats.org/officeDocument/2006/relationships/image"/><Relationship Id="rId6" Target="../media/image4.png" Type="http://schemas.openxmlformats.org/officeDocument/2006/relationships/image"/></Relationships>
</file>

<file path=ppt/slides/_rels/slide25.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25.xml" Type="http://schemas.openxmlformats.org/officeDocument/2006/relationships/notesSlide"/><Relationship Id="rId3" Target="../media/image4.png" Type="http://schemas.openxmlformats.org/officeDocument/2006/relationships/image"/></Relationships>
</file>

<file path=ppt/slides/_rels/slide26.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26.xml" Type="http://schemas.openxmlformats.org/officeDocument/2006/relationships/notesSlide"/><Relationship Id="rId3" Target="../media/image4.png" Type="http://schemas.openxmlformats.org/officeDocument/2006/relationships/image"/></Relationships>
</file>

<file path=ppt/slides/_rels/slide27.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27.xml" Type="http://schemas.openxmlformats.org/officeDocument/2006/relationships/notesSlide"/><Relationship Id="rId3" Target="../media/image4.png" Type="http://schemas.openxmlformats.org/officeDocument/2006/relationships/image"/></Relationships>
</file>

<file path=ppt/slides/_rels/slide28.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28.xml" Type="http://schemas.openxmlformats.org/officeDocument/2006/relationships/notesSlide"/><Relationship Id="rId3" Target="../media/image4.png" Type="http://schemas.openxmlformats.org/officeDocument/2006/relationships/image"/></Relationships>
</file>

<file path=ppt/slides/_rels/slide29.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29.xml" Type="http://schemas.openxmlformats.org/officeDocument/2006/relationships/notesSlide"/><Relationship Id="rId3" Target="../media/image4.png" Type="http://schemas.openxmlformats.org/officeDocument/2006/relationships/image"/></Relationships>
</file>

<file path=ppt/slides/_rels/slide3.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3.xml" Type="http://schemas.openxmlformats.org/officeDocument/2006/relationships/notesSlide"/><Relationship Id="rId3" Target="../media/image3.png" Type="http://schemas.openxmlformats.org/officeDocument/2006/relationships/image"/></Relationships>
</file>

<file path=ppt/slides/_rels/slide30.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30.xml" Type="http://schemas.openxmlformats.org/officeDocument/2006/relationships/notesSlide"/><Relationship Id="rId3" Target="../media/image2.png" Type="http://schemas.openxmlformats.org/officeDocument/2006/relationships/image"/></Relationships>
</file>

<file path=ppt/slides/_rels/slide4.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4.xml" Type="http://schemas.openxmlformats.org/officeDocument/2006/relationships/notesSlide"/><Relationship Id="rId3" Target="../media/image4.png" Type="http://schemas.openxmlformats.org/officeDocument/2006/relationships/image"/></Relationships>
</file>

<file path=ppt/slides/_rels/slide5.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5.xml" Type="http://schemas.openxmlformats.org/officeDocument/2006/relationships/notesSlide"/><Relationship Id="rId3" Target="../media/image4.png" Type="http://schemas.openxmlformats.org/officeDocument/2006/relationships/image"/></Relationships>
</file>

<file path=ppt/slides/_rels/slide6.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6.xml" Type="http://schemas.openxmlformats.org/officeDocument/2006/relationships/notesSlide"/><Relationship Id="rId3" Target="../media/image4.png" Type="http://schemas.openxmlformats.org/officeDocument/2006/relationships/image"/></Relationships>
</file>

<file path=ppt/slides/_rels/slide7.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7.xml" Type="http://schemas.openxmlformats.org/officeDocument/2006/relationships/notesSlide"/><Relationship Id="rId3" Target="../media/image4.png" Type="http://schemas.openxmlformats.org/officeDocument/2006/relationships/image"/></Relationships>
</file>

<file path=ppt/slides/_rels/slide8.xml.rels><?xml version="1.0" encoding="UTF-8" standalone="yes"?><Relationships xmlns="http://schemas.openxmlformats.org/package/2006/relationships"><Relationship Id="rId1" Target="../slideLayouts/slideLayout2.xml" Type="http://schemas.openxmlformats.org/officeDocument/2006/relationships/slideLayout"/><Relationship Id="rId10" Target="../media/image12.png" Type="http://schemas.openxmlformats.org/officeDocument/2006/relationships/image"/><Relationship Id="rId11" Target="../media/image4.png" Type="http://schemas.openxmlformats.org/officeDocument/2006/relationships/image"/><Relationship Id="rId2" Target="../notesSlides/notesSlide8.xml" Type="http://schemas.openxmlformats.org/officeDocument/2006/relationships/notesSlide"/><Relationship Id="rId3" Target="../media/image5.png" Type="http://schemas.openxmlformats.org/officeDocument/2006/relationships/image"/><Relationship Id="rId4" Target="../media/image6.png" Type="http://schemas.openxmlformats.org/officeDocument/2006/relationships/image"/><Relationship Id="rId5" Target="../media/image7.png" Type="http://schemas.openxmlformats.org/officeDocument/2006/relationships/image"/><Relationship Id="rId6" Target="../media/image8.png" Type="http://schemas.openxmlformats.org/officeDocument/2006/relationships/image"/><Relationship Id="rId7" Target="../media/image9.png" Type="http://schemas.openxmlformats.org/officeDocument/2006/relationships/image"/><Relationship Id="rId8" Target="../media/image10.png" Type="http://schemas.openxmlformats.org/officeDocument/2006/relationships/image"/><Relationship Id="rId9" Target="../media/image11.png" Type="http://schemas.openxmlformats.org/officeDocument/2006/relationships/image"/></Relationships>
</file>

<file path=ppt/slides/_rels/slide9.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9.xml" Type="http://schemas.openxmlformats.org/officeDocument/2006/relationships/notesSlide"/><Relationship Id="rId3" Target="../media/image4.png" Type="http://schemas.openxmlformats.org/officeDocument/2006/relationships/image"/></Relationships>
</file>

<file path=ppt/slides/slide1.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bg>
      <p:bgPr>
        <a:blipFill dpi="0" rotWithShape="1">
          <a:blip r:embed="rId3">
            <a:lum/>
            <a:extLst>
              <a:ext uri="{28A0092B-C50C-407E-A947-70E740481C1C}">
                <a14:useLocalDpi/>
              </a:ext>
            </a:extLst>
          </a:blip>
          <a:stretch>
            <a:fillRect/>
          </a:stretch>
        </a:blipFill>
        <a:effectLst/>
      </p:bgPr>
    </p:bg>
    <p:spTree>
      <p:nvGrpSpPr>
        <p:cNvPr id="1" name=""/>
        <p:cNvGrpSpPr/>
        <p:nvPr/>
      </p:nvGrpSpPr>
      <p:grpSpPr>
        <a:xfrm>
          <a:off x="0" y="0"/>
          <a:ext cx="0" cy="0"/>
        </a:xfrm>
      </p:grpSpPr>
      <p:sp>
        <p:nvSpPr>
          <p:cNvPr id="57" name="TextBox 56"/>
          <p:cNvSpPr txBox="1"/>
          <p:nvPr/>
        </p:nvSpPr>
        <p:spPr>
          <a:xfrm>
            <a:off x="1746126" y="2519039"/>
            <a:ext cx="6912768" cy="726440"/>
          </a:xfrm>
          <a:prstGeom prst="rect">
            <a:avLst/>
          </a:prstGeom>
          <a:noFill/>
          <a:effectLst/>
        </p:spPr>
        <p:txBody>
          <a:bodyPr wrap="square">
            <a:spAutoFit/>
          </a:bodyPr>
          <a:lstStyle/>
          <a:p>
            <a:pPr algn="r" fontAlgn="auto">
              <a:lnSpc>
                <a:spcPts val="2500"/>
              </a:lnSpc>
              <a:spcBef>
                <a:spcPct val="0"/>
              </a:spcBef>
              <a:spcAft>
                <a:spcPct val="0"/>
              </a:spcAft>
              <a:defRPr/>
            </a:pPr>
            <a:r>
              <a:rPr altLang="zh-CN" lang="en-US" smtClean="0" sz="7200">
                <a:ln w="6350">
                  <a:noFill/>
                </a:ln>
                <a:solidFill>
                  <a:schemeClr val="tx1">
                    <a:lumMod val="65000"/>
                    <a:lumOff val="35000"/>
                  </a:schemeClr>
                </a:solidFill>
                <a:latin charset="0" panose="020b0806030902050204" pitchFamily="34" typeface="Impact"/>
                <a:ea charset="-122" pitchFamily="34" typeface="微软雅黑"/>
              </a:rPr>
              <a:t>2106工作总结汇报</a:t>
            </a:r>
          </a:p>
        </p:txBody>
      </p:sp>
      <p:grpSp>
        <p:nvGrpSpPr>
          <p:cNvPr id="58" name="组合 57"/>
          <p:cNvGrpSpPr/>
          <p:nvPr/>
        </p:nvGrpSpPr>
        <p:grpSpPr>
          <a:xfrm>
            <a:off x="5687640" y="3516942"/>
            <a:ext cx="2844800" cy="338137"/>
            <a:chOff x="1735656" y="3094970"/>
            <a:chExt cx="2844049" cy="338554"/>
          </a:xfrm>
        </p:grpSpPr>
        <p:sp>
          <p:nvSpPr>
            <p:cNvPr id="59" name="矩形 58"/>
            <p:cNvSpPr/>
            <p:nvPr/>
          </p:nvSpPr>
          <p:spPr>
            <a:xfrm>
              <a:off x="1735656" y="3094970"/>
              <a:ext cx="2844049" cy="338554"/>
            </a:xfrm>
            <a:prstGeom prst="rect">
              <a:avLst/>
            </a:prstGeom>
            <a:solidFill>
              <a:schemeClr val="tx1">
                <a:lumMod val="65000"/>
                <a:lumOff val="35000"/>
              </a:schemeClr>
            </a:solidFill>
            <a:ln algn="ctr" cap="flat" cmpd="sng" w="10795">
              <a:noFill/>
              <a:prstDash val="solid"/>
            </a:ln>
            <a:effectLst/>
          </p:spPr>
          <p:txBody>
            <a:bodyPr anchor="ctr"/>
            <a:lstStyle/>
            <a:p>
              <a:pPr algn="ctr" defTabSz="914400" eaLnBrk="1" fontAlgn="auto" hangingPunct="1" indent="0" latinLnBrk="0" lvl="0" marL="0" marR="0">
                <a:lnSpc>
                  <a:spcPct val="100000"/>
                </a:lnSpc>
                <a:spcBef>
                  <a:spcPct val="0"/>
                </a:spcBef>
                <a:spcAft>
                  <a:spcPct val="0"/>
                </a:spcAft>
                <a:buClrTx/>
                <a:buSzTx/>
                <a:buFontTx/>
                <a:buNone/>
                <a:defRPr/>
              </a:pPr>
              <a:endParaRPr altLang="en-US" b="0" baseline="0" cap="none" i="0" kern="0" kumimoji="0" lang="zh-CN" noProof="0" normalizeH="0" spc="0" strike="noStrike" sz="1800" u="none">
                <a:ln>
                  <a:noFill/>
                </a:ln>
                <a:solidFill>
                  <a:schemeClr val="tx2"/>
                </a:solidFill>
                <a:effectLst/>
                <a:uLnTx/>
                <a:uFillTx/>
                <a:latin typeface="Calibri"/>
                <a:ea typeface="宋体"/>
                <a:cs typeface="+mn-cs"/>
              </a:endParaRPr>
            </a:p>
          </p:txBody>
        </p:sp>
        <p:sp>
          <p:nvSpPr>
            <p:cNvPr id="60" name="矩形 59"/>
            <p:cNvSpPr>
              <a:spLocks noChangeArrowheads="1"/>
            </p:cNvSpPr>
            <p:nvPr/>
          </p:nvSpPr>
          <p:spPr bwMode="auto">
            <a:xfrm>
              <a:off x="1735657" y="3128069"/>
              <a:ext cx="2815799" cy="274658"/>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none">
              <a:spAutoFit/>
            </a:bodyPr>
            <a:lstStyle/>
            <a:p>
              <a:pPr defTabSz="914400" eaLnBrk="1" fontAlgn="auto" hangingPunct="1" indent="0" latinLnBrk="0" lvl="0" marL="0" marR="0">
                <a:lnSpc>
                  <a:spcPct val="100000"/>
                </a:lnSpc>
                <a:spcBef>
                  <a:spcPct val="0"/>
                </a:spcBef>
                <a:spcAft>
                  <a:spcPct val="0"/>
                </a:spcAft>
                <a:buClrTx/>
                <a:buSzTx/>
                <a:buFontTx/>
                <a:buNone/>
                <a:defRPr/>
              </a:pPr>
              <a:r>
                <a:rPr altLang="en-US" b="0" baseline="0" cap="none" i="0" kern="0" kumimoji="0" lang="zh-CN" noProof="0" normalizeH="0" smtClean="0" spc="0" strike="noStrike" sz="1200" u="none">
                  <a:ln>
                    <a:noFill/>
                  </a:ln>
                  <a:solidFill>
                    <a:sysClr lastClr="FFFFFF" val="window"/>
                  </a:solidFill>
                  <a:effectLst/>
                  <a:uLnTx/>
                  <a:uFillTx/>
                  <a:latin charset="-122" pitchFamily="34" typeface="微软雅黑"/>
                  <a:ea charset="-122" pitchFamily="34" typeface="微软雅黑"/>
                </a:rPr>
                <a:t>商务通用/企业创业/总结汇报/演讲报告</a:t>
              </a:r>
            </a:p>
          </p:txBody>
        </p:sp>
      </p:grpSp>
      <p:sp>
        <p:nvSpPr>
          <p:cNvPr id="8" name="TextBox 7"/>
          <p:cNvSpPr txBox="1"/>
          <p:nvPr/>
        </p:nvSpPr>
        <p:spPr>
          <a:xfrm>
            <a:off x="4240307" y="3038956"/>
            <a:ext cx="5456555" cy="396240"/>
          </a:xfrm>
          <a:prstGeom prst="rect">
            <a:avLst/>
          </a:prstGeom>
          <a:noFill/>
        </p:spPr>
        <p:txBody>
          <a:bodyPr rtlCol="0" wrap="none">
            <a:spAutoFit/>
          </a:bodyPr>
          <a:lstStyle/>
          <a:p>
            <a:r>
              <a:rPr altLang="zh-CN" b="1" lang="en-US" smtClean="0" sz="2000">
                <a:solidFill>
                  <a:schemeClr val="tx1">
                    <a:lumMod val="65000"/>
                    <a:lumOff val="35000"/>
                  </a:schemeClr>
                </a:solidFill>
                <a:latin charset="0" panose="02070606080606020203" pitchFamily="18" typeface="Bodoni MT Condensed"/>
              </a:rPr>
              <a:t>Business powerpoint template for reporting</a:t>
            </a:r>
          </a:p>
        </p:txBody>
      </p:sp>
    </p:spTree>
    <p:extLst>
      <p:ext uri="{BB962C8B-B14F-4D97-AF65-F5344CB8AC3E}">
        <p14:creationId val="1883435819"/>
      </p:ext>
    </p:extLst>
  </p:cSld>
  <p:clrMapOvr>
    <a:masterClrMapping/>
  </p:clrMapOvr>
  <mc:AlternateContent>
    <mc:Choice Requires="p14">
      <p:transition p14:dur="1200" spd="slow">
        <p:dissolve/>
      </p:transition>
    </mc:Choice>
    <mc:Fallback>
      <p:transition spd="slow">
        <p:dissolv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53" presetSubtype="0">
                                  <p:stCondLst>
                                    <p:cond delay="0"/>
                                  </p:stCondLst>
                                  <p:childTnLst>
                                    <p:set>
                                      <p:cBhvr>
                                        <p:cTn dur="1" fill="hold" id="6">
                                          <p:stCondLst>
                                            <p:cond delay="0"/>
                                          </p:stCondLst>
                                        </p:cTn>
                                        <p:tgtEl>
                                          <p:spTgt spid="57"/>
                                        </p:tgtEl>
                                        <p:attrNameLst>
                                          <p:attrName>style.visibility</p:attrName>
                                        </p:attrNameLst>
                                      </p:cBhvr>
                                      <p:to>
                                        <p:strVal val="visible"/>
                                      </p:to>
                                    </p:set>
                                    <p:anim calcmode="lin" valueType="num">
                                      <p:cBhvr>
                                        <p:cTn dur="500" fill="hold" id="7"/>
                                        <p:tgtEl>
                                          <p:spTgt spid="57"/>
                                        </p:tgtEl>
                                        <p:attrNameLst>
                                          <p:attrName>ppt_w</p:attrName>
                                        </p:attrNameLst>
                                      </p:cBhvr>
                                      <p:tavLst>
                                        <p:tav tm="0">
                                          <p:val>
                                            <p:fltVal val="0"/>
                                          </p:val>
                                        </p:tav>
                                        <p:tav tm="100000">
                                          <p:val>
                                            <p:strVal val="#ppt_w"/>
                                          </p:val>
                                        </p:tav>
                                      </p:tavLst>
                                    </p:anim>
                                    <p:anim calcmode="lin" valueType="num">
                                      <p:cBhvr>
                                        <p:cTn dur="500" fill="hold" id="8"/>
                                        <p:tgtEl>
                                          <p:spTgt spid="57"/>
                                        </p:tgtEl>
                                        <p:attrNameLst>
                                          <p:attrName>ppt_h</p:attrName>
                                        </p:attrNameLst>
                                      </p:cBhvr>
                                      <p:tavLst>
                                        <p:tav tm="0">
                                          <p:val>
                                            <p:fltVal val="0"/>
                                          </p:val>
                                        </p:tav>
                                        <p:tav tm="100000">
                                          <p:val>
                                            <p:strVal val="#ppt_h"/>
                                          </p:val>
                                        </p:tav>
                                      </p:tavLst>
                                    </p:anim>
                                    <p:animEffect filter="fade" transition="in">
                                      <p:cBhvr>
                                        <p:cTn dur="500" id="9"/>
                                        <p:tgtEl>
                                          <p:spTgt spid="57"/>
                                        </p:tgtEl>
                                      </p:cBhvr>
                                    </p:animEffect>
                                  </p:childTnLst>
                                </p:cTn>
                              </p:par>
                              <p:par>
                                <p:cTn fill="hold" grpId="0" id="10" nodeType="withEffect" presetClass="entr" presetID="47" presetSubtype="0">
                                  <p:stCondLst>
                                    <p:cond delay="500"/>
                                  </p:stCondLst>
                                  <p:childTnLst>
                                    <p:set>
                                      <p:cBhvr>
                                        <p:cTn dur="1" fill="hold" id="11">
                                          <p:stCondLst>
                                            <p:cond delay="0"/>
                                          </p:stCondLst>
                                        </p:cTn>
                                        <p:tgtEl>
                                          <p:spTgt spid="8"/>
                                        </p:tgtEl>
                                        <p:attrNameLst>
                                          <p:attrName>style.visibility</p:attrName>
                                        </p:attrNameLst>
                                      </p:cBhvr>
                                      <p:to>
                                        <p:strVal val="visible"/>
                                      </p:to>
                                    </p:set>
                                    <p:animEffect filter="fade" transition="in">
                                      <p:cBhvr>
                                        <p:cTn dur="1000" id="12"/>
                                        <p:tgtEl>
                                          <p:spTgt spid="8"/>
                                        </p:tgtEl>
                                      </p:cBhvr>
                                    </p:animEffect>
                                    <p:anim calcmode="lin" valueType="num">
                                      <p:cBhvr>
                                        <p:cTn dur="1000" fill="hold" id="13"/>
                                        <p:tgtEl>
                                          <p:spTgt spid="8"/>
                                        </p:tgtEl>
                                        <p:attrNameLst>
                                          <p:attrName>ppt_x</p:attrName>
                                        </p:attrNameLst>
                                      </p:cBhvr>
                                      <p:tavLst>
                                        <p:tav tm="0">
                                          <p:val>
                                            <p:strVal val="#ppt_x"/>
                                          </p:val>
                                        </p:tav>
                                        <p:tav tm="100000">
                                          <p:val>
                                            <p:strVal val="#ppt_x"/>
                                          </p:val>
                                        </p:tav>
                                      </p:tavLst>
                                    </p:anim>
                                    <p:anim calcmode="lin" valueType="num">
                                      <p:cBhvr>
                                        <p:cTn dur="1000" fill="hold" id="14"/>
                                        <p:tgtEl>
                                          <p:spTgt spid="8"/>
                                        </p:tgtEl>
                                        <p:attrNameLst>
                                          <p:attrName>ppt_y</p:attrName>
                                        </p:attrNameLst>
                                      </p:cBhvr>
                                      <p:tavLst>
                                        <p:tav tm="0">
                                          <p:val>
                                            <p:strVal val="#ppt_y-.1"/>
                                          </p:val>
                                        </p:tav>
                                        <p:tav tm="100000">
                                          <p:val>
                                            <p:strVal val="#ppt_y"/>
                                          </p:val>
                                        </p:tav>
                                      </p:tavLst>
                                    </p:anim>
                                  </p:childTnLst>
                                </p:cTn>
                              </p:par>
                              <p:par>
                                <p:cTn fill="hold" id="15" nodeType="withEffect" presetClass="entr" presetID="2" presetSubtype="2">
                                  <p:stCondLst>
                                    <p:cond delay="900"/>
                                  </p:stCondLst>
                                  <p:childTnLst>
                                    <p:set>
                                      <p:cBhvr>
                                        <p:cTn dur="1" fill="hold" id="16">
                                          <p:stCondLst>
                                            <p:cond delay="0"/>
                                          </p:stCondLst>
                                        </p:cTn>
                                        <p:tgtEl>
                                          <p:spTgt spid="58"/>
                                        </p:tgtEl>
                                        <p:attrNameLst>
                                          <p:attrName>style.visibility</p:attrName>
                                        </p:attrNameLst>
                                      </p:cBhvr>
                                      <p:to>
                                        <p:strVal val="visible"/>
                                      </p:to>
                                    </p:set>
                                    <p:anim calcmode="lin" valueType="num">
                                      <p:cBhvr additive="base">
                                        <p:cTn dur="800" fill="hold" id="17"/>
                                        <p:tgtEl>
                                          <p:spTgt spid="58"/>
                                        </p:tgtEl>
                                        <p:attrNameLst>
                                          <p:attrName>ppt_x</p:attrName>
                                        </p:attrNameLst>
                                      </p:cBhvr>
                                      <p:tavLst>
                                        <p:tav tm="0">
                                          <p:val>
                                            <p:strVal val="1+#ppt_w/2"/>
                                          </p:val>
                                        </p:tav>
                                        <p:tav tm="100000">
                                          <p:val>
                                            <p:strVal val="#ppt_x"/>
                                          </p:val>
                                        </p:tav>
                                      </p:tavLst>
                                    </p:anim>
                                    <p:anim calcmode="lin" valueType="num">
                                      <p:cBhvr additive="base">
                                        <p:cTn dur="800" fill="hold" id="18"/>
                                        <p:tgtEl>
                                          <p:spTgt spid="58"/>
                                        </p:tgtEl>
                                        <p:attrNameLst>
                                          <p:attrName>ppt_y</p:attrName>
                                        </p:attrNameLst>
                                      </p:cBhvr>
                                      <p:tavLst>
                                        <p:tav tm="0">
                                          <p:val>
                                            <p:strVal val="#ppt_y"/>
                                          </p:val>
                                        </p:tav>
                                        <p:tav tm="100000">
                                          <p:val>
                                            <p:strVal val="#ppt_y"/>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57"/>
      <p:bldP grpId="0" spid="8"/>
    </p:bldLst>
  </p:timing>
</p:sld>
</file>

<file path=ppt/slides/slide10.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bg>
      <p:bgPr>
        <a:blipFill dpi="0" rotWithShape="1">
          <a:blip r:embed="rId3">
            <a:lum/>
            <a:extLst>
              <a:ext uri="{28A0092B-C50C-407E-A947-70E740481C1C}">
                <a14:useLocalDpi/>
              </a:ext>
            </a:extLst>
          </a:blip>
          <a:stretch>
            <a:fillRect/>
          </a:stretch>
        </a:blipFill>
        <a:effectLst/>
      </p:bgPr>
    </p:bg>
    <p:spTree>
      <p:nvGrpSpPr>
        <p:cNvPr id="1" name=""/>
        <p:cNvGrpSpPr/>
        <p:nvPr/>
      </p:nvGrpSpPr>
      <p:grpSpPr>
        <a:xfrm>
          <a:off x="0" y="0"/>
          <a:ext cx="0" cy="0"/>
        </a:xfrm>
      </p:grpSpPr>
      <p:sp>
        <p:nvSpPr>
          <p:cNvPr id="2" name="等腰三角形 1"/>
          <p:cNvSpPr/>
          <p:nvPr/>
        </p:nvSpPr>
        <p:spPr>
          <a:xfrm>
            <a:off x="2030065" y="1671490"/>
            <a:ext cx="2376264" cy="2025056"/>
          </a:xfrm>
          <a:prstGeom prst="triangle">
            <a:avLst/>
          </a:prstGeom>
          <a:solidFill>
            <a:schemeClr val="tx1">
              <a:lumMod val="65000"/>
              <a:lumOff val="35000"/>
              <a:alpha val="14000"/>
            </a:schemeClr>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8" name="TextBox 7"/>
          <p:cNvSpPr txBox="1"/>
          <p:nvPr/>
        </p:nvSpPr>
        <p:spPr>
          <a:xfrm>
            <a:off x="2419741" y="1856894"/>
            <a:ext cx="1765617" cy="1920240"/>
          </a:xfrm>
          <a:prstGeom prst="rect">
            <a:avLst/>
          </a:prstGeom>
          <a:noFill/>
        </p:spPr>
        <p:txBody>
          <a:bodyPr rtlCol="0" wrap="none">
            <a:spAutoFit/>
          </a:bodyPr>
          <a:lstStyle/>
          <a:p>
            <a:r>
              <a:rPr altLang="zh-CN" lang="en-US" smtClean="0" sz="12000">
                <a:solidFill>
                  <a:schemeClr val="accent2"/>
                </a:solidFill>
                <a:latin charset="0" panose="020b0806030902050204" pitchFamily="34" typeface="Impact"/>
              </a:rPr>
              <a:t>02</a:t>
            </a:r>
          </a:p>
        </p:txBody>
      </p:sp>
      <p:sp>
        <p:nvSpPr>
          <p:cNvPr id="9" name="TextBox 8"/>
          <p:cNvSpPr txBox="1"/>
          <p:nvPr/>
        </p:nvSpPr>
        <p:spPr>
          <a:xfrm>
            <a:off x="4211960" y="1912771"/>
            <a:ext cx="2926080" cy="914400"/>
          </a:xfrm>
          <a:prstGeom prst="rect">
            <a:avLst/>
          </a:prstGeom>
          <a:noFill/>
        </p:spPr>
        <p:txBody>
          <a:bodyPr rtlCol="0" wrap="none">
            <a:spAutoFit/>
          </a:bodyPr>
          <a:lstStyle/>
          <a:p>
            <a:r>
              <a:rPr altLang="en-US" b="1" lang="zh-CN" sz="5400">
                <a:solidFill>
                  <a:schemeClr val="tx1">
                    <a:lumMod val="65000"/>
                    <a:lumOff val="35000"/>
                    <a:alpha val="91000"/>
                  </a:schemeClr>
                </a:solidFill>
                <a:latin charset="-122" pitchFamily="34" typeface="微软雅黑"/>
                <a:ea charset="-122" pitchFamily="34" typeface="微软雅黑"/>
                <a:cs charset="-122" panose="03000509000000000000" pitchFamily="65" typeface="方正豪体简体"/>
              </a:rPr>
              <a:t>市场分析</a:t>
            </a:r>
          </a:p>
        </p:txBody>
      </p:sp>
      <p:cxnSp>
        <p:nvCxnSpPr>
          <p:cNvPr id="11" name="直接连接符 10"/>
          <p:cNvCxnSpPr/>
          <p:nvPr/>
        </p:nvCxnSpPr>
        <p:spPr>
          <a:xfrm>
            <a:off x="4152688" y="2826390"/>
            <a:ext cx="3083608" cy="0"/>
          </a:xfrm>
          <a:prstGeom prst="line">
            <a:avLst/>
          </a:prstGeom>
          <a:ln>
            <a:solidFill>
              <a:schemeClr val="tx1">
                <a:lumMod val="65000"/>
                <a:lumOff val="35000"/>
              </a:schemeClr>
            </a:solidFill>
            <a:prstDash val="dash"/>
          </a:ln>
        </p:spPr>
        <p:style>
          <a:lnRef idx="1">
            <a:schemeClr val="accent1"/>
          </a:lnRef>
          <a:fillRef idx="0">
            <a:schemeClr val="accent1"/>
          </a:fillRef>
          <a:effectRef idx="0">
            <a:schemeClr val="accent1"/>
          </a:effectRef>
          <a:fontRef idx="minor">
            <a:schemeClr val="tx1"/>
          </a:fontRef>
        </p:style>
      </p:cxnSp>
      <p:grpSp>
        <p:nvGrpSpPr>
          <p:cNvPr id="13" name="组合 12"/>
          <p:cNvGrpSpPr/>
          <p:nvPr/>
        </p:nvGrpSpPr>
        <p:grpSpPr>
          <a:xfrm>
            <a:off x="4572000" y="2920883"/>
            <a:ext cx="974819" cy="307777"/>
            <a:chOff x="1694389" y="3210530"/>
            <a:chExt cx="974819" cy="307777"/>
          </a:xfrm>
        </p:grpSpPr>
        <p:sp>
          <p:nvSpPr>
            <p:cNvPr id="14" name="矩形 13"/>
            <p:cNvSpPr/>
            <p:nvPr/>
          </p:nvSpPr>
          <p:spPr>
            <a:xfrm flipH="1">
              <a:off x="1694389" y="3363838"/>
              <a:ext cx="72008" cy="72008"/>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5" name="TextBox 14"/>
            <p:cNvSpPr txBox="1"/>
            <p:nvPr/>
          </p:nvSpPr>
          <p:spPr>
            <a:xfrm>
              <a:off x="1766397" y="3210530"/>
              <a:ext cx="894080" cy="304800"/>
            </a:xfrm>
            <a:prstGeom prst="rect">
              <a:avLst/>
            </a:prstGeom>
            <a:noFill/>
          </p:spPr>
          <p:txBody>
            <a:bodyPr rtlCol="0" wrap="none">
              <a:spAutoFit/>
            </a:bodyPr>
            <a:lstStyle/>
            <a:p>
              <a:r>
                <a:rPr altLang="en-US" lang="zh-CN" sz="1400">
                  <a:solidFill>
                    <a:schemeClr val="tx1">
                      <a:lumMod val="65000"/>
                      <a:lumOff val="35000"/>
                      <a:alpha val="91000"/>
                    </a:schemeClr>
                  </a:solidFill>
                  <a:latin charset="-122" pitchFamily="34" typeface="微软雅黑"/>
                  <a:ea charset="-122" pitchFamily="34" typeface="微软雅黑"/>
                  <a:cs charset="-122" panose="03000509000000000000" pitchFamily="65" typeface="方正豪体简体"/>
                </a:rPr>
                <a:t>市场描述</a:t>
              </a:r>
            </a:p>
          </p:txBody>
        </p:sp>
      </p:grpSp>
      <p:grpSp>
        <p:nvGrpSpPr>
          <p:cNvPr id="16" name="组合 15"/>
          <p:cNvGrpSpPr/>
          <p:nvPr/>
        </p:nvGrpSpPr>
        <p:grpSpPr>
          <a:xfrm>
            <a:off x="5973445" y="2920883"/>
            <a:ext cx="974819" cy="307777"/>
            <a:chOff x="1694389" y="3537387"/>
            <a:chExt cx="974819" cy="307777"/>
          </a:xfrm>
        </p:grpSpPr>
        <p:sp>
          <p:nvSpPr>
            <p:cNvPr id="17" name="矩形 16"/>
            <p:cNvSpPr/>
            <p:nvPr/>
          </p:nvSpPr>
          <p:spPr>
            <a:xfrm flipH="1">
              <a:off x="1694389" y="3690695"/>
              <a:ext cx="72008" cy="72008"/>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8" name="TextBox 17"/>
            <p:cNvSpPr txBox="1"/>
            <p:nvPr/>
          </p:nvSpPr>
          <p:spPr>
            <a:xfrm>
              <a:off x="1766397" y="3537387"/>
              <a:ext cx="894080" cy="304800"/>
            </a:xfrm>
            <a:prstGeom prst="rect">
              <a:avLst/>
            </a:prstGeom>
            <a:noFill/>
          </p:spPr>
          <p:txBody>
            <a:bodyPr rtlCol="0" wrap="none">
              <a:spAutoFit/>
            </a:bodyPr>
            <a:lstStyle/>
            <a:p>
              <a:r>
                <a:rPr altLang="en-US" lang="zh-CN" sz="1400">
                  <a:solidFill>
                    <a:schemeClr val="tx1">
                      <a:lumMod val="65000"/>
                      <a:lumOff val="35000"/>
                      <a:alpha val="91000"/>
                    </a:schemeClr>
                  </a:solidFill>
                  <a:latin charset="-122" pitchFamily="34" typeface="微软雅黑"/>
                  <a:ea charset="-122" pitchFamily="34" typeface="微软雅黑"/>
                  <a:cs charset="-122" panose="03000509000000000000" pitchFamily="65" typeface="方正豪体简体"/>
                </a:rPr>
                <a:t>市场预期</a:t>
              </a:r>
            </a:p>
          </p:txBody>
        </p:sp>
      </p:grpSp>
      <p:grpSp>
        <p:nvGrpSpPr>
          <p:cNvPr id="19" name="组合 18"/>
          <p:cNvGrpSpPr/>
          <p:nvPr/>
        </p:nvGrpSpPr>
        <p:grpSpPr>
          <a:xfrm>
            <a:off x="4572000" y="3280923"/>
            <a:ext cx="974819" cy="307777"/>
            <a:chOff x="1694389" y="3875941"/>
            <a:chExt cx="974819" cy="307777"/>
          </a:xfrm>
        </p:grpSpPr>
        <p:sp>
          <p:nvSpPr>
            <p:cNvPr id="20" name="矩形 19"/>
            <p:cNvSpPr/>
            <p:nvPr/>
          </p:nvSpPr>
          <p:spPr>
            <a:xfrm flipH="1">
              <a:off x="1694389" y="4029249"/>
              <a:ext cx="72008" cy="72008"/>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21" name="TextBox 20"/>
            <p:cNvSpPr txBox="1"/>
            <p:nvPr/>
          </p:nvSpPr>
          <p:spPr>
            <a:xfrm>
              <a:off x="1766397" y="3875941"/>
              <a:ext cx="894080" cy="304800"/>
            </a:xfrm>
            <a:prstGeom prst="rect">
              <a:avLst/>
            </a:prstGeom>
            <a:noFill/>
          </p:spPr>
          <p:txBody>
            <a:bodyPr rtlCol="0" wrap="none">
              <a:spAutoFit/>
            </a:bodyPr>
            <a:lstStyle/>
            <a:p>
              <a:r>
                <a:rPr altLang="en-US" lang="zh-CN" sz="1400">
                  <a:solidFill>
                    <a:schemeClr val="tx1">
                      <a:lumMod val="65000"/>
                      <a:lumOff val="35000"/>
                      <a:alpha val="91000"/>
                    </a:schemeClr>
                  </a:solidFill>
                  <a:latin charset="-122" pitchFamily="34" typeface="微软雅黑"/>
                  <a:ea charset="-122" pitchFamily="34" typeface="微软雅黑"/>
                  <a:cs charset="-122" panose="03000509000000000000" pitchFamily="65" typeface="方正豪体简体"/>
                </a:rPr>
                <a:t>目标客户</a:t>
              </a:r>
            </a:p>
          </p:txBody>
        </p:sp>
      </p:grpSp>
      <p:grpSp>
        <p:nvGrpSpPr>
          <p:cNvPr id="22" name="组合 21"/>
          <p:cNvGrpSpPr/>
          <p:nvPr/>
        </p:nvGrpSpPr>
        <p:grpSpPr>
          <a:xfrm>
            <a:off x="5973445" y="3280923"/>
            <a:ext cx="974819" cy="307777"/>
            <a:chOff x="1694389" y="4211992"/>
            <a:chExt cx="974819" cy="307777"/>
          </a:xfrm>
        </p:grpSpPr>
        <p:sp>
          <p:nvSpPr>
            <p:cNvPr id="23" name="矩形 22"/>
            <p:cNvSpPr/>
            <p:nvPr/>
          </p:nvSpPr>
          <p:spPr>
            <a:xfrm flipH="1">
              <a:off x="1694389" y="4365300"/>
              <a:ext cx="72008" cy="72008"/>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24" name="TextBox 23"/>
            <p:cNvSpPr txBox="1"/>
            <p:nvPr/>
          </p:nvSpPr>
          <p:spPr>
            <a:xfrm>
              <a:off x="1766397" y="4211992"/>
              <a:ext cx="894080" cy="304800"/>
            </a:xfrm>
            <a:prstGeom prst="rect">
              <a:avLst/>
            </a:prstGeom>
            <a:noFill/>
          </p:spPr>
          <p:txBody>
            <a:bodyPr rtlCol="0" wrap="none">
              <a:spAutoFit/>
            </a:bodyPr>
            <a:lstStyle/>
            <a:p>
              <a:r>
                <a:rPr altLang="en-US" lang="zh-CN" sz="1400">
                  <a:solidFill>
                    <a:schemeClr val="tx1">
                      <a:lumMod val="65000"/>
                      <a:lumOff val="35000"/>
                      <a:alpha val="91000"/>
                    </a:schemeClr>
                  </a:solidFill>
                  <a:latin charset="-122" pitchFamily="34" typeface="微软雅黑"/>
                  <a:ea charset="-122" pitchFamily="34" typeface="微软雅黑"/>
                  <a:cs charset="-122" panose="03000509000000000000" pitchFamily="65" typeface="方正豪体简体"/>
                </a:rPr>
                <a:t>公司管理</a:t>
              </a:r>
            </a:p>
          </p:txBody>
        </p:sp>
      </p:grpSp>
      <p:sp>
        <p:nvSpPr>
          <p:cNvPr id="25" name="等腰三角形 24"/>
          <p:cNvSpPr/>
          <p:nvPr/>
        </p:nvSpPr>
        <p:spPr>
          <a:xfrm rot="18035668">
            <a:off x="2382960" y="1282354"/>
            <a:ext cx="360040" cy="310379"/>
          </a:xfrm>
          <a:prstGeom prst="triangl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26" name="等腰三角形 25"/>
          <p:cNvSpPr/>
          <p:nvPr/>
        </p:nvSpPr>
        <p:spPr>
          <a:xfrm rot="21283756">
            <a:off x="1968923" y="1497553"/>
            <a:ext cx="191945" cy="165470"/>
          </a:xfrm>
          <a:prstGeom prst="triangl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27" name="等腰三角形 26"/>
          <p:cNvSpPr/>
          <p:nvPr/>
        </p:nvSpPr>
        <p:spPr>
          <a:xfrm rot="15968007">
            <a:off x="1663185" y="1888656"/>
            <a:ext cx="304349" cy="227352"/>
          </a:xfrm>
          <a:prstGeom prst="triangl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Tree>
    <p:extLst>
      <p:ext uri="{BB962C8B-B14F-4D97-AF65-F5344CB8AC3E}">
        <p14:creationId val="2261077530"/>
      </p:ext>
    </p:extLst>
  </p:cSld>
  <p:clrMapOvr>
    <a:masterClrMapping/>
  </p:clrMapOvr>
  <p:transition spd="med">
    <p:fade/>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2" presetSubtype="9">
                                  <p:stCondLst>
                                    <p:cond delay="0"/>
                                  </p:stCondLst>
                                  <p:childTnLst>
                                    <p:set>
                                      <p:cBhvr>
                                        <p:cTn dur="1" fill="hold" id="6">
                                          <p:stCondLst>
                                            <p:cond delay="0"/>
                                          </p:stCondLst>
                                        </p:cTn>
                                        <p:tgtEl>
                                          <p:spTgt spid="25"/>
                                        </p:tgtEl>
                                        <p:attrNameLst>
                                          <p:attrName>style.visibility</p:attrName>
                                        </p:attrNameLst>
                                      </p:cBhvr>
                                      <p:to>
                                        <p:strVal val="visible"/>
                                      </p:to>
                                    </p:set>
                                    <p:anim calcmode="lin" valueType="num">
                                      <p:cBhvr additive="base">
                                        <p:cTn dur="1100" fill="hold" id="7"/>
                                        <p:tgtEl>
                                          <p:spTgt spid="25"/>
                                        </p:tgtEl>
                                        <p:attrNameLst>
                                          <p:attrName>ppt_x</p:attrName>
                                        </p:attrNameLst>
                                      </p:cBhvr>
                                      <p:tavLst>
                                        <p:tav tm="0">
                                          <p:val>
                                            <p:strVal val="0-#ppt_w/2"/>
                                          </p:val>
                                        </p:tav>
                                        <p:tav tm="100000">
                                          <p:val>
                                            <p:strVal val="#ppt_x"/>
                                          </p:val>
                                        </p:tav>
                                      </p:tavLst>
                                    </p:anim>
                                    <p:anim calcmode="lin" valueType="num">
                                      <p:cBhvr additive="base">
                                        <p:cTn dur="1100" fill="hold" id="8"/>
                                        <p:tgtEl>
                                          <p:spTgt spid="25"/>
                                        </p:tgtEl>
                                        <p:attrNameLst>
                                          <p:attrName>ppt_y</p:attrName>
                                        </p:attrNameLst>
                                      </p:cBhvr>
                                      <p:tavLst>
                                        <p:tav tm="0">
                                          <p:val>
                                            <p:strVal val="0-#ppt_h/2"/>
                                          </p:val>
                                        </p:tav>
                                        <p:tav tm="100000">
                                          <p:val>
                                            <p:strVal val="#ppt_y"/>
                                          </p:val>
                                        </p:tav>
                                      </p:tavLst>
                                    </p:anim>
                                  </p:childTnLst>
                                </p:cTn>
                              </p:par>
                              <p:par>
                                <p:cTn fill="hold" grpId="1" id="9" nodeType="withEffect" presetClass="emph" presetID="8" presetSubtype="0">
                                  <p:stCondLst>
                                    <p:cond delay="0"/>
                                  </p:stCondLst>
                                  <p:childTnLst>
                                    <p:animRot by="21600000">
                                      <p:cBhvr>
                                        <p:cTn dur="1100" fill="hold" id="10"/>
                                        <p:tgtEl>
                                          <p:spTgt spid="25"/>
                                        </p:tgtEl>
                                        <p:attrNameLst>
                                          <p:attrName>r</p:attrName>
                                        </p:attrNameLst>
                                      </p:cBhvr>
                                    </p:animRot>
                                  </p:childTnLst>
                                </p:cTn>
                              </p:par>
                              <p:par>
                                <p:cTn fill="hold" grpId="0" id="11" nodeType="withEffect" presetClass="entr" presetID="2" presetSubtype="9">
                                  <p:stCondLst>
                                    <p:cond delay="600"/>
                                  </p:stCondLst>
                                  <p:childTnLst>
                                    <p:set>
                                      <p:cBhvr>
                                        <p:cTn dur="1" fill="hold" id="12">
                                          <p:stCondLst>
                                            <p:cond delay="0"/>
                                          </p:stCondLst>
                                        </p:cTn>
                                        <p:tgtEl>
                                          <p:spTgt spid="26"/>
                                        </p:tgtEl>
                                        <p:attrNameLst>
                                          <p:attrName>style.visibility</p:attrName>
                                        </p:attrNameLst>
                                      </p:cBhvr>
                                      <p:to>
                                        <p:strVal val="visible"/>
                                      </p:to>
                                    </p:set>
                                    <p:anim calcmode="lin" valueType="num">
                                      <p:cBhvr additive="base">
                                        <p:cTn dur="1100" fill="hold" id="13"/>
                                        <p:tgtEl>
                                          <p:spTgt spid="26"/>
                                        </p:tgtEl>
                                        <p:attrNameLst>
                                          <p:attrName>ppt_x</p:attrName>
                                        </p:attrNameLst>
                                      </p:cBhvr>
                                      <p:tavLst>
                                        <p:tav tm="0">
                                          <p:val>
                                            <p:strVal val="0-#ppt_w/2"/>
                                          </p:val>
                                        </p:tav>
                                        <p:tav tm="100000">
                                          <p:val>
                                            <p:strVal val="#ppt_x"/>
                                          </p:val>
                                        </p:tav>
                                      </p:tavLst>
                                    </p:anim>
                                    <p:anim calcmode="lin" valueType="num">
                                      <p:cBhvr additive="base">
                                        <p:cTn dur="1100" fill="hold" id="14"/>
                                        <p:tgtEl>
                                          <p:spTgt spid="26"/>
                                        </p:tgtEl>
                                        <p:attrNameLst>
                                          <p:attrName>ppt_y</p:attrName>
                                        </p:attrNameLst>
                                      </p:cBhvr>
                                      <p:tavLst>
                                        <p:tav tm="0">
                                          <p:val>
                                            <p:strVal val="0-#ppt_h/2"/>
                                          </p:val>
                                        </p:tav>
                                        <p:tav tm="100000">
                                          <p:val>
                                            <p:strVal val="#ppt_y"/>
                                          </p:val>
                                        </p:tav>
                                      </p:tavLst>
                                    </p:anim>
                                  </p:childTnLst>
                                </p:cTn>
                              </p:par>
                              <p:par>
                                <p:cTn fill="hold" grpId="1" id="15" nodeType="withEffect" presetClass="emph" presetID="8" presetSubtype="0">
                                  <p:stCondLst>
                                    <p:cond delay="600"/>
                                  </p:stCondLst>
                                  <p:childTnLst>
                                    <p:animRot by="21600000">
                                      <p:cBhvr>
                                        <p:cTn dur="1100" fill="hold" id="16"/>
                                        <p:tgtEl>
                                          <p:spTgt spid="26"/>
                                        </p:tgtEl>
                                        <p:attrNameLst>
                                          <p:attrName>r</p:attrName>
                                        </p:attrNameLst>
                                      </p:cBhvr>
                                    </p:animRot>
                                  </p:childTnLst>
                                </p:cTn>
                              </p:par>
                              <p:par>
                                <p:cTn fill="hold" grpId="0" id="17" nodeType="withEffect" presetClass="entr" presetID="2" presetSubtype="9">
                                  <p:stCondLst>
                                    <p:cond delay="1200"/>
                                  </p:stCondLst>
                                  <p:childTnLst>
                                    <p:set>
                                      <p:cBhvr>
                                        <p:cTn dur="1" fill="hold" id="18">
                                          <p:stCondLst>
                                            <p:cond delay="0"/>
                                          </p:stCondLst>
                                        </p:cTn>
                                        <p:tgtEl>
                                          <p:spTgt spid="27"/>
                                        </p:tgtEl>
                                        <p:attrNameLst>
                                          <p:attrName>style.visibility</p:attrName>
                                        </p:attrNameLst>
                                      </p:cBhvr>
                                      <p:to>
                                        <p:strVal val="visible"/>
                                      </p:to>
                                    </p:set>
                                    <p:anim calcmode="lin" valueType="num">
                                      <p:cBhvr additive="base">
                                        <p:cTn dur="1100" fill="hold" id="19"/>
                                        <p:tgtEl>
                                          <p:spTgt spid="27"/>
                                        </p:tgtEl>
                                        <p:attrNameLst>
                                          <p:attrName>ppt_x</p:attrName>
                                        </p:attrNameLst>
                                      </p:cBhvr>
                                      <p:tavLst>
                                        <p:tav tm="0">
                                          <p:val>
                                            <p:strVal val="0-#ppt_w/2"/>
                                          </p:val>
                                        </p:tav>
                                        <p:tav tm="100000">
                                          <p:val>
                                            <p:strVal val="#ppt_x"/>
                                          </p:val>
                                        </p:tav>
                                      </p:tavLst>
                                    </p:anim>
                                    <p:anim calcmode="lin" valueType="num">
                                      <p:cBhvr additive="base">
                                        <p:cTn dur="1100" fill="hold" id="20"/>
                                        <p:tgtEl>
                                          <p:spTgt spid="27"/>
                                        </p:tgtEl>
                                        <p:attrNameLst>
                                          <p:attrName>ppt_y</p:attrName>
                                        </p:attrNameLst>
                                      </p:cBhvr>
                                      <p:tavLst>
                                        <p:tav tm="0">
                                          <p:val>
                                            <p:strVal val="0-#ppt_h/2"/>
                                          </p:val>
                                        </p:tav>
                                        <p:tav tm="100000">
                                          <p:val>
                                            <p:strVal val="#ppt_y"/>
                                          </p:val>
                                        </p:tav>
                                      </p:tavLst>
                                    </p:anim>
                                  </p:childTnLst>
                                </p:cTn>
                              </p:par>
                              <p:par>
                                <p:cTn fill="hold" grpId="1" id="21" nodeType="withEffect" presetClass="emph" presetID="8" presetSubtype="0">
                                  <p:stCondLst>
                                    <p:cond delay="1200"/>
                                  </p:stCondLst>
                                  <p:childTnLst>
                                    <p:animRot by="21600000">
                                      <p:cBhvr>
                                        <p:cTn dur="1100" fill="hold" id="22"/>
                                        <p:tgtEl>
                                          <p:spTgt spid="27"/>
                                        </p:tgtEl>
                                        <p:attrNameLst>
                                          <p:attrName>r</p:attrName>
                                        </p:attrNameLst>
                                      </p:cBhvr>
                                    </p:animRot>
                                  </p:childTnLst>
                                </p:cTn>
                              </p:par>
                              <p:par>
                                <p:cTn fill="hold" grpId="0" id="23" nodeType="withEffect" presetClass="entr" presetID="2" presetSubtype="9">
                                  <p:stCondLst>
                                    <p:cond delay="600"/>
                                  </p:stCondLst>
                                  <p:childTnLst>
                                    <p:set>
                                      <p:cBhvr>
                                        <p:cTn dur="1" fill="hold" id="24">
                                          <p:stCondLst>
                                            <p:cond delay="0"/>
                                          </p:stCondLst>
                                        </p:cTn>
                                        <p:tgtEl>
                                          <p:spTgt spid="2"/>
                                        </p:tgtEl>
                                        <p:attrNameLst>
                                          <p:attrName>style.visibility</p:attrName>
                                        </p:attrNameLst>
                                      </p:cBhvr>
                                      <p:to>
                                        <p:strVal val="visible"/>
                                      </p:to>
                                    </p:set>
                                    <p:anim calcmode="lin" valueType="num">
                                      <p:cBhvr additive="base">
                                        <p:cTn dur="1100" fill="hold" id="25"/>
                                        <p:tgtEl>
                                          <p:spTgt spid="2"/>
                                        </p:tgtEl>
                                        <p:attrNameLst>
                                          <p:attrName>ppt_x</p:attrName>
                                        </p:attrNameLst>
                                      </p:cBhvr>
                                      <p:tavLst>
                                        <p:tav tm="0">
                                          <p:val>
                                            <p:strVal val="0-#ppt_w/2"/>
                                          </p:val>
                                        </p:tav>
                                        <p:tav tm="100000">
                                          <p:val>
                                            <p:strVal val="#ppt_x"/>
                                          </p:val>
                                        </p:tav>
                                      </p:tavLst>
                                    </p:anim>
                                    <p:anim calcmode="lin" valueType="num">
                                      <p:cBhvr additive="base">
                                        <p:cTn dur="1100" fill="hold" id="26"/>
                                        <p:tgtEl>
                                          <p:spTgt spid="2"/>
                                        </p:tgtEl>
                                        <p:attrNameLst>
                                          <p:attrName>ppt_y</p:attrName>
                                        </p:attrNameLst>
                                      </p:cBhvr>
                                      <p:tavLst>
                                        <p:tav tm="0">
                                          <p:val>
                                            <p:strVal val="0-#ppt_h/2"/>
                                          </p:val>
                                        </p:tav>
                                        <p:tav tm="100000">
                                          <p:val>
                                            <p:strVal val="#ppt_y"/>
                                          </p:val>
                                        </p:tav>
                                      </p:tavLst>
                                    </p:anim>
                                  </p:childTnLst>
                                </p:cTn>
                              </p:par>
                              <p:par>
                                <p:cTn fill="hold" grpId="1" id="27" nodeType="withEffect" presetClass="emph" presetID="8" presetSubtype="0">
                                  <p:stCondLst>
                                    <p:cond delay="700"/>
                                  </p:stCondLst>
                                  <p:childTnLst>
                                    <p:animRot by="21600000">
                                      <p:cBhvr>
                                        <p:cTn dur="1100" fill="hold" id="28"/>
                                        <p:tgtEl>
                                          <p:spTgt spid="2"/>
                                        </p:tgtEl>
                                        <p:attrNameLst>
                                          <p:attrName>r</p:attrName>
                                        </p:attrNameLst>
                                      </p:cBhvr>
                                    </p:animRot>
                                  </p:childTnLst>
                                </p:cTn>
                              </p:par>
                            </p:childTnLst>
                          </p:cTn>
                        </p:par>
                        <p:par>
                          <p:cTn fill="hold" id="29" nodeType="afterGroup">
                            <p:stCondLst>
                              <p:cond delay="2300"/>
                            </p:stCondLst>
                            <p:childTnLst>
                              <p:par>
                                <p:cTn fill="hold" grpId="0" id="30" nodeType="afterEffect" presetClass="entr" presetID="10" presetSubtype="0">
                                  <p:stCondLst>
                                    <p:cond delay="0"/>
                                  </p:stCondLst>
                                  <p:childTnLst>
                                    <p:set>
                                      <p:cBhvr>
                                        <p:cTn dur="1" fill="hold" id="31">
                                          <p:stCondLst>
                                            <p:cond delay="0"/>
                                          </p:stCondLst>
                                        </p:cTn>
                                        <p:tgtEl>
                                          <p:spTgt spid="8"/>
                                        </p:tgtEl>
                                        <p:attrNameLst>
                                          <p:attrName>style.visibility</p:attrName>
                                        </p:attrNameLst>
                                      </p:cBhvr>
                                      <p:to>
                                        <p:strVal val="visible"/>
                                      </p:to>
                                    </p:set>
                                    <p:animEffect filter="fade" transition="in">
                                      <p:cBhvr>
                                        <p:cTn dur="500" id="32"/>
                                        <p:tgtEl>
                                          <p:spTgt spid="8"/>
                                        </p:tgtEl>
                                      </p:cBhvr>
                                    </p:animEffect>
                                  </p:childTnLst>
                                </p:cTn>
                              </p:par>
                            </p:childTnLst>
                          </p:cTn>
                        </p:par>
                        <p:par>
                          <p:cTn fill="hold" id="33" nodeType="afterGroup">
                            <p:stCondLst>
                              <p:cond delay="2800"/>
                            </p:stCondLst>
                            <p:childTnLst>
                              <p:par>
                                <p:cTn fill="hold" id="34" nodeType="afterEffect" presetClass="entr" presetID="22" presetSubtype="8">
                                  <p:stCondLst>
                                    <p:cond delay="0"/>
                                  </p:stCondLst>
                                  <p:childTnLst>
                                    <p:set>
                                      <p:cBhvr>
                                        <p:cTn dur="1" fill="hold" id="35">
                                          <p:stCondLst>
                                            <p:cond delay="0"/>
                                          </p:stCondLst>
                                        </p:cTn>
                                        <p:tgtEl>
                                          <p:spTgt spid="11"/>
                                        </p:tgtEl>
                                        <p:attrNameLst>
                                          <p:attrName>style.visibility</p:attrName>
                                        </p:attrNameLst>
                                      </p:cBhvr>
                                      <p:to>
                                        <p:strVal val="visible"/>
                                      </p:to>
                                    </p:set>
                                    <p:animEffect filter="wipe(left)" transition="in">
                                      <p:cBhvr>
                                        <p:cTn dur="500" id="36"/>
                                        <p:tgtEl>
                                          <p:spTgt spid="11"/>
                                        </p:tgtEl>
                                      </p:cBhvr>
                                    </p:animEffect>
                                  </p:childTnLst>
                                </p:cTn>
                              </p:par>
                            </p:childTnLst>
                          </p:cTn>
                        </p:par>
                        <p:par>
                          <p:cTn fill="hold" id="37" nodeType="afterGroup">
                            <p:stCondLst>
                              <p:cond delay="3300"/>
                            </p:stCondLst>
                            <p:childTnLst>
                              <p:par>
                                <p:cTn fill="hold" grpId="0" id="38" nodeType="afterEffect" presetClass="entr" presetID="12" presetSubtype="1">
                                  <p:stCondLst>
                                    <p:cond delay="0"/>
                                  </p:stCondLst>
                                  <p:childTnLst>
                                    <p:set>
                                      <p:cBhvr>
                                        <p:cTn dur="1" fill="hold" id="39">
                                          <p:stCondLst>
                                            <p:cond delay="0"/>
                                          </p:stCondLst>
                                        </p:cTn>
                                        <p:tgtEl>
                                          <p:spTgt spid="9"/>
                                        </p:tgtEl>
                                        <p:attrNameLst>
                                          <p:attrName>style.visibility</p:attrName>
                                        </p:attrNameLst>
                                      </p:cBhvr>
                                      <p:to>
                                        <p:strVal val="visible"/>
                                      </p:to>
                                    </p:set>
                                    <p:anim calcmode="lin" valueType="num">
                                      <p:cBhvr additive="base">
                                        <p:cTn dur="500" id="40"/>
                                        <p:tgtEl>
                                          <p:spTgt spid="9"/>
                                        </p:tgtEl>
                                        <p:attrNameLst>
                                          <p:attrName>ppt_y</p:attrName>
                                        </p:attrNameLst>
                                      </p:cBhvr>
                                      <p:tavLst>
                                        <p:tav tm="0">
                                          <p:val>
                                            <p:strVal val="#ppt_y-#ppt_h*1.125000"/>
                                          </p:val>
                                        </p:tav>
                                        <p:tav tm="100000">
                                          <p:val>
                                            <p:strVal val="#ppt_y"/>
                                          </p:val>
                                        </p:tav>
                                      </p:tavLst>
                                    </p:anim>
                                    <p:animEffect filter="wipe(down)" transition="in">
                                      <p:cBhvr>
                                        <p:cTn dur="500" id="41"/>
                                        <p:tgtEl>
                                          <p:spTgt spid="9"/>
                                        </p:tgtEl>
                                      </p:cBhvr>
                                    </p:animEffect>
                                  </p:childTnLst>
                                </p:cTn>
                              </p:par>
                              <p:par>
                                <p:cTn fill="hold" id="42" nodeType="withEffect" presetClass="entr" presetID="42" presetSubtype="0">
                                  <p:stCondLst>
                                    <p:cond delay="200"/>
                                  </p:stCondLst>
                                  <p:childTnLst>
                                    <p:set>
                                      <p:cBhvr>
                                        <p:cTn dur="1" fill="hold" id="43">
                                          <p:stCondLst>
                                            <p:cond delay="0"/>
                                          </p:stCondLst>
                                        </p:cTn>
                                        <p:tgtEl>
                                          <p:spTgt spid="13"/>
                                        </p:tgtEl>
                                        <p:attrNameLst>
                                          <p:attrName>style.visibility</p:attrName>
                                        </p:attrNameLst>
                                      </p:cBhvr>
                                      <p:to>
                                        <p:strVal val="visible"/>
                                      </p:to>
                                    </p:set>
                                    <p:animEffect filter="fade" transition="in">
                                      <p:cBhvr>
                                        <p:cTn dur="500" id="44"/>
                                        <p:tgtEl>
                                          <p:spTgt spid="13"/>
                                        </p:tgtEl>
                                      </p:cBhvr>
                                    </p:animEffect>
                                    <p:anim calcmode="lin" valueType="num">
                                      <p:cBhvr>
                                        <p:cTn dur="500" fill="hold" id="45"/>
                                        <p:tgtEl>
                                          <p:spTgt spid="13"/>
                                        </p:tgtEl>
                                        <p:attrNameLst>
                                          <p:attrName>ppt_x</p:attrName>
                                        </p:attrNameLst>
                                      </p:cBhvr>
                                      <p:tavLst>
                                        <p:tav tm="0">
                                          <p:val>
                                            <p:strVal val="#ppt_x"/>
                                          </p:val>
                                        </p:tav>
                                        <p:tav tm="100000">
                                          <p:val>
                                            <p:strVal val="#ppt_x"/>
                                          </p:val>
                                        </p:tav>
                                      </p:tavLst>
                                    </p:anim>
                                    <p:anim calcmode="lin" valueType="num">
                                      <p:cBhvr>
                                        <p:cTn dur="500" fill="hold" id="46"/>
                                        <p:tgtEl>
                                          <p:spTgt spid="13"/>
                                        </p:tgtEl>
                                        <p:attrNameLst>
                                          <p:attrName>ppt_y</p:attrName>
                                        </p:attrNameLst>
                                      </p:cBhvr>
                                      <p:tavLst>
                                        <p:tav tm="0">
                                          <p:val>
                                            <p:strVal val="#ppt_y+.1"/>
                                          </p:val>
                                        </p:tav>
                                        <p:tav tm="100000">
                                          <p:val>
                                            <p:strVal val="#ppt_y"/>
                                          </p:val>
                                        </p:tav>
                                      </p:tavLst>
                                    </p:anim>
                                  </p:childTnLst>
                                </p:cTn>
                              </p:par>
                              <p:par>
                                <p:cTn fill="hold" id="47" nodeType="withEffect" presetClass="entr" presetID="42" presetSubtype="0">
                                  <p:stCondLst>
                                    <p:cond delay="400"/>
                                  </p:stCondLst>
                                  <p:childTnLst>
                                    <p:set>
                                      <p:cBhvr>
                                        <p:cTn dur="1" fill="hold" id="48">
                                          <p:stCondLst>
                                            <p:cond delay="0"/>
                                          </p:stCondLst>
                                        </p:cTn>
                                        <p:tgtEl>
                                          <p:spTgt spid="16"/>
                                        </p:tgtEl>
                                        <p:attrNameLst>
                                          <p:attrName>style.visibility</p:attrName>
                                        </p:attrNameLst>
                                      </p:cBhvr>
                                      <p:to>
                                        <p:strVal val="visible"/>
                                      </p:to>
                                    </p:set>
                                    <p:animEffect filter="fade" transition="in">
                                      <p:cBhvr>
                                        <p:cTn dur="500" id="49"/>
                                        <p:tgtEl>
                                          <p:spTgt spid="16"/>
                                        </p:tgtEl>
                                      </p:cBhvr>
                                    </p:animEffect>
                                    <p:anim calcmode="lin" valueType="num">
                                      <p:cBhvr>
                                        <p:cTn dur="500" fill="hold" id="50"/>
                                        <p:tgtEl>
                                          <p:spTgt spid="16"/>
                                        </p:tgtEl>
                                        <p:attrNameLst>
                                          <p:attrName>ppt_x</p:attrName>
                                        </p:attrNameLst>
                                      </p:cBhvr>
                                      <p:tavLst>
                                        <p:tav tm="0">
                                          <p:val>
                                            <p:strVal val="#ppt_x"/>
                                          </p:val>
                                        </p:tav>
                                        <p:tav tm="100000">
                                          <p:val>
                                            <p:strVal val="#ppt_x"/>
                                          </p:val>
                                        </p:tav>
                                      </p:tavLst>
                                    </p:anim>
                                    <p:anim calcmode="lin" valueType="num">
                                      <p:cBhvr>
                                        <p:cTn dur="500" fill="hold" id="51"/>
                                        <p:tgtEl>
                                          <p:spTgt spid="16"/>
                                        </p:tgtEl>
                                        <p:attrNameLst>
                                          <p:attrName>ppt_y</p:attrName>
                                        </p:attrNameLst>
                                      </p:cBhvr>
                                      <p:tavLst>
                                        <p:tav tm="0">
                                          <p:val>
                                            <p:strVal val="#ppt_y+.1"/>
                                          </p:val>
                                        </p:tav>
                                        <p:tav tm="100000">
                                          <p:val>
                                            <p:strVal val="#ppt_y"/>
                                          </p:val>
                                        </p:tav>
                                      </p:tavLst>
                                    </p:anim>
                                  </p:childTnLst>
                                </p:cTn>
                              </p:par>
                              <p:par>
                                <p:cTn fill="hold" id="52" nodeType="withEffect" presetClass="entr" presetID="42" presetSubtype="0">
                                  <p:stCondLst>
                                    <p:cond delay="600"/>
                                  </p:stCondLst>
                                  <p:childTnLst>
                                    <p:set>
                                      <p:cBhvr>
                                        <p:cTn dur="1" fill="hold" id="53">
                                          <p:stCondLst>
                                            <p:cond delay="0"/>
                                          </p:stCondLst>
                                        </p:cTn>
                                        <p:tgtEl>
                                          <p:spTgt spid="19"/>
                                        </p:tgtEl>
                                        <p:attrNameLst>
                                          <p:attrName>style.visibility</p:attrName>
                                        </p:attrNameLst>
                                      </p:cBhvr>
                                      <p:to>
                                        <p:strVal val="visible"/>
                                      </p:to>
                                    </p:set>
                                    <p:animEffect filter="fade" transition="in">
                                      <p:cBhvr>
                                        <p:cTn dur="500" id="54"/>
                                        <p:tgtEl>
                                          <p:spTgt spid="19"/>
                                        </p:tgtEl>
                                      </p:cBhvr>
                                    </p:animEffect>
                                    <p:anim calcmode="lin" valueType="num">
                                      <p:cBhvr>
                                        <p:cTn dur="500" fill="hold" id="55"/>
                                        <p:tgtEl>
                                          <p:spTgt spid="19"/>
                                        </p:tgtEl>
                                        <p:attrNameLst>
                                          <p:attrName>ppt_x</p:attrName>
                                        </p:attrNameLst>
                                      </p:cBhvr>
                                      <p:tavLst>
                                        <p:tav tm="0">
                                          <p:val>
                                            <p:strVal val="#ppt_x"/>
                                          </p:val>
                                        </p:tav>
                                        <p:tav tm="100000">
                                          <p:val>
                                            <p:strVal val="#ppt_x"/>
                                          </p:val>
                                        </p:tav>
                                      </p:tavLst>
                                    </p:anim>
                                    <p:anim calcmode="lin" valueType="num">
                                      <p:cBhvr>
                                        <p:cTn dur="500" fill="hold" id="56"/>
                                        <p:tgtEl>
                                          <p:spTgt spid="19"/>
                                        </p:tgtEl>
                                        <p:attrNameLst>
                                          <p:attrName>ppt_y</p:attrName>
                                        </p:attrNameLst>
                                      </p:cBhvr>
                                      <p:tavLst>
                                        <p:tav tm="0">
                                          <p:val>
                                            <p:strVal val="#ppt_y+.1"/>
                                          </p:val>
                                        </p:tav>
                                        <p:tav tm="100000">
                                          <p:val>
                                            <p:strVal val="#ppt_y"/>
                                          </p:val>
                                        </p:tav>
                                      </p:tavLst>
                                    </p:anim>
                                  </p:childTnLst>
                                </p:cTn>
                              </p:par>
                              <p:par>
                                <p:cTn fill="hold" id="57" nodeType="withEffect" presetClass="entr" presetID="42" presetSubtype="0">
                                  <p:stCondLst>
                                    <p:cond delay="800"/>
                                  </p:stCondLst>
                                  <p:childTnLst>
                                    <p:set>
                                      <p:cBhvr>
                                        <p:cTn dur="1" fill="hold" id="58">
                                          <p:stCondLst>
                                            <p:cond delay="0"/>
                                          </p:stCondLst>
                                        </p:cTn>
                                        <p:tgtEl>
                                          <p:spTgt spid="22"/>
                                        </p:tgtEl>
                                        <p:attrNameLst>
                                          <p:attrName>style.visibility</p:attrName>
                                        </p:attrNameLst>
                                      </p:cBhvr>
                                      <p:to>
                                        <p:strVal val="visible"/>
                                      </p:to>
                                    </p:set>
                                    <p:animEffect filter="fade" transition="in">
                                      <p:cBhvr>
                                        <p:cTn dur="500" id="59"/>
                                        <p:tgtEl>
                                          <p:spTgt spid="22"/>
                                        </p:tgtEl>
                                      </p:cBhvr>
                                    </p:animEffect>
                                    <p:anim calcmode="lin" valueType="num">
                                      <p:cBhvr>
                                        <p:cTn dur="500" fill="hold" id="60"/>
                                        <p:tgtEl>
                                          <p:spTgt spid="22"/>
                                        </p:tgtEl>
                                        <p:attrNameLst>
                                          <p:attrName>ppt_x</p:attrName>
                                        </p:attrNameLst>
                                      </p:cBhvr>
                                      <p:tavLst>
                                        <p:tav tm="0">
                                          <p:val>
                                            <p:strVal val="#ppt_x"/>
                                          </p:val>
                                        </p:tav>
                                        <p:tav tm="100000">
                                          <p:val>
                                            <p:strVal val="#ppt_x"/>
                                          </p:val>
                                        </p:tav>
                                      </p:tavLst>
                                    </p:anim>
                                    <p:anim calcmode="lin" valueType="num">
                                      <p:cBhvr>
                                        <p:cTn dur="500" fill="hold" id="61"/>
                                        <p:tgtEl>
                                          <p:spTgt spid="22"/>
                                        </p:tgtEl>
                                        <p:attrNameLst>
                                          <p:attrName>ppt_y</p:attrName>
                                        </p:attrNameLst>
                                      </p:cBhvr>
                                      <p:tavLst>
                                        <p:tav tm="0">
                                          <p:val>
                                            <p:strVal val="#ppt_y+.1"/>
                                          </p:val>
                                        </p:tav>
                                        <p:tav tm="100000">
                                          <p:val>
                                            <p:strVal val="#ppt_y"/>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2"/>
      <p:bldP grpId="1" spid="2"/>
      <p:bldP grpId="0" spid="8"/>
      <p:bldP grpId="0" spid="9"/>
      <p:bldP grpId="0" spid="25"/>
      <p:bldP grpId="1" spid="25"/>
      <p:bldP grpId="0" spid="26"/>
      <p:bldP grpId="1" spid="26"/>
      <p:bldP grpId="0" spid="27"/>
      <p:bldP grpId="1" spid="27"/>
    </p:bldLst>
  </p:timing>
</p:sld>
</file>

<file path=ppt/slides/slide11.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bg>
      <p:bgPr>
        <a:blipFill dpi="0" rotWithShape="1">
          <a:blip r:embed="rId3">
            <a:lum/>
            <a:extLst>
              <a:ext uri="{28A0092B-C50C-407E-A947-70E740481C1C}">
                <a14:useLocalDpi/>
              </a:ext>
            </a:extLst>
          </a:blip>
          <a:stretch>
            <a:fillRect/>
          </a:stretch>
        </a:blipFill>
        <a:effectLst/>
      </p:bgPr>
    </p:bg>
    <p:spTree>
      <p:nvGrpSpPr>
        <p:cNvPr id="1" name=""/>
        <p:cNvGrpSpPr/>
        <p:nvPr/>
      </p:nvGrpSpPr>
      <p:grpSpPr>
        <a:xfrm>
          <a:off x="0" y="0"/>
          <a:ext cx="0" cy="0"/>
        </a:xfrm>
      </p:grpSpPr>
      <p:sp>
        <p:nvSpPr>
          <p:cNvPr id="194" name="矩形 193"/>
          <p:cNvSpPr/>
          <p:nvPr/>
        </p:nvSpPr>
        <p:spPr>
          <a:xfrm>
            <a:off x="0" y="434529"/>
            <a:ext cx="755576" cy="409030"/>
          </a:xfrm>
          <a:prstGeom prst="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95" name="TextBox 194"/>
          <p:cNvSpPr txBox="1"/>
          <p:nvPr/>
        </p:nvSpPr>
        <p:spPr>
          <a:xfrm>
            <a:off x="683568" y="360988"/>
            <a:ext cx="2592288" cy="335280"/>
          </a:xfrm>
          <a:prstGeom prst="rect">
            <a:avLst/>
          </a:prstGeom>
          <a:noFill/>
          <a:effectLst/>
        </p:spPr>
        <p:txBody>
          <a:bodyPr rtlCol="0" wrap="square">
            <a:spAutoFit/>
          </a:bodyPr>
          <a:lstStyle/>
          <a:p>
            <a:r>
              <a:rPr altLang="en-US" b="1" lang="zh-CN" smtClean="0" sz="1600">
                <a:solidFill>
                  <a:schemeClr val="tx1">
                    <a:lumMod val="65000"/>
                    <a:lumOff val="35000"/>
                  </a:schemeClr>
                </a:solidFill>
                <a:latin charset="-122" pitchFamily="34" typeface="微软雅黑"/>
                <a:ea charset="-122" pitchFamily="34" typeface="微软雅黑"/>
              </a:rPr>
              <a:t>在这里填写目录标题内容</a:t>
            </a:r>
          </a:p>
        </p:txBody>
      </p:sp>
      <p:sp>
        <p:nvSpPr>
          <p:cNvPr id="196" name="矩形 195"/>
          <p:cNvSpPr/>
          <p:nvPr/>
        </p:nvSpPr>
        <p:spPr>
          <a:xfrm>
            <a:off x="715208" y="607789"/>
            <a:ext cx="1544955" cy="304800"/>
          </a:xfrm>
          <a:prstGeom prst="rect">
            <a:avLst/>
          </a:prstGeom>
        </p:spPr>
        <p:txBody>
          <a:bodyPr wrap="none">
            <a:spAutoFit/>
          </a:bodyPr>
          <a:lstStyle/>
          <a:p>
            <a:r>
              <a:rPr altLang="zh-CN" lang="en-US" sz="1400">
                <a:solidFill>
                  <a:schemeClr val="tx1">
                    <a:lumMod val="65000"/>
                    <a:lumOff val="35000"/>
                  </a:schemeClr>
                </a:solidFill>
                <a:latin charset="0" panose="020b0806030902050204" pitchFamily="34" typeface="Impact"/>
              </a:rPr>
              <a:t>Fill in the title here</a:t>
            </a:r>
          </a:p>
        </p:txBody>
      </p:sp>
      <p:sp>
        <p:nvSpPr>
          <p:cNvPr id="107" name="Freeform 15"/>
          <p:cNvSpPr>
            <a:spLocks noChangeAspect="1" noEditPoints="1"/>
          </p:cNvSpPr>
          <p:nvPr/>
        </p:nvSpPr>
        <p:spPr bwMode="auto">
          <a:xfrm>
            <a:off x="4272571" y="2780343"/>
            <a:ext cx="513534" cy="373965"/>
          </a:xfrm>
          <a:custGeom>
            <a:gdLst>
              <a:gd fmla="*/ 275 w 326" name="T0"/>
              <a:gd fmla="*/ 25 h 237" name="T1"/>
              <a:gd fmla="*/ 49 w 326" name="T2"/>
              <a:gd fmla="*/ 163 h 237" name="T3"/>
              <a:gd fmla="*/ 162 w 326" name="T4"/>
              <a:gd fmla="*/ 127 h 237" name="T5"/>
              <a:gd fmla="*/ 222 w 326" name="T6"/>
              <a:gd fmla="*/ 134 h 237" name="T7"/>
              <a:gd fmla="*/ 162 w 326" name="T8"/>
              <a:gd fmla="*/ 127 h 237" name="T9"/>
              <a:gd fmla="*/ 162 w 326" name="T10"/>
              <a:gd fmla="*/ 116 h 237" name="T11"/>
              <a:gd fmla="*/ 222 w 326" name="T12"/>
              <a:gd fmla="*/ 108 h 237" name="T13"/>
              <a:gd fmla="*/ 162 w 326" name="T14"/>
              <a:gd fmla="*/ 86 h 237" name="T15"/>
              <a:gd fmla="*/ 263 w 326" name="T16"/>
              <a:gd fmla="*/ 94 h 237" name="T17"/>
              <a:gd fmla="*/ 162 w 326" name="T18"/>
              <a:gd fmla="*/ 86 h 237" name="T19"/>
              <a:gd fmla="*/ 162 w 326" name="T20"/>
              <a:gd fmla="*/ 74 h 237" name="T21"/>
              <a:gd fmla="*/ 263 w 326" name="T22"/>
              <a:gd fmla="*/ 66 h 237" name="T23"/>
              <a:gd fmla="*/ 162 w 326" name="T24"/>
              <a:gd fmla="*/ 45 h 237" name="T25"/>
              <a:gd fmla="*/ 263 w 326" name="T26"/>
              <a:gd fmla="*/ 53 h 237" name="T27"/>
              <a:gd fmla="*/ 162 w 326" name="T28"/>
              <a:gd fmla="*/ 45 h 237" name="T29"/>
              <a:gd fmla="*/ 93 w 326" name="T30"/>
              <a:gd fmla="*/ 43 h 237" name="T31"/>
              <a:gd fmla="*/ 91 w 326" name="T32"/>
              <a:gd fmla="*/ 44 h 237" name="T33"/>
              <a:gd fmla="*/ 90 w 326" name="T34"/>
              <a:gd fmla="*/ 44 h 237" name="T35"/>
              <a:gd fmla="*/ 89 w 326" name="T36"/>
              <a:gd fmla="*/ 45 h 237" name="T37"/>
              <a:gd fmla="*/ 88 w 326" name="T38"/>
              <a:gd fmla="*/ 45 h 237" name="T39"/>
              <a:gd fmla="*/ 88 w 326" name="T40"/>
              <a:gd fmla="*/ 45 h 237" name="T41"/>
              <a:gd fmla="*/ 87 w 326" name="T42"/>
              <a:gd fmla="*/ 46 h 237" name="T43"/>
              <a:gd fmla="*/ 87 w 326" name="T44"/>
              <a:gd fmla="*/ 46 h 237" name="T45"/>
              <a:gd fmla="*/ 86 w 326" name="T46"/>
              <a:gd fmla="*/ 47 h 237" name="T47"/>
              <a:gd fmla="*/ 85 w 326" name="T48"/>
              <a:gd fmla="*/ 47 h 237" name="T49"/>
              <a:gd fmla="*/ 85 w 326" name="T50"/>
              <a:gd fmla="*/ 47 h 237" name="T51"/>
              <a:gd fmla="*/ 84 w 326" name="T52"/>
              <a:gd fmla="*/ 48 h 237" name="T53"/>
              <a:gd fmla="*/ 84 w 326" name="T54"/>
              <a:gd fmla="*/ 48 h 237" name="T55"/>
              <a:gd fmla="*/ 83 w 326" name="T56"/>
              <a:gd fmla="*/ 49 h 237" name="T57"/>
              <a:gd fmla="*/ 83 w 326" name="T58"/>
              <a:gd fmla="*/ 49 h 237" name="T59"/>
              <a:gd fmla="*/ 82 w 326" name="T60"/>
              <a:gd fmla="*/ 50 h 237" name="T61"/>
              <a:gd fmla="*/ 82 w 326" name="T62"/>
              <a:gd fmla="*/ 50 h 237" name="T63"/>
              <a:gd fmla="*/ 72 w 326" name="T64"/>
              <a:gd fmla="*/ 69 h 237" name="T65"/>
              <a:gd fmla="*/ 144 w 326" name="T66"/>
              <a:gd fmla="*/ 105 h 237" name="T67"/>
              <a:gd fmla="*/ 93 w 326" name="T68"/>
              <a:gd fmla="*/ 43 h 237" name="T69"/>
              <a:gd fmla="*/ 80 w 326" name="T70"/>
              <a:gd fmla="*/ 69 h 237" name="T71"/>
              <a:gd fmla="*/ 106 w 326" name="T72"/>
              <a:gd fmla="*/ 102 h 237" name="T73"/>
              <a:gd fmla="*/ 132 w 326" name="T74"/>
              <a:gd fmla="*/ 71 h 237" name="T75"/>
              <a:gd fmla="*/ 113 w 326" name="T76"/>
              <a:gd fmla="*/ 64 h 237" name="T77"/>
              <a:gd fmla="*/ 109 w 326" name="T78"/>
              <a:gd fmla="*/ 72 h 237" name="T79"/>
              <a:gd fmla="*/ 106 w 326" name="T80"/>
              <a:gd fmla="*/ 72 h 237" name="T81"/>
              <a:gd fmla="*/ 116 w 326" name="T82"/>
              <a:gd fmla="*/ 77 h 237" name="T83"/>
              <a:gd fmla="*/ 116 w 326" name="T84"/>
              <a:gd fmla="*/ 84 h 237" name="T85"/>
              <a:gd fmla="*/ 116 w 326" name="T86"/>
              <a:gd fmla="*/ 77 h 237" name="T87"/>
              <a:gd fmla="*/ 91 w 326" name="T88"/>
              <a:gd fmla="*/ 81 h 237" name="T89"/>
              <a:gd fmla="*/ 98 w 326" name="T90"/>
              <a:gd fmla="*/ 81 h 237" name="T91"/>
              <a:gd fmla="*/ 148 w 326" name="T92"/>
              <a:gd fmla="*/ 149 h 237" name="T93"/>
              <a:gd fmla="*/ 93 w 326" name="T94"/>
              <a:gd fmla="*/ 142 h 237" name="T95"/>
              <a:gd fmla="*/ 63 w 326" name="T96"/>
              <a:gd fmla="*/ 149 h 237" name="T97"/>
              <a:gd fmla="*/ 145 w 326" name="T98"/>
              <a:gd fmla="*/ 199 h 237" name="T99"/>
              <a:gd fmla="*/ 191 w 326" name="T100"/>
              <a:gd fmla="*/ 219 h 237" name="T101"/>
              <a:gd fmla="*/ 145 w 326" name="T102"/>
              <a:gd fmla="*/ 199 h 237" name="T103"/>
              <a:gd fmla="*/ 26 w 326" name="T104"/>
              <a:gd fmla="*/ 24 h 237" name="T105"/>
              <a:gd fmla="*/ 43 w 326" name="T106"/>
              <a:gd fmla="*/ 182 h 237" name="T107"/>
              <a:gd fmla="*/ 0 w 326" name="T108"/>
              <a:gd fmla="*/ 216 h 237" name="T109"/>
              <a:gd fmla="*/ 326 w 326" name="T110"/>
              <a:gd fmla="*/ 237 h 237" name="T111"/>
              <a:gd fmla="*/ 279 w 326" name="T112"/>
              <a:gd fmla="*/ 182 h 237" name="T113"/>
              <a:gd fmla="*/ 298 w 326" name="T114"/>
              <a:gd fmla="*/ 24 h 237" name="T115"/>
              <a:gd fmla="*/ 50 w 326" name="T116"/>
              <a:gd fmla="*/ 0 h 237" name="T1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b="b" l="0" r="r" t="0"/>
            <a:pathLst>
              <a:path h="236" w="326">
                <a:moveTo>
                  <a:pt x="49" y="25"/>
                </a:moveTo>
                <a:cubicBezTo>
                  <a:pt x="275" y="25"/>
                  <a:pt x="275" y="25"/>
                  <a:pt x="275" y="25"/>
                </a:cubicBezTo>
                <a:cubicBezTo>
                  <a:pt x="275" y="163"/>
                  <a:pt x="275" y="163"/>
                  <a:pt x="275" y="163"/>
                </a:cubicBezTo>
                <a:cubicBezTo>
                  <a:pt x="49" y="163"/>
                  <a:pt x="49" y="163"/>
                  <a:pt x="49" y="163"/>
                </a:cubicBezTo>
                <a:cubicBezTo>
                  <a:pt x="49" y="25"/>
                  <a:pt x="49" y="25"/>
                  <a:pt x="49" y="25"/>
                </a:cubicBezTo>
                <a:close/>
                <a:moveTo>
                  <a:pt x="162" y="127"/>
                </a:moveTo>
                <a:cubicBezTo>
                  <a:pt x="162" y="134"/>
                  <a:pt x="162" y="134"/>
                  <a:pt x="162" y="134"/>
                </a:cubicBezTo>
                <a:cubicBezTo>
                  <a:pt x="222" y="134"/>
                  <a:pt x="222" y="134"/>
                  <a:pt x="222" y="134"/>
                </a:cubicBezTo>
                <a:cubicBezTo>
                  <a:pt x="222" y="127"/>
                  <a:pt x="222" y="127"/>
                  <a:pt x="222" y="127"/>
                </a:cubicBezTo>
                <a:cubicBezTo>
                  <a:pt x="162" y="127"/>
                  <a:pt x="162" y="127"/>
                  <a:pt x="162" y="127"/>
                </a:cubicBezTo>
                <a:close/>
                <a:moveTo>
                  <a:pt x="162" y="108"/>
                </a:moveTo>
                <a:cubicBezTo>
                  <a:pt x="162" y="116"/>
                  <a:pt x="162" y="116"/>
                  <a:pt x="162" y="116"/>
                </a:cubicBezTo>
                <a:cubicBezTo>
                  <a:pt x="222" y="116"/>
                  <a:pt x="222" y="116"/>
                  <a:pt x="222" y="116"/>
                </a:cubicBezTo>
                <a:cubicBezTo>
                  <a:pt x="222" y="108"/>
                  <a:pt x="222" y="108"/>
                  <a:pt x="222" y="108"/>
                </a:cubicBezTo>
                <a:cubicBezTo>
                  <a:pt x="162" y="108"/>
                  <a:pt x="162" y="108"/>
                  <a:pt x="162" y="108"/>
                </a:cubicBezTo>
                <a:close/>
                <a:moveTo>
                  <a:pt x="162" y="86"/>
                </a:moveTo>
                <a:cubicBezTo>
                  <a:pt x="162" y="94"/>
                  <a:pt x="162" y="94"/>
                  <a:pt x="162" y="94"/>
                </a:cubicBezTo>
                <a:cubicBezTo>
                  <a:pt x="263" y="94"/>
                  <a:pt x="263" y="94"/>
                  <a:pt x="263" y="94"/>
                </a:cubicBezTo>
                <a:cubicBezTo>
                  <a:pt x="263" y="86"/>
                  <a:pt x="263" y="86"/>
                  <a:pt x="263" y="86"/>
                </a:cubicBezTo>
                <a:cubicBezTo>
                  <a:pt x="162" y="86"/>
                  <a:pt x="162" y="86"/>
                  <a:pt x="162" y="86"/>
                </a:cubicBezTo>
                <a:close/>
                <a:moveTo>
                  <a:pt x="162" y="66"/>
                </a:moveTo>
                <a:cubicBezTo>
                  <a:pt x="162" y="74"/>
                  <a:pt x="162" y="74"/>
                  <a:pt x="162" y="74"/>
                </a:cubicBezTo>
                <a:cubicBezTo>
                  <a:pt x="263" y="74"/>
                  <a:pt x="263" y="74"/>
                  <a:pt x="263" y="74"/>
                </a:cubicBezTo>
                <a:cubicBezTo>
                  <a:pt x="263" y="66"/>
                  <a:pt x="263" y="66"/>
                  <a:pt x="263" y="66"/>
                </a:cubicBezTo>
                <a:cubicBezTo>
                  <a:pt x="162" y="66"/>
                  <a:pt x="162" y="66"/>
                  <a:pt x="162" y="66"/>
                </a:cubicBezTo>
                <a:close/>
                <a:moveTo>
                  <a:pt x="162" y="45"/>
                </a:moveTo>
                <a:cubicBezTo>
                  <a:pt x="162" y="53"/>
                  <a:pt x="162" y="53"/>
                  <a:pt x="162" y="53"/>
                </a:cubicBezTo>
                <a:cubicBezTo>
                  <a:pt x="263" y="53"/>
                  <a:pt x="263" y="53"/>
                  <a:pt x="263" y="53"/>
                </a:cubicBezTo>
                <a:cubicBezTo>
                  <a:pt x="263" y="45"/>
                  <a:pt x="263" y="45"/>
                  <a:pt x="263" y="45"/>
                </a:cubicBezTo>
                <a:cubicBezTo>
                  <a:pt x="162" y="45"/>
                  <a:pt x="162" y="45"/>
                  <a:pt x="162" y="45"/>
                </a:cubicBezTo>
                <a:close/>
                <a:moveTo>
                  <a:pt x="93" y="43"/>
                </a:moveTo>
                <a:cubicBezTo>
                  <a:pt x="93" y="43"/>
                  <a:pt x="93" y="43"/>
                  <a:pt x="93" y="43"/>
                </a:cubicBezTo>
                <a:cubicBezTo>
                  <a:pt x="92" y="43"/>
                  <a:pt x="91" y="43"/>
                  <a:pt x="91" y="44"/>
                </a:cubicBezTo>
                <a:cubicBezTo>
                  <a:pt x="91" y="44"/>
                  <a:pt x="91" y="44"/>
                  <a:pt x="91" y="44"/>
                </a:cubicBezTo>
                <a:cubicBezTo>
                  <a:pt x="91" y="44"/>
                  <a:pt x="90" y="44"/>
                  <a:pt x="90" y="44"/>
                </a:cubicBezTo>
                <a:cubicBezTo>
                  <a:pt x="90" y="44"/>
                  <a:pt x="90" y="44"/>
                  <a:pt x="90" y="44"/>
                </a:cubicBezTo>
                <a:cubicBezTo>
                  <a:pt x="90" y="44"/>
                  <a:pt x="89" y="45"/>
                  <a:pt x="89" y="45"/>
                </a:cubicBezTo>
                <a:cubicBezTo>
                  <a:pt x="89" y="45"/>
                  <a:pt x="89" y="45"/>
                  <a:pt x="89" y="45"/>
                </a:cubicBezTo>
                <a:cubicBezTo>
                  <a:pt x="89" y="45"/>
                  <a:pt x="89" y="45"/>
                  <a:pt x="88" y="45"/>
                </a:cubicBezTo>
                <a:cubicBezTo>
                  <a:pt x="88" y="45"/>
                  <a:pt x="88" y="45"/>
                  <a:pt x="88" y="45"/>
                </a:cubicBezTo>
                <a:cubicBezTo>
                  <a:pt x="88" y="45"/>
                  <a:pt x="88" y="45"/>
                  <a:pt x="88" y="45"/>
                </a:cubicBezTo>
                <a:cubicBezTo>
                  <a:pt x="88" y="45"/>
                  <a:pt x="88" y="45"/>
                  <a:pt x="88" y="45"/>
                </a:cubicBezTo>
                <a:cubicBezTo>
                  <a:pt x="88" y="46"/>
                  <a:pt x="87" y="46"/>
                  <a:pt x="87" y="46"/>
                </a:cubicBezTo>
                <a:cubicBezTo>
                  <a:pt x="87" y="46"/>
                  <a:pt x="87" y="46"/>
                  <a:pt x="87" y="46"/>
                </a:cubicBezTo>
                <a:cubicBezTo>
                  <a:pt x="87" y="46"/>
                  <a:pt x="87" y="46"/>
                  <a:pt x="87" y="46"/>
                </a:cubicBezTo>
                <a:cubicBezTo>
                  <a:pt x="87" y="46"/>
                  <a:pt x="87" y="46"/>
                  <a:pt x="87" y="46"/>
                </a:cubicBezTo>
                <a:cubicBezTo>
                  <a:pt x="86" y="46"/>
                  <a:pt x="86" y="46"/>
                  <a:pt x="86" y="47"/>
                </a:cubicBezTo>
                <a:cubicBezTo>
                  <a:pt x="86" y="47"/>
                  <a:pt x="86" y="47"/>
                  <a:pt x="86" y="47"/>
                </a:cubicBezTo>
                <a:cubicBezTo>
                  <a:pt x="86" y="47"/>
                  <a:pt x="86" y="47"/>
                  <a:pt x="86" y="47"/>
                </a:cubicBezTo>
                <a:cubicBezTo>
                  <a:pt x="85" y="47"/>
                  <a:pt x="85" y="47"/>
                  <a:pt x="85" y="47"/>
                </a:cubicBezTo>
                <a:cubicBezTo>
                  <a:pt x="85" y="47"/>
                  <a:pt x="85" y="47"/>
                  <a:pt x="85" y="47"/>
                </a:cubicBezTo>
                <a:cubicBezTo>
                  <a:pt x="85" y="47"/>
                  <a:pt x="85" y="47"/>
                  <a:pt x="85" y="47"/>
                </a:cubicBezTo>
                <a:cubicBezTo>
                  <a:pt x="85" y="48"/>
                  <a:pt x="85" y="48"/>
                  <a:pt x="84" y="48"/>
                </a:cubicBezTo>
                <a:cubicBezTo>
                  <a:pt x="84" y="48"/>
                  <a:pt x="84" y="48"/>
                  <a:pt x="84" y="48"/>
                </a:cubicBezTo>
                <a:cubicBezTo>
                  <a:pt x="84" y="48"/>
                  <a:pt x="84" y="48"/>
                  <a:pt x="84" y="48"/>
                </a:cubicBezTo>
                <a:cubicBezTo>
                  <a:pt x="84" y="48"/>
                  <a:pt x="84" y="48"/>
                  <a:pt x="84" y="48"/>
                </a:cubicBezTo>
                <a:cubicBezTo>
                  <a:pt x="83" y="49"/>
                  <a:pt x="83" y="49"/>
                  <a:pt x="83" y="49"/>
                </a:cubicBezTo>
                <a:cubicBezTo>
                  <a:pt x="83" y="49"/>
                  <a:pt x="83" y="49"/>
                  <a:pt x="83" y="49"/>
                </a:cubicBezTo>
                <a:cubicBezTo>
                  <a:pt x="83" y="49"/>
                  <a:pt x="83" y="49"/>
                  <a:pt x="83" y="49"/>
                </a:cubicBezTo>
                <a:cubicBezTo>
                  <a:pt x="83" y="49"/>
                  <a:pt x="83" y="49"/>
                  <a:pt x="83" y="49"/>
                </a:cubicBezTo>
                <a:cubicBezTo>
                  <a:pt x="83" y="49"/>
                  <a:pt x="83" y="49"/>
                  <a:pt x="82" y="50"/>
                </a:cubicBezTo>
                <a:cubicBezTo>
                  <a:pt x="82" y="50"/>
                  <a:pt x="82" y="50"/>
                  <a:pt x="82" y="50"/>
                </a:cubicBezTo>
                <a:cubicBezTo>
                  <a:pt x="82" y="50"/>
                  <a:pt x="82" y="50"/>
                  <a:pt x="82" y="50"/>
                </a:cubicBezTo>
                <a:cubicBezTo>
                  <a:pt x="82" y="50"/>
                  <a:pt x="82" y="50"/>
                  <a:pt x="82" y="50"/>
                </a:cubicBezTo>
                <a:cubicBezTo>
                  <a:pt x="77" y="55"/>
                  <a:pt x="73" y="62"/>
                  <a:pt x="72" y="69"/>
                </a:cubicBezTo>
                <a:cubicBezTo>
                  <a:pt x="72" y="69"/>
                  <a:pt x="72" y="69"/>
                  <a:pt x="72" y="69"/>
                </a:cubicBezTo>
                <a:cubicBezTo>
                  <a:pt x="70" y="81"/>
                  <a:pt x="82" y="98"/>
                  <a:pt x="66" y="105"/>
                </a:cubicBezTo>
                <a:cubicBezTo>
                  <a:pt x="144" y="105"/>
                  <a:pt x="144" y="105"/>
                  <a:pt x="144" y="105"/>
                </a:cubicBezTo>
                <a:cubicBezTo>
                  <a:pt x="151" y="82"/>
                  <a:pt x="142" y="39"/>
                  <a:pt x="106" y="40"/>
                </a:cubicBezTo>
                <a:cubicBezTo>
                  <a:pt x="101" y="40"/>
                  <a:pt x="97" y="41"/>
                  <a:pt x="93" y="43"/>
                </a:cubicBezTo>
                <a:close/>
                <a:moveTo>
                  <a:pt x="80" y="71"/>
                </a:moveTo>
                <a:cubicBezTo>
                  <a:pt x="80" y="71"/>
                  <a:pt x="80" y="70"/>
                  <a:pt x="80" y="69"/>
                </a:cubicBezTo>
                <a:cubicBezTo>
                  <a:pt x="80" y="71"/>
                  <a:pt x="79" y="73"/>
                  <a:pt x="79" y="75"/>
                </a:cubicBezTo>
                <a:cubicBezTo>
                  <a:pt x="79" y="90"/>
                  <a:pt x="91" y="102"/>
                  <a:pt x="106" y="102"/>
                </a:cubicBezTo>
                <a:cubicBezTo>
                  <a:pt x="120" y="102"/>
                  <a:pt x="132" y="90"/>
                  <a:pt x="132" y="75"/>
                </a:cubicBezTo>
                <a:cubicBezTo>
                  <a:pt x="132" y="74"/>
                  <a:pt x="132" y="72"/>
                  <a:pt x="132" y="71"/>
                </a:cubicBezTo>
                <a:cubicBezTo>
                  <a:pt x="116" y="72"/>
                  <a:pt x="116" y="72"/>
                  <a:pt x="116" y="72"/>
                </a:cubicBezTo>
                <a:cubicBezTo>
                  <a:pt x="113" y="64"/>
                  <a:pt x="113" y="64"/>
                  <a:pt x="113" y="64"/>
                </a:cubicBezTo>
                <a:cubicBezTo>
                  <a:pt x="111" y="72"/>
                  <a:pt x="111" y="72"/>
                  <a:pt x="111" y="72"/>
                </a:cubicBezTo>
                <a:cubicBezTo>
                  <a:pt x="109" y="72"/>
                  <a:pt x="109" y="72"/>
                  <a:pt x="109" y="72"/>
                </a:cubicBezTo>
                <a:cubicBezTo>
                  <a:pt x="108" y="56"/>
                  <a:pt x="108" y="56"/>
                  <a:pt x="108" y="56"/>
                </a:cubicBezTo>
                <a:cubicBezTo>
                  <a:pt x="106" y="72"/>
                  <a:pt x="106" y="72"/>
                  <a:pt x="106" y="72"/>
                </a:cubicBezTo>
                <a:cubicBezTo>
                  <a:pt x="80" y="71"/>
                  <a:pt x="80" y="71"/>
                  <a:pt x="80" y="71"/>
                </a:cubicBezTo>
                <a:close/>
                <a:moveTo>
                  <a:pt x="116" y="77"/>
                </a:moveTo>
                <a:cubicBezTo>
                  <a:pt x="114" y="77"/>
                  <a:pt x="112" y="79"/>
                  <a:pt x="112" y="81"/>
                </a:cubicBezTo>
                <a:cubicBezTo>
                  <a:pt x="112" y="83"/>
                  <a:pt x="114" y="84"/>
                  <a:pt x="116" y="84"/>
                </a:cubicBezTo>
                <a:cubicBezTo>
                  <a:pt x="118" y="84"/>
                  <a:pt x="120" y="83"/>
                  <a:pt x="120" y="81"/>
                </a:cubicBezTo>
                <a:cubicBezTo>
                  <a:pt x="120" y="79"/>
                  <a:pt x="118" y="77"/>
                  <a:pt x="116" y="77"/>
                </a:cubicBezTo>
                <a:close/>
                <a:moveTo>
                  <a:pt x="95" y="77"/>
                </a:moveTo>
                <a:cubicBezTo>
                  <a:pt x="93" y="77"/>
                  <a:pt x="91" y="79"/>
                  <a:pt x="91" y="81"/>
                </a:cubicBezTo>
                <a:cubicBezTo>
                  <a:pt x="91" y="83"/>
                  <a:pt x="93" y="84"/>
                  <a:pt x="95" y="84"/>
                </a:cubicBezTo>
                <a:cubicBezTo>
                  <a:pt x="97" y="84"/>
                  <a:pt x="98" y="83"/>
                  <a:pt x="98" y="81"/>
                </a:cubicBezTo>
                <a:cubicBezTo>
                  <a:pt x="98" y="79"/>
                  <a:pt x="97" y="77"/>
                  <a:pt x="95" y="77"/>
                </a:cubicBezTo>
                <a:close/>
                <a:moveTo>
                  <a:pt x="148" y="149"/>
                </a:moveTo>
                <a:cubicBezTo>
                  <a:pt x="147" y="129"/>
                  <a:pt x="135" y="112"/>
                  <a:pt x="118" y="107"/>
                </a:cubicBezTo>
                <a:cubicBezTo>
                  <a:pt x="93" y="142"/>
                  <a:pt x="93" y="142"/>
                  <a:pt x="93" y="142"/>
                </a:cubicBezTo>
                <a:cubicBezTo>
                  <a:pt x="93" y="106"/>
                  <a:pt x="93" y="106"/>
                  <a:pt x="93" y="106"/>
                </a:cubicBezTo>
                <a:cubicBezTo>
                  <a:pt x="76" y="112"/>
                  <a:pt x="64" y="129"/>
                  <a:pt x="63" y="149"/>
                </a:cubicBezTo>
                <a:cubicBezTo>
                  <a:pt x="148" y="149"/>
                  <a:pt x="148" y="149"/>
                  <a:pt x="148" y="149"/>
                </a:cubicBezTo>
                <a:close/>
                <a:moveTo>
                  <a:pt x="145" y="199"/>
                </a:moveTo>
                <a:cubicBezTo>
                  <a:pt x="179" y="199"/>
                  <a:pt x="179" y="199"/>
                  <a:pt x="179" y="199"/>
                </a:cubicBezTo>
                <a:cubicBezTo>
                  <a:pt x="191" y="219"/>
                  <a:pt x="191" y="219"/>
                  <a:pt x="191" y="219"/>
                </a:cubicBezTo>
                <a:cubicBezTo>
                  <a:pt x="134" y="219"/>
                  <a:pt x="134" y="219"/>
                  <a:pt x="134" y="219"/>
                </a:cubicBezTo>
                <a:cubicBezTo>
                  <a:pt x="145" y="199"/>
                  <a:pt x="145" y="199"/>
                  <a:pt x="145" y="199"/>
                </a:cubicBezTo>
                <a:close/>
                <a:moveTo>
                  <a:pt x="50" y="0"/>
                </a:moveTo>
                <a:cubicBezTo>
                  <a:pt x="37" y="0"/>
                  <a:pt x="26" y="11"/>
                  <a:pt x="26" y="24"/>
                </a:cubicBezTo>
                <a:cubicBezTo>
                  <a:pt x="26" y="159"/>
                  <a:pt x="26" y="159"/>
                  <a:pt x="26" y="159"/>
                </a:cubicBezTo>
                <a:cubicBezTo>
                  <a:pt x="26" y="170"/>
                  <a:pt x="33" y="179"/>
                  <a:pt x="43" y="182"/>
                </a:cubicBezTo>
                <a:cubicBezTo>
                  <a:pt x="43" y="182"/>
                  <a:pt x="43" y="182"/>
                  <a:pt x="43" y="182"/>
                </a:cubicBezTo>
                <a:cubicBezTo>
                  <a:pt x="0" y="216"/>
                  <a:pt x="0" y="216"/>
                  <a:pt x="0" y="216"/>
                </a:cubicBezTo>
                <a:cubicBezTo>
                  <a:pt x="0" y="237"/>
                  <a:pt x="0" y="237"/>
                  <a:pt x="0" y="237"/>
                </a:cubicBezTo>
                <a:cubicBezTo>
                  <a:pt x="326" y="237"/>
                  <a:pt x="326" y="237"/>
                  <a:pt x="326" y="237"/>
                </a:cubicBezTo>
                <a:cubicBezTo>
                  <a:pt x="326" y="216"/>
                  <a:pt x="326" y="216"/>
                  <a:pt x="326" y="216"/>
                </a:cubicBezTo>
                <a:cubicBezTo>
                  <a:pt x="279" y="182"/>
                  <a:pt x="279" y="182"/>
                  <a:pt x="279" y="182"/>
                </a:cubicBezTo>
                <a:cubicBezTo>
                  <a:pt x="290" y="180"/>
                  <a:pt x="298" y="170"/>
                  <a:pt x="298" y="159"/>
                </a:cubicBezTo>
                <a:cubicBezTo>
                  <a:pt x="298" y="24"/>
                  <a:pt x="298" y="24"/>
                  <a:pt x="298" y="24"/>
                </a:cubicBezTo>
                <a:cubicBezTo>
                  <a:pt x="298" y="11"/>
                  <a:pt x="287" y="0"/>
                  <a:pt x="274" y="0"/>
                </a:cubicBezTo>
                <a:lnTo>
                  <a:pt x="50" y="0"/>
                </a:lnTo>
                <a:close/>
              </a:path>
            </a:pathLst>
          </a:custGeom>
          <a:solidFill>
            <a:schemeClr val="bg1">
              <a:lumMod val="50000"/>
            </a:schemeClr>
          </a:solidFill>
          <a:ln>
            <a:noFill/>
          </a:ln>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grpSp>
        <p:nvGrpSpPr>
          <p:cNvPr id="108" name="组合 107"/>
          <p:cNvGrpSpPr/>
          <p:nvPr/>
        </p:nvGrpSpPr>
        <p:grpSpPr>
          <a:xfrm rot="2700000">
            <a:off x="3335012" y="1791576"/>
            <a:ext cx="2376264" cy="2376265"/>
            <a:chOff x="6336196" y="1009196"/>
            <a:chExt cx="2376264" cy="2376265"/>
          </a:xfrm>
          <a:effectLst/>
        </p:grpSpPr>
        <p:sp>
          <p:nvSpPr>
            <p:cNvPr id="109" name="矩形 28"/>
            <p:cNvSpPr/>
            <p:nvPr/>
          </p:nvSpPr>
          <p:spPr>
            <a:xfrm>
              <a:off x="6336196" y="1009196"/>
              <a:ext cx="2376264" cy="909519"/>
            </a:xfrm>
            <a:custGeom>
              <a:rect b="b" l="l" r="r" t="t"/>
              <a:pathLst>
                <a:path h="909518" w="2376264">
                  <a:moveTo>
                    <a:pt x="0" y="0"/>
                  </a:moveTo>
                  <a:lnTo>
                    <a:pt x="2376264" y="0"/>
                  </a:lnTo>
                  <a:lnTo>
                    <a:pt x="2376264" y="478604"/>
                  </a:lnTo>
                  <a:lnTo>
                    <a:pt x="0" y="909519"/>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10" name="矩形 28"/>
            <p:cNvSpPr/>
            <p:nvPr/>
          </p:nvSpPr>
          <p:spPr>
            <a:xfrm rot="5400000">
              <a:off x="7069568" y="1742569"/>
              <a:ext cx="2376264" cy="909519"/>
            </a:xfrm>
            <a:custGeom>
              <a:rect b="b" l="l" r="r" t="t"/>
              <a:pathLst>
                <a:path h="909518" w="2376264">
                  <a:moveTo>
                    <a:pt x="0" y="0"/>
                  </a:moveTo>
                  <a:lnTo>
                    <a:pt x="2376264" y="0"/>
                  </a:lnTo>
                  <a:lnTo>
                    <a:pt x="2376264" y="478604"/>
                  </a:lnTo>
                  <a:lnTo>
                    <a:pt x="0" y="909519"/>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11" name="矩形 28"/>
            <p:cNvSpPr/>
            <p:nvPr/>
          </p:nvSpPr>
          <p:spPr>
            <a:xfrm rot="10800000">
              <a:off x="6336196" y="2475942"/>
              <a:ext cx="2376264" cy="909519"/>
            </a:xfrm>
            <a:custGeom>
              <a:rect b="b" l="l" r="r" t="t"/>
              <a:pathLst>
                <a:path h="909518" w="2376264">
                  <a:moveTo>
                    <a:pt x="0" y="0"/>
                  </a:moveTo>
                  <a:lnTo>
                    <a:pt x="2376264" y="0"/>
                  </a:lnTo>
                  <a:lnTo>
                    <a:pt x="2376264" y="478604"/>
                  </a:lnTo>
                  <a:lnTo>
                    <a:pt x="0" y="909519"/>
                  </a:ln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12" name="矩形 28"/>
            <p:cNvSpPr/>
            <p:nvPr/>
          </p:nvSpPr>
          <p:spPr>
            <a:xfrm rot="16200000">
              <a:off x="5998476" y="2137947"/>
              <a:ext cx="1584965" cy="909519"/>
            </a:xfrm>
            <a:custGeom>
              <a:rect b="b" l="l" r="r" t="t"/>
              <a:pathLst>
                <a:path h="909518" w="1567916">
                  <a:moveTo>
                    <a:pt x="1567916" y="625191"/>
                  </a:moveTo>
                  <a:lnTo>
                    <a:pt x="0" y="909519"/>
                  </a:lnTo>
                  <a:lnTo>
                    <a:pt x="0" y="0"/>
                  </a:lnTo>
                  <a:lnTo>
                    <a:pt x="1454543" y="0"/>
                  </a:ln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sp>
        <p:nvSpPr>
          <p:cNvPr id="113" name="矩形 112"/>
          <p:cNvSpPr/>
          <p:nvPr/>
        </p:nvSpPr>
        <p:spPr>
          <a:xfrm>
            <a:off x="4276323" y="1627946"/>
            <a:ext cx="462280" cy="457200"/>
          </a:xfrm>
          <a:prstGeom prst="rect">
            <a:avLst/>
          </a:prstGeom>
          <a:effectLst>
            <a:outerShdw algn="tl" blurRad="25400" dir="2700000" dist="25400" rotWithShape="0">
              <a:prstClr val="black">
                <a:alpha val="40000"/>
              </a:prstClr>
            </a:outerShdw>
          </a:effectLst>
        </p:spPr>
        <p:txBody>
          <a:bodyPr wrap="none">
            <a:spAutoFit/>
          </a:bodyPr>
          <a:lstStyle/>
          <a:p>
            <a:pPr defTabSz="914400" eaLnBrk="1" fontAlgn="auto" hangingPunct="1" indent="0" latinLnBrk="0" lvl="0" marL="0" marR="0">
              <a:lnSpc>
                <a:spcPct val="100000"/>
              </a:lnSpc>
              <a:spcBef>
                <a:spcPct val="0"/>
              </a:spcBef>
              <a:spcAft>
                <a:spcPct val="0"/>
              </a:spcAft>
              <a:buClrTx/>
              <a:buSzTx/>
              <a:buFontTx/>
              <a:buNone/>
              <a:defRPr/>
            </a:pPr>
            <a:r>
              <a:rPr altLang="zh-CN" b="0" baseline="0" cap="none" i="0" kern="0" kumimoji="0" lang="en-US" noProof="0" normalizeH="0" spc="0" strike="noStrike" sz="2400" u="none">
                <a:ln>
                  <a:noFill/>
                </a:ln>
                <a:solidFill>
                  <a:sysClr lastClr="FFFFFF" val="window"/>
                </a:solidFill>
                <a:effectLst/>
                <a:uLnTx/>
                <a:uFillTx/>
                <a:latin charset="0" panose="020b0806030902050204" pitchFamily="34" typeface="Impact"/>
                <a:ea charset="-122" pitchFamily="34" typeface="微软雅黑"/>
              </a:rPr>
              <a:t>01</a:t>
            </a:r>
          </a:p>
        </p:txBody>
      </p:sp>
      <p:cxnSp>
        <p:nvCxnSpPr>
          <p:cNvPr id="114" name="直接连接符 113"/>
          <p:cNvCxnSpPr/>
          <p:nvPr/>
        </p:nvCxnSpPr>
        <p:spPr>
          <a:xfrm flipH="1">
            <a:off x="2771800" y="1803012"/>
            <a:ext cx="957417" cy="0"/>
          </a:xfrm>
          <a:prstGeom prst="line">
            <a:avLst/>
          </a:prstGeom>
          <a:ln>
            <a:solidFill>
              <a:schemeClr val="tx1"/>
            </a:solidFill>
            <a:prstDash val="sysDash"/>
            <a:headEnd type="oval"/>
            <a:tailEnd type="oval"/>
          </a:ln>
        </p:spPr>
        <p:style>
          <a:lnRef idx="1">
            <a:schemeClr val="accent1"/>
          </a:lnRef>
          <a:fillRef idx="0">
            <a:schemeClr val="accent1"/>
          </a:fillRef>
          <a:effectRef idx="0">
            <a:schemeClr val="accent1"/>
          </a:effectRef>
          <a:fontRef idx="minor">
            <a:schemeClr val="tx1"/>
          </a:fontRef>
        </p:style>
      </p:cxnSp>
      <p:sp>
        <p:nvSpPr>
          <p:cNvPr id="115" name="矩形 114"/>
          <p:cNvSpPr/>
          <p:nvPr/>
        </p:nvSpPr>
        <p:spPr>
          <a:xfrm>
            <a:off x="611766" y="1581779"/>
            <a:ext cx="2016018" cy="548640"/>
          </a:xfrm>
          <a:prstGeom prst="rect">
            <a:avLst/>
          </a:prstGeom>
        </p:spPr>
        <p:txBody>
          <a:bodyPr wrap="square">
            <a:spAutoFit/>
          </a:bodyPr>
          <a:lstStyle/>
          <a:p>
            <a:pPr algn="just">
              <a:lnSpc>
                <a:spcPts val="1200"/>
              </a:lnSpc>
            </a:pPr>
            <a:r>
              <a:rPr altLang="en-US" lang="zh-CN" sz="1000">
                <a:latin charset="-122" pitchFamily="34" typeface="微软雅黑"/>
                <a:ea charset="-122" pitchFamily="34" typeface="微软雅黑"/>
              </a:rPr>
              <a:t>随着计算机技术的发展及印刷技术的进步，平面设计在视觉感观领域的表现和应用也越来越丰富。</a:t>
            </a:r>
          </a:p>
        </p:txBody>
      </p:sp>
      <p:sp>
        <p:nvSpPr>
          <p:cNvPr id="116" name="矩形 115"/>
          <p:cNvSpPr/>
          <p:nvPr/>
        </p:nvSpPr>
        <p:spPr>
          <a:xfrm>
            <a:off x="3127330" y="2748875"/>
            <a:ext cx="498792" cy="457200"/>
          </a:xfrm>
          <a:prstGeom prst="rect">
            <a:avLst/>
          </a:prstGeom>
          <a:effectLst>
            <a:outerShdw algn="tl" blurRad="25400" dir="2700000" dist="25400" rotWithShape="0">
              <a:prstClr val="black">
                <a:alpha val="40000"/>
              </a:prstClr>
            </a:outerShdw>
          </a:effectLst>
        </p:spPr>
        <p:txBody>
          <a:bodyPr wrap="none">
            <a:spAutoFit/>
          </a:bodyPr>
          <a:lstStyle/>
          <a:p>
            <a:pPr defTabSz="914400" eaLnBrk="1" fontAlgn="auto" hangingPunct="1" indent="0" latinLnBrk="0" lvl="0" marL="0" marR="0">
              <a:lnSpc>
                <a:spcPct val="100000"/>
              </a:lnSpc>
              <a:spcBef>
                <a:spcPct val="0"/>
              </a:spcBef>
              <a:spcAft>
                <a:spcPct val="0"/>
              </a:spcAft>
              <a:buClrTx/>
              <a:buSzTx/>
              <a:buFontTx/>
              <a:buNone/>
              <a:defRPr/>
            </a:pPr>
            <a:r>
              <a:rPr altLang="zh-CN" b="0" baseline="0" cap="none" i="0" kern="0" kumimoji="0" lang="en-US" noProof="0" normalizeH="0" smtClean="0" spc="0" strike="noStrike" sz="2400" u="none">
                <a:ln>
                  <a:noFill/>
                </a:ln>
                <a:solidFill>
                  <a:sysClr lastClr="FFFFFF" val="window"/>
                </a:solidFill>
                <a:effectLst/>
                <a:uLnTx/>
                <a:uFillTx/>
                <a:latin charset="0" panose="020b0806030902050204" pitchFamily="34" typeface="Impact"/>
                <a:ea charset="-122" pitchFamily="34" typeface="微软雅黑"/>
              </a:rPr>
              <a:t>02</a:t>
            </a:r>
          </a:p>
        </p:txBody>
      </p:sp>
      <p:cxnSp>
        <p:nvCxnSpPr>
          <p:cNvPr id="117" name="直接连接符 116"/>
          <p:cNvCxnSpPr/>
          <p:nvPr/>
        </p:nvCxnSpPr>
        <p:spPr>
          <a:xfrm flipH="1">
            <a:off x="2771800" y="3383173"/>
            <a:ext cx="393365" cy="0"/>
          </a:xfrm>
          <a:prstGeom prst="line">
            <a:avLst/>
          </a:prstGeom>
          <a:ln>
            <a:solidFill>
              <a:schemeClr val="tx1"/>
            </a:solidFill>
            <a:prstDash val="sysDash"/>
            <a:headEnd type="oval"/>
            <a:tailEnd type="oval"/>
          </a:ln>
        </p:spPr>
        <p:style>
          <a:lnRef idx="1">
            <a:schemeClr val="accent1"/>
          </a:lnRef>
          <a:fillRef idx="0">
            <a:schemeClr val="accent1"/>
          </a:fillRef>
          <a:effectRef idx="0">
            <a:schemeClr val="accent1"/>
          </a:effectRef>
          <a:fontRef idx="minor">
            <a:schemeClr val="tx1"/>
          </a:fontRef>
        </p:style>
      </p:cxnSp>
      <p:sp>
        <p:nvSpPr>
          <p:cNvPr id="118" name="矩形 117"/>
          <p:cNvSpPr/>
          <p:nvPr/>
        </p:nvSpPr>
        <p:spPr>
          <a:xfrm>
            <a:off x="611766" y="3114479"/>
            <a:ext cx="2016018" cy="548640"/>
          </a:xfrm>
          <a:prstGeom prst="rect">
            <a:avLst/>
          </a:prstGeom>
        </p:spPr>
        <p:txBody>
          <a:bodyPr wrap="square">
            <a:spAutoFit/>
          </a:bodyPr>
          <a:lstStyle/>
          <a:p>
            <a:pPr algn="just">
              <a:lnSpc>
                <a:spcPts val="1200"/>
              </a:lnSpc>
            </a:pPr>
            <a:r>
              <a:rPr altLang="en-US" lang="zh-CN" sz="1000">
                <a:latin charset="-122" pitchFamily="34" typeface="微软雅黑"/>
                <a:ea charset="-122" pitchFamily="34" typeface="微软雅黑"/>
              </a:rPr>
              <a:t>随着计算机技术的发展及印刷技术的进步，平面设计在视觉感观领域的表现和应用也越来越丰富。</a:t>
            </a:r>
          </a:p>
        </p:txBody>
      </p:sp>
      <p:sp>
        <p:nvSpPr>
          <p:cNvPr id="119" name="矩形 118"/>
          <p:cNvSpPr/>
          <p:nvPr/>
        </p:nvSpPr>
        <p:spPr>
          <a:xfrm>
            <a:off x="4239453" y="3858697"/>
            <a:ext cx="508317" cy="457200"/>
          </a:xfrm>
          <a:prstGeom prst="rect">
            <a:avLst/>
          </a:prstGeom>
          <a:effectLst>
            <a:outerShdw algn="tl" blurRad="25400" dir="2700000" dist="25400" rotWithShape="0">
              <a:prstClr val="black">
                <a:alpha val="40000"/>
              </a:prstClr>
            </a:outerShdw>
          </a:effectLst>
        </p:spPr>
        <p:txBody>
          <a:bodyPr wrap="none">
            <a:spAutoFit/>
          </a:bodyPr>
          <a:lstStyle/>
          <a:p>
            <a:pPr defTabSz="914400" eaLnBrk="1" fontAlgn="auto" hangingPunct="1" indent="0" latinLnBrk="0" lvl="0" marL="0" marR="0">
              <a:lnSpc>
                <a:spcPct val="100000"/>
              </a:lnSpc>
              <a:spcBef>
                <a:spcPct val="0"/>
              </a:spcBef>
              <a:spcAft>
                <a:spcPct val="0"/>
              </a:spcAft>
              <a:buClrTx/>
              <a:buSzTx/>
              <a:buFontTx/>
              <a:buNone/>
              <a:defRPr/>
            </a:pPr>
            <a:r>
              <a:rPr altLang="zh-CN" b="0" baseline="0" cap="none" i="0" kern="0" kumimoji="0" lang="en-US" noProof="0" normalizeH="0" smtClean="0" spc="0" strike="noStrike" sz="2400" u="none">
                <a:ln>
                  <a:noFill/>
                </a:ln>
                <a:solidFill>
                  <a:sysClr lastClr="FFFFFF" val="window"/>
                </a:solidFill>
                <a:effectLst/>
                <a:uLnTx/>
                <a:uFillTx/>
                <a:latin charset="0" panose="020b0806030902050204" pitchFamily="34" typeface="Impact"/>
                <a:ea charset="-122" pitchFamily="34" typeface="微软雅黑"/>
              </a:rPr>
              <a:t>03</a:t>
            </a:r>
          </a:p>
        </p:txBody>
      </p:sp>
      <p:cxnSp>
        <p:nvCxnSpPr>
          <p:cNvPr id="120" name="直接连接符 119"/>
          <p:cNvCxnSpPr/>
          <p:nvPr/>
        </p:nvCxnSpPr>
        <p:spPr>
          <a:xfrm flipH="1">
            <a:off x="5270767" y="4218737"/>
            <a:ext cx="957417" cy="0"/>
          </a:xfrm>
          <a:prstGeom prst="line">
            <a:avLst/>
          </a:prstGeom>
          <a:ln>
            <a:solidFill>
              <a:schemeClr val="tx1"/>
            </a:solidFill>
            <a:prstDash val="sysDash"/>
            <a:headEnd type="oval"/>
            <a:tailEnd type="oval"/>
          </a:ln>
        </p:spPr>
        <p:style>
          <a:lnRef idx="1">
            <a:schemeClr val="accent1"/>
          </a:lnRef>
          <a:fillRef idx="0">
            <a:schemeClr val="accent1"/>
          </a:fillRef>
          <a:effectRef idx="0">
            <a:schemeClr val="accent1"/>
          </a:effectRef>
          <a:fontRef idx="minor">
            <a:schemeClr val="tx1"/>
          </a:fontRef>
        </p:style>
      </p:cxnSp>
      <p:sp>
        <p:nvSpPr>
          <p:cNvPr id="121" name="矩形 120"/>
          <p:cNvSpPr/>
          <p:nvPr/>
        </p:nvSpPr>
        <p:spPr>
          <a:xfrm>
            <a:off x="6372199" y="3941738"/>
            <a:ext cx="2016018" cy="548640"/>
          </a:xfrm>
          <a:prstGeom prst="rect">
            <a:avLst/>
          </a:prstGeom>
        </p:spPr>
        <p:txBody>
          <a:bodyPr wrap="square">
            <a:spAutoFit/>
          </a:bodyPr>
          <a:lstStyle/>
          <a:p>
            <a:pPr algn="just">
              <a:lnSpc>
                <a:spcPts val="1200"/>
              </a:lnSpc>
            </a:pPr>
            <a:r>
              <a:rPr altLang="en-US" lang="zh-CN" sz="1000">
                <a:latin charset="-122" pitchFamily="34" typeface="微软雅黑"/>
                <a:ea charset="-122" pitchFamily="34" typeface="微软雅黑"/>
              </a:rPr>
              <a:t>随着计算机技术的发展及印刷技术的进步，平面设计在视觉感观领域的表现和应用也越来越丰富。</a:t>
            </a:r>
          </a:p>
        </p:txBody>
      </p:sp>
      <p:sp>
        <p:nvSpPr>
          <p:cNvPr id="122" name="矩形 121"/>
          <p:cNvSpPr/>
          <p:nvPr/>
        </p:nvSpPr>
        <p:spPr>
          <a:xfrm>
            <a:off x="5492834" y="2736494"/>
            <a:ext cx="498792" cy="457200"/>
          </a:xfrm>
          <a:prstGeom prst="rect">
            <a:avLst/>
          </a:prstGeom>
          <a:effectLst>
            <a:outerShdw algn="tl" blurRad="25400" dir="2700000" dist="25400" rotWithShape="0">
              <a:prstClr val="black">
                <a:alpha val="40000"/>
              </a:prstClr>
            </a:outerShdw>
          </a:effectLst>
        </p:spPr>
        <p:txBody>
          <a:bodyPr wrap="none">
            <a:spAutoFit/>
          </a:bodyPr>
          <a:lstStyle/>
          <a:p>
            <a:pPr defTabSz="914400" eaLnBrk="1" fontAlgn="auto" hangingPunct="1" indent="0" latinLnBrk="0" lvl="0" marL="0" marR="0">
              <a:lnSpc>
                <a:spcPct val="100000"/>
              </a:lnSpc>
              <a:spcBef>
                <a:spcPct val="0"/>
              </a:spcBef>
              <a:spcAft>
                <a:spcPct val="0"/>
              </a:spcAft>
              <a:buClrTx/>
              <a:buSzTx/>
              <a:buFontTx/>
              <a:buNone/>
              <a:defRPr/>
            </a:pPr>
            <a:r>
              <a:rPr altLang="zh-CN" b="0" baseline="0" cap="none" i="0" kern="0" kumimoji="0" lang="en-US" noProof="0" normalizeH="0" smtClean="0" spc="0" strike="noStrike" sz="2400" u="none">
                <a:ln>
                  <a:noFill/>
                </a:ln>
                <a:solidFill>
                  <a:sysClr lastClr="FFFFFF" val="window"/>
                </a:solidFill>
                <a:effectLst/>
                <a:uLnTx/>
                <a:uFillTx/>
                <a:latin charset="0" panose="020b0806030902050204" pitchFamily="34" typeface="Impact"/>
                <a:ea charset="-122" pitchFamily="34" typeface="微软雅黑"/>
              </a:rPr>
              <a:t>04</a:t>
            </a:r>
          </a:p>
        </p:txBody>
      </p:sp>
      <p:cxnSp>
        <p:nvCxnSpPr>
          <p:cNvPr id="123" name="直接连接符 122"/>
          <p:cNvCxnSpPr/>
          <p:nvPr/>
        </p:nvCxnSpPr>
        <p:spPr>
          <a:xfrm flipH="1">
            <a:off x="5834819" y="2461135"/>
            <a:ext cx="393365" cy="0"/>
          </a:xfrm>
          <a:prstGeom prst="line">
            <a:avLst/>
          </a:prstGeom>
          <a:ln>
            <a:solidFill>
              <a:schemeClr val="tx1"/>
            </a:solidFill>
            <a:prstDash val="sysDash"/>
            <a:headEnd type="oval"/>
            <a:tailEnd type="oval"/>
          </a:ln>
        </p:spPr>
        <p:style>
          <a:lnRef idx="1">
            <a:schemeClr val="accent1"/>
          </a:lnRef>
          <a:fillRef idx="0">
            <a:schemeClr val="accent1"/>
          </a:fillRef>
          <a:effectRef idx="0">
            <a:schemeClr val="accent1"/>
          </a:effectRef>
          <a:fontRef idx="minor">
            <a:schemeClr val="tx1"/>
          </a:fontRef>
        </p:style>
      </p:cxnSp>
      <p:sp>
        <p:nvSpPr>
          <p:cNvPr id="124" name="矩形 123"/>
          <p:cNvSpPr/>
          <p:nvPr/>
        </p:nvSpPr>
        <p:spPr>
          <a:xfrm>
            <a:off x="6372199" y="2202513"/>
            <a:ext cx="2016018" cy="548640"/>
          </a:xfrm>
          <a:prstGeom prst="rect">
            <a:avLst/>
          </a:prstGeom>
        </p:spPr>
        <p:txBody>
          <a:bodyPr wrap="square">
            <a:spAutoFit/>
          </a:bodyPr>
          <a:lstStyle/>
          <a:p>
            <a:pPr algn="just">
              <a:lnSpc>
                <a:spcPts val="1200"/>
              </a:lnSpc>
            </a:pPr>
            <a:r>
              <a:rPr altLang="en-US" lang="zh-CN" sz="1000">
                <a:latin charset="-122" pitchFamily="34" typeface="微软雅黑"/>
                <a:ea charset="-122" pitchFamily="34" typeface="微软雅黑"/>
              </a:rPr>
              <a:t>随着计算机技术的发展及印刷技术的进步，平面设计在视觉感观领域的表现和应用也越来越丰富。</a:t>
            </a:r>
          </a:p>
        </p:txBody>
      </p:sp>
    </p:spTree>
    <p:extLst>
      <p:ext uri="{BB962C8B-B14F-4D97-AF65-F5344CB8AC3E}">
        <p14:creationId val="3156191336"/>
      </p:ext>
    </p:extLst>
  </p:cSld>
  <p:clrMapOvr>
    <a:masterClrMapping/>
  </p:clrMapOvr>
  <p:transition spd="med">
    <p:fade/>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22" presetSubtype="8">
                                  <p:stCondLst>
                                    <p:cond delay="0"/>
                                  </p:stCondLst>
                                  <p:childTnLst>
                                    <p:set>
                                      <p:cBhvr>
                                        <p:cTn dur="1" fill="hold" id="6">
                                          <p:stCondLst>
                                            <p:cond delay="0"/>
                                          </p:stCondLst>
                                        </p:cTn>
                                        <p:tgtEl>
                                          <p:spTgt spid="194"/>
                                        </p:tgtEl>
                                        <p:attrNameLst>
                                          <p:attrName>style.visibility</p:attrName>
                                        </p:attrNameLst>
                                      </p:cBhvr>
                                      <p:to>
                                        <p:strVal val="visible"/>
                                      </p:to>
                                    </p:set>
                                    <p:animEffect filter="wipe(left)" transition="in">
                                      <p:cBhvr>
                                        <p:cTn dur="500" id="7"/>
                                        <p:tgtEl>
                                          <p:spTgt spid="194"/>
                                        </p:tgtEl>
                                      </p:cBhvr>
                                    </p:animEffect>
                                  </p:childTnLst>
                                </p:cTn>
                              </p:par>
                            </p:childTnLst>
                          </p:cTn>
                        </p:par>
                        <p:par>
                          <p:cTn fill="hold" id="8" nodeType="afterGroup">
                            <p:stCondLst>
                              <p:cond delay="500"/>
                            </p:stCondLst>
                            <p:childTnLst>
                              <p:par>
                                <p:cTn decel="42000" fill="hold" grpId="0" id="9" nodeType="afterEffect" presetClass="entr" presetID="2" presetSubtype="8">
                                  <p:stCondLst>
                                    <p:cond delay="0"/>
                                  </p:stCondLst>
                                  <p:childTnLst>
                                    <p:set>
                                      <p:cBhvr>
                                        <p:cTn dur="1" fill="hold" id="10">
                                          <p:stCondLst>
                                            <p:cond delay="0"/>
                                          </p:stCondLst>
                                        </p:cTn>
                                        <p:tgtEl>
                                          <p:spTgt spid="195"/>
                                        </p:tgtEl>
                                        <p:attrNameLst>
                                          <p:attrName>style.visibility</p:attrName>
                                        </p:attrNameLst>
                                      </p:cBhvr>
                                      <p:to>
                                        <p:strVal val="visible"/>
                                      </p:to>
                                    </p:set>
                                    <p:anim calcmode="lin" valueType="num">
                                      <p:cBhvr additive="base">
                                        <p:cTn dur="500" fill="hold" id="11"/>
                                        <p:tgtEl>
                                          <p:spTgt spid="195"/>
                                        </p:tgtEl>
                                        <p:attrNameLst>
                                          <p:attrName>ppt_x</p:attrName>
                                        </p:attrNameLst>
                                      </p:cBhvr>
                                      <p:tavLst>
                                        <p:tav tm="0">
                                          <p:val>
                                            <p:strVal val="0-#ppt_w/2"/>
                                          </p:val>
                                        </p:tav>
                                        <p:tav tm="100000">
                                          <p:val>
                                            <p:strVal val="#ppt_x"/>
                                          </p:val>
                                        </p:tav>
                                      </p:tavLst>
                                    </p:anim>
                                    <p:anim calcmode="lin" valueType="num">
                                      <p:cBhvr additive="base">
                                        <p:cTn dur="500" fill="hold" id="12"/>
                                        <p:tgtEl>
                                          <p:spTgt spid="195"/>
                                        </p:tgtEl>
                                        <p:attrNameLst>
                                          <p:attrName>ppt_y</p:attrName>
                                        </p:attrNameLst>
                                      </p:cBhvr>
                                      <p:tavLst>
                                        <p:tav tm="0">
                                          <p:val>
                                            <p:strVal val="#ppt_y"/>
                                          </p:val>
                                        </p:tav>
                                        <p:tav tm="100000">
                                          <p:val>
                                            <p:strVal val="#ppt_y"/>
                                          </p:val>
                                        </p:tav>
                                      </p:tavLst>
                                    </p:anim>
                                  </p:childTnLst>
                                </p:cTn>
                              </p:par>
                              <p:par>
                                <p:cTn decel="42000" fill="hold" grpId="0" id="13" nodeType="withEffect" presetClass="entr" presetID="2" presetSubtype="8">
                                  <p:stCondLst>
                                    <p:cond delay="300"/>
                                  </p:stCondLst>
                                  <p:childTnLst>
                                    <p:set>
                                      <p:cBhvr>
                                        <p:cTn dur="1" fill="hold" id="14">
                                          <p:stCondLst>
                                            <p:cond delay="0"/>
                                          </p:stCondLst>
                                        </p:cTn>
                                        <p:tgtEl>
                                          <p:spTgt spid="196"/>
                                        </p:tgtEl>
                                        <p:attrNameLst>
                                          <p:attrName>style.visibility</p:attrName>
                                        </p:attrNameLst>
                                      </p:cBhvr>
                                      <p:to>
                                        <p:strVal val="visible"/>
                                      </p:to>
                                    </p:set>
                                    <p:anim calcmode="lin" valueType="num">
                                      <p:cBhvr additive="base">
                                        <p:cTn dur="500" fill="hold" id="15"/>
                                        <p:tgtEl>
                                          <p:spTgt spid="196"/>
                                        </p:tgtEl>
                                        <p:attrNameLst>
                                          <p:attrName>ppt_x</p:attrName>
                                        </p:attrNameLst>
                                      </p:cBhvr>
                                      <p:tavLst>
                                        <p:tav tm="0">
                                          <p:val>
                                            <p:strVal val="0-#ppt_w/2"/>
                                          </p:val>
                                        </p:tav>
                                        <p:tav tm="100000">
                                          <p:val>
                                            <p:strVal val="#ppt_x"/>
                                          </p:val>
                                        </p:tav>
                                      </p:tavLst>
                                    </p:anim>
                                    <p:anim calcmode="lin" valueType="num">
                                      <p:cBhvr additive="base">
                                        <p:cTn dur="500" fill="hold" id="16"/>
                                        <p:tgtEl>
                                          <p:spTgt spid="196"/>
                                        </p:tgtEl>
                                        <p:attrNameLst>
                                          <p:attrName>ppt_y</p:attrName>
                                        </p:attrNameLst>
                                      </p:cBhvr>
                                      <p:tavLst>
                                        <p:tav tm="0">
                                          <p:val>
                                            <p:strVal val="#ppt_y"/>
                                          </p:val>
                                        </p:tav>
                                        <p:tav tm="100000">
                                          <p:val>
                                            <p:strVal val="#ppt_y"/>
                                          </p:val>
                                        </p:tav>
                                      </p:tavLst>
                                    </p:anim>
                                  </p:childTnLst>
                                </p:cTn>
                              </p:par>
                            </p:childTnLst>
                          </p:cTn>
                        </p:par>
                        <p:par>
                          <p:cTn fill="hold" id="17" nodeType="afterGroup">
                            <p:stCondLst>
                              <p:cond delay="1300"/>
                            </p:stCondLst>
                            <p:childTnLst>
                              <p:par>
                                <p:cTn fill="hold" grpId="0" id="18" nodeType="afterEffect" presetClass="entr" presetID="53" presetSubtype="0">
                                  <p:stCondLst>
                                    <p:cond delay="0"/>
                                  </p:stCondLst>
                                  <p:childTnLst>
                                    <p:set>
                                      <p:cBhvr>
                                        <p:cTn dur="1" fill="hold" id="19">
                                          <p:stCondLst>
                                            <p:cond delay="0"/>
                                          </p:stCondLst>
                                        </p:cTn>
                                        <p:tgtEl>
                                          <p:spTgt spid="107"/>
                                        </p:tgtEl>
                                        <p:attrNameLst>
                                          <p:attrName>style.visibility</p:attrName>
                                        </p:attrNameLst>
                                      </p:cBhvr>
                                      <p:to>
                                        <p:strVal val="visible"/>
                                      </p:to>
                                    </p:set>
                                    <p:anim calcmode="lin" valueType="num">
                                      <p:cBhvr>
                                        <p:cTn dur="200" fill="hold" id="20"/>
                                        <p:tgtEl>
                                          <p:spTgt spid="107"/>
                                        </p:tgtEl>
                                        <p:attrNameLst>
                                          <p:attrName>ppt_w</p:attrName>
                                        </p:attrNameLst>
                                      </p:cBhvr>
                                      <p:tavLst>
                                        <p:tav tm="0">
                                          <p:val>
                                            <p:fltVal val="0"/>
                                          </p:val>
                                        </p:tav>
                                        <p:tav tm="100000">
                                          <p:val>
                                            <p:strVal val="#ppt_w"/>
                                          </p:val>
                                        </p:tav>
                                      </p:tavLst>
                                    </p:anim>
                                    <p:anim calcmode="lin" valueType="num">
                                      <p:cBhvr>
                                        <p:cTn dur="200" fill="hold" id="21"/>
                                        <p:tgtEl>
                                          <p:spTgt spid="107"/>
                                        </p:tgtEl>
                                        <p:attrNameLst>
                                          <p:attrName>ppt_h</p:attrName>
                                        </p:attrNameLst>
                                      </p:cBhvr>
                                      <p:tavLst>
                                        <p:tav tm="0">
                                          <p:val>
                                            <p:fltVal val="0"/>
                                          </p:val>
                                        </p:tav>
                                        <p:tav tm="100000">
                                          <p:val>
                                            <p:strVal val="#ppt_h"/>
                                          </p:val>
                                        </p:tav>
                                      </p:tavLst>
                                    </p:anim>
                                    <p:animEffect filter="fade" transition="in">
                                      <p:cBhvr>
                                        <p:cTn dur="200" id="22"/>
                                        <p:tgtEl>
                                          <p:spTgt spid="107"/>
                                        </p:tgtEl>
                                      </p:cBhvr>
                                    </p:animEffect>
                                  </p:childTnLst>
                                </p:cTn>
                              </p:par>
                              <p:par>
                                <p:cTn autoRev="1" fill="hold" grpId="1" id="23" nodeType="withEffect" presetClass="emph" presetID="6" presetSubtype="0">
                                  <p:stCondLst>
                                    <p:cond delay="150"/>
                                  </p:stCondLst>
                                  <p:childTnLst>
                                    <p:animScale>
                                      <p:cBhvr>
                                        <p:cTn dur="100" fill="hold" id="24"/>
                                        <p:tgtEl>
                                          <p:spTgt spid="107"/>
                                        </p:tgtEl>
                                      </p:cBhvr>
                                      <p:by x="130000" y="130000"/>
                                    </p:animScale>
                                  </p:childTnLst>
                                </p:cTn>
                              </p:par>
                            </p:childTnLst>
                          </p:cTn>
                        </p:par>
                        <p:par>
                          <p:cTn fill="hold" id="25" nodeType="afterGroup">
                            <p:stCondLst>
                              <p:cond delay="1550"/>
                            </p:stCondLst>
                            <p:childTnLst>
                              <p:par>
                                <p:cTn fill="hold" id="26" nodeType="afterEffect" presetClass="entr" presetID="2" presetSubtype="2">
                                  <p:stCondLst>
                                    <p:cond delay="0"/>
                                  </p:stCondLst>
                                  <p:childTnLst>
                                    <p:set>
                                      <p:cBhvr>
                                        <p:cTn dur="1" fill="hold" id="27">
                                          <p:stCondLst>
                                            <p:cond delay="0"/>
                                          </p:stCondLst>
                                        </p:cTn>
                                        <p:tgtEl>
                                          <p:spTgt spid="108"/>
                                        </p:tgtEl>
                                        <p:attrNameLst>
                                          <p:attrName>style.visibility</p:attrName>
                                        </p:attrNameLst>
                                      </p:cBhvr>
                                      <p:to>
                                        <p:strVal val="visible"/>
                                      </p:to>
                                    </p:set>
                                    <p:anim calcmode="lin" valueType="num">
                                      <p:cBhvr additive="base">
                                        <p:cTn dur="500" fill="hold" id="28"/>
                                        <p:tgtEl>
                                          <p:spTgt spid="108"/>
                                        </p:tgtEl>
                                        <p:attrNameLst>
                                          <p:attrName>ppt_x</p:attrName>
                                        </p:attrNameLst>
                                      </p:cBhvr>
                                      <p:tavLst>
                                        <p:tav tm="0">
                                          <p:val>
                                            <p:strVal val="1+#ppt_w/2"/>
                                          </p:val>
                                        </p:tav>
                                        <p:tav tm="100000">
                                          <p:val>
                                            <p:strVal val="#ppt_x"/>
                                          </p:val>
                                        </p:tav>
                                      </p:tavLst>
                                    </p:anim>
                                    <p:anim calcmode="lin" valueType="num">
                                      <p:cBhvr additive="base">
                                        <p:cTn dur="500" fill="hold" id="29"/>
                                        <p:tgtEl>
                                          <p:spTgt spid="108"/>
                                        </p:tgtEl>
                                        <p:attrNameLst>
                                          <p:attrName>ppt_y</p:attrName>
                                        </p:attrNameLst>
                                      </p:cBhvr>
                                      <p:tavLst>
                                        <p:tav tm="0">
                                          <p:val>
                                            <p:strVal val="#ppt_y"/>
                                          </p:val>
                                        </p:tav>
                                        <p:tav tm="100000">
                                          <p:val>
                                            <p:strVal val="#ppt_y"/>
                                          </p:val>
                                        </p:tav>
                                      </p:tavLst>
                                    </p:anim>
                                  </p:childTnLst>
                                </p:cTn>
                              </p:par>
                              <p:par>
                                <p:cTn fill="hold" id="30" nodeType="withEffect" presetClass="emph" presetID="8" presetSubtype="0">
                                  <p:stCondLst>
                                    <p:cond delay="0"/>
                                  </p:stCondLst>
                                  <p:childTnLst>
                                    <p:animRot by="-21600000">
                                      <p:cBhvr>
                                        <p:cTn dur="500" fill="hold" id="31"/>
                                        <p:tgtEl>
                                          <p:spTgt spid="108"/>
                                        </p:tgtEl>
                                        <p:attrNameLst>
                                          <p:attrName>r</p:attrName>
                                        </p:attrNameLst>
                                      </p:cBhvr>
                                    </p:animRot>
                                  </p:childTnLst>
                                </p:cTn>
                              </p:par>
                            </p:childTnLst>
                          </p:cTn>
                        </p:par>
                        <p:par>
                          <p:cTn fill="hold" id="32" nodeType="afterGroup">
                            <p:stCondLst>
                              <p:cond delay="2050"/>
                            </p:stCondLst>
                            <p:childTnLst>
                              <p:par>
                                <p:cTn fill="hold" grpId="0" id="33" nodeType="afterEffect" presetClass="entr" presetID="53" presetSubtype="0">
                                  <p:stCondLst>
                                    <p:cond delay="0"/>
                                  </p:stCondLst>
                                  <p:childTnLst>
                                    <p:set>
                                      <p:cBhvr>
                                        <p:cTn dur="1" fill="hold" id="34">
                                          <p:stCondLst>
                                            <p:cond delay="0"/>
                                          </p:stCondLst>
                                        </p:cTn>
                                        <p:tgtEl>
                                          <p:spTgt spid="113"/>
                                        </p:tgtEl>
                                        <p:attrNameLst>
                                          <p:attrName>style.visibility</p:attrName>
                                        </p:attrNameLst>
                                      </p:cBhvr>
                                      <p:to>
                                        <p:strVal val="visible"/>
                                      </p:to>
                                    </p:set>
                                    <p:anim calcmode="lin" valueType="num">
                                      <p:cBhvr>
                                        <p:cTn dur="200" fill="hold" id="35"/>
                                        <p:tgtEl>
                                          <p:spTgt spid="113"/>
                                        </p:tgtEl>
                                        <p:attrNameLst>
                                          <p:attrName>ppt_w</p:attrName>
                                        </p:attrNameLst>
                                      </p:cBhvr>
                                      <p:tavLst>
                                        <p:tav tm="0">
                                          <p:val>
                                            <p:fltVal val="0"/>
                                          </p:val>
                                        </p:tav>
                                        <p:tav tm="100000">
                                          <p:val>
                                            <p:strVal val="#ppt_w"/>
                                          </p:val>
                                        </p:tav>
                                      </p:tavLst>
                                    </p:anim>
                                    <p:anim calcmode="lin" valueType="num">
                                      <p:cBhvr>
                                        <p:cTn dur="200" fill="hold" id="36"/>
                                        <p:tgtEl>
                                          <p:spTgt spid="113"/>
                                        </p:tgtEl>
                                        <p:attrNameLst>
                                          <p:attrName>ppt_h</p:attrName>
                                        </p:attrNameLst>
                                      </p:cBhvr>
                                      <p:tavLst>
                                        <p:tav tm="0">
                                          <p:val>
                                            <p:fltVal val="0"/>
                                          </p:val>
                                        </p:tav>
                                        <p:tav tm="100000">
                                          <p:val>
                                            <p:strVal val="#ppt_h"/>
                                          </p:val>
                                        </p:tav>
                                      </p:tavLst>
                                    </p:anim>
                                    <p:animEffect filter="fade" transition="in">
                                      <p:cBhvr>
                                        <p:cTn dur="200" id="37"/>
                                        <p:tgtEl>
                                          <p:spTgt spid="113"/>
                                        </p:tgtEl>
                                      </p:cBhvr>
                                    </p:animEffect>
                                  </p:childTnLst>
                                </p:cTn>
                              </p:par>
                              <p:par>
                                <p:cTn autoRev="1" fill="hold" grpId="1" id="38" nodeType="withEffect" presetClass="emph" presetID="6" presetSubtype="0">
                                  <p:stCondLst>
                                    <p:cond delay="150"/>
                                  </p:stCondLst>
                                  <p:childTnLst>
                                    <p:animScale>
                                      <p:cBhvr>
                                        <p:cTn dur="100" fill="hold" id="39"/>
                                        <p:tgtEl>
                                          <p:spTgt spid="113"/>
                                        </p:tgtEl>
                                      </p:cBhvr>
                                      <p:by x="130000" y="130000"/>
                                    </p:animScale>
                                  </p:childTnLst>
                                </p:cTn>
                              </p:par>
                            </p:childTnLst>
                          </p:cTn>
                        </p:par>
                        <p:par>
                          <p:cTn fill="hold" id="40" nodeType="afterGroup">
                            <p:stCondLst>
                              <p:cond delay="2300"/>
                            </p:stCondLst>
                            <p:childTnLst>
                              <p:par>
                                <p:cTn fill="hold" id="41" nodeType="afterEffect" presetClass="entr" presetID="22" presetSubtype="2">
                                  <p:stCondLst>
                                    <p:cond delay="0"/>
                                  </p:stCondLst>
                                  <p:childTnLst>
                                    <p:set>
                                      <p:cBhvr>
                                        <p:cTn dur="1" fill="hold" id="42">
                                          <p:stCondLst>
                                            <p:cond delay="0"/>
                                          </p:stCondLst>
                                        </p:cTn>
                                        <p:tgtEl>
                                          <p:spTgt spid="114"/>
                                        </p:tgtEl>
                                        <p:attrNameLst>
                                          <p:attrName>style.visibility</p:attrName>
                                        </p:attrNameLst>
                                      </p:cBhvr>
                                      <p:to>
                                        <p:strVal val="visible"/>
                                      </p:to>
                                    </p:set>
                                    <p:animEffect filter="wipe(right)" transition="in">
                                      <p:cBhvr>
                                        <p:cTn dur="500" id="43"/>
                                        <p:tgtEl>
                                          <p:spTgt spid="114"/>
                                        </p:tgtEl>
                                      </p:cBhvr>
                                    </p:animEffect>
                                  </p:childTnLst>
                                </p:cTn>
                              </p:par>
                            </p:childTnLst>
                          </p:cTn>
                        </p:par>
                        <p:par>
                          <p:cTn fill="hold" id="44" nodeType="afterGroup">
                            <p:stCondLst>
                              <p:cond delay="2800"/>
                            </p:stCondLst>
                            <p:childTnLst>
                              <p:par>
                                <p:cTn fill="hold" grpId="0" id="45" nodeType="afterEffect" presetClass="entr" presetID="2" presetSubtype="2">
                                  <p:stCondLst>
                                    <p:cond delay="0"/>
                                  </p:stCondLst>
                                  <p:childTnLst>
                                    <p:set>
                                      <p:cBhvr>
                                        <p:cTn dur="1" fill="hold" id="46">
                                          <p:stCondLst>
                                            <p:cond delay="0"/>
                                          </p:stCondLst>
                                        </p:cTn>
                                        <p:tgtEl>
                                          <p:spTgt spid="115"/>
                                        </p:tgtEl>
                                        <p:attrNameLst>
                                          <p:attrName>style.visibility</p:attrName>
                                        </p:attrNameLst>
                                      </p:cBhvr>
                                      <p:to>
                                        <p:strVal val="visible"/>
                                      </p:to>
                                    </p:set>
                                    <p:anim calcmode="lin" valueType="num">
                                      <p:cBhvr additive="base">
                                        <p:cTn dur="300" fill="hold" id="47"/>
                                        <p:tgtEl>
                                          <p:spTgt spid="115"/>
                                        </p:tgtEl>
                                        <p:attrNameLst>
                                          <p:attrName>ppt_x</p:attrName>
                                        </p:attrNameLst>
                                      </p:cBhvr>
                                      <p:tavLst>
                                        <p:tav tm="0">
                                          <p:val>
                                            <p:strVal val="1+#ppt_w/2"/>
                                          </p:val>
                                        </p:tav>
                                        <p:tav tm="100000">
                                          <p:val>
                                            <p:strVal val="#ppt_x"/>
                                          </p:val>
                                        </p:tav>
                                      </p:tavLst>
                                    </p:anim>
                                    <p:anim calcmode="lin" valueType="num">
                                      <p:cBhvr additive="base">
                                        <p:cTn dur="300" fill="hold" id="48"/>
                                        <p:tgtEl>
                                          <p:spTgt spid="115"/>
                                        </p:tgtEl>
                                        <p:attrNameLst>
                                          <p:attrName>ppt_y</p:attrName>
                                        </p:attrNameLst>
                                      </p:cBhvr>
                                      <p:tavLst>
                                        <p:tav tm="0">
                                          <p:val>
                                            <p:strVal val="#ppt_y"/>
                                          </p:val>
                                        </p:tav>
                                        <p:tav tm="100000">
                                          <p:val>
                                            <p:strVal val="#ppt_y"/>
                                          </p:val>
                                        </p:tav>
                                      </p:tavLst>
                                    </p:anim>
                                  </p:childTnLst>
                                </p:cTn>
                              </p:par>
                            </p:childTnLst>
                          </p:cTn>
                        </p:par>
                        <p:par>
                          <p:cTn fill="hold" id="49" nodeType="afterGroup">
                            <p:stCondLst>
                              <p:cond delay="3100"/>
                            </p:stCondLst>
                            <p:childTnLst>
                              <p:par>
                                <p:cTn fill="hold" grpId="0" id="50" nodeType="afterEffect" presetClass="entr" presetID="53" presetSubtype="0">
                                  <p:stCondLst>
                                    <p:cond delay="0"/>
                                  </p:stCondLst>
                                  <p:childTnLst>
                                    <p:set>
                                      <p:cBhvr>
                                        <p:cTn dur="1" fill="hold" id="51">
                                          <p:stCondLst>
                                            <p:cond delay="0"/>
                                          </p:stCondLst>
                                        </p:cTn>
                                        <p:tgtEl>
                                          <p:spTgt spid="116"/>
                                        </p:tgtEl>
                                        <p:attrNameLst>
                                          <p:attrName>style.visibility</p:attrName>
                                        </p:attrNameLst>
                                      </p:cBhvr>
                                      <p:to>
                                        <p:strVal val="visible"/>
                                      </p:to>
                                    </p:set>
                                    <p:anim calcmode="lin" valueType="num">
                                      <p:cBhvr>
                                        <p:cTn dur="200" fill="hold" id="52"/>
                                        <p:tgtEl>
                                          <p:spTgt spid="116"/>
                                        </p:tgtEl>
                                        <p:attrNameLst>
                                          <p:attrName>ppt_w</p:attrName>
                                        </p:attrNameLst>
                                      </p:cBhvr>
                                      <p:tavLst>
                                        <p:tav tm="0">
                                          <p:val>
                                            <p:fltVal val="0"/>
                                          </p:val>
                                        </p:tav>
                                        <p:tav tm="100000">
                                          <p:val>
                                            <p:strVal val="#ppt_w"/>
                                          </p:val>
                                        </p:tav>
                                      </p:tavLst>
                                    </p:anim>
                                    <p:anim calcmode="lin" valueType="num">
                                      <p:cBhvr>
                                        <p:cTn dur="200" fill="hold" id="53"/>
                                        <p:tgtEl>
                                          <p:spTgt spid="116"/>
                                        </p:tgtEl>
                                        <p:attrNameLst>
                                          <p:attrName>ppt_h</p:attrName>
                                        </p:attrNameLst>
                                      </p:cBhvr>
                                      <p:tavLst>
                                        <p:tav tm="0">
                                          <p:val>
                                            <p:fltVal val="0"/>
                                          </p:val>
                                        </p:tav>
                                        <p:tav tm="100000">
                                          <p:val>
                                            <p:strVal val="#ppt_h"/>
                                          </p:val>
                                        </p:tav>
                                      </p:tavLst>
                                    </p:anim>
                                    <p:animEffect filter="fade" transition="in">
                                      <p:cBhvr>
                                        <p:cTn dur="200" id="54"/>
                                        <p:tgtEl>
                                          <p:spTgt spid="116"/>
                                        </p:tgtEl>
                                      </p:cBhvr>
                                    </p:animEffect>
                                  </p:childTnLst>
                                </p:cTn>
                              </p:par>
                              <p:par>
                                <p:cTn autoRev="1" fill="hold" grpId="1" id="55" nodeType="withEffect" presetClass="emph" presetID="6" presetSubtype="0">
                                  <p:stCondLst>
                                    <p:cond delay="150"/>
                                  </p:stCondLst>
                                  <p:childTnLst>
                                    <p:animScale>
                                      <p:cBhvr>
                                        <p:cTn dur="100" fill="hold" id="56"/>
                                        <p:tgtEl>
                                          <p:spTgt spid="116"/>
                                        </p:tgtEl>
                                      </p:cBhvr>
                                      <p:by x="130000" y="130000"/>
                                    </p:animScale>
                                  </p:childTnLst>
                                </p:cTn>
                              </p:par>
                            </p:childTnLst>
                          </p:cTn>
                        </p:par>
                        <p:par>
                          <p:cTn fill="hold" id="57" nodeType="afterGroup">
                            <p:stCondLst>
                              <p:cond delay="3350"/>
                            </p:stCondLst>
                            <p:childTnLst>
                              <p:par>
                                <p:cTn fill="hold" id="58" nodeType="afterEffect" presetClass="entr" presetID="22" presetSubtype="2">
                                  <p:stCondLst>
                                    <p:cond delay="0"/>
                                  </p:stCondLst>
                                  <p:childTnLst>
                                    <p:set>
                                      <p:cBhvr>
                                        <p:cTn dur="1" fill="hold" id="59">
                                          <p:stCondLst>
                                            <p:cond delay="0"/>
                                          </p:stCondLst>
                                        </p:cTn>
                                        <p:tgtEl>
                                          <p:spTgt spid="117"/>
                                        </p:tgtEl>
                                        <p:attrNameLst>
                                          <p:attrName>style.visibility</p:attrName>
                                        </p:attrNameLst>
                                      </p:cBhvr>
                                      <p:to>
                                        <p:strVal val="visible"/>
                                      </p:to>
                                    </p:set>
                                    <p:animEffect filter="wipe(right)" transition="in">
                                      <p:cBhvr>
                                        <p:cTn dur="500" id="60"/>
                                        <p:tgtEl>
                                          <p:spTgt spid="117"/>
                                        </p:tgtEl>
                                      </p:cBhvr>
                                    </p:animEffect>
                                  </p:childTnLst>
                                </p:cTn>
                              </p:par>
                            </p:childTnLst>
                          </p:cTn>
                        </p:par>
                        <p:par>
                          <p:cTn fill="hold" id="61" nodeType="afterGroup">
                            <p:stCondLst>
                              <p:cond delay="3850"/>
                            </p:stCondLst>
                            <p:childTnLst>
                              <p:par>
                                <p:cTn fill="hold" grpId="0" id="62" nodeType="afterEffect" presetClass="entr" presetID="2" presetSubtype="2">
                                  <p:stCondLst>
                                    <p:cond delay="0"/>
                                  </p:stCondLst>
                                  <p:childTnLst>
                                    <p:set>
                                      <p:cBhvr>
                                        <p:cTn dur="1" fill="hold" id="63">
                                          <p:stCondLst>
                                            <p:cond delay="0"/>
                                          </p:stCondLst>
                                        </p:cTn>
                                        <p:tgtEl>
                                          <p:spTgt spid="118"/>
                                        </p:tgtEl>
                                        <p:attrNameLst>
                                          <p:attrName>style.visibility</p:attrName>
                                        </p:attrNameLst>
                                      </p:cBhvr>
                                      <p:to>
                                        <p:strVal val="visible"/>
                                      </p:to>
                                    </p:set>
                                    <p:anim calcmode="lin" valueType="num">
                                      <p:cBhvr additive="base">
                                        <p:cTn dur="300" fill="hold" id="64"/>
                                        <p:tgtEl>
                                          <p:spTgt spid="118"/>
                                        </p:tgtEl>
                                        <p:attrNameLst>
                                          <p:attrName>ppt_x</p:attrName>
                                        </p:attrNameLst>
                                      </p:cBhvr>
                                      <p:tavLst>
                                        <p:tav tm="0">
                                          <p:val>
                                            <p:strVal val="1+#ppt_w/2"/>
                                          </p:val>
                                        </p:tav>
                                        <p:tav tm="100000">
                                          <p:val>
                                            <p:strVal val="#ppt_x"/>
                                          </p:val>
                                        </p:tav>
                                      </p:tavLst>
                                    </p:anim>
                                    <p:anim calcmode="lin" valueType="num">
                                      <p:cBhvr additive="base">
                                        <p:cTn dur="300" fill="hold" id="65"/>
                                        <p:tgtEl>
                                          <p:spTgt spid="118"/>
                                        </p:tgtEl>
                                        <p:attrNameLst>
                                          <p:attrName>ppt_y</p:attrName>
                                        </p:attrNameLst>
                                      </p:cBhvr>
                                      <p:tavLst>
                                        <p:tav tm="0">
                                          <p:val>
                                            <p:strVal val="#ppt_y"/>
                                          </p:val>
                                        </p:tav>
                                        <p:tav tm="100000">
                                          <p:val>
                                            <p:strVal val="#ppt_y"/>
                                          </p:val>
                                        </p:tav>
                                      </p:tavLst>
                                    </p:anim>
                                  </p:childTnLst>
                                </p:cTn>
                              </p:par>
                            </p:childTnLst>
                          </p:cTn>
                        </p:par>
                        <p:par>
                          <p:cTn fill="hold" id="66" nodeType="afterGroup">
                            <p:stCondLst>
                              <p:cond delay="4150"/>
                            </p:stCondLst>
                            <p:childTnLst>
                              <p:par>
                                <p:cTn fill="hold" grpId="0" id="67" nodeType="afterEffect" presetClass="entr" presetID="53" presetSubtype="0">
                                  <p:stCondLst>
                                    <p:cond delay="0"/>
                                  </p:stCondLst>
                                  <p:childTnLst>
                                    <p:set>
                                      <p:cBhvr>
                                        <p:cTn dur="1" fill="hold" id="68">
                                          <p:stCondLst>
                                            <p:cond delay="0"/>
                                          </p:stCondLst>
                                        </p:cTn>
                                        <p:tgtEl>
                                          <p:spTgt spid="119"/>
                                        </p:tgtEl>
                                        <p:attrNameLst>
                                          <p:attrName>style.visibility</p:attrName>
                                        </p:attrNameLst>
                                      </p:cBhvr>
                                      <p:to>
                                        <p:strVal val="visible"/>
                                      </p:to>
                                    </p:set>
                                    <p:anim calcmode="lin" valueType="num">
                                      <p:cBhvr>
                                        <p:cTn dur="200" fill="hold" id="69"/>
                                        <p:tgtEl>
                                          <p:spTgt spid="119"/>
                                        </p:tgtEl>
                                        <p:attrNameLst>
                                          <p:attrName>ppt_w</p:attrName>
                                        </p:attrNameLst>
                                      </p:cBhvr>
                                      <p:tavLst>
                                        <p:tav tm="0">
                                          <p:val>
                                            <p:fltVal val="0"/>
                                          </p:val>
                                        </p:tav>
                                        <p:tav tm="100000">
                                          <p:val>
                                            <p:strVal val="#ppt_w"/>
                                          </p:val>
                                        </p:tav>
                                      </p:tavLst>
                                    </p:anim>
                                    <p:anim calcmode="lin" valueType="num">
                                      <p:cBhvr>
                                        <p:cTn dur="200" fill="hold" id="70"/>
                                        <p:tgtEl>
                                          <p:spTgt spid="119"/>
                                        </p:tgtEl>
                                        <p:attrNameLst>
                                          <p:attrName>ppt_h</p:attrName>
                                        </p:attrNameLst>
                                      </p:cBhvr>
                                      <p:tavLst>
                                        <p:tav tm="0">
                                          <p:val>
                                            <p:fltVal val="0"/>
                                          </p:val>
                                        </p:tav>
                                        <p:tav tm="100000">
                                          <p:val>
                                            <p:strVal val="#ppt_h"/>
                                          </p:val>
                                        </p:tav>
                                      </p:tavLst>
                                    </p:anim>
                                    <p:animEffect filter="fade" transition="in">
                                      <p:cBhvr>
                                        <p:cTn dur="200" id="71"/>
                                        <p:tgtEl>
                                          <p:spTgt spid="119"/>
                                        </p:tgtEl>
                                      </p:cBhvr>
                                    </p:animEffect>
                                  </p:childTnLst>
                                </p:cTn>
                              </p:par>
                              <p:par>
                                <p:cTn autoRev="1" fill="hold" grpId="1" id="72" nodeType="withEffect" presetClass="emph" presetID="6" presetSubtype="0">
                                  <p:stCondLst>
                                    <p:cond delay="150"/>
                                  </p:stCondLst>
                                  <p:childTnLst>
                                    <p:animScale>
                                      <p:cBhvr>
                                        <p:cTn dur="100" fill="hold" id="73"/>
                                        <p:tgtEl>
                                          <p:spTgt spid="119"/>
                                        </p:tgtEl>
                                      </p:cBhvr>
                                      <p:by x="130000" y="130000"/>
                                    </p:animScale>
                                  </p:childTnLst>
                                </p:cTn>
                              </p:par>
                            </p:childTnLst>
                          </p:cTn>
                        </p:par>
                        <p:par>
                          <p:cTn fill="hold" id="74" nodeType="afterGroup">
                            <p:stCondLst>
                              <p:cond delay="4400"/>
                            </p:stCondLst>
                            <p:childTnLst>
                              <p:par>
                                <p:cTn fill="hold" id="75" nodeType="afterEffect" presetClass="entr" presetID="22" presetSubtype="8">
                                  <p:stCondLst>
                                    <p:cond delay="0"/>
                                  </p:stCondLst>
                                  <p:childTnLst>
                                    <p:set>
                                      <p:cBhvr>
                                        <p:cTn dur="1" fill="hold" id="76">
                                          <p:stCondLst>
                                            <p:cond delay="0"/>
                                          </p:stCondLst>
                                        </p:cTn>
                                        <p:tgtEl>
                                          <p:spTgt spid="120"/>
                                        </p:tgtEl>
                                        <p:attrNameLst>
                                          <p:attrName>style.visibility</p:attrName>
                                        </p:attrNameLst>
                                      </p:cBhvr>
                                      <p:to>
                                        <p:strVal val="visible"/>
                                      </p:to>
                                    </p:set>
                                    <p:animEffect filter="wipe(left)" transition="in">
                                      <p:cBhvr>
                                        <p:cTn dur="500" id="77"/>
                                        <p:tgtEl>
                                          <p:spTgt spid="120"/>
                                        </p:tgtEl>
                                      </p:cBhvr>
                                    </p:animEffect>
                                  </p:childTnLst>
                                </p:cTn>
                              </p:par>
                            </p:childTnLst>
                          </p:cTn>
                        </p:par>
                        <p:par>
                          <p:cTn fill="hold" id="78" nodeType="afterGroup">
                            <p:stCondLst>
                              <p:cond delay="4900"/>
                            </p:stCondLst>
                            <p:childTnLst>
                              <p:par>
                                <p:cTn fill="hold" grpId="0" id="79" nodeType="afterEffect" presetClass="entr" presetID="2" presetSubtype="8">
                                  <p:stCondLst>
                                    <p:cond delay="0"/>
                                  </p:stCondLst>
                                  <p:childTnLst>
                                    <p:set>
                                      <p:cBhvr>
                                        <p:cTn dur="1" fill="hold" id="80">
                                          <p:stCondLst>
                                            <p:cond delay="0"/>
                                          </p:stCondLst>
                                        </p:cTn>
                                        <p:tgtEl>
                                          <p:spTgt spid="121"/>
                                        </p:tgtEl>
                                        <p:attrNameLst>
                                          <p:attrName>style.visibility</p:attrName>
                                        </p:attrNameLst>
                                      </p:cBhvr>
                                      <p:to>
                                        <p:strVal val="visible"/>
                                      </p:to>
                                    </p:set>
                                    <p:anim calcmode="lin" valueType="num">
                                      <p:cBhvr additive="base">
                                        <p:cTn dur="300" fill="hold" id="81"/>
                                        <p:tgtEl>
                                          <p:spTgt spid="121"/>
                                        </p:tgtEl>
                                        <p:attrNameLst>
                                          <p:attrName>ppt_x</p:attrName>
                                        </p:attrNameLst>
                                      </p:cBhvr>
                                      <p:tavLst>
                                        <p:tav tm="0">
                                          <p:val>
                                            <p:strVal val="0-#ppt_w/2"/>
                                          </p:val>
                                        </p:tav>
                                        <p:tav tm="100000">
                                          <p:val>
                                            <p:strVal val="#ppt_x"/>
                                          </p:val>
                                        </p:tav>
                                      </p:tavLst>
                                    </p:anim>
                                    <p:anim calcmode="lin" valueType="num">
                                      <p:cBhvr additive="base">
                                        <p:cTn dur="300" fill="hold" id="82"/>
                                        <p:tgtEl>
                                          <p:spTgt spid="121"/>
                                        </p:tgtEl>
                                        <p:attrNameLst>
                                          <p:attrName>ppt_y</p:attrName>
                                        </p:attrNameLst>
                                      </p:cBhvr>
                                      <p:tavLst>
                                        <p:tav tm="0">
                                          <p:val>
                                            <p:strVal val="#ppt_y"/>
                                          </p:val>
                                        </p:tav>
                                        <p:tav tm="100000">
                                          <p:val>
                                            <p:strVal val="#ppt_y"/>
                                          </p:val>
                                        </p:tav>
                                      </p:tavLst>
                                    </p:anim>
                                  </p:childTnLst>
                                </p:cTn>
                              </p:par>
                            </p:childTnLst>
                          </p:cTn>
                        </p:par>
                        <p:par>
                          <p:cTn fill="hold" id="83" nodeType="afterGroup">
                            <p:stCondLst>
                              <p:cond delay="5200"/>
                            </p:stCondLst>
                            <p:childTnLst>
                              <p:par>
                                <p:cTn fill="hold" grpId="0" id="84" nodeType="afterEffect" presetClass="entr" presetID="53" presetSubtype="0">
                                  <p:stCondLst>
                                    <p:cond delay="0"/>
                                  </p:stCondLst>
                                  <p:childTnLst>
                                    <p:set>
                                      <p:cBhvr>
                                        <p:cTn dur="1" fill="hold" id="85">
                                          <p:stCondLst>
                                            <p:cond delay="0"/>
                                          </p:stCondLst>
                                        </p:cTn>
                                        <p:tgtEl>
                                          <p:spTgt spid="122"/>
                                        </p:tgtEl>
                                        <p:attrNameLst>
                                          <p:attrName>style.visibility</p:attrName>
                                        </p:attrNameLst>
                                      </p:cBhvr>
                                      <p:to>
                                        <p:strVal val="visible"/>
                                      </p:to>
                                    </p:set>
                                    <p:anim calcmode="lin" valueType="num">
                                      <p:cBhvr>
                                        <p:cTn dur="200" fill="hold" id="86"/>
                                        <p:tgtEl>
                                          <p:spTgt spid="122"/>
                                        </p:tgtEl>
                                        <p:attrNameLst>
                                          <p:attrName>ppt_w</p:attrName>
                                        </p:attrNameLst>
                                      </p:cBhvr>
                                      <p:tavLst>
                                        <p:tav tm="0">
                                          <p:val>
                                            <p:fltVal val="0"/>
                                          </p:val>
                                        </p:tav>
                                        <p:tav tm="100000">
                                          <p:val>
                                            <p:strVal val="#ppt_w"/>
                                          </p:val>
                                        </p:tav>
                                      </p:tavLst>
                                    </p:anim>
                                    <p:anim calcmode="lin" valueType="num">
                                      <p:cBhvr>
                                        <p:cTn dur="200" fill="hold" id="87"/>
                                        <p:tgtEl>
                                          <p:spTgt spid="122"/>
                                        </p:tgtEl>
                                        <p:attrNameLst>
                                          <p:attrName>ppt_h</p:attrName>
                                        </p:attrNameLst>
                                      </p:cBhvr>
                                      <p:tavLst>
                                        <p:tav tm="0">
                                          <p:val>
                                            <p:fltVal val="0"/>
                                          </p:val>
                                        </p:tav>
                                        <p:tav tm="100000">
                                          <p:val>
                                            <p:strVal val="#ppt_h"/>
                                          </p:val>
                                        </p:tav>
                                      </p:tavLst>
                                    </p:anim>
                                    <p:animEffect filter="fade" transition="in">
                                      <p:cBhvr>
                                        <p:cTn dur="200" id="88"/>
                                        <p:tgtEl>
                                          <p:spTgt spid="122"/>
                                        </p:tgtEl>
                                      </p:cBhvr>
                                    </p:animEffect>
                                  </p:childTnLst>
                                </p:cTn>
                              </p:par>
                              <p:par>
                                <p:cTn autoRev="1" fill="hold" grpId="1" id="89" nodeType="withEffect" presetClass="emph" presetID="6" presetSubtype="0">
                                  <p:stCondLst>
                                    <p:cond delay="150"/>
                                  </p:stCondLst>
                                  <p:childTnLst>
                                    <p:animScale>
                                      <p:cBhvr>
                                        <p:cTn dur="100" fill="hold" id="90"/>
                                        <p:tgtEl>
                                          <p:spTgt spid="122"/>
                                        </p:tgtEl>
                                      </p:cBhvr>
                                      <p:by x="130000" y="130000"/>
                                    </p:animScale>
                                  </p:childTnLst>
                                </p:cTn>
                              </p:par>
                            </p:childTnLst>
                          </p:cTn>
                        </p:par>
                        <p:par>
                          <p:cTn fill="hold" id="91" nodeType="afterGroup">
                            <p:stCondLst>
                              <p:cond delay="5450"/>
                            </p:stCondLst>
                            <p:childTnLst>
                              <p:par>
                                <p:cTn fill="hold" id="92" nodeType="afterEffect" presetClass="entr" presetID="22" presetSubtype="8">
                                  <p:stCondLst>
                                    <p:cond delay="0"/>
                                  </p:stCondLst>
                                  <p:childTnLst>
                                    <p:set>
                                      <p:cBhvr>
                                        <p:cTn dur="1" fill="hold" id="93">
                                          <p:stCondLst>
                                            <p:cond delay="0"/>
                                          </p:stCondLst>
                                        </p:cTn>
                                        <p:tgtEl>
                                          <p:spTgt spid="123"/>
                                        </p:tgtEl>
                                        <p:attrNameLst>
                                          <p:attrName>style.visibility</p:attrName>
                                        </p:attrNameLst>
                                      </p:cBhvr>
                                      <p:to>
                                        <p:strVal val="visible"/>
                                      </p:to>
                                    </p:set>
                                    <p:animEffect filter="wipe(left)" transition="in">
                                      <p:cBhvr>
                                        <p:cTn dur="500" id="94"/>
                                        <p:tgtEl>
                                          <p:spTgt spid="123"/>
                                        </p:tgtEl>
                                      </p:cBhvr>
                                    </p:animEffect>
                                  </p:childTnLst>
                                </p:cTn>
                              </p:par>
                            </p:childTnLst>
                          </p:cTn>
                        </p:par>
                        <p:par>
                          <p:cTn fill="hold" id="95" nodeType="afterGroup">
                            <p:stCondLst>
                              <p:cond delay="5950"/>
                            </p:stCondLst>
                            <p:childTnLst>
                              <p:par>
                                <p:cTn fill="hold" grpId="0" id="96" nodeType="afterEffect" presetClass="entr" presetID="2" presetSubtype="8">
                                  <p:stCondLst>
                                    <p:cond delay="0"/>
                                  </p:stCondLst>
                                  <p:childTnLst>
                                    <p:set>
                                      <p:cBhvr>
                                        <p:cTn dur="1" fill="hold" id="97">
                                          <p:stCondLst>
                                            <p:cond delay="0"/>
                                          </p:stCondLst>
                                        </p:cTn>
                                        <p:tgtEl>
                                          <p:spTgt spid="124"/>
                                        </p:tgtEl>
                                        <p:attrNameLst>
                                          <p:attrName>style.visibility</p:attrName>
                                        </p:attrNameLst>
                                      </p:cBhvr>
                                      <p:to>
                                        <p:strVal val="visible"/>
                                      </p:to>
                                    </p:set>
                                    <p:anim calcmode="lin" valueType="num">
                                      <p:cBhvr additive="base">
                                        <p:cTn dur="300" fill="hold" id="98"/>
                                        <p:tgtEl>
                                          <p:spTgt spid="124"/>
                                        </p:tgtEl>
                                        <p:attrNameLst>
                                          <p:attrName>ppt_x</p:attrName>
                                        </p:attrNameLst>
                                      </p:cBhvr>
                                      <p:tavLst>
                                        <p:tav tm="0">
                                          <p:val>
                                            <p:strVal val="0-#ppt_w/2"/>
                                          </p:val>
                                        </p:tav>
                                        <p:tav tm="100000">
                                          <p:val>
                                            <p:strVal val="#ppt_x"/>
                                          </p:val>
                                        </p:tav>
                                      </p:tavLst>
                                    </p:anim>
                                    <p:anim calcmode="lin" valueType="num">
                                      <p:cBhvr additive="base">
                                        <p:cTn dur="300" fill="hold" id="99"/>
                                        <p:tgtEl>
                                          <p:spTgt spid="124"/>
                                        </p:tgtEl>
                                        <p:attrNameLst>
                                          <p:attrName>ppt_y</p:attrName>
                                        </p:attrNameLst>
                                      </p:cBhvr>
                                      <p:tavLst>
                                        <p:tav tm="0">
                                          <p:val>
                                            <p:strVal val="#ppt_y"/>
                                          </p:val>
                                        </p:tav>
                                        <p:tav tm="100000">
                                          <p:val>
                                            <p:strVal val="#ppt_y"/>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194"/>
      <p:bldP grpId="0" spid="195"/>
      <p:bldP grpId="0" spid="196"/>
      <p:bldP grpId="0" spid="107"/>
      <p:bldP grpId="1" spid="107"/>
      <p:bldP grpId="0" spid="113"/>
      <p:bldP grpId="1" spid="113"/>
      <p:bldP grpId="0" spid="115"/>
      <p:bldP grpId="0" spid="116"/>
      <p:bldP grpId="1" spid="116"/>
      <p:bldP grpId="0" spid="118"/>
      <p:bldP grpId="0" spid="119"/>
      <p:bldP grpId="1" spid="119"/>
      <p:bldP grpId="0" spid="121"/>
      <p:bldP grpId="0" spid="122"/>
      <p:bldP grpId="1" spid="122"/>
      <p:bldP grpId="0" spid="124"/>
    </p:bldLst>
  </p:timing>
</p:sld>
</file>

<file path=ppt/slides/slide12.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bg>
      <p:bgPr>
        <a:blipFill dpi="0" rotWithShape="1">
          <a:blip r:embed="rId3">
            <a:lum/>
            <a:extLst>
              <a:ext uri="{28A0092B-C50C-407E-A947-70E740481C1C}">
                <a14:useLocalDpi/>
              </a:ext>
            </a:extLst>
          </a:blip>
          <a:stretch>
            <a:fillRect/>
          </a:stretch>
        </a:blipFill>
        <a:effectLst/>
      </p:bgPr>
    </p:bg>
    <p:spTree>
      <p:nvGrpSpPr>
        <p:cNvPr id="1" name=""/>
        <p:cNvGrpSpPr/>
        <p:nvPr/>
      </p:nvGrpSpPr>
      <p:grpSpPr>
        <a:xfrm>
          <a:off x="0" y="0"/>
          <a:ext cx="0" cy="0"/>
        </a:xfrm>
      </p:grpSpPr>
      <p:sp>
        <p:nvSpPr>
          <p:cNvPr id="194" name="矩形 193"/>
          <p:cNvSpPr/>
          <p:nvPr/>
        </p:nvSpPr>
        <p:spPr>
          <a:xfrm>
            <a:off x="0" y="434529"/>
            <a:ext cx="755576" cy="409030"/>
          </a:xfrm>
          <a:prstGeom prst="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95" name="TextBox 194"/>
          <p:cNvSpPr txBox="1"/>
          <p:nvPr/>
        </p:nvSpPr>
        <p:spPr>
          <a:xfrm>
            <a:off x="683568" y="360988"/>
            <a:ext cx="2592288" cy="335280"/>
          </a:xfrm>
          <a:prstGeom prst="rect">
            <a:avLst/>
          </a:prstGeom>
          <a:noFill/>
          <a:effectLst/>
        </p:spPr>
        <p:txBody>
          <a:bodyPr rtlCol="0" wrap="square">
            <a:spAutoFit/>
          </a:bodyPr>
          <a:lstStyle/>
          <a:p>
            <a:r>
              <a:rPr altLang="en-US" b="1" lang="zh-CN" smtClean="0" sz="1600">
                <a:solidFill>
                  <a:schemeClr val="tx1">
                    <a:lumMod val="65000"/>
                    <a:lumOff val="35000"/>
                  </a:schemeClr>
                </a:solidFill>
                <a:latin charset="-122" pitchFamily="34" typeface="微软雅黑"/>
                <a:ea charset="-122" pitchFamily="34" typeface="微软雅黑"/>
              </a:rPr>
              <a:t>在这里填写目录标题内容</a:t>
            </a:r>
          </a:p>
        </p:txBody>
      </p:sp>
      <p:sp>
        <p:nvSpPr>
          <p:cNvPr id="196" name="矩形 195"/>
          <p:cNvSpPr/>
          <p:nvPr/>
        </p:nvSpPr>
        <p:spPr>
          <a:xfrm>
            <a:off x="715208" y="607789"/>
            <a:ext cx="1544955" cy="304800"/>
          </a:xfrm>
          <a:prstGeom prst="rect">
            <a:avLst/>
          </a:prstGeom>
        </p:spPr>
        <p:txBody>
          <a:bodyPr wrap="none">
            <a:spAutoFit/>
          </a:bodyPr>
          <a:lstStyle/>
          <a:p>
            <a:r>
              <a:rPr altLang="zh-CN" lang="en-US" sz="1400">
                <a:solidFill>
                  <a:schemeClr val="tx1">
                    <a:lumMod val="65000"/>
                    <a:lumOff val="35000"/>
                  </a:schemeClr>
                </a:solidFill>
                <a:latin charset="0" panose="020b0806030902050204" pitchFamily="34" typeface="Impact"/>
              </a:rPr>
              <a:t>Fill in the title here</a:t>
            </a:r>
          </a:p>
        </p:txBody>
      </p:sp>
      <p:sp>
        <p:nvSpPr>
          <p:cNvPr id="5" name="椭圆 4"/>
          <p:cNvSpPr/>
          <p:nvPr/>
        </p:nvSpPr>
        <p:spPr>
          <a:xfrm>
            <a:off x="3059832" y="1491630"/>
            <a:ext cx="2916323" cy="2916323"/>
          </a:xfrm>
          <a:prstGeom prst="ellipse">
            <a:avLst/>
          </a:prstGeom>
          <a:no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nvGrpSpPr>
          <p:cNvPr id="6" name="组合 5"/>
          <p:cNvGrpSpPr/>
          <p:nvPr/>
        </p:nvGrpSpPr>
        <p:grpSpPr>
          <a:xfrm>
            <a:off x="3125864" y="1557769"/>
            <a:ext cx="2783847" cy="2783844"/>
            <a:chOff x="3047429" y="1323744"/>
            <a:chExt cx="2783847" cy="2783844"/>
          </a:xfrm>
          <a:effectLst/>
        </p:grpSpPr>
        <p:sp>
          <p:nvSpPr>
            <p:cNvPr id="7" name="椭圆 11"/>
            <p:cNvSpPr/>
            <p:nvPr/>
          </p:nvSpPr>
          <p:spPr>
            <a:xfrm rot="2700000">
              <a:off x="3862480" y="1323962"/>
              <a:ext cx="1153402" cy="1152965"/>
            </a:xfrm>
            <a:custGeom>
              <a:rect b="b" l="l" r="r" t="t"/>
              <a:pathLst>
                <a:path h="1152965" w="1153402">
                  <a:moveTo>
                    <a:pt x="746531" y="0"/>
                  </a:moveTo>
                  <a:cubicBezTo>
                    <a:pt x="779296" y="194851"/>
                    <a:pt x="949063" y="342875"/>
                    <a:pt x="1153402" y="342875"/>
                  </a:cubicBezTo>
                  <a:lnTo>
                    <a:pt x="1153402" y="1152965"/>
                  </a:lnTo>
                  <a:lnTo>
                    <a:pt x="343312" y="1152965"/>
                  </a:lnTo>
                  <a:cubicBezTo>
                    <a:pt x="343312" y="948474"/>
                    <a:pt x="195069" y="778607"/>
                    <a:pt x="0" y="746050"/>
                  </a:cubicBezTo>
                  <a:cubicBezTo>
                    <a:pt x="121924" y="397390"/>
                    <a:pt x="397695" y="121245"/>
                    <a:pt x="746531" y="0"/>
                  </a:cubicBezTo>
                  <a:close/>
                </a:path>
              </a:pathLst>
            </a:custGeom>
            <a:solidFill>
              <a:schemeClr val="bg2"/>
            </a:solidFill>
            <a:ln>
              <a:noFill/>
            </a:ln>
          </p:spPr>
          <p:txBody>
            <a:bodyPr anchor="ctr" bIns="0" lIns="0" rIns="0" tIns="0"/>
            <a:lstStyle/>
            <a:p>
              <a:pPr algn="ctr">
                <a:spcAft>
                  <a:spcPts val="600"/>
                </a:spcAft>
              </a:pPr>
              <a:endParaRPr altLang="en-US" lang="zh-CN" sz="1400">
                <a:solidFill>
                  <a:srgbClr val="FFFFFF"/>
                </a:solidFill>
                <a:latin charset="-122" pitchFamily="34" typeface="微软雅黑"/>
                <a:ea charset="-122" pitchFamily="34" typeface="微软雅黑"/>
              </a:endParaRPr>
            </a:p>
          </p:txBody>
        </p:sp>
        <p:sp>
          <p:nvSpPr>
            <p:cNvPr id="8" name="椭圆 11"/>
            <p:cNvSpPr/>
            <p:nvPr/>
          </p:nvSpPr>
          <p:spPr>
            <a:xfrm flipH="1" rot="2700000">
              <a:off x="4678356" y="2138826"/>
              <a:ext cx="1152437" cy="1153402"/>
            </a:xfrm>
            <a:custGeom>
              <a:rect b="b" l="l" r="r" t="t"/>
              <a:pathLst>
                <a:path h="1153402" w="1152437">
                  <a:moveTo>
                    <a:pt x="745522" y="0"/>
                  </a:moveTo>
                  <a:cubicBezTo>
                    <a:pt x="397295" y="121773"/>
                    <a:pt x="121402" y="397011"/>
                    <a:pt x="0" y="745261"/>
                  </a:cubicBezTo>
                  <a:cubicBezTo>
                    <a:pt x="201063" y="772062"/>
                    <a:pt x="355477" y="944700"/>
                    <a:pt x="355477" y="1153402"/>
                  </a:cubicBezTo>
                  <a:lnTo>
                    <a:pt x="1152437" y="1153402"/>
                  </a:lnTo>
                  <a:lnTo>
                    <a:pt x="1152437" y="343312"/>
                  </a:lnTo>
                  <a:cubicBezTo>
                    <a:pt x="947947" y="343312"/>
                    <a:pt x="778080" y="195069"/>
                    <a:pt x="745522" y="0"/>
                  </a:cubicBezTo>
                  <a:close/>
                </a:path>
              </a:pathLst>
            </a:custGeom>
            <a:solidFill>
              <a:schemeClr val="accent3"/>
            </a:solidFill>
            <a:ln>
              <a:noFill/>
            </a:ln>
          </p:spPr>
          <p:txBody>
            <a:bodyPr anchor="ctr" bIns="0" lIns="0" rIns="0" tIns="0"/>
            <a:lstStyle/>
            <a:p>
              <a:pPr algn="ctr">
                <a:spcAft>
                  <a:spcPts val="600"/>
                </a:spcAft>
              </a:pPr>
              <a:endParaRPr altLang="en-US" lang="zh-CN" sz="1400">
                <a:solidFill>
                  <a:srgbClr val="FFFFFF"/>
                </a:solidFill>
                <a:latin charset="-122" pitchFamily="34" typeface="微软雅黑"/>
                <a:ea charset="-122" pitchFamily="34" typeface="微软雅黑"/>
              </a:endParaRPr>
            </a:p>
          </p:txBody>
        </p:sp>
        <p:sp>
          <p:nvSpPr>
            <p:cNvPr id="9" name="椭圆 11"/>
            <p:cNvSpPr/>
            <p:nvPr/>
          </p:nvSpPr>
          <p:spPr>
            <a:xfrm flipV="1" rot="2700000">
              <a:off x="3047211" y="2139230"/>
              <a:ext cx="1153402" cy="1152966"/>
            </a:xfrm>
            <a:custGeom>
              <a:rect b="b" l="l" r="r" t="t"/>
              <a:pathLst>
                <a:path h="1152966" w="1153402">
                  <a:moveTo>
                    <a:pt x="343312" y="1152966"/>
                  </a:moveTo>
                  <a:lnTo>
                    <a:pt x="1153402" y="1152966"/>
                  </a:lnTo>
                  <a:lnTo>
                    <a:pt x="1153402" y="342876"/>
                  </a:lnTo>
                  <a:cubicBezTo>
                    <a:pt x="949063" y="342876"/>
                    <a:pt x="779296" y="194851"/>
                    <a:pt x="746532" y="0"/>
                  </a:cubicBezTo>
                  <a:cubicBezTo>
                    <a:pt x="397696" y="121245"/>
                    <a:pt x="121924" y="397391"/>
                    <a:pt x="0" y="746051"/>
                  </a:cubicBezTo>
                  <a:cubicBezTo>
                    <a:pt x="195069" y="778608"/>
                    <a:pt x="343312" y="948475"/>
                    <a:pt x="343312" y="1152966"/>
                  </a:cubicBezTo>
                  <a:close/>
                </a:path>
              </a:pathLst>
            </a:custGeom>
            <a:solidFill>
              <a:schemeClr val="accent5"/>
            </a:solidFill>
            <a:ln>
              <a:noFill/>
            </a:ln>
          </p:spPr>
          <p:txBody>
            <a:bodyPr anchor="ctr" bIns="0" lIns="0" rIns="0" tIns="0"/>
            <a:lstStyle/>
            <a:p>
              <a:pPr algn="ctr">
                <a:spcAft>
                  <a:spcPts val="600"/>
                </a:spcAft>
              </a:pPr>
              <a:endParaRPr altLang="en-US" lang="zh-CN" sz="1400">
                <a:solidFill>
                  <a:srgbClr val="FFFFFF"/>
                </a:solidFill>
                <a:latin charset="-122" pitchFamily="34" typeface="微软雅黑"/>
                <a:ea charset="-122" pitchFamily="34" typeface="微软雅黑"/>
              </a:endParaRPr>
            </a:p>
          </p:txBody>
        </p:sp>
        <p:sp>
          <p:nvSpPr>
            <p:cNvPr id="10" name="椭圆 11"/>
            <p:cNvSpPr/>
            <p:nvPr/>
          </p:nvSpPr>
          <p:spPr>
            <a:xfrm flipH="1" flipV="1" rot="2700000">
              <a:off x="3862864" y="2954647"/>
              <a:ext cx="1152934" cy="1152947"/>
            </a:xfrm>
            <a:custGeom>
              <a:rect b="b" l="l" r="r" t="t"/>
              <a:pathLst>
                <a:path h="1152947" w="1152934">
                  <a:moveTo>
                    <a:pt x="1152934" y="1152947"/>
                  </a:moveTo>
                  <a:lnTo>
                    <a:pt x="355974" y="1152947"/>
                  </a:lnTo>
                  <a:lnTo>
                    <a:pt x="355974" y="1152946"/>
                  </a:lnTo>
                  <a:cubicBezTo>
                    <a:pt x="355974" y="944071"/>
                    <a:pt x="201306" y="771320"/>
                    <a:pt x="0" y="744754"/>
                  </a:cubicBezTo>
                  <a:cubicBezTo>
                    <a:pt x="122138" y="396697"/>
                    <a:pt x="397654" y="121079"/>
                    <a:pt x="746064" y="0"/>
                  </a:cubicBezTo>
                  <a:cubicBezTo>
                    <a:pt x="778837" y="194842"/>
                    <a:pt x="948600" y="342857"/>
                    <a:pt x="1152933" y="342857"/>
                  </a:cubicBezTo>
                  <a:cubicBezTo>
                    <a:pt x="1152934" y="342857"/>
                    <a:pt x="1152934" y="342857"/>
                    <a:pt x="1152934" y="342857"/>
                  </a:cubicBezTo>
                  <a:close/>
                </a:path>
              </a:pathLst>
            </a:custGeom>
            <a:solidFill>
              <a:schemeClr val="accent1"/>
            </a:solidFill>
            <a:ln>
              <a:noFill/>
            </a:ln>
          </p:spPr>
          <p:txBody>
            <a:bodyPr anchor="ctr" bIns="0" lIns="0" rIns="0" tIns="0"/>
            <a:lstStyle/>
            <a:p>
              <a:pPr algn="ctr">
                <a:spcAft>
                  <a:spcPts val="600"/>
                </a:spcAft>
              </a:pPr>
              <a:endParaRPr altLang="en-US" lang="zh-CN" sz="1400">
                <a:solidFill>
                  <a:srgbClr val="FFFFFF"/>
                </a:solidFill>
                <a:latin charset="-122" pitchFamily="34" typeface="微软雅黑"/>
                <a:ea charset="-122" pitchFamily="34" typeface="微软雅黑"/>
              </a:endParaRPr>
            </a:p>
          </p:txBody>
        </p:sp>
      </p:grpSp>
      <p:sp>
        <p:nvSpPr>
          <p:cNvPr id="11" name="标题层"/>
          <p:cNvSpPr txBox="1"/>
          <p:nvPr/>
        </p:nvSpPr>
        <p:spPr bwMode="auto">
          <a:xfrm>
            <a:off x="3393654" y="1872859"/>
            <a:ext cx="617718" cy="518160"/>
          </a:xfrm>
          <a:prstGeom prst="rect">
            <a:avLst/>
          </a:prstGeom>
          <a:noFill/>
          <a:effectLst>
            <a:outerShdw algn="tl" blurRad="12700" dir="4380000" dist="12700" rotWithShape="0">
              <a:prstClr val="black">
                <a:alpha val="40000"/>
              </a:prstClr>
            </a:outerShdw>
          </a:effectLst>
        </p:spPr>
        <p:txBody>
          <a:bodyPr wrap="square">
            <a:spAutoFit/>
          </a:bodyPr>
          <a:lstStyle/>
          <a:p>
            <a:pPr algn="ctr" defTabSz="914400" eaLnBrk="1" fontAlgn="auto" hangingPunct="1" indent="0" latinLnBrk="0" lvl="0" marL="0" marR="0">
              <a:lnSpc>
                <a:spcPct val="100000"/>
              </a:lnSpc>
              <a:spcBef>
                <a:spcPct val="0"/>
              </a:spcBef>
              <a:spcAft>
                <a:spcPct val="0"/>
              </a:spcAft>
              <a:buClrTx/>
              <a:buSzTx/>
              <a:buFontTx/>
              <a:buNone/>
              <a:defRPr/>
            </a:pPr>
            <a:r>
              <a:rPr altLang="zh-CN" b="0" baseline="0" cap="none" i="0" kern="0" kumimoji="0" lang="en-US" noProof="0" normalizeH="0" smtClean="0" spc="0" strike="noStrike" sz="2800" u="none">
                <a:ln>
                  <a:noFill/>
                </a:ln>
                <a:effectLst/>
                <a:uLnTx/>
                <a:uFillTx/>
                <a:latin charset="0" panose="020b0806030902050204" pitchFamily="34" typeface="Impact"/>
                <a:ea charset="-122" pitchFamily="34" typeface="微软雅黑"/>
                <a:cs charset="0" pitchFamily="34" typeface="Arial"/>
              </a:rPr>
              <a:t>01</a:t>
            </a:r>
          </a:p>
        </p:txBody>
      </p:sp>
      <p:sp>
        <p:nvSpPr>
          <p:cNvPr id="12" name="标题层"/>
          <p:cNvSpPr txBox="1"/>
          <p:nvPr/>
        </p:nvSpPr>
        <p:spPr bwMode="auto">
          <a:xfrm>
            <a:off x="5024150" y="1872859"/>
            <a:ext cx="617718" cy="518160"/>
          </a:xfrm>
          <a:prstGeom prst="rect">
            <a:avLst/>
          </a:prstGeom>
          <a:noFill/>
          <a:effectLst>
            <a:outerShdw algn="tl" blurRad="12700" dir="4380000" dist="12700" rotWithShape="0">
              <a:prstClr val="black">
                <a:alpha val="40000"/>
              </a:prstClr>
            </a:outerShdw>
          </a:effectLst>
        </p:spPr>
        <p:txBody>
          <a:bodyPr wrap="square">
            <a:spAutoFit/>
          </a:bodyPr>
          <a:lstStyle/>
          <a:p>
            <a:pPr algn="ctr" defTabSz="914400" eaLnBrk="1" fontAlgn="auto" hangingPunct="1" indent="0" latinLnBrk="0" lvl="0" marL="0" marR="0">
              <a:lnSpc>
                <a:spcPct val="100000"/>
              </a:lnSpc>
              <a:spcBef>
                <a:spcPct val="0"/>
              </a:spcBef>
              <a:spcAft>
                <a:spcPct val="0"/>
              </a:spcAft>
              <a:buClrTx/>
              <a:buSzTx/>
              <a:buFontTx/>
              <a:buNone/>
              <a:defRPr/>
            </a:pPr>
            <a:r>
              <a:rPr altLang="zh-CN" b="0" baseline="0" cap="none" i="0" kern="0" kumimoji="0" lang="en-US" noProof="0" normalizeH="0" smtClean="0" spc="0" strike="noStrike" sz="2800" u="none">
                <a:ln>
                  <a:noFill/>
                </a:ln>
                <a:effectLst/>
                <a:uLnTx/>
                <a:uFillTx/>
                <a:latin charset="0" panose="020b0806030902050204" pitchFamily="34" typeface="Impact"/>
                <a:ea charset="-122" pitchFamily="34" typeface="微软雅黑"/>
                <a:cs charset="0" pitchFamily="34" typeface="Arial"/>
              </a:rPr>
              <a:t>02</a:t>
            </a:r>
          </a:p>
        </p:txBody>
      </p:sp>
      <p:sp>
        <p:nvSpPr>
          <p:cNvPr id="13" name="标题层"/>
          <p:cNvSpPr txBox="1"/>
          <p:nvPr/>
        </p:nvSpPr>
        <p:spPr bwMode="auto">
          <a:xfrm>
            <a:off x="5024150" y="3503180"/>
            <a:ext cx="617718" cy="518160"/>
          </a:xfrm>
          <a:prstGeom prst="rect">
            <a:avLst/>
          </a:prstGeom>
          <a:noFill/>
          <a:effectLst>
            <a:outerShdw algn="tl" blurRad="12700" dir="4380000" dist="12700" rotWithShape="0">
              <a:prstClr val="black">
                <a:alpha val="40000"/>
              </a:prstClr>
            </a:outerShdw>
          </a:effectLst>
        </p:spPr>
        <p:txBody>
          <a:bodyPr wrap="square">
            <a:spAutoFit/>
          </a:bodyPr>
          <a:lstStyle/>
          <a:p>
            <a:pPr algn="ctr" defTabSz="914400" eaLnBrk="1" fontAlgn="auto" hangingPunct="1" indent="0" latinLnBrk="0" lvl="0" marL="0" marR="0">
              <a:lnSpc>
                <a:spcPct val="100000"/>
              </a:lnSpc>
              <a:spcBef>
                <a:spcPct val="0"/>
              </a:spcBef>
              <a:spcAft>
                <a:spcPct val="0"/>
              </a:spcAft>
              <a:buClrTx/>
              <a:buSzTx/>
              <a:buFontTx/>
              <a:buNone/>
              <a:defRPr/>
            </a:pPr>
            <a:r>
              <a:rPr altLang="zh-CN" b="0" baseline="0" cap="none" i="0" kern="0" kumimoji="0" lang="en-US" noProof="0" normalizeH="0" smtClean="0" spc="0" strike="noStrike" sz="2800" u="none">
                <a:ln>
                  <a:noFill/>
                </a:ln>
                <a:effectLst/>
                <a:uLnTx/>
                <a:uFillTx/>
                <a:latin charset="0" panose="020b0806030902050204" pitchFamily="34" typeface="Impact"/>
                <a:ea charset="-122" pitchFamily="34" typeface="微软雅黑"/>
                <a:cs charset="0" pitchFamily="34" typeface="Arial"/>
              </a:rPr>
              <a:t>03</a:t>
            </a:r>
          </a:p>
        </p:txBody>
      </p:sp>
      <p:sp>
        <p:nvSpPr>
          <p:cNvPr id="14" name="标题层"/>
          <p:cNvSpPr txBox="1"/>
          <p:nvPr/>
        </p:nvSpPr>
        <p:spPr bwMode="auto">
          <a:xfrm>
            <a:off x="3393654" y="3503180"/>
            <a:ext cx="617718" cy="518160"/>
          </a:xfrm>
          <a:prstGeom prst="rect">
            <a:avLst/>
          </a:prstGeom>
          <a:noFill/>
          <a:effectLst>
            <a:outerShdw algn="tl" blurRad="12700" dir="4380000" dist="12700" rotWithShape="0">
              <a:prstClr val="black">
                <a:alpha val="40000"/>
              </a:prstClr>
            </a:outerShdw>
          </a:effectLst>
        </p:spPr>
        <p:txBody>
          <a:bodyPr wrap="square">
            <a:spAutoFit/>
          </a:bodyPr>
          <a:lstStyle/>
          <a:p>
            <a:pPr algn="ctr" defTabSz="914400" eaLnBrk="1" fontAlgn="auto" hangingPunct="1" indent="0" latinLnBrk="0" lvl="0" marL="0" marR="0">
              <a:lnSpc>
                <a:spcPct val="100000"/>
              </a:lnSpc>
              <a:spcBef>
                <a:spcPct val="0"/>
              </a:spcBef>
              <a:spcAft>
                <a:spcPct val="0"/>
              </a:spcAft>
              <a:buClrTx/>
              <a:buSzTx/>
              <a:buFontTx/>
              <a:buNone/>
              <a:defRPr/>
            </a:pPr>
            <a:r>
              <a:rPr altLang="zh-CN" b="0" baseline="0" cap="none" i="0" kern="0" kumimoji="0" lang="en-US" noProof="0" normalizeH="0" smtClean="0" spc="0" strike="noStrike" sz="2800" u="none">
                <a:ln>
                  <a:noFill/>
                </a:ln>
                <a:effectLst/>
                <a:uLnTx/>
                <a:uFillTx/>
                <a:latin charset="0" panose="020b0806030902050204" pitchFamily="34" typeface="Impact"/>
                <a:ea charset="-122" pitchFamily="34" typeface="微软雅黑"/>
                <a:cs charset="0" pitchFamily="34" typeface="Arial"/>
              </a:rPr>
              <a:t>04</a:t>
            </a:r>
          </a:p>
        </p:txBody>
      </p:sp>
      <p:cxnSp>
        <p:nvCxnSpPr>
          <p:cNvPr id="15" name="直接连接符 14"/>
          <p:cNvCxnSpPr/>
          <p:nvPr/>
        </p:nvCxnSpPr>
        <p:spPr>
          <a:xfrm>
            <a:off x="2771800" y="2169929"/>
            <a:ext cx="621393" cy="0"/>
          </a:xfrm>
          <a:prstGeom prst="line">
            <a:avLst/>
          </a:prstGeom>
          <a:noFill/>
          <a:ln algn="ctr" cap="flat" cmpd="sng" w="9525">
            <a:solidFill>
              <a:sysClr lastClr="000000" val="windowText"/>
            </a:solidFill>
            <a:prstDash val="sysDash"/>
            <a:headEnd type="oval"/>
            <a:tailEnd type="oval"/>
          </a:ln>
          <a:effectLst/>
        </p:spPr>
      </p:cxnSp>
      <p:sp>
        <p:nvSpPr>
          <p:cNvPr id="16" name="矩形 15"/>
          <p:cNvSpPr/>
          <p:nvPr/>
        </p:nvSpPr>
        <p:spPr>
          <a:xfrm>
            <a:off x="611560" y="1959681"/>
            <a:ext cx="2016018" cy="548640"/>
          </a:xfrm>
          <a:prstGeom prst="rect">
            <a:avLst/>
          </a:prstGeom>
        </p:spPr>
        <p:txBody>
          <a:bodyPr wrap="square">
            <a:spAutoFit/>
          </a:bodyPr>
          <a:lstStyle/>
          <a:p>
            <a:pPr algn="just">
              <a:lnSpc>
                <a:spcPts val="1200"/>
              </a:lnSpc>
            </a:pPr>
            <a:r>
              <a:rPr altLang="en-US" lang="zh-CN" sz="1000">
                <a:latin charset="-122" pitchFamily="34" typeface="微软雅黑"/>
                <a:ea charset="-122" pitchFamily="34" typeface="微软雅黑"/>
              </a:rPr>
              <a:t>随着计算机技术的发展及印刷技术的进步，平面设计在视觉感观领域的表现和应用也越来越丰富。</a:t>
            </a:r>
          </a:p>
        </p:txBody>
      </p:sp>
      <p:cxnSp>
        <p:nvCxnSpPr>
          <p:cNvPr id="17" name="直接连接符 16"/>
          <p:cNvCxnSpPr/>
          <p:nvPr/>
        </p:nvCxnSpPr>
        <p:spPr>
          <a:xfrm>
            <a:off x="5641868" y="2169929"/>
            <a:ext cx="621393" cy="0"/>
          </a:xfrm>
          <a:prstGeom prst="line">
            <a:avLst/>
          </a:prstGeom>
          <a:noFill/>
          <a:ln algn="ctr" cap="flat" cmpd="sng" w="9525">
            <a:solidFill>
              <a:sysClr lastClr="000000" val="windowText"/>
            </a:solidFill>
            <a:prstDash val="sysDash"/>
            <a:headEnd type="oval"/>
            <a:tailEnd type="oval"/>
          </a:ln>
          <a:effectLst/>
        </p:spPr>
      </p:cxnSp>
      <p:sp>
        <p:nvSpPr>
          <p:cNvPr id="18" name="矩形 17"/>
          <p:cNvSpPr/>
          <p:nvPr/>
        </p:nvSpPr>
        <p:spPr>
          <a:xfrm>
            <a:off x="6372199" y="1959681"/>
            <a:ext cx="2016018" cy="548640"/>
          </a:xfrm>
          <a:prstGeom prst="rect">
            <a:avLst/>
          </a:prstGeom>
        </p:spPr>
        <p:txBody>
          <a:bodyPr wrap="square">
            <a:spAutoFit/>
          </a:bodyPr>
          <a:lstStyle/>
          <a:p>
            <a:pPr algn="just">
              <a:lnSpc>
                <a:spcPts val="1200"/>
              </a:lnSpc>
            </a:pPr>
            <a:r>
              <a:rPr altLang="en-US" lang="zh-CN" sz="1000">
                <a:latin charset="-122" pitchFamily="34" typeface="微软雅黑"/>
                <a:ea charset="-122" pitchFamily="34" typeface="微软雅黑"/>
              </a:rPr>
              <a:t>随着计算机技术的发展及印刷技术的进步，平面设计在视觉感观领域的表现和应用也越来越丰富。</a:t>
            </a:r>
          </a:p>
        </p:txBody>
      </p:sp>
      <p:cxnSp>
        <p:nvCxnSpPr>
          <p:cNvPr id="19" name="直接连接符 18"/>
          <p:cNvCxnSpPr/>
          <p:nvPr/>
        </p:nvCxnSpPr>
        <p:spPr>
          <a:xfrm>
            <a:off x="5641868" y="3737271"/>
            <a:ext cx="621393" cy="0"/>
          </a:xfrm>
          <a:prstGeom prst="line">
            <a:avLst/>
          </a:prstGeom>
          <a:noFill/>
          <a:ln algn="ctr" cap="flat" cmpd="sng" w="9525">
            <a:solidFill>
              <a:sysClr lastClr="000000" val="windowText"/>
            </a:solidFill>
            <a:prstDash val="sysDash"/>
            <a:headEnd type="oval"/>
            <a:tailEnd type="oval"/>
          </a:ln>
          <a:effectLst/>
        </p:spPr>
      </p:cxnSp>
      <p:sp>
        <p:nvSpPr>
          <p:cNvPr id="20" name="矩形 19"/>
          <p:cNvSpPr/>
          <p:nvPr/>
        </p:nvSpPr>
        <p:spPr>
          <a:xfrm>
            <a:off x="6372199" y="3527023"/>
            <a:ext cx="2016018" cy="548640"/>
          </a:xfrm>
          <a:prstGeom prst="rect">
            <a:avLst/>
          </a:prstGeom>
        </p:spPr>
        <p:txBody>
          <a:bodyPr wrap="square">
            <a:spAutoFit/>
          </a:bodyPr>
          <a:lstStyle/>
          <a:p>
            <a:pPr algn="just">
              <a:lnSpc>
                <a:spcPts val="1200"/>
              </a:lnSpc>
            </a:pPr>
            <a:r>
              <a:rPr altLang="en-US" lang="zh-CN" sz="1000">
                <a:latin charset="-122" pitchFamily="34" typeface="微软雅黑"/>
                <a:ea charset="-122" pitchFamily="34" typeface="微软雅黑"/>
              </a:rPr>
              <a:t>随着计算机技术的发展及印刷技术的进步，平面设计在视觉感观领域的表现和应用也越来越丰富。</a:t>
            </a:r>
          </a:p>
        </p:txBody>
      </p:sp>
      <p:cxnSp>
        <p:nvCxnSpPr>
          <p:cNvPr id="21" name="直接连接符 20"/>
          <p:cNvCxnSpPr/>
          <p:nvPr/>
        </p:nvCxnSpPr>
        <p:spPr>
          <a:xfrm>
            <a:off x="2771800" y="3737271"/>
            <a:ext cx="621393" cy="0"/>
          </a:xfrm>
          <a:prstGeom prst="line">
            <a:avLst/>
          </a:prstGeom>
          <a:noFill/>
          <a:ln algn="ctr" cap="flat" cmpd="sng" w="9525">
            <a:solidFill>
              <a:sysClr lastClr="000000" val="windowText"/>
            </a:solidFill>
            <a:prstDash val="sysDash"/>
            <a:headEnd type="oval"/>
            <a:tailEnd type="oval"/>
          </a:ln>
          <a:effectLst/>
        </p:spPr>
      </p:cxnSp>
      <p:sp>
        <p:nvSpPr>
          <p:cNvPr id="22" name="矩形 21"/>
          <p:cNvSpPr/>
          <p:nvPr/>
        </p:nvSpPr>
        <p:spPr>
          <a:xfrm>
            <a:off x="611560" y="3527023"/>
            <a:ext cx="2016018" cy="548640"/>
          </a:xfrm>
          <a:prstGeom prst="rect">
            <a:avLst/>
          </a:prstGeom>
        </p:spPr>
        <p:txBody>
          <a:bodyPr wrap="square">
            <a:spAutoFit/>
          </a:bodyPr>
          <a:lstStyle/>
          <a:p>
            <a:pPr algn="just">
              <a:lnSpc>
                <a:spcPts val="1200"/>
              </a:lnSpc>
            </a:pPr>
            <a:r>
              <a:rPr altLang="en-US" lang="zh-CN" sz="1000">
                <a:latin charset="-122" pitchFamily="34" typeface="微软雅黑"/>
                <a:ea charset="-122" pitchFamily="34" typeface="微软雅黑"/>
              </a:rPr>
              <a:t>随着计算机技术的发展及印刷技术的进步，平面设计在视觉感观领域的表现和应用也越来越丰富。</a:t>
            </a:r>
          </a:p>
        </p:txBody>
      </p:sp>
    </p:spTree>
    <p:extLst>
      <p:ext uri="{BB962C8B-B14F-4D97-AF65-F5344CB8AC3E}">
        <p14:creationId val="2040787914"/>
      </p:ext>
    </p:extLst>
  </p:cSld>
  <p:clrMapOvr>
    <a:masterClrMapping/>
  </p:clrMapOvr>
  <p:transition spd="med">
    <p:fade/>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22" presetSubtype="8">
                                  <p:stCondLst>
                                    <p:cond delay="0"/>
                                  </p:stCondLst>
                                  <p:childTnLst>
                                    <p:set>
                                      <p:cBhvr>
                                        <p:cTn dur="1" fill="hold" id="6">
                                          <p:stCondLst>
                                            <p:cond delay="0"/>
                                          </p:stCondLst>
                                        </p:cTn>
                                        <p:tgtEl>
                                          <p:spTgt spid="194"/>
                                        </p:tgtEl>
                                        <p:attrNameLst>
                                          <p:attrName>style.visibility</p:attrName>
                                        </p:attrNameLst>
                                      </p:cBhvr>
                                      <p:to>
                                        <p:strVal val="visible"/>
                                      </p:to>
                                    </p:set>
                                    <p:animEffect filter="wipe(left)" transition="in">
                                      <p:cBhvr>
                                        <p:cTn dur="500" id="7"/>
                                        <p:tgtEl>
                                          <p:spTgt spid="194"/>
                                        </p:tgtEl>
                                      </p:cBhvr>
                                    </p:animEffect>
                                  </p:childTnLst>
                                </p:cTn>
                              </p:par>
                            </p:childTnLst>
                          </p:cTn>
                        </p:par>
                        <p:par>
                          <p:cTn fill="hold" id="8" nodeType="afterGroup">
                            <p:stCondLst>
                              <p:cond delay="500"/>
                            </p:stCondLst>
                            <p:childTnLst>
                              <p:par>
                                <p:cTn decel="42000" fill="hold" grpId="0" id="9" nodeType="afterEffect" presetClass="entr" presetID="2" presetSubtype="8">
                                  <p:stCondLst>
                                    <p:cond delay="0"/>
                                  </p:stCondLst>
                                  <p:childTnLst>
                                    <p:set>
                                      <p:cBhvr>
                                        <p:cTn dur="1" fill="hold" id="10">
                                          <p:stCondLst>
                                            <p:cond delay="0"/>
                                          </p:stCondLst>
                                        </p:cTn>
                                        <p:tgtEl>
                                          <p:spTgt spid="195"/>
                                        </p:tgtEl>
                                        <p:attrNameLst>
                                          <p:attrName>style.visibility</p:attrName>
                                        </p:attrNameLst>
                                      </p:cBhvr>
                                      <p:to>
                                        <p:strVal val="visible"/>
                                      </p:to>
                                    </p:set>
                                    <p:anim calcmode="lin" valueType="num">
                                      <p:cBhvr additive="base">
                                        <p:cTn dur="500" fill="hold" id="11"/>
                                        <p:tgtEl>
                                          <p:spTgt spid="195"/>
                                        </p:tgtEl>
                                        <p:attrNameLst>
                                          <p:attrName>ppt_x</p:attrName>
                                        </p:attrNameLst>
                                      </p:cBhvr>
                                      <p:tavLst>
                                        <p:tav tm="0">
                                          <p:val>
                                            <p:strVal val="0-#ppt_w/2"/>
                                          </p:val>
                                        </p:tav>
                                        <p:tav tm="100000">
                                          <p:val>
                                            <p:strVal val="#ppt_x"/>
                                          </p:val>
                                        </p:tav>
                                      </p:tavLst>
                                    </p:anim>
                                    <p:anim calcmode="lin" valueType="num">
                                      <p:cBhvr additive="base">
                                        <p:cTn dur="500" fill="hold" id="12"/>
                                        <p:tgtEl>
                                          <p:spTgt spid="195"/>
                                        </p:tgtEl>
                                        <p:attrNameLst>
                                          <p:attrName>ppt_y</p:attrName>
                                        </p:attrNameLst>
                                      </p:cBhvr>
                                      <p:tavLst>
                                        <p:tav tm="0">
                                          <p:val>
                                            <p:strVal val="#ppt_y"/>
                                          </p:val>
                                        </p:tav>
                                        <p:tav tm="100000">
                                          <p:val>
                                            <p:strVal val="#ppt_y"/>
                                          </p:val>
                                        </p:tav>
                                      </p:tavLst>
                                    </p:anim>
                                  </p:childTnLst>
                                </p:cTn>
                              </p:par>
                              <p:par>
                                <p:cTn decel="42000" fill="hold" grpId="0" id="13" nodeType="withEffect" presetClass="entr" presetID="2" presetSubtype="8">
                                  <p:stCondLst>
                                    <p:cond delay="300"/>
                                  </p:stCondLst>
                                  <p:childTnLst>
                                    <p:set>
                                      <p:cBhvr>
                                        <p:cTn dur="1" fill="hold" id="14">
                                          <p:stCondLst>
                                            <p:cond delay="0"/>
                                          </p:stCondLst>
                                        </p:cTn>
                                        <p:tgtEl>
                                          <p:spTgt spid="196"/>
                                        </p:tgtEl>
                                        <p:attrNameLst>
                                          <p:attrName>style.visibility</p:attrName>
                                        </p:attrNameLst>
                                      </p:cBhvr>
                                      <p:to>
                                        <p:strVal val="visible"/>
                                      </p:to>
                                    </p:set>
                                    <p:anim calcmode="lin" valueType="num">
                                      <p:cBhvr additive="base">
                                        <p:cTn dur="500" fill="hold" id="15"/>
                                        <p:tgtEl>
                                          <p:spTgt spid="196"/>
                                        </p:tgtEl>
                                        <p:attrNameLst>
                                          <p:attrName>ppt_x</p:attrName>
                                        </p:attrNameLst>
                                      </p:cBhvr>
                                      <p:tavLst>
                                        <p:tav tm="0">
                                          <p:val>
                                            <p:strVal val="0-#ppt_w/2"/>
                                          </p:val>
                                        </p:tav>
                                        <p:tav tm="100000">
                                          <p:val>
                                            <p:strVal val="#ppt_x"/>
                                          </p:val>
                                        </p:tav>
                                      </p:tavLst>
                                    </p:anim>
                                    <p:anim calcmode="lin" valueType="num">
                                      <p:cBhvr additive="base">
                                        <p:cTn dur="500" fill="hold" id="16"/>
                                        <p:tgtEl>
                                          <p:spTgt spid="196"/>
                                        </p:tgtEl>
                                        <p:attrNameLst>
                                          <p:attrName>ppt_y</p:attrName>
                                        </p:attrNameLst>
                                      </p:cBhvr>
                                      <p:tavLst>
                                        <p:tav tm="0">
                                          <p:val>
                                            <p:strVal val="#ppt_y"/>
                                          </p:val>
                                        </p:tav>
                                        <p:tav tm="100000">
                                          <p:val>
                                            <p:strVal val="#ppt_y"/>
                                          </p:val>
                                        </p:tav>
                                      </p:tavLst>
                                    </p:anim>
                                  </p:childTnLst>
                                </p:cTn>
                              </p:par>
                            </p:childTnLst>
                          </p:cTn>
                        </p:par>
                        <p:par>
                          <p:cTn fill="hold" id="17" nodeType="afterGroup">
                            <p:stCondLst>
                              <p:cond delay="1300"/>
                            </p:stCondLst>
                            <p:childTnLst>
                              <p:par>
                                <p:cTn fill="hold" id="18" nodeType="afterEffect" presetClass="entr" presetID="53" presetSubtype="0">
                                  <p:stCondLst>
                                    <p:cond delay="0"/>
                                  </p:stCondLst>
                                  <p:childTnLst>
                                    <p:set>
                                      <p:cBhvr>
                                        <p:cTn dur="1" fill="hold" id="19">
                                          <p:stCondLst>
                                            <p:cond delay="0"/>
                                          </p:stCondLst>
                                        </p:cTn>
                                        <p:tgtEl>
                                          <p:spTgt spid="6"/>
                                        </p:tgtEl>
                                        <p:attrNameLst>
                                          <p:attrName>style.visibility</p:attrName>
                                        </p:attrNameLst>
                                      </p:cBhvr>
                                      <p:to>
                                        <p:strVal val="visible"/>
                                      </p:to>
                                    </p:set>
                                    <p:anim calcmode="lin" valueType="num">
                                      <p:cBhvr>
                                        <p:cTn dur="1100" fill="hold" id="20"/>
                                        <p:tgtEl>
                                          <p:spTgt spid="6"/>
                                        </p:tgtEl>
                                        <p:attrNameLst>
                                          <p:attrName>ppt_w</p:attrName>
                                        </p:attrNameLst>
                                      </p:cBhvr>
                                      <p:tavLst>
                                        <p:tav tm="0">
                                          <p:val>
                                            <p:fltVal val="0"/>
                                          </p:val>
                                        </p:tav>
                                        <p:tav tm="100000">
                                          <p:val>
                                            <p:strVal val="#ppt_w"/>
                                          </p:val>
                                        </p:tav>
                                      </p:tavLst>
                                    </p:anim>
                                    <p:anim calcmode="lin" valueType="num">
                                      <p:cBhvr>
                                        <p:cTn dur="1100" fill="hold" id="21"/>
                                        <p:tgtEl>
                                          <p:spTgt spid="6"/>
                                        </p:tgtEl>
                                        <p:attrNameLst>
                                          <p:attrName>ppt_h</p:attrName>
                                        </p:attrNameLst>
                                      </p:cBhvr>
                                      <p:tavLst>
                                        <p:tav tm="0">
                                          <p:val>
                                            <p:fltVal val="0"/>
                                          </p:val>
                                        </p:tav>
                                        <p:tav tm="100000">
                                          <p:val>
                                            <p:strVal val="#ppt_h"/>
                                          </p:val>
                                        </p:tav>
                                      </p:tavLst>
                                    </p:anim>
                                    <p:animEffect filter="fade" transition="in">
                                      <p:cBhvr>
                                        <p:cTn dur="1100" id="22"/>
                                        <p:tgtEl>
                                          <p:spTgt spid="6"/>
                                        </p:tgtEl>
                                      </p:cBhvr>
                                    </p:animEffect>
                                  </p:childTnLst>
                                </p:cTn>
                              </p:par>
                              <p:par>
                                <p:cTn fill="hold" id="23" nodeType="withEffect" presetClass="emph" presetID="8" presetSubtype="0">
                                  <p:stCondLst>
                                    <p:cond delay="0"/>
                                  </p:stCondLst>
                                  <p:childTnLst>
                                    <p:animRot by="21600000">
                                      <p:cBhvr>
                                        <p:cTn dur="1600" fill="hold" id="24"/>
                                        <p:tgtEl>
                                          <p:spTgt spid="6"/>
                                        </p:tgtEl>
                                        <p:attrNameLst>
                                          <p:attrName>r</p:attrName>
                                        </p:attrNameLst>
                                      </p:cBhvr>
                                    </p:animRot>
                                  </p:childTnLst>
                                </p:cTn>
                              </p:par>
                            </p:childTnLst>
                          </p:cTn>
                        </p:par>
                        <p:par>
                          <p:cTn fill="hold" id="25" nodeType="afterGroup">
                            <p:stCondLst>
                              <p:cond delay="2900"/>
                            </p:stCondLst>
                            <p:childTnLst>
                              <p:par>
                                <p:cTn fill="hold" grpId="0" id="26" nodeType="afterEffect" presetClass="entr" presetID="53" presetSubtype="0">
                                  <p:stCondLst>
                                    <p:cond delay="0"/>
                                  </p:stCondLst>
                                  <p:childTnLst>
                                    <p:set>
                                      <p:cBhvr>
                                        <p:cTn dur="1" fill="hold" id="27">
                                          <p:stCondLst>
                                            <p:cond delay="0"/>
                                          </p:stCondLst>
                                        </p:cTn>
                                        <p:tgtEl>
                                          <p:spTgt spid="5"/>
                                        </p:tgtEl>
                                        <p:attrNameLst>
                                          <p:attrName>style.visibility</p:attrName>
                                        </p:attrNameLst>
                                      </p:cBhvr>
                                      <p:to>
                                        <p:strVal val="visible"/>
                                      </p:to>
                                    </p:set>
                                    <p:anim calcmode="lin" valueType="num">
                                      <p:cBhvr>
                                        <p:cTn dur="500" fill="hold" id="28"/>
                                        <p:tgtEl>
                                          <p:spTgt spid="5"/>
                                        </p:tgtEl>
                                        <p:attrNameLst>
                                          <p:attrName>ppt_w</p:attrName>
                                        </p:attrNameLst>
                                      </p:cBhvr>
                                      <p:tavLst>
                                        <p:tav tm="0">
                                          <p:val>
                                            <p:fltVal val="0"/>
                                          </p:val>
                                        </p:tav>
                                        <p:tav tm="100000">
                                          <p:val>
                                            <p:strVal val="#ppt_w"/>
                                          </p:val>
                                        </p:tav>
                                      </p:tavLst>
                                    </p:anim>
                                    <p:anim calcmode="lin" valueType="num">
                                      <p:cBhvr>
                                        <p:cTn dur="500" fill="hold" id="29"/>
                                        <p:tgtEl>
                                          <p:spTgt spid="5"/>
                                        </p:tgtEl>
                                        <p:attrNameLst>
                                          <p:attrName>ppt_h</p:attrName>
                                        </p:attrNameLst>
                                      </p:cBhvr>
                                      <p:tavLst>
                                        <p:tav tm="0">
                                          <p:val>
                                            <p:fltVal val="0"/>
                                          </p:val>
                                        </p:tav>
                                        <p:tav tm="100000">
                                          <p:val>
                                            <p:strVal val="#ppt_h"/>
                                          </p:val>
                                        </p:tav>
                                      </p:tavLst>
                                    </p:anim>
                                    <p:animEffect filter="fade" transition="in">
                                      <p:cBhvr>
                                        <p:cTn dur="500" id="30"/>
                                        <p:tgtEl>
                                          <p:spTgt spid="5"/>
                                        </p:tgtEl>
                                      </p:cBhvr>
                                    </p:animEffect>
                                  </p:childTnLst>
                                </p:cTn>
                              </p:par>
                            </p:childTnLst>
                          </p:cTn>
                        </p:par>
                        <p:par>
                          <p:cTn fill="hold" id="31" nodeType="afterGroup">
                            <p:stCondLst>
                              <p:cond delay="3400"/>
                            </p:stCondLst>
                            <p:childTnLst>
                              <p:par>
                                <p:cTn fill="hold" grpId="0" id="32" nodeType="afterEffect" presetClass="entr" presetID="53" presetSubtype="0">
                                  <p:stCondLst>
                                    <p:cond delay="0"/>
                                  </p:stCondLst>
                                  <p:childTnLst>
                                    <p:set>
                                      <p:cBhvr>
                                        <p:cTn dur="1" fill="hold" id="33">
                                          <p:stCondLst>
                                            <p:cond delay="0"/>
                                          </p:stCondLst>
                                        </p:cTn>
                                        <p:tgtEl>
                                          <p:spTgt spid="11"/>
                                        </p:tgtEl>
                                        <p:attrNameLst>
                                          <p:attrName>style.visibility</p:attrName>
                                        </p:attrNameLst>
                                      </p:cBhvr>
                                      <p:to>
                                        <p:strVal val="visible"/>
                                      </p:to>
                                    </p:set>
                                    <p:anim calcmode="lin" valueType="num">
                                      <p:cBhvr>
                                        <p:cTn dur="200" fill="hold" id="34"/>
                                        <p:tgtEl>
                                          <p:spTgt spid="11"/>
                                        </p:tgtEl>
                                        <p:attrNameLst>
                                          <p:attrName>ppt_w</p:attrName>
                                        </p:attrNameLst>
                                      </p:cBhvr>
                                      <p:tavLst>
                                        <p:tav tm="0">
                                          <p:val>
                                            <p:fltVal val="0"/>
                                          </p:val>
                                        </p:tav>
                                        <p:tav tm="100000">
                                          <p:val>
                                            <p:strVal val="#ppt_w"/>
                                          </p:val>
                                        </p:tav>
                                      </p:tavLst>
                                    </p:anim>
                                    <p:anim calcmode="lin" valueType="num">
                                      <p:cBhvr>
                                        <p:cTn dur="200" fill="hold" id="35"/>
                                        <p:tgtEl>
                                          <p:spTgt spid="11"/>
                                        </p:tgtEl>
                                        <p:attrNameLst>
                                          <p:attrName>ppt_h</p:attrName>
                                        </p:attrNameLst>
                                      </p:cBhvr>
                                      <p:tavLst>
                                        <p:tav tm="0">
                                          <p:val>
                                            <p:fltVal val="0"/>
                                          </p:val>
                                        </p:tav>
                                        <p:tav tm="100000">
                                          <p:val>
                                            <p:strVal val="#ppt_h"/>
                                          </p:val>
                                        </p:tav>
                                      </p:tavLst>
                                    </p:anim>
                                    <p:animEffect filter="fade" transition="in">
                                      <p:cBhvr>
                                        <p:cTn dur="200" id="36"/>
                                        <p:tgtEl>
                                          <p:spTgt spid="11"/>
                                        </p:tgtEl>
                                      </p:cBhvr>
                                    </p:animEffect>
                                  </p:childTnLst>
                                </p:cTn>
                              </p:par>
                              <p:par>
                                <p:cTn autoRev="1" fill="hold" grpId="1" id="37" nodeType="withEffect" presetClass="emph" presetID="6" presetSubtype="0">
                                  <p:stCondLst>
                                    <p:cond delay="150"/>
                                  </p:stCondLst>
                                  <p:childTnLst>
                                    <p:animScale>
                                      <p:cBhvr>
                                        <p:cTn dur="100" fill="hold" id="38"/>
                                        <p:tgtEl>
                                          <p:spTgt spid="11"/>
                                        </p:tgtEl>
                                      </p:cBhvr>
                                      <p:by x="130000" y="130000"/>
                                    </p:animScale>
                                  </p:childTnLst>
                                </p:cTn>
                              </p:par>
                            </p:childTnLst>
                          </p:cTn>
                        </p:par>
                        <p:par>
                          <p:cTn fill="hold" id="39" nodeType="afterGroup">
                            <p:stCondLst>
                              <p:cond delay="3650"/>
                            </p:stCondLst>
                            <p:childTnLst>
                              <p:par>
                                <p:cTn fill="hold" grpId="0" id="40" nodeType="afterEffect" presetClass="entr" presetID="53" presetSubtype="0">
                                  <p:stCondLst>
                                    <p:cond delay="0"/>
                                  </p:stCondLst>
                                  <p:childTnLst>
                                    <p:set>
                                      <p:cBhvr>
                                        <p:cTn dur="1" fill="hold" id="41">
                                          <p:stCondLst>
                                            <p:cond delay="0"/>
                                          </p:stCondLst>
                                        </p:cTn>
                                        <p:tgtEl>
                                          <p:spTgt spid="12"/>
                                        </p:tgtEl>
                                        <p:attrNameLst>
                                          <p:attrName>style.visibility</p:attrName>
                                        </p:attrNameLst>
                                      </p:cBhvr>
                                      <p:to>
                                        <p:strVal val="visible"/>
                                      </p:to>
                                    </p:set>
                                    <p:anim calcmode="lin" valueType="num">
                                      <p:cBhvr>
                                        <p:cTn dur="200" fill="hold" id="42"/>
                                        <p:tgtEl>
                                          <p:spTgt spid="12"/>
                                        </p:tgtEl>
                                        <p:attrNameLst>
                                          <p:attrName>ppt_w</p:attrName>
                                        </p:attrNameLst>
                                      </p:cBhvr>
                                      <p:tavLst>
                                        <p:tav tm="0">
                                          <p:val>
                                            <p:fltVal val="0"/>
                                          </p:val>
                                        </p:tav>
                                        <p:tav tm="100000">
                                          <p:val>
                                            <p:strVal val="#ppt_w"/>
                                          </p:val>
                                        </p:tav>
                                      </p:tavLst>
                                    </p:anim>
                                    <p:anim calcmode="lin" valueType="num">
                                      <p:cBhvr>
                                        <p:cTn dur="200" fill="hold" id="43"/>
                                        <p:tgtEl>
                                          <p:spTgt spid="12"/>
                                        </p:tgtEl>
                                        <p:attrNameLst>
                                          <p:attrName>ppt_h</p:attrName>
                                        </p:attrNameLst>
                                      </p:cBhvr>
                                      <p:tavLst>
                                        <p:tav tm="0">
                                          <p:val>
                                            <p:fltVal val="0"/>
                                          </p:val>
                                        </p:tav>
                                        <p:tav tm="100000">
                                          <p:val>
                                            <p:strVal val="#ppt_h"/>
                                          </p:val>
                                        </p:tav>
                                      </p:tavLst>
                                    </p:anim>
                                    <p:animEffect filter="fade" transition="in">
                                      <p:cBhvr>
                                        <p:cTn dur="200" id="44"/>
                                        <p:tgtEl>
                                          <p:spTgt spid="12"/>
                                        </p:tgtEl>
                                      </p:cBhvr>
                                    </p:animEffect>
                                  </p:childTnLst>
                                </p:cTn>
                              </p:par>
                              <p:par>
                                <p:cTn autoRev="1" fill="hold" grpId="1" id="45" nodeType="withEffect" presetClass="emph" presetID="6" presetSubtype="0">
                                  <p:stCondLst>
                                    <p:cond delay="150"/>
                                  </p:stCondLst>
                                  <p:childTnLst>
                                    <p:animScale>
                                      <p:cBhvr>
                                        <p:cTn dur="100" fill="hold" id="46"/>
                                        <p:tgtEl>
                                          <p:spTgt spid="12"/>
                                        </p:tgtEl>
                                      </p:cBhvr>
                                      <p:by x="130000" y="130000"/>
                                    </p:animScale>
                                  </p:childTnLst>
                                </p:cTn>
                              </p:par>
                            </p:childTnLst>
                          </p:cTn>
                        </p:par>
                        <p:par>
                          <p:cTn fill="hold" id="47" nodeType="afterGroup">
                            <p:stCondLst>
                              <p:cond delay="3900"/>
                            </p:stCondLst>
                            <p:childTnLst>
                              <p:par>
                                <p:cTn fill="hold" grpId="0" id="48" nodeType="afterEffect" presetClass="entr" presetID="53" presetSubtype="0">
                                  <p:stCondLst>
                                    <p:cond delay="0"/>
                                  </p:stCondLst>
                                  <p:childTnLst>
                                    <p:set>
                                      <p:cBhvr>
                                        <p:cTn dur="1" fill="hold" id="49">
                                          <p:stCondLst>
                                            <p:cond delay="0"/>
                                          </p:stCondLst>
                                        </p:cTn>
                                        <p:tgtEl>
                                          <p:spTgt spid="13"/>
                                        </p:tgtEl>
                                        <p:attrNameLst>
                                          <p:attrName>style.visibility</p:attrName>
                                        </p:attrNameLst>
                                      </p:cBhvr>
                                      <p:to>
                                        <p:strVal val="visible"/>
                                      </p:to>
                                    </p:set>
                                    <p:anim calcmode="lin" valueType="num">
                                      <p:cBhvr>
                                        <p:cTn dur="200" fill="hold" id="50"/>
                                        <p:tgtEl>
                                          <p:spTgt spid="13"/>
                                        </p:tgtEl>
                                        <p:attrNameLst>
                                          <p:attrName>ppt_w</p:attrName>
                                        </p:attrNameLst>
                                      </p:cBhvr>
                                      <p:tavLst>
                                        <p:tav tm="0">
                                          <p:val>
                                            <p:fltVal val="0"/>
                                          </p:val>
                                        </p:tav>
                                        <p:tav tm="100000">
                                          <p:val>
                                            <p:strVal val="#ppt_w"/>
                                          </p:val>
                                        </p:tav>
                                      </p:tavLst>
                                    </p:anim>
                                    <p:anim calcmode="lin" valueType="num">
                                      <p:cBhvr>
                                        <p:cTn dur="200" fill="hold" id="51"/>
                                        <p:tgtEl>
                                          <p:spTgt spid="13"/>
                                        </p:tgtEl>
                                        <p:attrNameLst>
                                          <p:attrName>ppt_h</p:attrName>
                                        </p:attrNameLst>
                                      </p:cBhvr>
                                      <p:tavLst>
                                        <p:tav tm="0">
                                          <p:val>
                                            <p:fltVal val="0"/>
                                          </p:val>
                                        </p:tav>
                                        <p:tav tm="100000">
                                          <p:val>
                                            <p:strVal val="#ppt_h"/>
                                          </p:val>
                                        </p:tav>
                                      </p:tavLst>
                                    </p:anim>
                                    <p:animEffect filter="fade" transition="in">
                                      <p:cBhvr>
                                        <p:cTn dur="200" id="52"/>
                                        <p:tgtEl>
                                          <p:spTgt spid="13"/>
                                        </p:tgtEl>
                                      </p:cBhvr>
                                    </p:animEffect>
                                  </p:childTnLst>
                                </p:cTn>
                              </p:par>
                              <p:par>
                                <p:cTn autoRev="1" fill="hold" grpId="1" id="53" nodeType="withEffect" presetClass="emph" presetID="6" presetSubtype="0">
                                  <p:stCondLst>
                                    <p:cond delay="150"/>
                                  </p:stCondLst>
                                  <p:childTnLst>
                                    <p:animScale>
                                      <p:cBhvr>
                                        <p:cTn dur="100" fill="hold" id="54"/>
                                        <p:tgtEl>
                                          <p:spTgt spid="13"/>
                                        </p:tgtEl>
                                      </p:cBhvr>
                                      <p:by x="130000" y="130000"/>
                                    </p:animScale>
                                  </p:childTnLst>
                                </p:cTn>
                              </p:par>
                            </p:childTnLst>
                          </p:cTn>
                        </p:par>
                        <p:par>
                          <p:cTn fill="hold" id="55" nodeType="afterGroup">
                            <p:stCondLst>
                              <p:cond delay="4150"/>
                            </p:stCondLst>
                            <p:childTnLst>
                              <p:par>
                                <p:cTn fill="hold" grpId="0" id="56" nodeType="afterEffect" presetClass="entr" presetID="53" presetSubtype="0">
                                  <p:stCondLst>
                                    <p:cond delay="0"/>
                                  </p:stCondLst>
                                  <p:childTnLst>
                                    <p:set>
                                      <p:cBhvr>
                                        <p:cTn dur="1" fill="hold" id="57">
                                          <p:stCondLst>
                                            <p:cond delay="0"/>
                                          </p:stCondLst>
                                        </p:cTn>
                                        <p:tgtEl>
                                          <p:spTgt spid="14"/>
                                        </p:tgtEl>
                                        <p:attrNameLst>
                                          <p:attrName>style.visibility</p:attrName>
                                        </p:attrNameLst>
                                      </p:cBhvr>
                                      <p:to>
                                        <p:strVal val="visible"/>
                                      </p:to>
                                    </p:set>
                                    <p:anim calcmode="lin" valueType="num">
                                      <p:cBhvr>
                                        <p:cTn dur="200" fill="hold" id="58"/>
                                        <p:tgtEl>
                                          <p:spTgt spid="14"/>
                                        </p:tgtEl>
                                        <p:attrNameLst>
                                          <p:attrName>ppt_w</p:attrName>
                                        </p:attrNameLst>
                                      </p:cBhvr>
                                      <p:tavLst>
                                        <p:tav tm="0">
                                          <p:val>
                                            <p:fltVal val="0"/>
                                          </p:val>
                                        </p:tav>
                                        <p:tav tm="100000">
                                          <p:val>
                                            <p:strVal val="#ppt_w"/>
                                          </p:val>
                                        </p:tav>
                                      </p:tavLst>
                                    </p:anim>
                                    <p:anim calcmode="lin" valueType="num">
                                      <p:cBhvr>
                                        <p:cTn dur="200" fill="hold" id="59"/>
                                        <p:tgtEl>
                                          <p:spTgt spid="14"/>
                                        </p:tgtEl>
                                        <p:attrNameLst>
                                          <p:attrName>ppt_h</p:attrName>
                                        </p:attrNameLst>
                                      </p:cBhvr>
                                      <p:tavLst>
                                        <p:tav tm="0">
                                          <p:val>
                                            <p:fltVal val="0"/>
                                          </p:val>
                                        </p:tav>
                                        <p:tav tm="100000">
                                          <p:val>
                                            <p:strVal val="#ppt_h"/>
                                          </p:val>
                                        </p:tav>
                                      </p:tavLst>
                                    </p:anim>
                                    <p:animEffect filter="fade" transition="in">
                                      <p:cBhvr>
                                        <p:cTn dur="200" id="60"/>
                                        <p:tgtEl>
                                          <p:spTgt spid="14"/>
                                        </p:tgtEl>
                                      </p:cBhvr>
                                    </p:animEffect>
                                  </p:childTnLst>
                                </p:cTn>
                              </p:par>
                              <p:par>
                                <p:cTn autoRev="1" fill="hold" grpId="1" id="61" nodeType="withEffect" presetClass="emph" presetID="6" presetSubtype="0">
                                  <p:stCondLst>
                                    <p:cond delay="150"/>
                                  </p:stCondLst>
                                  <p:childTnLst>
                                    <p:animScale>
                                      <p:cBhvr>
                                        <p:cTn dur="100" fill="hold" id="62"/>
                                        <p:tgtEl>
                                          <p:spTgt spid="14"/>
                                        </p:tgtEl>
                                      </p:cBhvr>
                                      <p:by x="130000" y="130000"/>
                                    </p:animScale>
                                  </p:childTnLst>
                                </p:cTn>
                              </p:par>
                            </p:childTnLst>
                          </p:cTn>
                        </p:par>
                        <p:par>
                          <p:cTn fill="hold" id="63" nodeType="afterGroup">
                            <p:stCondLst>
                              <p:cond delay="4400"/>
                            </p:stCondLst>
                            <p:childTnLst>
                              <p:par>
                                <p:cTn fill="hold" id="64" nodeType="afterEffect" presetClass="entr" presetID="22" presetSubtype="2">
                                  <p:stCondLst>
                                    <p:cond delay="0"/>
                                  </p:stCondLst>
                                  <p:childTnLst>
                                    <p:set>
                                      <p:cBhvr>
                                        <p:cTn dur="1" fill="hold" id="65">
                                          <p:stCondLst>
                                            <p:cond delay="0"/>
                                          </p:stCondLst>
                                        </p:cTn>
                                        <p:tgtEl>
                                          <p:spTgt spid="15"/>
                                        </p:tgtEl>
                                        <p:attrNameLst>
                                          <p:attrName>style.visibility</p:attrName>
                                        </p:attrNameLst>
                                      </p:cBhvr>
                                      <p:to>
                                        <p:strVal val="visible"/>
                                      </p:to>
                                    </p:set>
                                    <p:animEffect filter="wipe(right)" transition="in">
                                      <p:cBhvr>
                                        <p:cTn dur="300" id="66"/>
                                        <p:tgtEl>
                                          <p:spTgt spid="15"/>
                                        </p:tgtEl>
                                      </p:cBhvr>
                                    </p:animEffect>
                                  </p:childTnLst>
                                </p:cTn>
                              </p:par>
                            </p:childTnLst>
                          </p:cTn>
                        </p:par>
                        <p:par>
                          <p:cTn fill="hold" id="67" nodeType="afterGroup">
                            <p:stCondLst>
                              <p:cond delay="4700"/>
                            </p:stCondLst>
                            <p:childTnLst>
                              <p:par>
                                <p:cTn fill="hold" grpId="0" id="68" nodeType="afterEffect" presetClass="entr" presetID="2" presetSubtype="8">
                                  <p:stCondLst>
                                    <p:cond delay="0"/>
                                  </p:stCondLst>
                                  <p:childTnLst>
                                    <p:set>
                                      <p:cBhvr>
                                        <p:cTn dur="1" fill="hold" id="69">
                                          <p:stCondLst>
                                            <p:cond delay="0"/>
                                          </p:stCondLst>
                                        </p:cTn>
                                        <p:tgtEl>
                                          <p:spTgt spid="16"/>
                                        </p:tgtEl>
                                        <p:attrNameLst>
                                          <p:attrName>style.visibility</p:attrName>
                                        </p:attrNameLst>
                                      </p:cBhvr>
                                      <p:to>
                                        <p:strVal val="visible"/>
                                      </p:to>
                                    </p:set>
                                    <p:anim calcmode="lin" valueType="num">
                                      <p:cBhvr additive="base">
                                        <p:cTn dur="300" fill="hold" id="70"/>
                                        <p:tgtEl>
                                          <p:spTgt spid="16"/>
                                        </p:tgtEl>
                                        <p:attrNameLst>
                                          <p:attrName>ppt_x</p:attrName>
                                        </p:attrNameLst>
                                      </p:cBhvr>
                                      <p:tavLst>
                                        <p:tav tm="0">
                                          <p:val>
                                            <p:strVal val="0-#ppt_w/2"/>
                                          </p:val>
                                        </p:tav>
                                        <p:tav tm="100000">
                                          <p:val>
                                            <p:strVal val="#ppt_x"/>
                                          </p:val>
                                        </p:tav>
                                      </p:tavLst>
                                    </p:anim>
                                    <p:anim calcmode="lin" valueType="num">
                                      <p:cBhvr additive="base">
                                        <p:cTn dur="300" fill="hold" id="71"/>
                                        <p:tgtEl>
                                          <p:spTgt spid="16"/>
                                        </p:tgtEl>
                                        <p:attrNameLst>
                                          <p:attrName>ppt_y</p:attrName>
                                        </p:attrNameLst>
                                      </p:cBhvr>
                                      <p:tavLst>
                                        <p:tav tm="0">
                                          <p:val>
                                            <p:strVal val="#ppt_y"/>
                                          </p:val>
                                        </p:tav>
                                        <p:tav tm="100000">
                                          <p:val>
                                            <p:strVal val="#ppt_y"/>
                                          </p:val>
                                        </p:tav>
                                      </p:tavLst>
                                    </p:anim>
                                  </p:childTnLst>
                                </p:cTn>
                              </p:par>
                            </p:childTnLst>
                          </p:cTn>
                        </p:par>
                        <p:par>
                          <p:cTn fill="hold" id="72" nodeType="afterGroup">
                            <p:stCondLst>
                              <p:cond delay="5000"/>
                            </p:stCondLst>
                            <p:childTnLst>
                              <p:par>
                                <p:cTn fill="hold" id="73" nodeType="afterEffect" presetClass="entr" presetID="22" presetSubtype="8">
                                  <p:stCondLst>
                                    <p:cond delay="0"/>
                                  </p:stCondLst>
                                  <p:childTnLst>
                                    <p:set>
                                      <p:cBhvr>
                                        <p:cTn dur="1" fill="hold" id="74">
                                          <p:stCondLst>
                                            <p:cond delay="0"/>
                                          </p:stCondLst>
                                        </p:cTn>
                                        <p:tgtEl>
                                          <p:spTgt spid="17"/>
                                        </p:tgtEl>
                                        <p:attrNameLst>
                                          <p:attrName>style.visibility</p:attrName>
                                        </p:attrNameLst>
                                      </p:cBhvr>
                                      <p:to>
                                        <p:strVal val="visible"/>
                                      </p:to>
                                    </p:set>
                                    <p:animEffect filter="wipe(left)" transition="in">
                                      <p:cBhvr>
                                        <p:cTn dur="300" id="75"/>
                                        <p:tgtEl>
                                          <p:spTgt spid="17"/>
                                        </p:tgtEl>
                                      </p:cBhvr>
                                    </p:animEffect>
                                  </p:childTnLst>
                                </p:cTn>
                              </p:par>
                            </p:childTnLst>
                          </p:cTn>
                        </p:par>
                        <p:par>
                          <p:cTn fill="hold" id="76" nodeType="afterGroup">
                            <p:stCondLst>
                              <p:cond delay="5300"/>
                            </p:stCondLst>
                            <p:childTnLst>
                              <p:par>
                                <p:cTn fill="hold" grpId="0" id="77" nodeType="afterEffect" presetClass="entr" presetID="2" presetSubtype="2">
                                  <p:stCondLst>
                                    <p:cond delay="0"/>
                                  </p:stCondLst>
                                  <p:childTnLst>
                                    <p:set>
                                      <p:cBhvr>
                                        <p:cTn dur="1" fill="hold" id="78">
                                          <p:stCondLst>
                                            <p:cond delay="0"/>
                                          </p:stCondLst>
                                        </p:cTn>
                                        <p:tgtEl>
                                          <p:spTgt spid="18"/>
                                        </p:tgtEl>
                                        <p:attrNameLst>
                                          <p:attrName>style.visibility</p:attrName>
                                        </p:attrNameLst>
                                      </p:cBhvr>
                                      <p:to>
                                        <p:strVal val="visible"/>
                                      </p:to>
                                    </p:set>
                                    <p:anim calcmode="lin" valueType="num">
                                      <p:cBhvr additive="base">
                                        <p:cTn dur="300" fill="hold" id="79"/>
                                        <p:tgtEl>
                                          <p:spTgt spid="18"/>
                                        </p:tgtEl>
                                        <p:attrNameLst>
                                          <p:attrName>ppt_x</p:attrName>
                                        </p:attrNameLst>
                                      </p:cBhvr>
                                      <p:tavLst>
                                        <p:tav tm="0">
                                          <p:val>
                                            <p:strVal val="1+#ppt_w/2"/>
                                          </p:val>
                                        </p:tav>
                                        <p:tav tm="100000">
                                          <p:val>
                                            <p:strVal val="#ppt_x"/>
                                          </p:val>
                                        </p:tav>
                                      </p:tavLst>
                                    </p:anim>
                                    <p:anim calcmode="lin" valueType="num">
                                      <p:cBhvr additive="base">
                                        <p:cTn dur="300" fill="hold" id="80"/>
                                        <p:tgtEl>
                                          <p:spTgt spid="18"/>
                                        </p:tgtEl>
                                        <p:attrNameLst>
                                          <p:attrName>ppt_y</p:attrName>
                                        </p:attrNameLst>
                                      </p:cBhvr>
                                      <p:tavLst>
                                        <p:tav tm="0">
                                          <p:val>
                                            <p:strVal val="#ppt_y"/>
                                          </p:val>
                                        </p:tav>
                                        <p:tav tm="100000">
                                          <p:val>
                                            <p:strVal val="#ppt_y"/>
                                          </p:val>
                                        </p:tav>
                                      </p:tavLst>
                                    </p:anim>
                                  </p:childTnLst>
                                </p:cTn>
                              </p:par>
                            </p:childTnLst>
                          </p:cTn>
                        </p:par>
                        <p:par>
                          <p:cTn fill="hold" id="81" nodeType="afterGroup">
                            <p:stCondLst>
                              <p:cond delay="5600"/>
                            </p:stCondLst>
                            <p:childTnLst>
                              <p:par>
                                <p:cTn fill="hold" id="82" nodeType="afterEffect" presetClass="entr" presetID="22" presetSubtype="8">
                                  <p:stCondLst>
                                    <p:cond delay="0"/>
                                  </p:stCondLst>
                                  <p:childTnLst>
                                    <p:set>
                                      <p:cBhvr>
                                        <p:cTn dur="1" fill="hold" id="83">
                                          <p:stCondLst>
                                            <p:cond delay="0"/>
                                          </p:stCondLst>
                                        </p:cTn>
                                        <p:tgtEl>
                                          <p:spTgt spid="19"/>
                                        </p:tgtEl>
                                        <p:attrNameLst>
                                          <p:attrName>style.visibility</p:attrName>
                                        </p:attrNameLst>
                                      </p:cBhvr>
                                      <p:to>
                                        <p:strVal val="visible"/>
                                      </p:to>
                                    </p:set>
                                    <p:animEffect filter="wipe(left)" transition="in">
                                      <p:cBhvr>
                                        <p:cTn dur="300" id="84"/>
                                        <p:tgtEl>
                                          <p:spTgt spid="19"/>
                                        </p:tgtEl>
                                      </p:cBhvr>
                                    </p:animEffect>
                                  </p:childTnLst>
                                </p:cTn>
                              </p:par>
                            </p:childTnLst>
                          </p:cTn>
                        </p:par>
                        <p:par>
                          <p:cTn fill="hold" id="85" nodeType="afterGroup">
                            <p:stCondLst>
                              <p:cond delay="5900"/>
                            </p:stCondLst>
                            <p:childTnLst>
                              <p:par>
                                <p:cTn fill="hold" grpId="0" id="86" nodeType="afterEffect" presetClass="entr" presetID="2" presetSubtype="2">
                                  <p:stCondLst>
                                    <p:cond delay="0"/>
                                  </p:stCondLst>
                                  <p:childTnLst>
                                    <p:set>
                                      <p:cBhvr>
                                        <p:cTn dur="1" fill="hold" id="87">
                                          <p:stCondLst>
                                            <p:cond delay="0"/>
                                          </p:stCondLst>
                                        </p:cTn>
                                        <p:tgtEl>
                                          <p:spTgt spid="20"/>
                                        </p:tgtEl>
                                        <p:attrNameLst>
                                          <p:attrName>style.visibility</p:attrName>
                                        </p:attrNameLst>
                                      </p:cBhvr>
                                      <p:to>
                                        <p:strVal val="visible"/>
                                      </p:to>
                                    </p:set>
                                    <p:anim calcmode="lin" valueType="num">
                                      <p:cBhvr additive="base">
                                        <p:cTn dur="300" fill="hold" id="88"/>
                                        <p:tgtEl>
                                          <p:spTgt spid="20"/>
                                        </p:tgtEl>
                                        <p:attrNameLst>
                                          <p:attrName>ppt_x</p:attrName>
                                        </p:attrNameLst>
                                      </p:cBhvr>
                                      <p:tavLst>
                                        <p:tav tm="0">
                                          <p:val>
                                            <p:strVal val="1+#ppt_w/2"/>
                                          </p:val>
                                        </p:tav>
                                        <p:tav tm="100000">
                                          <p:val>
                                            <p:strVal val="#ppt_x"/>
                                          </p:val>
                                        </p:tav>
                                      </p:tavLst>
                                    </p:anim>
                                    <p:anim calcmode="lin" valueType="num">
                                      <p:cBhvr additive="base">
                                        <p:cTn dur="300" fill="hold" id="89"/>
                                        <p:tgtEl>
                                          <p:spTgt spid="20"/>
                                        </p:tgtEl>
                                        <p:attrNameLst>
                                          <p:attrName>ppt_y</p:attrName>
                                        </p:attrNameLst>
                                      </p:cBhvr>
                                      <p:tavLst>
                                        <p:tav tm="0">
                                          <p:val>
                                            <p:strVal val="#ppt_y"/>
                                          </p:val>
                                        </p:tav>
                                        <p:tav tm="100000">
                                          <p:val>
                                            <p:strVal val="#ppt_y"/>
                                          </p:val>
                                        </p:tav>
                                      </p:tavLst>
                                    </p:anim>
                                  </p:childTnLst>
                                </p:cTn>
                              </p:par>
                            </p:childTnLst>
                          </p:cTn>
                        </p:par>
                        <p:par>
                          <p:cTn fill="hold" id="90" nodeType="afterGroup">
                            <p:stCondLst>
                              <p:cond delay="6200"/>
                            </p:stCondLst>
                            <p:childTnLst>
                              <p:par>
                                <p:cTn fill="hold" id="91" nodeType="afterEffect" presetClass="entr" presetID="22" presetSubtype="2">
                                  <p:stCondLst>
                                    <p:cond delay="0"/>
                                  </p:stCondLst>
                                  <p:childTnLst>
                                    <p:set>
                                      <p:cBhvr>
                                        <p:cTn dur="1" fill="hold" id="92">
                                          <p:stCondLst>
                                            <p:cond delay="0"/>
                                          </p:stCondLst>
                                        </p:cTn>
                                        <p:tgtEl>
                                          <p:spTgt spid="21"/>
                                        </p:tgtEl>
                                        <p:attrNameLst>
                                          <p:attrName>style.visibility</p:attrName>
                                        </p:attrNameLst>
                                      </p:cBhvr>
                                      <p:to>
                                        <p:strVal val="visible"/>
                                      </p:to>
                                    </p:set>
                                    <p:animEffect filter="wipe(right)" transition="in">
                                      <p:cBhvr>
                                        <p:cTn dur="300" id="93"/>
                                        <p:tgtEl>
                                          <p:spTgt spid="21"/>
                                        </p:tgtEl>
                                      </p:cBhvr>
                                    </p:animEffect>
                                  </p:childTnLst>
                                </p:cTn>
                              </p:par>
                            </p:childTnLst>
                          </p:cTn>
                        </p:par>
                        <p:par>
                          <p:cTn fill="hold" id="94" nodeType="afterGroup">
                            <p:stCondLst>
                              <p:cond delay="6500"/>
                            </p:stCondLst>
                            <p:childTnLst>
                              <p:par>
                                <p:cTn fill="hold" grpId="0" id="95" nodeType="afterEffect" presetClass="entr" presetID="2" presetSubtype="8">
                                  <p:stCondLst>
                                    <p:cond delay="0"/>
                                  </p:stCondLst>
                                  <p:childTnLst>
                                    <p:set>
                                      <p:cBhvr>
                                        <p:cTn dur="1" fill="hold" id="96">
                                          <p:stCondLst>
                                            <p:cond delay="0"/>
                                          </p:stCondLst>
                                        </p:cTn>
                                        <p:tgtEl>
                                          <p:spTgt spid="22"/>
                                        </p:tgtEl>
                                        <p:attrNameLst>
                                          <p:attrName>style.visibility</p:attrName>
                                        </p:attrNameLst>
                                      </p:cBhvr>
                                      <p:to>
                                        <p:strVal val="visible"/>
                                      </p:to>
                                    </p:set>
                                    <p:anim calcmode="lin" valueType="num">
                                      <p:cBhvr additive="base">
                                        <p:cTn dur="300" fill="hold" id="97"/>
                                        <p:tgtEl>
                                          <p:spTgt spid="22"/>
                                        </p:tgtEl>
                                        <p:attrNameLst>
                                          <p:attrName>ppt_x</p:attrName>
                                        </p:attrNameLst>
                                      </p:cBhvr>
                                      <p:tavLst>
                                        <p:tav tm="0">
                                          <p:val>
                                            <p:strVal val="0-#ppt_w/2"/>
                                          </p:val>
                                        </p:tav>
                                        <p:tav tm="100000">
                                          <p:val>
                                            <p:strVal val="#ppt_x"/>
                                          </p:val>
                                        </p:tav>
                                      </p:tavLst>
                                    </p:anim>
                                    <p:anim calcmode="lin" valueType="num">
                                      <p:cBhvr additive="base">
                                        <p:cTn dur="300" fill="hold" id="98"/>
                                        <p:tgtEl>
                                          <p:spTgt spid="22"/>
                                        </p:tgtEl>
                                        <p:attrNameLst>
                                          <p:attrName>ppt_y</p:attrName>
                                        </p:attrNameLst>
                                      </p:cBhvr>
                                      <p:tavLst>
                                        <p:tav tm="0">
                                          <p:val>
                                            <p:strVal val="#ppt_y"/>
                                          </p:val>
                                        </p:tav>
                                        <p:tav tm="100000">
                                          <p:val>
                                            <p:strVal val="#ppt_y"/>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194"/>
      <p:bldP grpId="0" spid="195"/>
      <p:bldP grpId="0" spid="196"/>
      <p:bldP grpId="0" spid="5"/>
      <p:bldP grpId="0" spid="11"/>
      <p:bldP grpId="1" spid="11"/>
      <p:bldP grpId="0" spid="12"/>
      <p:bldP grpId="1" spid="12"/>
      <p:bldP grpId="0" spid="13"/>
      <p:bldP grpId="1" spid="13"/>
      <p:bldP grpId="0" spid="14"/>
      <p:bldP grpId="1" spid="14"/>
      <p:bldP grpId="0" spid="16"/>
      <p:bldP grpId="0" spid="18"/>
      <p:bldP grpId="0" spid="20"/>
      <p:bldP grpId="0" spid="22"/>
    </p:bldLst>
  </p:timing>
</p:sld>
</file>

<file path=ppt/slides/slide13.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bg>
      <p:bgPr>
        <a:blipFill dpi="0" rotWithShape="1">
          <a:blip r:embed="rId3">
            <a:lum/>
            <a:extLst>
              <a:ext uri="{28A0092B-C50C-407E-A947-70E740481C1C}">
                <a14:useLocalDpi/>
              </a:ext>
            </a:extLst>
          </a:blip>
          <a:stretch>
            <a:fillRect/>
          </a:stretch>
        </a:blipFill>
        <a:effectLst/>
      </p:bgPr>
    </p:bg>
    <p:spTree>
      <p:nvGrpSpPr>
        <p:cNvPr id="1" name=""/>
        <p:cNvGrpSpPr/>
        <p:nvPr/>
      </p:nvGrpSpPr>
      <p:grpSpPr>
        <a:xfrm>
          <a:off x="0" y="0"/>
          <a:ext cx="0" cy="0"/>
        </a:xfrm>
      </p:grpSpPr>
      <p:sp>
        <p:nvSpPr>
          <p:cNvPr id="194" name="矩形 193"/>
          <p:cNvSpPr/>
          <p:nvPr/>
        </p:nvSpPr>
        <p:spPr>
          <a:xfrm>
            <a:off x="0" y="434529"/>
            <a:ext cx="755576" cy="409030"/>
          </a:xfrm>
          <a:prstGeom prst="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95" name="TextBox 194"/>
          <p:cNvSpPr txBox="1"/>
          <p:nvPr/>
        </p:nvSpPr>
        <p:spPr>
          <a:xfrm>
            <a:off x="683568" y="360988"/>
            <a:ext cx="2592288" cy="335280"/>
          </a:xfrm>
          <a:prstGeom prst="rect">
            <a:avLst/>
          </a:prstGeom>
          <a:noFill/>
          <a:effectLst/>
        </p:spPr>
        <p:txBody>
          <a:bodyPr rtlCol="0" wrap="square">
            <a:spAutoFit/>
          </a:bodyPr>
          <a:lstStyle/>
          <a:p>
            <a:r>
              <a:rPr altLang="en-US" b="1" lang="zh-CN" smtClean="0" sz="1600">
                <a:solidFill>
                  <a:schemeClr val="tx1">
                    <a:lumMod val="65000"/>
                    <a:lumOff val="35000"/>
                  </a:schemeClr>
                </a:solidFill>
                <a:latin charset="-122" pitchFamily="34" typeface="微软雅黑"/>
                <a:ea charset="-122" pitchFamily="34" typeface="微软雅黑"/>
              </a:rPr>
              <a:t>在这里填写目录标题内容</a:t>
            </a:r>
          </a:p>
        </p:txBody>
      </p:sp>
      <p:sp>
        <p:nvSpPr>
          <p:cNvPr id="196" name="矩形 195"/>
          <p:cNvSpPr/>
          <p:nvPr/>
        </p:nvSpPr>
        <p:spPr>
          <a:xfrm>
            <a:off x="715208" y="607789"/>
            <a:ext cx="1544955" cy="304800"/>
          </a:xfrm>
          <a:prstGeom prst="rect">
            <a:avLst/>
          </a:prstGeom>
        </p:spPr>
        <p:txBody>
          <a:bodyPr wrap="none">
            <a:spAutoFit/>
          </a:bodyPr>
          <a:lstStyle/>
          <a:p>
            <a:r>
              <a:rPr altLang="zh-CN" lang="en-US" sz="1400">
                <a:solidFill>
                  <a:schemeClr val="tx1">
                    <a:lumMod val="65000"/>
                    <a:lumOff val="35000"/>
                  </a:schemeClr>
                </a:solidFill>
                <a:latin charset="0" panose="020b0806030902050204" pitchFamily="34" typeface="Impact"/>
              </a:rPr>
              <a:t>Fill in the title here</a:t>
            </a:r>
          </a:p>
        </p:txBody>
      </p:sp>
      <p:grpSp>
        <p:nvGrpSpPr>
          <p:cNvPr id="23" name="组合 22"/>
          <p:cNvGrpSpPr/>
          <p:nvPr/>
        </p:nvGrpSpPr>
        <p:grpSpPr>
          <a:xfrm>
            <a:off x="539552" y="2098623"/>
            <a:ext cx="8030306" cy="1559152"/>
            <a:chOff x="806609" y="3509755"/>
            <a:chExt cx="10343040" cy="2008187"/>
          </a:xfrm>
        </p:grpSpPr>
        <p:grpSp>
          <p:nvGrpSpPr>
            <p:cNvPr id="24" name="组合 44"/>
            <p:cNvGrpSpPr/>
            <p:nvPr/>
          </p:nvGrpSpPr>
          <p:grpSpPr>
            <a:xfrm>
              <a:off x="806609" y="3532106"/>
              <a:ext cx="10343040" cy="1959292"/>
              <a:chOff x="1278168" y="2752056"/>
              <a:chExt cx="9402532" cy="1781844"/>
            </a:xfrm>
          </p:grpSpPr>
          <p:sp>
            <p:nvSpPr>
              <p:cNvPr id="37" name="椭圆 28"/>
              <p:cNvSpPr/>
              <p:nvPr/>
            </p:nvSpPr>
            <p:spPr>
              <a:xfrm>
                <a:off x="2406852" y="3641390"/>
                <a:ext cx="1785894" cy="892510"/>
              </a:xfrm>
              <a:custGeom>
                <a:gdLst>
                  <a:gd fmla="*/ 2307304 w 2307304" name="connsiteX0"/>
                  <a:gd fmla="*/ 0 h 1153652" name="connsiteY0"/>
                  <a:gd fmla="*/ 1153652 w 2307304" name="connsiteX1"/>
                  <a:gd fmla="*/ 1153652 h 1153652" name="connsiteY1"/>
                  <a:gd fmla="*/ 0 w 2307304" name="connsiteX2"/>
                  <a:gd fmla="*/ 0 h 1153652" name="connsiteY2"/>
                  <a:gd fmla="*/ 1153652 w 2307304" name="connsiteX3"/>
                  <a:gd fmla="*/ 0 h 2307304" name="connsiteY3"/>
                  <a:gd fmla="*/ 2398744 w 2398744" name="connsiteX4"/>
                  <a:gd fmla="*/ 1245092 h 2307304" name="connsiteY4"/>
                </a:gdLst>
                <a:cxnLst>
                  <a:cxn ang="0">
                    <a:pos x="connsiteX0" y="connsiteY0"/>
                  </a:cxn>
                  <a:cxn ang="0">
                    <a:pos x="connsiteX1" y="connsiteY1"/>
                  </a:cxn>
                  <a:cxn ang="0">
                    <a:pos x="connsiteX2" y="connsiteY2"/>
                  </a:cxn>
                </a:cxnLst>
                <a:rect b="b" l="l" r="r" t="t"/>
                <a:pathLst>
                  <a:path h="1153652" w="2307304">
                    <a:moveTo>
                      <a:pt x="2307304" y="0"/>
                    </a:moveTo>
                    <a:cubicBezTo>
                      <a:pt x="2307304" y="637144"/>
                      <a:pt x="1790796" y="1153652"/>
                      <a:pt x="1153652" y="1153652"/>
                    </a:cubicBezTo>
                    <a:cubicBezTo>
                      <a:pt x="516508" y="1153652"/>
                      <a:pt x="0" y="637144"/>
                      <a:pt x="0" y="0"/>
                    </a:cubicBezTo>
                  </a:path>
                </a:pathLst>
              </a:cu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altLang="en-US" lang="zh-CN"/>
              </a:p>
            </p:txBody>
          </p:sp>
          <p:sp>
            <p:nvSpPr>
              <p:cNvPr id="38" name="椭圆 28"/>
              <p:cNvSpPr/>
              <p:nvPr/>
            </p:nvSpPr>
            <p:spPr>
              <a:xfrm flipV="1">
                <a:off x="4191159" y="2752056"/>
                <a:ext cx="1785894" cy="892510"/>
              </a:xfrm>
              <a:custGeom>
                <a:gdLst>
                  <a:gd fmla="*/ 2307304 w 2307304" name="connsiteX0"/>
                  <a:gd fmla="*/ 0 h 1153652" name="connsiteY0"/>
                  <a:gd fmla="*/ 1153652 w 2307304" name="connsiteX1"/>
                  <a:gd fmla="*/ 1153652 h 1153652" name="connsiteY1"/>
                  <a:gd fmla="*/ 0 w 2307304" name="connsiteX2"/>
                  <a:gd fmla="*/ 0 h 1153652" name="connsiteY2"/>
                  <a:gd fmla="*/ 1153652 w 2307304" name="connsiteX3"/>
                  <a:gd fmla="*/ 0 h 2307304" name="connsiteY3"/>
                  <a:gd fmla="*/ 2398744 w 2398744" name="connsiteX4"/>
                  <a:gd fmla="*/ 1245092 h 2307304" name="connsiteY4"/>
                </a:gdLst>
                <a:cxnLst>
                  <a:cxn ang="0">
                    <a:pos x="connsiteX0" y="connsiteY0"/>
                  </a:cxn>
                  <a:cxn ang="0">
                    <a:pos x="connsiteX1" y="connsiteY1"/>
                  </a:cxn>
                  <a:cxn ang="0">
                    <a:pos x="connsiteX2" y="connsiteY2"/>
                  </a:cxn>
                </a:cxnLst>
                <a:rect b="b" l="l" r="r" t="t"/>
                <a:pathLst>
                  <a:path h="1153652" w="2307304">
                    <a:moveTo>
                      <a:pt x="2307304" y="0"/>
                    </a:moveTo>
                    <a:cubicBezTo>
                      <a:pt x="2307304" y="637144"/>
                      <a:pt x="1790796" y="1153652"/>
                      <a:pt x="1153652" y="1153652"/>
                    </a:cubicBezTo>
                    <a:cubicBezTo>
                      <a:pt x="516508" y="1153652"/>
                      <a:pt x="0" y="637144"/>
                      <a:pt x="0" y="0"/>
                    </a:cubicBezTo>
                  </a:path>
                </a:pathLst>
              </a:cu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altLang="en-US" lang="zh-CN"/>
              </a:p>
            </p:txBody>
          </p:sp>
          <p:sp>
            <p:nvSpPr>
              <p:cNvPr id="39" name="椭圆 28"/>
              <p:cNvSpPr/>
              <p:nvPr/>
            </p:nvSpPr>
            <p:spPr>
              <a:xfrm>
                <a:off x="5978640" y="3641390"/>
                <a:ext cx="1785894" cy="892510"/>
              </a:xfrm>
              <a:custGeom>
                <a:gdLst>
                  <a:gd fmla="*/ 2307304 w 2307304" name="connsiteX0"/>
                  <a:gd fmla="*/ 0 h 1153652" name="connsiteY0"/>
                  <a:gd fmla="*/ 1153652 w 2307304" name="connsiteX1"/>
                  <a:gd fmla="*/ 1153652 h 1153652" name="connsiteY1"/>
                  <a:gd fmla="*/ 0 w 2307304" name="connsiteX2"/>
                  <a:gd fmla="*/ 0 h 1153652" name="connsiteY2"/>
                  <a:gd fmla="*/ 1153652 w 2307304" name="connsiteX3"/>
                  <a:gd fmla="*/ 0 h 2307304" name="connsiteY3"/>
                  <a:gd fmla="*/ 2398744 w 2398744" name="connsiteX4"/>
                  <a:gd fmla="*/ 1245092 h 2307304" name="connsiteY4"/>
                </a:gdLst>
                <a:cxnLst>
                  <a:cxn ang="0">
                    <a:pos x="connsiteX0" y="connsiteY0"/>
                  </a:cxn>
                  <a:cxn ang="0">
                    <a:pos x="connsiteX1" y="connsiteY1"/>
                  </a:cxn>
                  <a:cxn ang="0">
                    <a:pos x="connsiteX2" y="connsiteY2"/>
                  </a:cxn>
                </a:cxnLst>
                <a:rect b="b" l="l" r="r" t="t"/>
                <a:pathLst>
                  <a:path h="1153652" w="2307304">
                    <a:moveTo>
                      <a:pt x="2307304" y="0"/>
                    </a:moveTo>
                    <a:cubicBezTo>
                      <a:pt x="2307304" y="637144"/>
                      <a:pt x="1790796" y="1153652"/>
                      <a:pt x="1153652" y="1153652"/>
                    </a:cubicBezTo>
                    <a:cubicBezTo>
                      <a:pt x="516508" y="1153652"/>
                      <a:pt x="0" y="637144"/>
                      <a:pt x="0" y="0"/>
                    </a:cubicBezTo>
                  </a:path>
                </a:pathLst>
              </a:cu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altLang="en-US" lang="zh-CN"/>
              </a:p>
            </p:txBody>
          </p:sp>
          <p:sp>
            <p:nvSpPr>
              <p:cNvPr id="40" name="椭圆 28"/>
              <p:cNvSpPr/>
              <p:nvPr/>
            </p:nvSpPr>
            <p:spPr>
              <a:xfrm flipV="1">
                <a:off x="7764534" y="2752056"/>
                <a:ext cx="1785893" cy="892510"/>
              </a:xfrm>
              <a:custGeom>
                <a:gdLst>
                  <a:gd fmla="*/ 2307304 w 2307304" name="connsiteX0"/>
                  <a:gd fmla="*/ 0 h 1153652" name="connsiteY0"/>
                  <a:gd fmla="*/ 1153652 w 2307304" name="connsiteX1"/>
                  <a:gd fmla="*/ 1153652 h 1153652" name="connsiteY1"/>
                  <a:gd fmla="*/ 0 w 2307304" name="connsiteX2"/>
                  <a:gd fmla="*/ 0 h 1153652" name="connsiteY2"/>
                  <a:gd fmla="*/ 1153652 w 2307304" name="connsiteX3"/>
                  <a:gd fmla="*/ 0 h 2307304" name="connsiteY3"/>
                  <a:gd fmla="*/ 2398744 w 2398744" name="connsiteX4"/>
                  <a:gd fmla="*/ 1245092 h 2307304" name="connsiteY4"/>
                </a:gdLst>
                <a:cxnLst>
                  <a:cxn ang="0">
                    <a:pos x="connsiteX0" y="connsiteY0"/>
                  </a:cxn>
                  <a:cxn ang="0">
                    <a:pos x="connsiteX1" y="connsiteY1"/>
                  </a:cxn>
                  <a:cxn ang="0">
                    <a:pos x="connsiteX2" y="connsiteY2"/>
                  </a:cxn>
                </a:cxnLst>
                <a:rect b="b" l="l" r="r" t="t"/>
                <a:pathLst>
                  <a:path h="1153652" w="2307304">
                    <a:moveTo>
                      <a:pt x="2307304" y="0"/>
                    </a:moveTo>
                    <a:cubicBezTo>
                      <a:pt x="2307304" y="637144"/>
                      <a:pt x="1790796" y="1153652"/>
                      <a:pt x="1153652" y="1153652"/>
                    </a:cubicBezTo>
                    <a:cubicBezTo>
                      <a:pt x="516508" y="1153652"/>
                      <a:pt x="0" y="637144"/>
                      <a:pt x="0" y="0"/>
                    </a:cubicBezTo>
                  </a:path>
                </a:pathLst>
              </a:cu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altLang="en-US" lang="zh-CN"/>
              </a:p>
            </p:txBody>
          </p:sp>
          <p:cxnSp>
            <p:nvCxnSpPr>
              <p:cNvPr id="41" name="直接连接符 40"/>
              <p:cNvCxnSpPr/>
              <p:nvPr/>
            </p:nvCxnSpPr>
            <p:spPr>
              <a:xfrm>
                <a:off x="9552016" y="3641390"/>
                <a:ext cx="1128684" cy="0"/>
              </a:xfrm>
              <a:prstGeom prst="line">
                <a:avLst/>
              </a:prstGeom>
              <a:ln w="9525">
                <a:solidFill>
                  <a:schemeClr val="tx1"/>
                </a:solidFill>
                <a:headEnd type="none"/>
                <a:tailEnd type="oval"/>
              </a:ln>
            </p:spPr>
            <p:style>
              <a:lnRef idx="1">
                <a:schemeClr val="accent1"/>
              </a:lnRef>
              <a:fillRef idx="0">
                <a:schemeClr val="accent1"/>
              </a:fillRef>
              <a:effectRef idx="0">
                <a:schemeClr val="accent1"/>
              </a:effectRef>
              <a:fontRef idx="minor">
                <a:schemeClr val="tx1"/>
              </a:fontRef>
            </p:style>
          </p:cxnSp>
          <p:cxnSp>
            <p:nvCxnSpPr>
              <p:cNvPr id="42" name="直接连接符 41"/>
              <p:cNvCxnSpPr/>
              <p:nvPr/>
            </p:nvCxnSpPr>
            <p:spPr>
              <a:xfrm>
                <a:off x="1278168" y="3642979"/>
                <a:ext cx="1128684" cy="0"/>
              </a:xfrm>
              <a:prstGeom prst="line">
                <a:avLst/>
              </a:prstGeom>
              <a:ln w="9525">
                <a:solidFill>
                  <a:schemeClr val="tx1"/>
                </a:solidFill>
                <a:headEnd type="oval"/>
              </a:ln>
            </p:spPr>
            <p:style>
              <a:lnRef idx="1">
                <a:schemeClr val="accent1"/>
              </a:lnRef>
              <a:fillRef idx="0">
                <a:schemeClr val="accent1"/>
              </a:fillRef>
              <a:effectRef idx="0">
                <a:schemeClr val="accent1"/>
              </a:effectRef>
              <a:fontRef idx="minor">
                <a:schemeClr val="tx1"/>
              </a:fontRef>
            </p:style>
          </p:cxnSp>
        </p:grpSp>
        <p:grpSp>
          <p:nvGrpSpPr>
            <p:cNvPr id="25" name="组合 24"/>
            <p:cNvGrpSpPr/>
            <p:nvPr/>
          </p:nvGrpSpPr>
          <p:grpSpPr>
            <a:xfrm>
              <a:off x="1999647" y="3520931"/>
              <a:ext cx="1997013" cy="1997011"/>
              <a:chOff x="2389188" y="2700655"/>
              <a:chExt cx="1815465" cy="1815465"/>
            </a:xfrm>
          </p:grpSpPr>
          <p:sp>
            <p:nvSpPr>
              <p:cNvPr id="35" name="矩形 34"/>
              <p:cNvSpPr/>
              <p:nvPr/>
            </p:nvSpPr>
            <p:spPr>
              <a:xfrm rot="16200000">
                <a:off x="2389188" y="2700655"/>
                <a:ext cx="1815465" cy="181546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p>
            </p:txBody>
          </p:sp>
          <p:sp>
            <p:nvSpPr>
              <p:cNvPr id="36" name="空心弧 35"/>
              <p:cNvSpPr/>
              <p:nvPr/>
            </p:nvSpPr>
            <p:spPr>
              <a:xfrm rot="19800000">
                <a:off x="2398394" y="2704383"/>
                <a:ext cx="1797050" cy="1797050"/>
              </a:xfrm>
              <a:prstGeom prst="blockArc">
                <a:avLst>
                  <a:gd fmla="val 10782304" name="adj1"/>
                  <a:gd fmla="val 12569082" name="adj2"/>
                  <a:gd fmla="val 2151" name="adj3"/>
                </a:avLst>
              </a:prstGeom>
              <a:solidFill>
                <a:schemeClr val="tx1"/>
              </a:solidFill>
              <a:ln w="952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altLang="en-US" lang="zh-CN"/>
              </a:p>
            </p:txBody>
          </p:sp>
        </p:grpSp>
        <p:grpSp>
          <p:nvGrpSpPr>
            <p:cNvPr id="26" name="组合 25"/>
            <p:cNvGrpSpPr/>
            <p:nvPr/>
          </p:nvGrpSpPr>
          <p:grpSpPr>
            <a:xfrm>
              <a:off x="3984039" y="3509755"/>
              <a:ext cx="1997013" cy="1997012"/>
              <a:chOff x="4166508" y="2732405"/>
              <a:chExt cx="1815465" cy="1815465"/>
            </a:xfrm>
          </p:grpSpPr>
          <p:sp>
            <p:nvSpPr>
              <p:cNvPr id="33" name="矩形 32"/>
              <p:cNvSpPr/>
              <p:nvPr/>
            </p:nvSpPr>
            <p:spPr>
              <a:xfrm rot="16200000">
                <a:off x="4166508" y="2732405"/>
                <a:ext cx="1815465" cy="181546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p>
            </p:txBody>
          </p:sp>
          <p:sp>
            <p:nvSpPr>
              <p:cNvPr id="34" name="空心弧 33"/>
              <p:cNvSpPr/>
              <p:nvPr/>
            </p:nvSpPr>
            <p:spPr>
              <a:xfrm>
                <a:off x="4178300" y="2746375"/>
                <a:ext cx="1797050" cy="1797050"/>
              </a:xfrm>
              <a:prstGeom prst="blockArc">
                <a:avLst>
                  <a:gd fmla="val 10861918" name="adj1"/>
                  <a:gd fmla="val 12575204" name="adj2"/>
                  <a:gd fmla="val 2129" name="adj3"/>
                </a:avLst>
              </a:prstGeom>
              <a:solidFill>
                <a:schemeClr val="tx1"/>
              </a:solidFill>
              <a:ln w="952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altLang="en-US" lang="zh-CN"/>
              </a:p>
            </p:txBody>
          </p:sp>
        </p:grpSp>
        <p:grpSp>
          <p:nvGrpSpPr>
            <p:cNvPr id="27" name="组合 26"/>
            <p:cNvGrpSpPr/>
            <p:nvPr/>
          </p:nvGrpSpPr>
          <p:grpSpPr>
            <a:xfrm>
              <a:off x="5973764" y="3518136"/>
              <a:ext cx="1997013" cy="1997012"/>
              <a:chOff x="5975350" y="2740024"/>
              <a:chExt cx="1815465" cy="1815465"/>
            </a:xfrm>
          </p:grpSpPr>
          <p:sp>
            <p:nvSpPr>
              <p:cNvPr id="31" name="矩形 30"/>
              <p:cNvSpPr/>
              <p:nvPr/>
            </p:nvSpPr>
            <p:spPr>
              <a:xfrm rot="14400000">
                <a:off x="5975350" y="2740024"/>
                <a:ext cx="1815465" cy="181546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p>
            </p:txBody>
          </p:sp>
          <p:sp>
            <p:nvSpPr>
              <p:cNvPr id="32" name="空心弧 31"/>
              <p:cNvSpPr/>
              <p:nvPr/>
            </p:nvSpPr>
            <p:spPr>
              <a:xfrm rot="19800000">
                <a:off x="5983288" y="2751138"/>
                <a:ext cx="1797050" cy="1797050"/>
              </a:xfrm>
              <a:prstGeom prst="blockArc">
                <a:avLst>
                  <a:gd fmla="val 10800000" name="adj1"/>
                  <a:gd fmla="val 12569082" name="adj2"/>
                  <a:gd fmla="val 2151" name="adj3"/>
                </a:avLst>
              </a:prstGeom>
              <a:solidFill>
                <a:schemeClr val="tx1"/>
              </a:solidFill>
              <a:ln w="952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altLang="en-US" lang="zh-CN"/>
              </a:p>
            </p:txBody>
          </p:sp>
        </p:grpSp>
        <p:grpSp>
          <p:nvGrpSpPr>
            <p:cNvPr id="28" name="组合 27"/>
            <p:cNvGrpSpPr/>
            <p:nvPr/>
          </p:nvGrpSpPr>
          <p:grpSpPr>
            <a:xfrm>
              <a:off x="7930612" y="3516740"/>
              <a:ext cx="1997013" cy="1997012"/>
              <a:chOff x="7754303" y="2738755"/>
              <a:chExt cx="1815465" cy="1815465"/>
            </a:xfrm>
          </p:grpSpPr>
          <p:sp>
            <p:nvSpPr>
              <p:cNvPr id="29" name="矩形 28"/>
              <p:cNvSpPr/>
              <p:nvPr/>
            </p:nvSpPr>
            <p:spPr>
              <a:xfrm rot="10800000">
                <a:off x="7754303" y="2738755"/>
                <a:ext cx="1815465" cy="181546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p>
            </p:txBody>
          </p:sp>
          <p:sp>
            <p:nvSpPr>
              <p:cNvPr id="30" name="空心弧 29"/>
              <p:cNvSpPr/>
              <p:nvPr/>
            </p:nvSpPr>
            <p:spPr>
              <a:xfrm>
                <a:off x="7759700" y="2746375"/>
                <a:ext cx="1797050" cy="1797050"/>
              </a:xfrm>
              <a:prstGeom prst="blockArc">
                <a:avLst>
                  <a:gd fmla="val 10861918" name="adj1"/>
                  <a:gd fmla="val 12575204" name="adj2"/>
                  <a:gd fmla="val 2129" name="adj3"/>
                </a:avLst>
              </a:prstGeom>
              <a:solidFill>
                <a:schemeClr val="tx1"/>
              </a:solidFill>
              <a:ln w="952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altLang="en-US" lang="zh-CN"/>
              </a:p>
            </p:txBody>
          </p:sp>
        </p:grpSp>
      </p:grpSp>
      <p:grpSp>
        <p:nvGrpSpPr>
          <p:cNvPr id="43" name="组合 42"/>
          <p:cNvGrpSpPr/>
          <p:nvPr/>
        </p:nvGrpSpPr>
        <p:grpSpPr>
          <a:xfrm>
            <a:off x="3211801" y="2284092"/>
            <a:ext cx="1164618" cy="1164619"/>
            <a:chOff x="4248468" y="3748642"/>
            <a:chExt cx="1500029" cy="1500029"/>
          </a:xfrm>
        </p:grpSpPr>
        <p:sp>
          <p:nvSpPr>
            <p:cNvPr id="44" name="椭圆 43"/>
            <p:cNvSpPr/>
            <p:nvPr/>
          </p:nvSpPr>
          <p:spPr>
            <a:xfrm>
              <a:off x="4248468" y="3748642"/>
              <a:ext cx="1500029" cy="1500029"/>
            </a:xfrm>
            <a:prstGeom prst="ellipse">
              <a:avLst/>
            </a:prstGeom>
            <a:solidFill>
              <a:schemeClr val="accent1"/>
            </a:solidFill>
            <a:ln w="952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altLang="en-US" lang="zh-CN"/>
            </a:p>
          </p:txBody>
        </p:sp>
        <p:grpSp>
          <p:nvGrpSpPr>
            <p:cNvPr id="45" name="组合 44"/>
            <p:cNvGrpSpPr/>
            <p:nvPr/>
          </p:nvGrpSpPr>
          <p:grpSpPr>
            <a:xfrm>
              <a:off x="4692956" y="4211422"/>
              <a:ext cx="663471" cy="603155"/>
              <a:chOff x="1725613" y="5659438"/>
              <a:chExt cx="498475" cy="498475"/>
            </a:xfrm>
            <a:noFill/>
          </p:grpSpPr>
          <p:sp>
            <p:nvSpPr>
              <p:cNvPr id="46" name="Freeform 564"/>
              <p:cNvSpPr/>
              <p:nvPr/>
            </p:nvSpPr>
            <p:spPr bwMode="auto">
              <a:xfrm>
                <a:off x="2132013" y="5659438"/>
                <a:ext cx="92075" cy="104775"/>
              </a:xfrm>
              <a:custGeom>
                <a:gdLst>
                  <a:gd fmla="*/ 2147483646 w 40" name="T0"/>
                  <a:gd fmla="*/ 2147483646 h 45" name="T1"/>
                  <a:gd fmla="*/ 2147483646 w 40" name="T2"/>
                  <a:gd fmla="*/ 2147483646 h 45" name="T3"/>
                  <a:gd fmla="*/ 2147483646 w 40" name="T4"/>
                  <a:gd fmla="*/ 2147483646 h 45" name="T5"/>
                  <a:gd fmla="*/ 2147483646 w 40" name="T6"/>
                  <a:gd fmla="*/ 2147483646 h 45" name="T7"/>
                  <a:gd fmla="*/ 2147483646 w 40" name="T8"/>
                  <a:gd fmla="*/ 2147483646 h 45" name="T9"/>
                  <a:gd fmla="*/ 2147483646 w 40" name="T10"/>
                  <a:gd fmla="*/ 2147483646 h 45" name="T11"/>
                  <a:gd fmla="*/ 2147483646 w 40" name="T12"/>
                  <a:gd fmla="*/ 2147483646 h 45" name="T13"/>
                  <a:gd fmla="*/ 2147483646 w 40" name="T14"/>
                  <a:gd fmla="*/ 2147483646 h 45" name="T15"/>
                  <a:gd fmla="*/ 2147483646 w 40" name="T16"/>
                  <a:gd fmla="*/ 2147483646 h 45" name="T17"/>
                  <a:gd fmla="*/ 2147483646 w 40" name="T18"/>
                  <a:gd fmla="*/ 2147483646 h 45" name="T19"/>
                  <a:gd fmla="*/ 0 w 40" name="T20"/>
                  <a:gd fmla="*/ 2147483646 h 45" name="T21"/>
                  <a:gd fmla="*/ 2147483646 w 40" name="T22"/>
                  <a:gd fmla="*/ 0 h 45" name="T23"/>
                  <a:gd fmla="*/ 2147483646 w 40" name="T24"/>
                  <a:gd fmla="*/ 0 h 45" name="T25"/>
                  <a:gd fmla="*/ 2147483646 w 40" name="T26"/>
                  <a:gd fmla="*/ 0 h 45" name="T27"/>
                  <a:gd fmla="*/ 2147483646 w 40" name="T28"/>
                  <a:gd fmla="*/ 0 h 45" name="T29"/>
                  <a:gd fmla="*/ 2147483646 w 40" name="T30"/>
                  <a:gd fmla="*/ 0 h 45" name="T31"/>
                  <a:gd fmla="*/ 2147483646 w 40" name="T32"/>
                  <a:gd fmla="*/ 0 h 45" name="T33"/>
                  <a:gd fmla="*/ 2147483646 w 40" name="T34"/>
                  <a:gd fmla="*/ 2147483646 h 45" name="T35"/>
                  <a:gd fmla="*/ 2147483646 w 40" name="T36"/>
                  <a:gd fmla="*/ 2147483646 h 45" name="T37"/>
                  <a:gd fmla="*/ 2147483646 w 40" name="T38"/>
                  <a:gd fmla="*/ 2147483646 h 45" name="T39"/>
                  <a:gd fmla="*/ 0 60000 65536" name="T40"/>
                  <a:gd fmla="*/ 0 60000 65536" name="T41"/>
                  <a:gd fmla="*/ 0 60000 65536" name="T42"/>
                  <a:gd fmla="*/ 0 60000 65536" name="T43"/>
                  <a:gd fmla="*/ 0 60000 65536" name="T44"/>
                  <a:gd fmla="*/ 0 60000 65536" name="T45"/>
                  <a:gd fmla="*/ 0 60000 65536" name="T46"/>
                  <a:gd fmla="*/ 0 60000 65536" name="T47"/>
                  <a:gd fmla="*/ 0 60000 65536" name="T48"/>
                  <a:gd fmla="*/ 0 60000 65536" name="T49"/>
                  <a:gd fmla="*/ 0 60000 65536" name="T50"/>
                  <a:gd fmla="*/ 0 60000 65536" name="T51"/>
                  <a:gd fmla="*/ 0 60000 65536" name="T52"/>
                  <a:gd fmla="*/ 0 60000 65536" name="T53"/>
                  <a:gd fmla="*/ 0 60000 65536" name="T54"/>
                  <a:gd fmla="*/ 0 60000 65536" name="T55"/>
                  <a:gd fmla="*/ 0 60000 65536" name="T56"/>
                  <a:gd fmla="*/ 0 60000 65536" name="T57"/>
                  <a:gd fmla="*/ 0 60000 65536" name="T58"/>
                  <a:gd fmla="*/ 0 60000 65536" name="T59"/>
                </a:gd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b="b" l="0" r="r" t="0"/>
                <a:pathLst>
                  <a:path h="45" w="40">
                    <a:moveTo>
                      <a:pt x="40" y="40"/>
                    </a:moveTo>
                    <a:cubicBezTo>
                      <a:pt x="40" y="43"/>
                      <a:pt x="38" y="45"/>
                      <a:pt x="35" y="45"/>
                    </a:cubicBezTo>
                    <a:cubicBezTo>
                      <a:pt x="32" y="45"/>
                      <a:pt x="30" y="43"/>
                      <a:pt x="30" y="40"/>
                    </a:cubicBezTo>
                    <a:cubicBezTo>
                      <a:pt x="30" y="40"/>
                      <a:pt x="30" y="40"/>
                      <a:pt x="30" y="40"/>
                    </a:cubicBezTo>
                    <a:cubicBezTo>
                      <a:pt x="30" y="20"/>
                      <a:pt x="30" y="20"/>
                      <a:pt x="30" y="20"/>
                    </a:cubicBezTo>
                    <a:cubicBezTo>
                      <a:pt x="30" y="14"/>
                      <a:pt x="25" y="10"/>
                      <a:pt x="20" y="10"/>
                    </a:cubicBezTo>
                    <a:cubicBezTo>
                      <a:pt x="12" y="10"/>
                      <a:pt x="12" y="10"/>
                      <a:pt x="12" y="10"/>
                    </a:cubicBezTo>
                    <a:cubicBezTo>
                      <a:pt x="12" y="10"/>
                      <a:pt x="12" y="10"/>
                      <a:pt x="12" y="10"/>
                    </a:cubicBezTo>
                    <a:cubicBezTo>
                      <a:pt x="5" y="10"/>
                      <a:pt x="5" y="10"/>
                      <a:pt x="5" y="10"/>
                    </a:cubicBezTo>
                    <a:cubicBezTo>
                      <a:pt x="5" y="10"/>
                      <a:pt x="5" y="10"/>
                      <a:pt x="5" y="10"/>
                    </a:cubicBezTo>
                    <a:cubicBezTo>
                      <a:pt x="2" y="10"/>
                      <a:pt x="0" y="7"/>
                      <a:pt x="0" y="5"/>
                    </a:cubicBezTo>
                    <a:cubicBezTo>
                      <a:pt x="0" y="2"/>
                      <a:pt x="2" y="0"/>
                      <a:pt x="5" y="0"/>
                    </a:cubicBezTo>
                    <a:cubicBezTo>
                      <a:pt x="5" y="0"/>
                      <a:pt x="5" y="0"/>
                      <a:pt x="5" y="0"/>
                    </a:cubicBezTo>
                    <a:cubicBezTo>
                      <a:pt x="5" y="0"/>
                      <a:pt x="5" y="0"/>
                      <a:pt x="5" y="0"/>
                    </a:cubicBezTo>
                    <a:cubicBezTo>
                      <a:pt x="22" y="0"/>
                      <a:pt x="22" y="0"/>
                      <a:pt x="22" y="0"/>
                    </a:cubicBezTo>
                    <a:cubicBezTo>
                      <a:pt x="22" y="0"/>
                      <a:pt x="22" y="0"/>
                      <a:pt x="22" y="0"/>
                    </a:cubicBezTo>
                    <a:cubicBezTo>
                      <a:pt x="25" y="0"/>
                      <a:pt x="25" y="0"/>
                      <a:pt x="25" y="0"/>
                    </a:cubicBezTo>
                    <a:cubicBezTo>
                      <a:pt x="33" y="0"/>
                      <a:pt x="40" y="6"/>
                      <a:pt x="40" y="15"/>
                    </a:cubicBezTo>
                    <a:cubicBezTo>
                      <a:pt x="40" y="40"/>
                      <a:pt x="40" y="40"/>
                      <a:pt x="40" y="40"/>
                    </a:cubicBezTo>
                    <a:cubicBezTo>
                      <a:pt x="40" y="40"/>
                      <a:pt x="40" y="40"/>
                      <a:pt x="40" y="40"/>
                    </a:cubicBezTo>
                    <a:close/>
                  </a:path>
                </a:pathLst>
              </a:custGeom>
              <a:grpFill/>
              <a:ln w="9525">
                <a:solidFill>
                  <a:schemeClr val="bg1"/>
                </a:solidFill>
                <a:round/>
              </a:ln>
              <a:extLst/>
            </p:spPr>
            <p:txBody>
              <a:bodyPr/>
              <a:lstStyle/>
              <a:p>
                <a:endParaRPr altLang="en-US" lang="zh-CN"/>
              </a:p>
            </p:txBody>
          </p:sp>
          <p:sp>
            <p:nvSpPr>
              <p:cNvPr id="47" name="Rectangle 565"/>
              <p:cNvSpPr>
                <a:spLocks noChangeArrowheads="1"/>
              </p:cNvSpPr>
              <p:nvPr/>
            </p:nvSpPr>
            <p:spPr bwMode="auto">
              <a:xfrm>
                <a:off x="2132013" y="5764213"/>
                <a:ext cx="22225" cy="173037"/>
              </a:xfrm>
              <a:prstGeom prst="rect">
                <a:avLst/>
              </a:prstGeom>
              <a:grpFill/>
              <a:ln w="9525">
                <a:solidFill>
                  <a:schemeClr val="bg1"/>
                </a:solidFill>
                <a:miter lim="800000"/>
              </a:ln>
              <a:extLst/>
            </p:spPr>
            <p:txBody>
              <a:bodyPr/>
              <a:lstStyle/>
              <a:p>
                <a:endParaRPr altLang="en-US" lang="zh-CN"/>
              </a:p>
            </p:txBody>
          </p:sp>
          <p:sp>
            <p:nvSpPr>
              <p:cNvPr id="48" name="Rectangle 566"/>
              <p:cNvSpPr>
                <a:spLocks noChangeArrowheads="1"/>
              </p:cNvSpPr>
              <p:nvPr/>
            </p:nvSpPr>
            <p:spPr bwMode="auto">
              <a:xfrm>
                <a:off x="2097088" y="5764213"/>
                <a:ext cx="11112" cy="173037"/>
              </a:xfrm>
              <a:prstGeom prst="rect">
                <a:avLst/>
              </a:prstGeom>
              <a:grpFill/>
              <a:ln w="9525">
                <a:solidFill>
                  <a:schemeClr val="bg1"/>
                </a:solidFill>
                <a:miter lim="800000"/>
              </a:ln>
              <a:extLst/>
            </p:spPr>
            <p:txBody>
              <a:bodyPr/>
              <a:lstStyle/>
              <a:p>
                <a:endParaRPr altLang="en-US" lang="zh-CN"/>
              </a:p>
            </p:txBody>
          </p:sp>
          <p:sp>
            <p:nvSpPr>
              <p:cNvPr id="49" name="Rectangle 567"/>
              <p:cNvSpPr>
                <a:spLocks noChangeArrowheads="1"/>
              </p:cNvSpPr>
              <p:nvPr/>
            </p:nvSpPr>
            <p:spPr bwMode="auto">
              <a:xfrm>
                <a:off x="2051050" y="5764213"/>
                <a:ext cx="11113" cy="173037"/>
              </a:xfrm>
              <a:prstGeom prst="rect">
                <a:avLst/>
              </a:prstGeom>
              <a:grpFill/>
              <a:ln w="9525">
                <a:solidFill>
                  <a:schemeClr val="bg1"/>
                </a:solidFill>
                <a:miter lim="800000"/>
              </a:ln>
              <a:extLst/>
            </p:spPr>
            <p:txBody>
              <a:bodyPr/>
              <a:lstStyle/>
              <a:p>
                <a:endParaRPr altLang="en-US" lang="zh-CN"/>
              </a:p>
            </p:txBody>
          </p:sp>
          <p:sp>
            <p:nvSpPr>
              <p:cNvPr id="50" name="Rectangle 568"/>
              <p:cNvSpPr>
                <a:spLocks noChangeArrowheads="1"/>
              </p:cNvSpPr>
              <p:nvPr/>
            </p:nvSpPr>
            <p:spPr bwMode="auto">
              <a:xfrm>
                <a:off x="2001838" y="5764213"/>
                <a:ext cx="25400" cy="173037"/>
              </a:xfrm>
              <a:prstGeom prst="rect">
                <a:avLst/>
              </a:prstGeom>
              <a:grpFill/>
              <a:ln w="9525">
                <a:solidFill>
                  <a:schemeClr val="bg1"/>
                </a:solidFill>
                <a:miter lim="800000"/>
              </a:ln>
              <a:extLst/>
            </p:spPr>
            <p:txBody>
              <a:bodyPr/>
              <a:lstStyle/>
              <a:p>
                <a:endParaRPr altLang="en-US" lang="zh-CN"/>
              </a:p>
            </p:txBody>
          </p:sp>
          <p:sp>
            <p:nvSpPr>
              <p:cNvPr id="51" name="Rectangle 569"/>
              <p:cNvSpPr>
                <a:spLocks noChangeArrowheads="1"/>
              </p:cNvSpPr>
              <p:nvPr/>
            </p:nvSpPr>
            <p:spPr bwMode="auto">
              <a:xfrm>
                <a:off x="1920875" y="5764213"/>
                <a:ext cx="38100" cy="173037"/>
              </a:xfrm>
              <a:prstGeom prst="rect">
                <a:avLst/>
              </a:prstGeom>
              <a:grpFill/>
              <a:ln w="9525">
                <a:solidFill>
                  <a:schemeClr val="bg1"/>
                </a:solidFill>
                <a:miter lim="800000"/>
              </a:ln>
              <a:extLst/>
            </p:spPr>
            <p:txBody>
              <a:bodyPr/>
              <a:lstStyle/>
              <a:p>
                <a:endParaRPr altLang="en-US" lang="zh-CN"/>
              </a:p>
            </p:txBody>
          </p:sp>
          <p:sp>
            <p:nvSpPr>
              <p:cNvPr id="52" name="Rectangle 570"/>
              <p:cNvSpPr>
                <a:spLocks noChangeArrowheads="1"/>
              </p:cNvSpPr>
              <p:nvPr/>
            </p:nvSpPr>
            <p:spPr bwMode="auto">
              <a:xfrm>
                <a:off x="1885950" y="5764213"/>
                <a:ext cx="12700" cy="173037"/>
              </a:xfrm>
              <a:prstGeom prst="rect">
                <a:avLst/>
              </a:prstGeom>
              <a:grpFill/>
              <a:ln w="9525">
                <a:solidFill>
                  <a:schemeClr val="bg1"/>
                </a:solidFill>
                <a:miter lim="800000"/>
              </a:ln>
              <a:extLst/>
            </p:spPr>
            <p:txBody>
              <a:bodyPr/>
              <a:lstStyle/>
              <a:p>
                <a:endParaRPr altLang="en-US" lang="zh-CN"/>
              </a:p>
            </p:txBody>
          </p:sp>
          <p:sp>
            <p:nvSpPr>
              <p:cNvPr id="53" name="Rectangle 571"/>
              <p:cNvSpPr>
                <a:spLocks noChangeArrowheads="1"/>
              </p:cNvSpPr>
              <p:nvPr/>
            </p:nvSpPr>
            <p:spPr bwMode="auto">
              <a:xfrm>
                <a:off x="1839913" y="5764213"/>
                <a:ext cx="12700" cy="173037"/>
              </a:xfrm>
              <a:prstGeom prst="rect">
                <a:avLst/>
              </a:prstGeom>
              <a:grpFill/>
              <a:ln w="9525">
                <a:solidFill>
                  <a:schemeClr val="bg1"/>
                </a:solidFill>
                <a:miter lim="800000"/>
              </a:ln>
              <a:extLst/>
            </p:spPr>
            <p:txBody>
              <a:bodyPr/>
              <a:lstStyle/>
              <a:p>
                <a:endParaRPr altLang="en-US" lang="zh-CN"/>
              </a:p>
            </p:txBody>
          </p:sp>
          <p:sp>
            <p:nvSpPr>
              <p:cNvPr id="54" name="Freeform 572"/>
              <p:cNvSpPr/>
              <p:nvPr/>
            </p:nvSpPr>
            <p:spPr bwMode="auto">
              <a:xfrm>
                <a:off x="1725613" y="5659438"/>
                <a:ext cx="92075" cy="104775"/>
              </a:xfrm>
              <a:custGeom>
                <a:gdLst>
                  <a:gd fmla="*/ 2147483646 w 40" name="T0"/>
                  <a:gd fmla="*/ 2147483646 h 45" name="T1"/>
                  <a:gd fmla="*/ 2147483646 w 40" name="T2"/>
                  <a:gd fmla="*/ 2147483646 h 45" name="T3"/>
                  <a:gd fmla="*/ 2147483646 w 40" name="T4"/>
                  <a:gd fmla="*/ 2147483646 h 45" name="T5"/>
                  <a:gd fmla="*/ 2147483646 w 40" name="T6"/>
                  <a:gd fmla="*/ 2147483646 h 45" name="T7"/>
                  <a:gd fmla="*/ 2147483646 w 40" name="T8"/>
                  <a:gd fmla="*/ 2147483646 h 45" name="T9"/>
                  <a:gd fmla="*/ 2147483646 w 40" name="T10"/>
                  <a:gd fmla="*/ 2147483646 h 45" name="T11"/>
                  <a:gd fmla="*/ 2147483646 w 40" name="T12"/>
                  <a:gd fmla="*/ 2147483646 h 45" name="T13"/>
                  <a:gd fmla="*/ 2147483646 w 40" name="T14"/>
                  <a:gd fmla="*/ 2147483646 h 45" name="T15"/>
                  <a:gd fmla="*/ 2147483646 w 40" name="T16"/>
                  <a:gd fmla="*/ 2147483646 h 45" name="T17"/>
                  <a:gd fmla="*/ 0 w 40" name="T18"/>
                  <a:gd fmla="*/ 2147483646 h 45" name="T19"/>
                  <a:gd fmla="*/ 0 w 40" name="T20"/>
                  <a:gd fmla="*/ 2147483646 h 45" name="T21"/>
                  <a:gd fmla="*/ 0 w 40" name="T22"/>
                  <a:gd fmla="*/ 2147483646 h 45" name="T23"/>
                  <a:gd fmla="*/ 2147483646 w 40" name="T24"/>
                  <a:gd fmla="*/ 0 h 45" name="T25"/>
                  <a:gd fmla="*/ 2147483646 w 40" name="T26"/>
                  <a:gd fmla="*/ 0 h 45" name="T27"/>
                  <a:gd fmla="*/ 2147483646 w 40" name="T28"/>
                  <a:gd fmla="*/ 0 h 45" name="T29"/>
                  <a:gd fmla="*/ 2147483646 w 40" name="T30"/>
                  <a:gd fmla="*/ 0 h 45" name="T31"/>
                  <a:gd fmla="*/ 2147483646 w 40" name="T32"/>
                  <a:gd fmla="*/ 0 h 45" name="T33"/>
                  <a:gd fmla="*/ 2147483646 w 40" name="T34"/>
                  <a:gd fmla="*/ 0 h 45" name="T35"/>
                  <a:gd fmla="*/ 2147483646 w 40" name="T36"/>
                  <a:gd fmla="*/ 2147483646 h 45" name="T37"/>
                  <a:gd fmla="*/ 2147483646 w 40" name="T38"/>
                  <a:gd fmla="*/ 2147483646 h 45" name="T39"/>
                  <a:gd fmla="*/ 0 60000 65536" name="T40"/>
                  <a:gd fmla="*/ 0 60000 65536" name="T41"/>
                  <a:gd fmla="*/ 0 60000 65536" name="T42"/>
                  <a:gd fmla="*/ 0 60000 65536" name="T43"/>
                  <a:gd fmla="*/ 0 60000 65536" name="T44"/>
                  <a:gd fmla="*/ 0 60000 65536" name="T45"/>
                  <a:gd fmla="*/ 0 60000 65536" name="T46"/>
                  <a:gd fmla="*/ 0 60000 65536" name="T47"/>
                  <a:gd fmla="*/ 0 60000 65536" name="T48"/>
                  <a:gd fmla="*/ 0 60000 65536" name="T49"/>
                  <a:gd fmla="*/ 0 60000 65536" name="T50"/>
                  <a:gd fmla="*/ 0 60000 65536" name="T51"/>
                  <a:gd fmla="*/ 0 60000 65536" name="T52"/>
                  <a:gd fmla="*/ 0 60000 65536" name="T53"/>
                  <a:gd fmla="*/ 0 60000 65536" name="T54"/>
                  <a:gd fmla="*/ 0 60000 65536" name="T55"/>
                  <a:gd fmla="*/ 0 60000 65536" name="T56"/>
                  <a:gd fmla="*/ 0 60000 65536" name="T57"/>
                  <a:gd fmla="*/ 0 60000 65536" name="T58"/>
                  <a:gd fmla="*/ 0 60000 65536" name="T59"/>
                </a:gd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b="b" l="0" r="r" t="0"/>
                <a:pathLst>
                  <a:path h="45" w="40">
                    <a:moveTo>
                      <a:pt x="35" y="10"/>
                    </a:moveTo>
                    <a:cubicBezTo>
                      <a:pt x="35" y="10"/>
                      <a:pt x="35" y="10"/>
                      <a:pt x="35" y="10"/>
                    </a:cubicBezTo>
                    <a:cubicBezTo>
                      <a:pt x="33" y="10"/>
                      <a:pt x="33" y="10"/>
                      <a:pt x="33" y="10"/>
                    </a:cubicBezTo>
                    <a:cubicBezTo>
                      <a:pt x="33" y="10"/>
                      <a:pt x="33" y="10"/>
                      <a:pt x="33" y="10"/>
                    </a:cubicBezTo>
                    <a:cubicBezTo>
                      <a:pt x="20" y="10"/>
                      <a:pt x="20" y="10"/>
                      <a:pt x="20" y="10"/>
                    </a:cubicBezTo>
                    <a:cubicBezTo>
                      <a:pt x="15" y="10"/>
                      <a:pt x="10" y="14"/>
                      <a:pt x="10" y="20"/>
                    </a:cubicBezTo>
                    <a:cubicBezTo>
                      <a:pt x="10" y="40"/>
                      <a:pt x="10" y="40"/>
                      <a:pt x="10" y="40"/>
                    </a:cubicBezTo>
                    <a:cubicBezTo>
                      <a:pt x="10" y="40"/>
                      <a:pt x="10" y="40"/>
                      <a:pt x="10" y="40"/>
                    </a:cubicBezTo>
                    <a:cubicBezTo>
                      <a:pt x="10" y="43"/>
                      <a:pt x="8" y="45"/>
                      <a:pt x="5" y="45"/>
                    </a:cubicBezTo>
                    <a:cubicBezTo>
                      <a:pt x="2" y="45"/>
                      <a:pt x="0" y="43"/>
                      <a:pt x="0" y="40"/>
                    </a:cubicBezTo>
                    <a:cubicBezTo>
                      <a:pt x="0" y="40"/>
                      <a:pt x="0" y="40"/>
                      <a:pt x="0" y="40"/>
                    </a:cubicBezTo>
                    <a:cubicBezTo>
                      <a:pt x="0" y="15"/>
                      <a:pt x="0" y="15"/>
                      <a:pt x="0" y="15"/>
                    </a:cubicBezTo>
                    <a:cubicBezTo>
                      <a:pt x="0" y="6"/>
                      <a:pt x="7" y="0"/>
                      <a:pt x="15" y="0"/>
                    </a:cubicBezTo>
                    <a:cubicBezTo>
                      <a:pt x="19" y="0"/>
                      <a:pt x="19" y="0"/>
                      <a:pt x="19" y="0"/>
                    </a:cubicBezTo>
                    <a:cubicBezTo>
                      <a:pt x="19" y="0"/>
                      <a:pt x="19" y="0"/>
                      <a:pt x="19" y="0"/>
                    </a:cubicBezTo>
                    <a:cubicBezTo>
                      <a:pt x="35" y="0"/>
                      <a:pt x="35" y="0"/>
                      <a:pt x="35" y="0"/>
                    </a:cubicBezTo>
                    <a:cubicBezTo>
                      <a:pt x="35" y="0"/>
                      <a:pt x="35" y="0"/>
                      <a:pt x="35" y="0"/>
                    </a:cubicBezTo>
                    <a:cubicBezTo>
                      <a:pt x="35" y="0"/>
                      <a:pt x="35" y="0"/>
                      <a:pt x="35" y="0"/>
                    </a:cubicBezTo>
                    <a:cubicBezTo>
                      <a:pt x="38" y="0"/>
                      <a:pt x="40" y="2"/>
                      <a:pt x="40" y="5"/>
                    </a:cubicBezTo>
                    <a:cubicBezTo>
                      <a:pt x="40" y="7"/>
                      <a:pt x="38" y="10"/>
                      <a:pt x="35" y="10"/>
                    </a:cubicBezTo>
                    <a:close/>
                  </a:path>
                </a:pathLst>
              </a:custGeom>
              <a:grpFill/>
              <a:ln w="9525">
                <a:solidFill>
                  <a:schemeClr val="bg1"/>
                </a:solidFill>
                <a:round/>
              </a:ln>
              <a:extLst/>
            </p:spPr>
            <p:txBody>
              <a:bodyPr/>
              <a:lstStyle/>
              <a:p>
                <a:endParaRPr altLang="en-US" lang="zh-CN"/>
              </a:p>
            </p:txBody>
          </p:sp>
          <p:sp>
            <p:nvSpPr>
              <p:cNvPr id="55" name="Rectangle 573"/>
              <p:cNvSpPr>
                <a:spLocks noChangeArrowheads="1"/>
              </p:cNvSpPr>
              <p:nvPr/>
            </p:nvSpPr>
            <p:spPr bwMode="auto">
              <a:xfrm>
                <a:off x="1793875" y="5764213"/>
                <a:ext cx="23813" cy="173037"/>
              </a:xfrm>
              <a:prstGeom prst="rect">
                <a:avLst/>
              </a:prstGeom>
              <a:grpFill/>
              <a:ln w="9525">
                <a:solidFill>
                  <a:schemeClr val="bg1"/>
                </a:solidFill>
                <a:miter lim="800000"/>
              </a:ln>
              <a:extLst/>
            </p:spPr>
            <p:txBody>
              <a:bodyPr/>
              <a:lstStyle/>
              <a:p>
                <a:endParaRPr altLang="en-US" lang="zh-CN"/>
              </a:p>
            </p:txBody>
          </p:sp>
          <p:sp>
            <p:nvSpPr>
              <p:cNvPr id="56" name="Rectangle 574"/>
              <p:cNvSpPr>
                <a:spLocks noChangeArrowheads="1"/>
              </p:cNvSpPr>
              <p:nvPr/>
            </p:nvSpPr>
            <p:spPr bwMode="auto">
              <a:xfrm>
                <a:off x="1793875" y="5937250"/>
                <a:ext cx="23813" cy="114300"/>
              </a:xfrm>
              <a:prstGeom prst="rect">
                <a:avLst/>
              </a:prstGeom>
              <a:grpFill/>
              <a:ln w="9525">
                <a:solidFill>
                  <a:schemeClr val="bg1"/>
                </a:solidFill>
                <a:miter lim="800000"/>
              </a:ln>
              <a:extLst/>
            </p:spPr>
            <p:txBody>
              <a:bodyPr/>
              <a:lstStyle/>
              <a:p>
                <a:endParaRPr altLang="en-US" lang="zh-CN"/>
              </a:p>
            </p:txBody>
          </p:sp>
          <p:sp>
            <p:nvSpPr>
              <p:cNvPr id="57" name="Freeform 575"/>
              <p:cNvSpPr/>
              <p:nvPr/>
            </p:nvSpPr>
            <p:spPr bwMode="auto">
              <a:xfrm>
                <a:off x="1725613" y="6051550"/>
                <a:ext cx="92075" cy="106363"/>
              </a:xfrm>
              <a:custGeom>
                <a:gdLst>
                  <a:gd fmla="*/ 0 w 40" name="T0"/>
                  <a:gd fmla="*/ 2147483646 h 46" name="T1"/>
                  <a:gd fmla="*/ 2147483646 w 40" name="T2"/>
                  <a:gd fmla="*/ 0 h 46" name="T3"/>
                  <a:gd fmla="*/ 2147483646 w 40" name="T4"/>
                  <a:gd fmla="*/ 2147483646 h 46" name="T5"/>
                  <a:gd fmla="*/ 2147483646 w 40" name="T6"/>
                  <a:gd fmla="*/ 2147483646 h 46" name="T7"/>
                  <a:gd fmla="*/ 2147483646 w 40" name="T8"/>
                  <a:gd fmla="*/ 2147483646 h 46" name="T9"/>
                  <a:gd fmla="*/ 2147483646 w 40" name="T10"/>
                  <a:gd fmla="*/ 2147483646 h 46" name="T11"/>
                  <a:gd fmla="*/ 2147483646 w 40" name="T12"/>
                  <a:gd fmla="*/ 2147483646 h 46" name="T13"/>
                  <a:gd fmla="*/ 2147483646 w 40" name="T14"/>
                  <a:gd fmla="*/ 2147483646 h 46" name="T15"/>
                  <a:gd fmla="*/ 2147483646 w 40" name="T16"/>
                  <a:gd fmla="*/ 2147483646 h 46" name="T17"/>
                  <a:gd fmla="*/ 2147483646 w 40" name="T18"/>
                  <a:gd fmla="*/ 2147483646 h 46" name="T19"/>
                  <a:gd fmla="*/ 2147483646 w 40" name="T20"/>
                  <a:gd fmla="*/ 2147483646 h 46" name="T21"/>
                  <a:gd fmla="*/ 2147483646 w 40" name="T22"/>
                  <a:gd fmla="*/ 2147483646 h 46" name="T23"/>
                  <a:gd fmla="*/ 2147483646 w 40" name="T24"/>
                  <a:gd fmla="*/ 2147483646 h 46" name="T25"/>
                  <a:gd fmla="*/ 2147483646 w 40" name="T26"/>
                  <a:gd fmla="*/ 2147483646 h 46" name="T27"/>
                  <a:gd fmla="*/ 2147483646 w 40" name="T28"/>
                  <a:gd fmla="*/ 2147483646 h 46" name="T29"/>
                  <a:gd fmla="*/ 2147483646 w 40" name="T30"/>
                  <a:gd fmla="*/ 2147483646 h 46" name="T31"/>
                  <a:gd fmla="*/ 0 w 40" name="T32"/>
                  <a:gd fmla="*/ 2147483646 h 46" name="T33"/>
                  <a:gd fmla="*/ 0 w 40" name="T34"/>
                  <a:gd fmla="*/ 2147483646 h 46" name="T35"/>
                  <a:gd fmla="*/ 0 w 40" name="T36"/>
                  <a:gd fmla="*/ 2147483646 h 46" name="T37"/>
                  <a:gd fmla="*/ 0 60000 65536" name="T38"/>
                  <a:gd fmla="*/ 0 60000 65536" name="T39"/>
                  <a:gd fmla="*/ 0 60000 65536" name="T40"/>
                  <a:gd fmla="*/ 0 60000 65536" name="T41"/>
                  <a:gd fmla="*/ 0 60000 65536" name="T42"/>
                  <a:gd fmla="*/ 0 60000 65536" name="T43"/>
                  <a:gd fmla="*/ 0 60000 65536" name="T44"/>
                  <a:gd fmla="*/ 0 60000 65536" name="T45"/>
                  <a:gd fmla="*/ 0 60000 65536" name="T46"/>
                  <a:gd fmla="*/ 0 60000 65536" name="T47"/>
                  <a:gd fmla="*/ 0 60000 65536" name="T48"/>
                  <a:gd fmla="*/ 0 60000 65536" name="T49"/>
                  <a:gd fmla="*/ 0 60000 65536" name="T50"/>
                  <a:gd fmla="*/ 0 60000 65536" name="T51"/>
                  <a:gd fmla="*/ 0 60000 65536" name="T52"/>
                  <a:gd fmla="*/ 0 60000 65536" name="T53"/>
                  <a:gd fmla="*/ 0 60000 65536" name="T54"/>
                  <a:gd fmla="*/ 0 60000 65536" name="T55"/>
                  <a:gd fmla="*/ 0 60000 65536" name="T56"/>
                </a:gd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b="b" l="0" r="r" t="0"/>
                <a:pathLst>
                  <a:path h="46" w="40">
                    <a:moveTo>
                      <a:pt x="0" y="5"/>
                    </a:moveTo>
                    <a:cubicBezTo>
                      <a:pt x="0" y="3"/>
                      <a:pt x="2" y="0"/>
                      <a:pt x="5" y="0"/>
                    </a:cubicBezTo>
                    <a:cubicBezTo>
                      <a:pt x="8" y="0"/>
                      <a:pt x="10" y="3"/>
                      <a:pt x="10" y="5"/>
                    </a:cubicBezTo>
                    <a:cubicBezTo>
                      <a:pt x="10" y="5"/>
                      <a:pt x="10" y="5"/>
                      <a:pt x="10" y="6"/>
                    </a:cubicBezTo>
                    <a:cubicBezTo>
                      <a:pt x="10" y="25"/>
                      <a:pt x="10" y="25"/>
                      <a:pt x="10" y="25"/>
                    </a:cubicBezTo>
                    <a:cubicBezTo>
                      <a:pt x="10" y="31"/>
                      <a:pt x="14" y="35"/>
                      <a:pt x="19" y="35"/>
                    </a:cubicBezTo>
                    <a:cubicBezTo>
                      <a:pt x="19" y="35"/>
                      <a:pt x="19" y="35"/>
                      <a:pt x="19" y="35"/>
                    </a:cubicBezTo>
                    <a:cubicBezTo>
                      <a:pt x="35" y="35"/>
                      <a:pt x="35" y="35"/>
                      <a:pt x="35" y="35"/>
                    </a:cubicBezTo>
                    <a:cubicBezTo>
                      <a:pt x="35" y="35"/>
                      <a:pt x="35" y="35"/>
                      <a:pt x="35" y="35"/>
                    </a:cubicBezTo>
                    <a:cubicBezTo>
                      <a:pt x="35" y="35"/>
                      <a:pt x="35" y="35"/>
                      <a:pt x="35" y="35"/>
                    </a:cubicBezTo>
                    <a:cubicBezTo>
                      <a:pt x="38" y="35"/>
                      <a:pt x="40" y="38"/>
                      <a:pt x="40" y="40"/>
                    </a:cubicBezTo>
                    <a:cubicBezTo>
                      <a:pt x="40" y="43"/>
                      <a:pt x="38" y="45"/>
                      <a:pt x="35" y="45"/>
                    </a:cubicBezTo>
                    <a:cubicBezTo>
                      <a:pt x="35" y="45"/>
                      <a:pt x="35" y="45"/>
                      <a:pt x="35" y="45"/>
                    </a:cubicBezTo>
                    <a:cubicBezTo>
                      <a:pt x="33" y="45"/>
                      <a:pt x="33" y="45"/>
                      <a:pt x="33" y="45"/>
                    </a:cubicBezTo>
                    <a:cubicBezTo>
                      <a:pt x="33" y="46"/>
                      <a:pt x="33" y="46"/>
                      <a:pt x="33" y="46"/>
                    </a:cubicBezTo>
                    <a:cubicBezTo>
                      <a:pt x="15" y="46"/>
                      <a:pt x="15" y="46"/>
                      <a:pt x="15" y="46"/>
                    </a:cubicBezTo>
                    <a:cubicBezTo>
                      <a:pt x="7" y="46"/>
                      <a:pt x="0" y="39"/>
                      <a:pt x="0" y="30"/>
                    </a:cubicBezTo>
                    <a:cubicBezTo>
                      <a:pt x="0" y="5"/>
                      <a:pt x="0" y="5"/>
                      <a:pt x="0" y="5"/>
                    </a:cubicBezTo>
                    <a:cubicBezTo>
                      <a:pt x="0" y="5"/>
                      <a:pt x="0" y="5"/>
                      <a:pt x="0" y="5"/>
                    </a:cubicBezTo>
                    <a:close/>
                  </a:path>
                </a:pathLst>
              </a:custGeom>
              <a:grpFill/>
              <a:ln w="9525">
                <a:solidFill>
                  <a:schemeClr val="bg1"/>
                </a:solidFill>
                <a:round/>
              </a:ln>
              <a:extLst/>
            </p:spPr>
            <p:txBody>
              <a:bodyPr/>
              <a:lstStyle/>
              <a:p>
                <a:endParaRPr altLang="en-US" lang="zh-CN"/>
              </a:p>
            </p:txBody>
          </p:sp>
          <p:sp>
            <p:nvSpPr>
              <p:cNvPr id="58" name="Rectangle 576"/>
              <p:cNvSpPr>
                <a:spLocks noChangeArrowheads="1"/>
              </p:cNvSpPr>
              <p:nvPr/>
            </p:nvSpPr>
            <p:spPr bwMode="auto">
              <a:xfrm>
                <a:off x="1839913" y="5937250"/>
                <a:ext cx="12700" cy="68263"/>
              </a:xfrm>
              <a:prstGeom prst="rect">
                <a:avLst/>
              </a:prstGeom>
              <a:grpFill/>
              <a:ln w="9525">
                <a:solidFill>
                  <a:schemeClr val="bg1"/>
                </a:solidFill>
                <a:miter lim="800000"/>
              </a:ln>
              <a:extLst/>
            </p:spPr>
            <p:txBody>
              <a:bodyPr/>
              <a:lstStyle/>
              <a:p>
                <a:endParaRPr altLang="en-US" lang="zh-CN"/>
              </a:p>
            </p:txBody>
          </p:sp>
          <p:sp>
            <p:nvSpPr>
              <p:cNvPr id="59" name="Rectangle 577"/>
              <p:cNvSpPr>
                <a:spLocks noChangeArrowheads="1"/>
              </p:cNvSpPr>
              <p:nvPr/>
            </p:nvSpPr>
            <p:spPr bwMode="auto">
              <a:xfrm>
                <a:off x="1839913" y="6029325"/>
                <a:ext cx="23812" cy="22225"/>
              </a:xfrm>
              <a:prstGeom prst="rect">
                <a:avLst/>
              </a:prstGeom>
              <a:grpFill/>
              <a:ln w="9525">
                <a:solidFill>
                  <a:schemeClr val="bg1"/>
                </a:solidFill>
                <a:miter lim="800000"/>
              </a:ln>
              <a:extLst/>
            </p:spPr>
            <p:txBody>
              <a:bodyPr/>
              <a:lstStyle/>
              <a:p>
                <a:endParaRPr altLang="en-US" lang="zh-CN"/>
              </a:p>
            </p:txBody>
          </p:sp>
          <p:sp>
            <p:nvSpPr>
              <p:cNvPr id="60" name="Rectangle 578"/>
              <p:cNvSpPr>
                <a:spLocks noChangeArrowheads="1"/>
              </p:cNvSpPr>
              <p:nvPr/>
            </p:nvSpPr>
            <p:spPr bwMode="auto">
              <a:xfrm>
                <a:off x="1885950" y="5937250"/>
                <a:ext cx="12700" cy="68263"/>
              </a:xfrm>
              <a:prstGeom prst="rect">
                <a:avLst/>
              </a:prstGeom>
              <a:grpFill/>
              <a:ln w="9525">
                <a:solidFill>
                  <a:schemeClr val="bg1"/>
                </a:solidFill>
                <a:miter lim="800000"/>
              </a:ln>
              <a:extLst/>
            </p:spPr>
            <p:txBody>
              <a:bodyPr/>
              <a:lstStyle/>
              <a:p>
                <a:endParaRPr altLang="en-US" lang="zh-CN"/>
              </a:p>
            </p:txBody>
          </p:sp>
          <p:sp>
            <p:nvSpPr>
              <p:cNvPr id="61" name="Rectangle 579"/>
              <p:cNvSpPr>
                <a:spLocks noChangeArrowheads="1"/>
              </p:cNvSpPr>
              <p:nvPr/>
            </p:nvSpPr>
            <p:spPr bwMode="auto">
              <a:xfrm>
                <a:off x="1885950" y="6029325"/>
                <a:ext cx="23813" cy="22225"/>
              </a:xfrm>
              <a:prstGeom prst="rect">
                <a:avLst/>
              </a:prstGeom>
              <a:grpFill/>
              <a:ln w="9525">
                <a:solidFill>
                  <a:schemeClr val="bg1"/>
                </a:solidFill>
                <a:miter lim="800000"/>
              </a:ln>
              <a:extLst/>
            </p:spPr>
            <p:txBody>
              <a:bodyPr/>
              <a:lstStyle/>
              <a:p>
                <a:endParaRPr altLang="en-US" lang="zh-CN"/>
              </a:p>
            </p:txBody>
          </p:sp>
          <p:sp>
            <p:nvSpPr>
              <p:cNvPr id="62" name="Rectangle 580"/>
              <p:cNvSpPr>
                <a:spLocks noChangeArrowheads="1"/>
              </p:cNvSpPr>
              <p:nvPr/>
            </p:nvSpPr>
            <p:spPr bwMode="auto">
              <a:xfrm>
                <a:off x="1920875" y="5937250"/>
                <a:ext cx="38100" cy="68263"/>
              </a:xfrm>
              <a:prstGeom prst="rect">
                <a:avLst/>
              </a:prstGeom>
              <a:grpFill/>
              <a:ln w="9525">
                <a:solidFill>
                  <a:schemeClr val="bg1"/>
                </a:solidFill>
                <a:miter lim="800000"/>
              </a:ln>
              <a:extLst/>
            </p:spPr>
            <p:txBody>
              <a:bodyPr/>
              <a:lstStyle/>
              <a:p>
                <a:endParaRPr altLang="en-US" lang="zh-CN"/>
              </a:p>
            </p:txBody>
          </p:sp>
          <p:sp>
            <p:nvSpPr>
              <p:cNvPr id="63" name="Rectangle 581"/>
              <p:cNvSpPr>
                <a:spLocks noChangeArrowheads="1"/>
              </p:cNvSpPr>
              <p:nvPr/>
            </p:nvSpPr>
            <p:spPr bwMode="auto">
              <a:xfrm>
                <a:off x="1933575" y="6029325"/>
                <a:ext cx="22225" cy="22225"/>
              </a:xfrm>
              <a:prstGeom prst="rect">
                <a:avLst/>
              </a:prstGeom>
              <a:grpFill/>
              <a:ln w="9525">
                <a:solidFill>
                  <a:schemeClr val="bg1"/>
                </a:solidFill>
                <a:miter lim="800000"/>
              </a:ln>
              <a:extLst/>
            </p:spPr>
            <p:txBody>
              <a:bodyPr/>
              <a:lstStyle/>
              <a:p>
                <a:endParaRPr altLang="en-US" lang="zh-CN"/>
              </a:p>
            </p:txBody>
          </p:sp>
          <p:sp>
            <p:nvSpPr>
              <p:cNvPr id="64" name="Rectangle 582"/>
              <p:cNvSpPr>
                <a:spLocks noChangeArrowheads="1"/>
              </p:cNvSpPr>
              <p:nvPr/>
            </p:nvSpPr>
            <p:spPr bwMode="auto">
              <a:xfrm>
                <a:off x="2001838" y="5937250"/>
                <a:ext cx="25400" cy="68263"/>
              </a:xfrm>
              <a:prstGeom prst="rect">
                <a:avLst/>
              </a:prstGeom>
              <a:grpFill/>
              <a:ln w="9525">
                <a:solidFill>
                  <a:schemeClr val="bg1"/>
                </a:solidFill>
                <a:miter lim="800000"/>
              </a:ln>
              <a:extLst/>
            </p:spPr>
            <p:txBody>
              <a:bodyPr/>
              <a:lstStyle/>
              <a:p>
                <a:endParaRPr altLang="en-US" lang="zh-CN"/>
              </a:p>
            </p:txBody>
          </p:sp>
          <p:sp>
            <p:nvSpPr>
              <p:cNvPr id="65" name="Rectangle 583"/>
              <p:cNvSpPr>
                <a:spLocks noChangeArrowheads="1"/>
              </p:cNvSpPr>
              <p:nvPr/>
            </p:nvSpPr>
            <p:spPr bwMode="auto">
              <a:xfrm>
                <a:off x="1979613" y="6029325"/>
                <a:ext cx="22225" cy="22225"/>
              </a:xfrm>
              <a:prstGeom prst="rect">
                <a:avLst/>
              </a:prstGeom>
              <a:grpFill/>
              <a:ln w="9525">
                <a:solidFill>
                  <a:schemeClr val="bg1"/>
                </a:solidFill>
                <a:miter lim="800000"/>
              </a:ln>
              <a:extLst/>
            </p:spPr>
            <p:txBody>
              <a:bodyPr/>
              <a:lstStyle/>
              <a:p>
                <a:endParaRPr altLang="en-US" lang="zh-CN"/>
              </a:p>
            </p:txBody>
          </p:sp>
          <p:sp>
            <p:nvSpPr>
              <p:cNvPr id="66" name="Rectangle 584"/>
              <p:cNvSpPr>
                <a:spLocks noChangeArrowheads="1"/>
              </p:cNvSpPr>
              <p:nvPr/>
            </p:nvSpPr>
            <p:spPr bwMode="auto">
              <a:xfrm>
                <a:off x="2051050" y="5937250"/>
                <a:ext cx="11113" cy="68263"/>
              </a:xfrm>
              <a:prstGeom prst="rect">
                <a:avLst/>
              </a:prstGeom>
              <a:grpFill/>
              <a:ln w="9525">
                <a:solidFill>
                  <a:schemeClr val="bg1"/>
                </a:solidFill>
                <a:miter lim="800000"/>
              </a:ln>
              <a:extLst/>
            </p:spPr>
            <p:txBody>
              <a:bodyPr/>
              <a:lstStyle/>
              <a:p>
                <a:endParaRPr altLang="en-US" lang="zh-CN"/>
              </a:p>
            </p:txBody>
          </p:sp>
          <p:sp>
            <p:nvSpPr>
              <p:cNvPr id="67" name="Rectangle 585"/>
              <p:cNvSpPr>
                <a:spLocks noChangeArrowheads="1"/>
              </p:cNvSpPr>
              <p:nvPr/>
            </p:nvSpPr>
            <p:spPr bwMode="auto">
              <a:xfrm>
                <a:off x="2038350" y="6029325"/>
                <a:ext cx="23813" cy="22225"/>
              </a:xfrm>
              <a:prstGeom prst="rect">
                <a:avLst/>
              </a:prstGeom>
              <a:grpFill/>
              <a:ln w="9525">
                <a:solidFill>
                  <a:schemeClr val="bg1"/>
                </a:solidFill>
                <a:miter lim="800000"/>
              </a:ln>
              <a:extLst/>
            </p:spPr>
            <p:txBody>
              <a:bodyPr/>
              <a:lstStyle/>
              <a:p>
                <a:endParaRPr altLang="en-US" lang="zh-CN"/>
              </a:p>
            </p:txBody>
          </p:sp>
          <p:sp>
            <p:nvSpPr>
              <p:cNvPr id="68" name="Rectangle 586"/>
              <p:cNvSpPr>
                <a:spLocks noChangeArrowheads="1"/>
              </p:cNvSpPr>
              <p:nvPr/>
            </p:nvSpPr>
            <p:spPr bwMode="auto">
              <a:xfrm>
                <a:off x="2097088" y="5937250"/>
                <a:ext cx="11112" cy="68263"/>
              </a:xfrm>
              <a:prstGeom prst="rect">
                <a:avLst/>
              </a:prstGeom>
              <a:grpFill/>
              <a:ln w="9525">
                <a:solidFill>
                  <a:schemeClr val="bg1"/>
                </a:solidFill>
                <a:miter lim="800000"/>
              </a:ln>
              <a:extLst/>
            </p:spPr>
            <p:txBody>
              <a:bodyPr/>
              <a:lstStyle/>
              <a:p>
                <a:endParaRPr altLang="en-US" lang="zh-CN"/>
              </a:p>
            </p:txBody>
          </p:sp>
          <p:sp>
            <p:nvSpPr>
              <p:cNvPr id="69" name="Rectangle 587"/>
              <p:cNvSpPr>
                <a:spLocks noChangeArrowheads="1"/>
              </p:cNvSpPr>
              <p:nvPr/>
            </p:nvSpPr>
            <p:spPr bwMode="auto">
              <a:xfrm>
                <a:off x="2085975" y="6029325"/>
                <a:ext cx="22225" cy="22225"/>
              </a:xfrm>
              <a:prstGeom prst="rect">
                <a:avLst/>
              </a:prstGeom>
              <a:grpFill/>
              <a:ln w="9525">
                <a:solidFill>
                  <a:schemeClr val="bg1"/>
                </a:solidFill>
                <a:miter lim="800000"/>
              </a:ln>
              <a:extLst/>
            </p:spPr>
            <p:txBody>
              <a:bodyPr/>
              <a:lstStyle/>
              <a:p>
                <a:endParaRPr altLang="en-US" lang="zh-CN"/>
              </a:p>
            </p:txBody>
          </p:sp>
          <p:sp>
            <p:nvSpPr>
              <p:cNvPr id="70" name="Rectangle 588"/>
              <p:cNvSpPr>
                <a:spLocks noChangeArrowheads="1"/>
              </p:cNvSpPr>
              <p:nvPr/>
            </p:nvSpPr>
            <p:spPr bwMode="auto">
              <a:xfrm>
                <a:off x="2132013" y="5937250"/>
                <a:ext cx="22225" cy="114300"/>
              </a:xfrm>
              <a:prstGeom prst="rect">
                <a:avLst/>
              </a:prstGeom>
              <a:grpFill/>
              <a:ln w="9525">
                <a:solidFill>
                  <a:schemeClr val="bg1"/>
                </a:solidFill>
                <a:miter lim="800000"/>
              </a:ln>
              <a:extLst/>
            </p:spPr>
            <p:txBody>
              <a:bodyPr/>
              <a:lstStyle/>
              <a:p>
                <a:endParaRPr altLang="en-US" lang="zh-CN"/>
              </a:p>
            </p:txBody>
          </p:sp>
          <p:sp>
            <p:nvSpPr>
              <p:cNvPr id="71" name="Freeform 589"/>
              <p:cNvSpPr/>
              <p:nvPr/>
            </p:nvSpPr>
            <p:spPr bwMode="auto">
              <a:xfrm>
                <a:off x="2132013" y="6051550"/>
                <a:ext cx="92075" cy="106363"/>
              </a:xfrm>
              <a:custGeom>
                <a:gdLst>
                  <a:gd fmla="*/ 2147483646 w 40" name="T0"/>
                  <a:gd fmla="*/ 2147483646 h 46" name="T1"/>
                  <a:gd fmla="*/ 2147483646 w 40" name="T2"/>
                  <a:gd fmla="*/ 2147483646 h 46" name="T3"/>
                  <a:gd fmla="*/ 2147483646 w 40" name="T4"/>
                  <a:gd fmla="*/ 2147483646 h 46" name="T5"/>
                  <a:gd fmla="*/ 2147483646 w 40" name="T6"/>
                  <a:gd fmla="*/ 2147483646 h 46" name="T7"/>
                  <a:gd fmla="*/ 2147483646 w 40" name="T8"/>
                  <a:gd fmla="*/ 2147483646 h 46" name="T9"/>
                  <a:gd fmla="*/ 2147483646 w 40" name="T10"/>
                  <a:gd fmla="*/ 2147483646 h 46" name="T11"/>
                  <a:gd fmla="*/ 2147483646 w 40" name="T12"/>
                  <a:gd fmla="*/ 2147483646 h 46" name="T13"/>
                  <a:gd fmla="*/ 2147483646 w 40" name="T14"/>
                  <a:gd fmla="*/ 2147483646 h 46" name="T15"/>
                  <a:gd fmla="*/ 2147483646 w 40" name="T16"/>
                  <a:gd fmla="*/ 0 h 46" name="T17"/>
                  <a:gd fmla="*/ 2147483646 w 40" name="T18"/>
                  <a:gd fmla="*/ 2147483646 h 46" name="T19"/>
                  <a:gd fmla="*/ 2147483646 w 40" name="T20"/>
                  <a:gd fmla="*/ 2147483646 h 46" name="T21"/>
                  <a:gd fmla="*/ 2147483646 w 40" name="T22"/>
                  <a:gd fmla="*/ 2147483646 h 46" name="T23"/>
                  <a:gd fmla="*/ 2147483646 w 40" name="T24"/>
                  <a:gd fmla="*/ 2147483646 h 46" name="T25"/>
                  <a:gd fmla="*/ 2147483646 w 40" name="T26"/>
                  <a:gd fmla="*/ 2147483646 h 46" name="T27"/>
                  <a:gd fmla="*/ 2147483646 w 40" name="T28"/>
                  <a:gd fmla="*/ 2147483646 h 46" name="T29"/>
                  <a:gd fmla="*/ 2147483646 w 40" name="T30"/>
                  <a:gd fmla="*/ 2147483646 h 46" name="T31"/>
                  <a:gd fmla="*/ 2147483646 w 40" name="T32"/>
                  <a:gd fmla="*/ 2147483646 h 46" name="T33"/>
                  <a:gd fmla="*/ 0 w 40" name="T34"/>
                  <a:gd fmla="*/ 2147483646 h 46" name="T35"/>
                  <a:gd fmla="*/ 2147483646 w 40" name="T36"/>
                  <a:gd fmla="*/ 2147483646 h 46" name="T37"/>
                  <a:gd fmla="*/ 0 60000 65536" name="T38"/>
                  <a:gd fmla="*/ 0 60000 65536" name="T39"/>
                  <a:gd fmla="*/ 0 60000 65536" name="T40"/>
                  <a:gd fmla="*/ 0 60000 65536" name="T41"/>
                  <a:gd fmla="*/ 0 60000 65536" name="T42"/>
                  <a:gd fmla="*/ 0 60000 65536" name="T43"/>
                  <a:gd fmla="*/ 0 60000 65536" name="T44"/>
                  <a:gd fmla="*/ 0 60000 65536" name="T45"/>
                  <a:gd fmla="*/ 0 60000 65536" name="T46"/>
                  <a:gd fmla="*/ 0 60000 65536" name="T47"/>
                  <a:gd fmla="*/ 0 60000 65536" name="T48"/>
                  <a:gd fmla="*/ 0 60000 65536" name="T49"/>
                  <a:gd fmla="*/ 0 60000 65536" name="T50"/>
                  <a:gd fmla="*/ 0 60000 65536" name="T51"/>
                  <a:gd fmla="*/ 0 60000 65536" name="T52"/>
                  <a:gd fmla="*/ 0 60000 65536" name="T53"/>
                  <a:gd fmla="*/ 0 60000 65536" name="T54"/>
                  <a:gd fmla="*/ 0 60000 65536" name="T55"/>
                  <a:gd fmla="*/ 0 60000 65536" name="T56"/>
                </a:gd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b="b" l="0" r="r" t="0"/>
                <a:pathLst>
                  <a:path h="46" w="40">
                    <a:moveTo>
                      <a:pt x="5" y="35"/>
                    </a:moveTo>
                    <a:cubicBezTo>
                      <a:pt x="5" y="35"/>
                      <a:pt x="5" y="35"/>
                      <a:pt x="5" y="35"/>
                    </a:cubicBezTo>
                    <a:cubicBezTo>
                      <a:pt x="5" y="35"/>
                      <a:pt x="5" y="35"/>
                      <a:pt x="5" y="35"/>
                    </a:cubicBezTo>
                    <a:cubicBezTo>
                      <a:pt x="22" y="35"/>
                      <a:pt x="22" y="35"/>
                      <a:pt x="22" y="35"/>
                    </a:cubicBezTo>
                    <a:cubicBezTo>
                      <a:pt x="22" y="35"/>
                      <a:pt x="22" y="35"/>
                      <a:pt x="22" y="35"/>
                    </a:cubicBezTo>
                    <a:cubicBezTo>
                      <a:pt x="26" y="35"/>
                      <a:pt x="30" y="30"/>
                      <a:pt x="30" y="25"/>
                    </a:cubicBezTo>
                    <a:cubicBezTo>
                      <a:pt x="30" y="6"/>
                      <a:pt x="30" y="6"/>
                      <a:pt x="30" y="6"/>
                    </a:cubicBezTo>
                    <a:cubicBezTo>
                      <a:pt x="30" y="5"/>
                      <a:pt x="30" y="5"/>
                      <a:pt x="30" y="5"/>
                    </a:cubicBezTo>
                    <a:cubicBezTo>
                      <a:pt x="30" y="3"/>
                      <a:pt x="32" y="0"/>
                      <a:pt x="35" y="0"/>
                    </a:cubicBezTo>
                    <a:cubicBezTo>
                      <a:pt x="38" y="0"/>
                      <a:pt x="40" y="3"/>
                      <a:pt x="40" y="5"/>
                    </a:cubicBezTo>
                    <a:cubicBezTo>
                      <a:pt x="40" y="5"/>
                      <a:pt x="40" y="5"/>
                      <a:pt x="40" y="5"/>
                    </a:cubicBezTo>
                    <a:cubicBezTo>
                      <a:pt x="40" y="30"/>
                      <a:pt x="40" y="30"/>
                      <a:pt x="40" y="30"/>
                    </a:cubicBezTo>
                    <a:cubicBezTo>
                      <a:pt x="40" y="39"/>
                      <a:pt x="33" y="46"/>
                      <a:pt x="25" y="46"/>
                    </a:cubicBezTo>
                    <a:cubicBezTo>
                      <a:pt x="12" y="46"/>
                      <a:pt x="12" y="46"/>
                      <a:pt x="12" y="46"/>
                    </a:cubicBezTo>
                    <a:cubicBezTo>
                      <a:pt x="12" y="45"/>
                      <a:pt x="12" y="45"/>
                      <a:pt x="12" y="45"/>
                    </a:cubicBezTo>
                    <a:cubicBezTo>
                      <a:pt x="5" y="45"/>
                      <a:pt x="5" y="45"/>
                      <a:pt x="5" y="45"/>
                    </a:cubicBezTo>
                    <a:cubicBezTo>
                      <a:pt x="5" y="45"/>
                      <a:pt x="5" y="45"/>
                      <a:pt x="5" y="45"/>
                    </a:cubicBezTo>
                    <a:cubicBezTo>
                      <a:pt x="2" y="45"/>
                      <a:pt x="0" y="43"/>
                      <a:pt x="0" y="40"/>
                    </a:cubicBezTo>
                    <a:cubicBezTo>
                      <a:pt x="0" y="38"/>
                      <a:pt x="2" y="35"/>
                      <a:pt x="5" y="35"/>
                    </a:cubicBezTo>
                    <a:close/>
                  </a:path>
                </a:pathLst>
              </a:custGeom>
              <a:grpFill/>
              <a:ln w="9525">
                <a:solidFill>
                  <a:schemeClr val="bg1"/>
                </a:solidFill>
                <a:round/>
              </a:ln>
              <a:extLst/>
            </p:spPr>
            <p:txBody>
              <a:bodyPr/>
              <a:lstStyle/>
              <a:p>
                <a:endParaRPr altLang="en-US" lang="zh-CN"/>
              </a:p>
            </p:txBody>
          </p:sp>
        </p:grpSp>
      </p:grpSp>
      <p:grpSp>
        <p:nvGrpSpPr>
          <p:cNvPr id="72" name="组合 71"/>
          <p:cNvGrpSpPr/>
          <p:nvPr/>
        </p:nvGrpSpPr>
        <p:grpSpPr>
          <a:xfrm>
            <a:off x="1682477" y="2278669"/>
            <a:ext cx="1164618" cy="1164619"/>
            <a:chOff x="2278698" y="3741657"/>
            <a:chExt cx="1500029" cy="1500029"/>
          </a:xfrm>
        </p:grpSpPr>
        <p:sp>
          <p:nvSpPr>
            <p:cNvPr id="73" name="椭圆 72"/>
            <p:cNvSpPr/>
            <p:nvPr/>
          </p:nvSpPr>
          <p:spPr>
            <a:xfrm>
              <a:off x="2278698" y="3741657"/>
              <a:ext cx="1500029" cy="1500029"/>
            </a:xfrm>
            <a:prstGeom prst="ellipse">
              <a:avLst/>
            </a:prstGeom>
            <a:solidFill>
              <a:schemeClr val="tx2"/>
            </a:solidFill>
            <a:ln w="952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altLang="en-US" lang="zh-CN" sz="4800">
                <a:latin charset="0" panose="02000500000000000000" pitchFamily="2" typeface="Chelsea"/>
              </a:endParaRPr>
            </a:p>
          </p:txBody>
        </p:sp>
        <p:grpSp>
          <p:nvGrpSpPr>
            <p:cNvPr id="74" name="组合 73"/>
            <p:cNvGrpSpPr/>
            <p:nvPr/>
          </p:nvGrpSpPr>
          <p:grpSpPr>
            <a:xfrm>
              <a:off x="2662538" y="4134603"/>
              <a:ext cx="693436" cy="691515"/>
              <a:chOff x="2722713" y="3648225"/>
              <a:chExt cx="573087" cy="571500"/>
            </a:xfrm>
          </p:grpSpPr>
          <p:sp>
            <p:nvSpPr>
              <p:cNvPr id="75" name="Freeform 178"/>
              <p:cNvSpPr/>
              <p:nvPr/>
            </p:nvSpPr>
            <p:spPr bwMode="auto">
              <a:xfrm>
                <a:off x="2722713" y="3648225"/>
                <a:ext cx="573087" cy="571500"/>
              </a:xfrm>
              <a:custGeom>
                <a:gdLst>
                  <a:gd fmla="*/ 2147483646 w 248" name="T0"/>
                  <a:gd fmla="*/ 0 h 248" name="T1"/>
                  <a:gd fmla="*/ 2147483646 w 248" name="T2"/>
                  <a:gd fmla="*/ 2147483646 h 248" name="T3"/>
                  <a:gd fmla="*/ 2147483646 w 248" name="T4"/>
                  <a:gd fmla="*/ 2147483646 h 248" name="T5"/>
                  <a:gd fmla="*/ 2147483646 w 248" name="T6"/>
                  <a:gd fmla="*/ 2147483646 h 248" name="T7"/>
                  <a:gd fmla="*/ 2147483646 w 248" name="T8"/>
                  <a:gd fmla="*/ 2147483646 h 248" name="T9"/>
                  <a:gd fmla="*/ 2147483646 w 248" name="T10"/>
                  <a:gd fmla="*/ 2147483646 h 248" name="T11"/>
                  <a:gd fmla="*/ 2147483646 w 248" name="T12"/>
                  <a:gd fmla="*/ 2147483646 h 248" name="T13"/>
                  <a:gd fmla="*/ 2147483646 w 248" name="T14"/>
                  <a:gd fmla="*/ 2147483646 h 248" name="T15"/>
                  <a:gd fmla="*/ 0 w 248" name="T16"/>
                  <a:gd fmla="*/ 2147483646 h 248" name="T17"/>
                  <a:gd fmla="*/ 2147483646 w 248" name="T18"/>
                  <a:gd fmla="*/ 2147483646 h 248" name="T19"/>
                  <a:gd fmla="*/ 2147483646 w 248" name="T20"/>
                  <a:gd fmla="*/ 2147483646 h 248" name="T21"/>
                  <a:gd fmla="*/ 2147483646 w 248" name="T22"/>
                  <a:gd fmla="*/ 2147483646 h 248" name="T23"/>
                  <a:gd fmla="*/ 2147483646 w 248" name="T24"/>
                  <a:gd fmla="*/ 2147483646 h 248" name="T25"/>
                  <a:gd fmla="*/ 2147483646 w 248" name="T26"/>
                  <a:gd fmla="*/ 2147483646 h 248" name="T27"/>
                  <a:gd fmla="*/ 2147483646 w 248" name="T28"/>
                  <a:gd fmla="*/ 2147483646 h 248" name="T29"/>
                  <a:gd fmla="*/ 2147483646 w 248" name="T30"/>
                  <a:gd fmla="*/ 2147483646 h 248" name="T31"/>
                  <a:gd fmla="*/ 2147483646 w 248" name="T32"/>
                  <a:gd fmla="*/ 2147483646 h 248" name="T33"/>
                  <a:gd fmla="*/ 2147483646 w 248" name="T34"/>
                  <a:gd fmla="*/ 2147483646 h 248" name="T35"/>
                  <a:gd fmla="*/ 2147483646 w 248" name="T36"/>
                  <a:gd fmla="*/ 2147483646 h 248" name="T37"/>
                  <a:gd fmla="*/ 2147483646 w 248" name="T38"/>
                  <a:gd fmla="*/ 2147483646 h 248" name="T39"/>
                  <a:gd fmla="*/ 2147483646 w 248" name="T40"/>
                  <a:gd fmla="*/ 2147483646 h 248" name="T41"/>
                  <a:gd fmla="*/ 2147483646 w 248" name="T42"/>
                  <a:gd fmla="*/ 2147483646 h 248" name="T43"/>
                  <a:gd fmla="*/ 2147483646 w 248" name="T44"/>
                  <a:gd fmla="*/ 2147483646 h 248" name="T45"/>
                  <a:gd fmla="*/ 2147483646 w 248" name="T46"/>
                  <a:gd fmla="*/ 2147483646 h 248" name="T47"/>
                  <a:gd fmla="*/ 2147483646 w 248" name="T48"/>
                  <a:gd fmla="*/ 2147483646 h 248" name="T49"/>
                  <a:gd fmla="*/ 2147483646 w 248" name="T50"/>
                  <a:gd fmla="*/ 2147483646 h 248" name="T51"/>
                  <a:gd fmla="*/ 2147483646 w 248" name="T52"/>
                  <a:gd fmla="*/ 2147483646 h 248" name="T53"/>
                  <a:gd fmla="*/ 2147483646 w 248" name="T54"/>
                  <a:gd fmla="*/ 2147483646 h 248" name="T55"/>
                  <a:gd fmla="*/ 2147483646 w 248" name="T56"/>
                  <a:gd fmla="*/ 2147483646 h 248" name="T57"/>
                  <a:gd fmla="*/ 2147483646 w 248" name="T58"/>
                  <a:gd fmla="*/ 2147483646 h 248" name="T59"/>
                  <a:gd fmla="*/ 2147483646 w 248" name="T60"/>
                  <a:gd fmla="*/ 2147483646 h 248" name="T61"/>
                  <a:gd fmla="*/ 2147483646 w 248" name="T62"/>
                  <a:gd fmla="*/ 2147483646 h 248" name="T63"/>
                  <a:gd fmla="*/ 2147483646 w 248" name="T64"/>
                  <a:gd fmla="*/ 0 h 248" name="T65"/>
                  <a:gd fmla="*/ 0 60000 65536" name="T66"/>
                  <a:gd fmla="*/ 0 60000 65536" name="T67"/>
                  <a:gd fmla="*/ 0 60000 65536" name="T68"/>
                  <a:gd fmla="*/ 0 60000 65536" name="T69"/>
                  <a:gd fmla="*/ 0 60000 65536" name="T70"/>
                  <a:gd fmla="*/ 0 60000 65536" name="T71"/>
                  <a:gd fmla="*/ 0 60000 65536" name="T72"/>
                  <a:gd fmla="*/ 0 60000 65536" name="T73"/>
                  <a:gd fmla="*/ 0 60000 65536" name="T74"/>
                  <a:gd fmla="*/ 0 60000 65536" name="T75"/>
                  <a:gd fmla="*/ 0 60000 65536" name="T76"/>
                  <a:gd fmla="*/ 0 60000 65536" name="T77"/>
                  <a:gd fmla="*/ 0 60000 65536" name="T78"/>
                  <a:gd fmla="*/ 0 60000 65536" name="T79"/>
                  <a:gd fmla="*/ 0 60000 65536" name="T80"/>
                  <a:gd fmla="*/ 0 60000 65536" name="T81"/>
                  <a:gd fmla="*/ 0 60000 65536" name="T82"/>
                  <a:gd fmla="*/ 0 60000 65536" name="T83"/>
                  <a:gd fmla="*/ 0 60000 65536" name="T84"/>
                  <a:gd fmla="*/ 0 60000 65536" name="T85"/>
                  <a:gd fmla="*/ 0 60000 65536" name="T86"/>
                  <a:gd fmla="*/ 0 60000 65536" name="T87"/>
                  <a:gd fmla="*/ 0 60000 65536" name="T88"/>
                  <a:gd fmla="*/ 0 60000 65536" name="T89"/>
                  <a:gd fmla="*/ 0 60000 65536" name="T90"/>
                  <a:gd fmla="*/ 0 60000 65536" name="T91"/>
                  <a:gd fmla="*/ 0 60000 65536" name="T92"/>
                  <a:gd fmla="*/ 0 60000 65536" name="T93"/>
                  <a:gd fmla="*/ 0 60000 65536" name="T94"/>
                  <a:gd fmla="*/ 0 60000 65536" name="T95"/>
                  <a:gd fmla="*/ 0 60000 65536" name="T96"/>
                  <a:gd fmla="*/ 0 60000 65536" name="T97"/>
                  <a:gd fmla="*/ 0 60000 65536" name="T98"/>
                </a:gd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b="b" l="0" r="r" t="0"/>
                <a:pathLst>
                  <a:path h="248" w="248">
                    <a:moveTo>
                      <a:pt x="124" y="0"/>
                    </a:moveTo>
                    <a:cubicBezTo>
                      <a:pt x="112" y="0"/>
                      <a:pt x="112" y="0"/>
                      <a:pt x="112" y="0"/>
                    </a:cubicBezTo>
                    <a:cubicBezTo>
                      <a:pt x="105" y="0"/>
                      <a:pt x="100" y="5"/>
                      <a:pt x="100" y="12"/>
                    </a:cubicBezTo>
                    <a:cubicBezTo>
                      <a:pt x="100" y="27"/>
                      <a:pt x="100" y="27"/>
                      <a:pt x="100" y="27"/>
                    </a:cubicBezTo>
                    <a:cubicBezTo>
                      <a:pt x="100" y="33"/>
                      <a:pt x="97" y="37"/>
                      <a:pt x="92" y="39"/>
                    </a:cubicBezTo>
                    <a:cubicBezTo>
                      <a:pt x="83" y="42"/>
                      <a:pt x="83" y="42"/>
                      <a:pt x="83" y="42"/>
                    </a:cubicBezTo>
                    <a:cubicBezTo>
                      <a:pt x="79" y="43"/>
                      <a:pt x="74" y="42"/>
                      <a:pt x="71" y="39"/>
                    </a:cubicBezTo>
                    <a:cubicBezTo>
                      <a:pt x="60" y="28"/>
                      <a:pt x="60" y="28"/>
                      <a:pt x="60" y="28"/>
                    </a:cubicBezTo>
                    <a:cubicBezTo>
                      <a:pt x="56" y="24"/>
                      <a:pt x="48" y="24"/>
                      <a:pt x="44" y="28"/>
                    </a:cubicBezTo>
                    <a:cubicBezTo>
                      <a:pt x="28" y="44"/>
                      <a:pt x="28" y="44"/>
                      <a:pt x="28" y="44"/>
                    </a:cubicBezTo>
                    <a:cubicBezTo>
                      <a:pt x="24" y="48"/>
                      <a:pt x="24" y="56"/>
                      <a:pt x="28" y="60"/>
                    </a:cubicBezTo>
                    <a:cubicBezTo>
                      <a:pt x="39" y="71"/>
                      <a:pt x="39" y="71"/>
                      <a:pt x="39" y="71"/>
                    </a:cubicBezTo>
                    <a:cubicBezTo>
                      <a:pt x="42" y="74"/>
                      <a:pt x="43" y="79"/>
                      <a:pt x="42" y="83"/>
                    </a:cubicBezTo>
                    <a:cubicBezTo>
                      <a:pt x="39" y="92"/>
                      <a:pt x="39" y="92"/>
                      <a:pt x="39" y="92"/>
                    </a:cubicBezTo>
                    <a:cubicBezTo>
                      <a:pt x="37" y="97"/>
                      <a:pt x="33" y="100"/>
                      <a:pt x="27" y="100"/>
                    </a:cubicBezTo>
                    <a:cubicBezTo>
                      <a:pt x="12" y="100"/>
                      <a:pt x="12" y="100"/>
                      <a:pt x="12" y="100"/>
                    </a:cubicBezTo>
                    <a:cubicBezTo>
                      <a:pt x="5" y="100"/>
                      <a:pt x="0" y="105"/>
                      <a:pt x="0" y="112"/>
                    </a:cubicBezTo>
                    <a:cubicBezTo>
                      <a:pt x="0" y="136"/>
                      <a:pt x="0" y="136"/>
                      <a:pt x="0" y="136"/>
                    </a:cubicBezTo>
                    <a:cubicBezTo>
                      <a:pt x="0" y="143"/>
                      <a:pt x="5" y="148"/>
                      <a:pt x="12" y="148"/>
                    </a:cubicBezTo>
                    <a:cubicBezTo>
                      <a:pt x="27" y="148"/>
                      <a:pt x="27" y="148"/>
                      <a:pt x="27" y="148"/>
                    </a:cubicBezTo>
                    <a:cubicBezTo>
                      <a:pt x="33" y="148"/>
                      <a:pt x="37" y="151"/>
                      <a:pt x="39" y="156"/>
                    </a:cubicBezTo>
                    <a:cubicBezTo>
                      <a:pt x="42" y="165"/>
                      <a:pt x="42" y="165"/>
                      <a:pt x="42" y="165"/>
                    </a:cubicBezTo>
                    <a:cubicBezTo>
                      <a:pt x="43" y="169"/>
                      <a:pt x="42" y="174"/>
                      <a:pt x="39" y="177"/>
                    </a:cubicBezTo>
                    <a:cubicBezTo>
                      <a:pt x="28" y="188"/>
                      <a:pt x="28" y="188"/>
                      <a:pt x="28" y="188"/>
                    </a:cubicBezTo>
                    <a:cubicBezTo>
                      <a:pt x="24" y="192"/>
                      <a:pt x="24" y="200"/>
                      <a:pt x="28" y="204"/>
                    </a:cubicBezTo>
                    <a:cubicBezTo>
                      <a:pt x="44" y="220"/>
                      <a:pt x="44" y="220"/>
                      <a:pt x="44" y="220"/>
                    </a:cubicBezTo>
                    <a:cubicBezTo>
                      <a:pt x="48" y="224"/>
                      <a:pt x="56" y="224"/>
                      <a:pt x="60" y="220"/>
                    </a:cubicBezTo>
                    <a:cubicBezTo>
                      <a:pt x="71" y="209"/>
                      <a:pt x="71" y="209"/>
                      <a:pt x="71" y="209"/>
                    </a:cubicBezTo>
                    <a:cubicBezTo>
                      <a:pt x="74" y="206"/>
                      <a:pt x="79" y="205"/>
                      <a:pt x="83" y="206"/>
                    </a:cubicBezTo>
                    <a:cubicBezTo>
                      <a:pt x="92" y="209"/>
                      <a:pt x="92" y="209"/>
                      <a:pt x="92" y="209"/>
                    </a:cubicBezTo>
                    <a:cubicBezTo>
                      <a:pt x="97" y="211"/>
                      <a:pt x="100" y="215"/>
                      <a:pt x="100" y="221"/>
                    </a:cubicBezTo>
                    <a:cubicBezTo>
                      <a:pt x="100" y="236"/>
                      <a:pt x="100" y="236"/>
                      <a:pt x="100" y="236"/>
                    </a:cubicBezTo>
                    <a:cubicBezTo>
                      <a:pt x="100" y="243"/>
                      <a:pt x="105" y="248"/>
                      <a:pt x="112" y="248"/>
                    </a:cubicBezTo>
                    <a:cubicBezTo>
                      <a:pt x="124" y="248"/>
                      <a:pt x="124" y="248"/>
                      <a:pt x="124" y="248"/>
                    </a:cubicBezTo>
                    <a:cubicBezTo>
                      <a:pt x="136" y="248"/>
                      <a:pt x="136" y="248"/>
                      <a:pt x="136" y="248"/>
                    </a:cubicBezTo>
                    <a:cubicBezTo>
                      <a:pt x="143" y="248"/>
                      <a:pt x="148" y="243"/>
                      <a:pt x="148" y="236"/>
                    </a:cubicBezTo>
                    <a:cubicBezTo>
                      <a:pt x="148" y="221"/>
                      <a:pt x="148" y="221"/>
                      <a:pt x="148" y="221"/>
                    </a:cubicBezTo>
                    <a:cubicBezTo>
                      <a:pt x="148" y="215"/>
                      <a:pt x="151" y="211"/>
                      <a:pt x="156" y="209"/>
                    </a:cubicBezTo>
                    <a:cubicBezTo>
                      <a:pt x="165" y="206"/>
                      <a:pt x="165" y="206"/>
                      <a:pt x="165" y="206"/>
                    </a:cubicBezTo>
                    <a:cubicBezTo>
                      <a:pt x="169" y="205"/>
                      <a:pt x="174" y="206"/>
                      <a:pt x="177" y="209"/>
                    </a:cubicBezTo>
                    <a:cubicBezTo>
                      <a:pt x="188" y="220"/>
                      <a:pt x="188" y="220"/>
                      <a:pt x="188" y="220"/>
                    </a:cubicBezTo>
                    <a:cubicBezTo>
                      <a:pt x="192" y="224"/>
                      <a:pt x="200" y="224"/>
                      <a:pt x="204" y="220"/>
                    </a:cubicBezTo>
                    <a:cubicBezTo>
                      <a:pt x="220" y="204"/>
                      <a:pt x="220" y="204"/>
                      <a:pt x="220" y="204"/>
                    </a:cubicBezTo>
                    <a:cubicBezTo>
                      <a:pt x="224" y="200"/>
                      <a:pt x="224" y="192"/>
                      <a:pt x="220" y="188"/>
                    </a:cubicBezTo>
                    <a:cubicBezTo>
                      <a:pt x="209" y="177"/>
                      <a:pt x="209" y="177"/>
                      <a:pt x="209" y="177"/>
                    </a:cubicBezTo>
                    <a:cubicBezTo>
                      <a:pt x="206" y="174"/>
                      <a:pt x="205" y="169"/>
                      <a:pt x="206" y="165"/>
                    </a:cubicBezTo>
                    <a:cubicBezTo>
                      <a:pt x="209" y="156"/>
                      <a:pt x="209" y="156"/>
                      <a:pt x="209" y="156"/>
                    </a:cubicBezTo>
                    <a:cubicBezTo>
                      <a:pt x="211" y="151"/>
                      <a:pt x="215" y="148"/>
                      <a:pt x="221" y="148"/>
                    </a:cubicBezTo>
                    <a:cubicBezTo>
                      <a:pt x="236" y="148"/>
                      <a:pt x="236" y="148"/>
                      <a:pt x="236" y="148"/>
                    </a:cubicBezTo>
                    <a:cubicBezTo>
                      <a:pt x="243" y="148"/>
                      <a:pt x="248" y="143"/>
                      <a:pt x="248" y="136"/>
                    </a:cubicBezTo>
                    <a:cubicBezTo>
                      <a:pt x="248" y="112"/>
                      <a:pt x="248" y="112"/>
                      <a:pt x="248" y="112"/>
                    </a:cubicBezTo>
                    <a:cubicBezTo>
                      <a:pt x="248" y="105"/>
                      <a:pt x="243" y="100"/>
                      <a:pt x="236" y="100"/>
                    </a:cubicBezTo>
                    <a:cubicBezTo>
                      <a:pt x="221" y="100"/>
                      <a:pt x="221" y="100"/>
                      <a:pt x="221" y="100"/>
                    </a:cubicBezTo>
                    <a:cubicBezTo>
                      <a:pt x="215" y="100"/>
                      <a:pt x="211" y="97"/>
                      <a:pt x="209" y="92"/>
                    </a:cubicBezTo>
                    <a:cubicBezTo>
                      <a:pt x="206" y="83"/>
                      <a:pt x="206" y="83"/>
                      <a:pt x="206" y="83"/>
                    </a:cubicBezTo>
                    <a:cubicBezTo>
                      <a:pt x="205" y="79"/>
                      <a:pt x="206" y="74"/>
                      <a:pt x="209" y="71"/>
                    </a:cubicBezTo>
                    <a:cubicBezTo>
                      <a:pt x="220" y="60"/>
                      <a:pt x="220" y="60"/>
                      <a:pt x="220" y="60"/>
                    </a:cubicBezTo>
                    <a:cubicBezTo>
                      <a:pt x="224" y="56"/>
                      <a:pt x="224" y="48"/>
                      <a:pt x="220" y="44"/>
                    </a:cubicBezTo>
                    <a:cubicBezTo>
                      <a:pt x="204" y="28"/>
                      <a:pt x="204" y="28"/>
                      <a:pt x="204" y="28"/>
                    </a:cubicBezTo>
                    <a:cubicBezTo>
                      <a:pt x="200" y="24"/>
                      <a:pt x="192" y="24"/>
                      <a:pt x="188" y="28"/>
                    </a:cubicBezTo>
                    <a:cubicBezTo>
                      <a:pt x="177" y="39"/>
                      <a:pt x="177" y="39"/>
                      <a:pt x="177" y="39"/>
                    </a:cubicBezTo>
                    <a:cubicBezTo>
                      <a:pt x="174" y="42"/>
                      <a:pt x="169" y="43"/>
                      <a:pt x="165" y="42"/>
                    </a:cubicBezTo>
                    <a:cubicBezTo>
                      <a:pt x="156" y="39"/>
                      <a:pt x="156" y="39"/>
                      <a:pt x="156" y="39"/>
                    </a:cubicBezTo>
                    <a:cubicBezTo>
                      <a:pt x="151" y="37"/>
                      <a:pt x="148" y="33"/>
                      <a:pt x="148" y="27"/>
                    </a:cubicBezTo>
                    <a:cubicBezTo>
                      <a:pt x="148" y="12"/>
                      <a:pt x="148" y="12"/>
                      <a:pt x="148" y="12"/>
                    </a:cubicBezTo>
                    <a:cubicBezTo>
                      <a:pt x="148" y="5"/>
                      <a:pt x="143" y="0"/>
                      <a:pt x="136" y="0"/>
                    </a:cubicBezTo>
                    <a:lnTo>
                      <a:pt x="124" y="0"/>
                    </a:lnTo>
                    <a:close/>
                  </a:path>
                </a:pathLst>
              </a:custGeom>
              <a:noFill/>
              <a:ln cap="rnd" w="17463">
                <a:solidFill>
                  <a:schemeClr val="bg1"/>
                </a:solidFill>
                <a:prstDash val="solid"/>
                <a:miter lim="800000"/>
              </a:ln>
              <a:extLst>
                <a:ext uri="{909E8E84-426E-40DD-AFC4-6F175D3DCCD1}">
                  <a14:hiddenFill>
                    <a:solidFill>
                      <a:srgbClr val="FFFFFF"/>
                    </a:solidFill>
                  </a14:hiddenFill>
                </a:ext>
              </a:extLst>
            </p:spPr>
            <p:txBody>
              <a:bodyPr/>
              <a:lstStyle/>
              <a:p>
                <a:endParaRPr altLang="en-US" lang="zh-CN"/>
              </a:p>
            </p:txBody>
          </p:sp>
          <p:sp>
            <p:nvSpPr>
              <p:cNvPr id="76" name="Freeform 179"/>
              <p:cNvSpPr/>
              <p:nvPr/>
            </p:nvSpPr>
            <p:spPr bwMode="auto">
              <a:xfrm>
                <a:off x="2946550" y="3872063"/>
                <a:ext cx="125413" cy="125412"/>
              </a:xfrm>
              <a:custGeom>
                <a:gdLst>
                  <a:gd fmla="*/ 2147483646 w 54" name="T0"/>
                  <a:gd fmla="*/ 2147483646 h 54" name="T1"/>
                  <a:gd fmla="*/ 2147483646 w 54" name="T2"/>
                  <a:gd fmla="*/ 2147483646 h 54" name="T3"/>
                  <a:gd fmla="*/ 2147483646 w 54" name="T4"/>
                  <a:gd fmla="*/ 2147483646 h 54" name="T5"/>
                  <a:gd fmla="*/ 2147483646 w 54" name="T6"/>
                  <a:gd fmla="*/ 2147483646 h 54" name="T7"/>
                  <a:gd fmla="*/ 2147483646 w 54" name="T8"/>
                  <a:gd fmla="*/ 2147483646 h 54"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54" w="54">
                    <a:moveTo>
                      <a:pt x="50" y="32"/>
                    </a:moveTo>
                    <a:cubicBezTo>
                      <a:pt x="54" y="15"/>
                      <a:pt x="39" y="0"/>
                      <a:pt x="22" y="4"/>
                    </a:cubicBezTo>
                    <a:cubicBezTo>
                      <a:pt x="13" y="6"/>
                      <a:pt x="6" y="13"/>
                      <a:pt x="4" y="22"/>
                    </a:cubicBezTo>
                    <a:cubicBezTo>
                      <a:pt x="0" y="39"/>
                      <a:pt x="15" y="54"/>
                      <a:pt x="32" y="50"/>
                    </a:cubicBezTo>
                    <a:cubicBezTo>
                      <a:pt x="41" y="48"/>
                      <a:pt x="48" y="41"/>
                      <a:pt x="50" y="32"/>
                    </a:cubicBezTo>
                    <a:close/>
                  </a:path>
                </a:pathLst>
              </a:custGeom>
              <a:noFill/>
              <a:ln cap="rnd" w="17463">
                <a:solidFill>
                  <a:schemeClr val="bg1"/>
                </a:solidFill>
                <a:prstDash val="solid"/>
                <a:miter lim="800000"/>
              </a:ln>
              <a:extLst>
                <a:ext uri="{909E8E84-426E-40DD-AFC4-6F175D3DCCD1}">
                  <a14:hiddenFill>
                    <a:solidFill>
                      <a:srgbClr val="FFFFFF"/>
                    </a:solidFill>
                  </a14:hiddenFill>
                </a:ext>
              </a:extLst>
            </p:spPr>
            <p:txBody>
              <a:bodyPr/>
              <a:lstStyle/>
              <a:p>
                <a:endParaRPr altLang="en-US" lang="zh-CN"/>
              </a:p>
            </p:txBody>
          </p:sp>
        </p:grpSp>
      </p:grpSp>
      <p:grpSp>
        <p:nvGrpSpPr>
          <p:cNvPr id="77" name="组合 76"/>
          <p:cNvGrpSpPr/>
          <p:nvPr/>
        </p:nvGrpSpPr>
        <p:grpSpPr>
          <a:xfrm>
            <a:off x="4732991" y="2278669"/>
            <a:ext cx="1164618" cy="1164619"/>
            <a:chOff x="6207761" y="3741657"/>
            <a:chExt cx="1500029" cy="1500029"/>
          </a:xfrm>
        </p:grpSpPr>
        <p:sp>
          <p:nvSpPr>
            <p:cNvPr id="78" name="椭圆 77"/>
            <p:cNvSpPr/>
            <p:nvPr/>
          </p:nvSpPr>
          <p:spPr>
            <a:xfrm>
              <a:off x="6207761" y="3741657"/>
              <a:ext cx="1500029" cy="1500029"/>
            </a:xfrm>
            <a:prstGeom prst="ellipse">
              <a:avLst/>
            </a:prstGeom>
            <a:solidFill>
              <a:schemeClr val="accent3"/>
            </a:solidFill>
            <a:ln w="952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altLang="en-US" lang="zh-CN"/>
            </a:p>
          </p:txBody>
        </p:sp>
        <p:grpSp>
          <p:nvGrpSpPr>
            <p:cNvPr id="79" name="组合 78"/>
            <p:cNvGrpSpPr/>
            <p:nvPr/>
          </p:nvGrpSpPr>
          <p:grpSpPr>
            <a:xfrm>
              <a:off x="6652054" y="4156692"/>
              <a:ext cx="647335" cy="647336"/>
              <a:chOff x="1830388" y="2073275"/>
              <a:chExt cx="534987" cy="534988"/>
            </a:xfrm>
          </p:grpSpPr>
          <p:sp>
            <p:nvSpPr>
              <p:cNvPr id="80" name="Freeform 24"/>
              <p:cNvSpPr/>
              <p:nvPr/>
            </p:nvSpPr>
            <p:spPr bwMode="auto">
              <a:xfrm>
                <a:off x="2000250" y="2119313"/>
                <a:ext cx="365125" cy="109537"/>
              </a:xfrm>
              <a:custGeom>
                <a:gdLst>
                  <a:gd fmla="*/ 2147483646 w 158" name="T0"/>
                  <a:gd fmla="*/ 2147483646 h 48" name="T1"/>
                  <a:gd fmla="*/ 2147483646 w 158" name="T2"/>
                  <a:gd fmla="*/ 2147483646 h 48" name="T3"/>
                  <a:gd fmla="*/ 0 w 158" name="T4"/>
                  <a:gd fmla="*/ 2147483646 h 48" name="T5"/>
                  <a:gd fmla="*/ 0 w 158" name="T6"/>
                  <a:gd fmla="*/ 2147483646 h 48" name="T7"/>
                  <a:gd fmla="*/ 2147483646 w 158" name="T8"/>
                  <a:gd fmla="*/ 0 h 48" name="T9"/>
                  <a:gd fmla="*/ 2147483646 w 158" name="T10"/>
                  <a:gd fmla="*/ 0 h 48" name="T11"/>
                  <a:gd fmla="*/ 2147483646 w 158" name="T12"/>
                  <a:gd fmla="*/ 2147483646 h 48" name="T13"/>
                  <a:gd fmla="*/ 2147483646 w 158" name="T14"/>
                  <a:gd fmla="*/ 2147483646 h 48" name="T15"/>
                  <a:gd fmla="*/ 2147483646 w 158" name="T16"/>
                  <a:gd fmla="*/ 2147483646 h 48" name="T17"/>
                  <a:gd fmla="*/ 2147483646 w 158" name="T18"/>
                  <a:gd fmla="*/ 2147483646 h 48" name="T19"/>
                  <a:gd fmla="*/ 2147483646 w 158" name="T20"/>
                  <a:gd fmla="*/ 2147483646 h 48" name="T21"/>
                  <a:gd fmla="*/ 0 60000 65536" name="T22"/>
                  <a:gd fmla="*/ 0 60000 65536" name="T23"/>
                  <a:gd fmla="*/ 0 60000 65536" name="T24"/>
                  <a:gd fmla="*/ 0 60000 65536" name="T25"/>
                  <a:gd fmla="*/ 0 60000 65536" name="T26"/>
                  <a:gd fmla="*/ 0 60000 65536" name="T27"/>
                  <a:gd fmla="*/ 0 60000 65536" name="T28"/>
                  <a:gd fmla="*/ 0 60000 65536" name="T29"/>
                  <a:gd fmla="*/ 0 60000 65536" name="T30"/>
                  <a:gd fmla="*/ 0 60000 65536" name="T31"/>
                  <a:gd fmla="*/ 0 60000 65536" name="T32"/>
                </a:gd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b="b" l="0" r="r" t="0"/>
                <a:pathLst>
                  <a:path h="48" w="158">
                    <a:moveTo>
                      <a:pt x="130" y="48"/>
                    </a:moveTo>
                    <a:cubicBezTo>
                      <a:pt x="9" y="48"/>
                      <a:pt x="9" y="48"/>
                      <a:pt x="9" y="48"/>
                    </a:cubicBezTo>
                    <a:cubicBezTo>
                      <a:pt x="4" y="48"/>
                      <a:pt x="0" y="44"/>
                      <a:pt x="0" y="40"/>
                    </a:cubicBezTo>
                    <a:cubicBezTo>
                      <a:pt x="0" y="8"/>
                      <a:pt x="0" y="8"/>
                      <a:pt x="0" y="8"/>
                    </a:cubicBezTo>
                    <a:cubicBezTo>
                      <a:pt x="0" y="4"/>
                      <a:pt x="4" y="0"/>
                      <a:pt x="9" y="0"/>
                    </a:cubicBezTo>
                    <a:cubicBezTo>
                      <a:pt x="130" y="0"/>
                      <a:pt x="130" y="0"/>
                      <a:pt x="130" y="0"/>
                    </a:cubicBezTo>
                    <a:cubicBezTo>
                      <a:pt x="132" y="0"/>
                      <a:pt x="134" y="1"/>
                      <a:pt x="135" y="2"/>
                    </a:cubicBezTo>
                    <a:cubicBezTo>
                      <a:pt x="154" y="18"/>
                      <a:pt x="154" y="18"/>
                      <a:pt x="154" y="18"/>
                    </a:cubicBezTo>
                    <a:cubicBezTo>
                      <a:pt x="158" y="21"/>
                      <a:pt x="158" y="27"/>
                      <a:pt x="154" y="30"/>
                    </a:cubicBezTo>
                    <a:cubicBezTo>
                      <a:pt x="135" y="46"/>
                      <a:pt x="135" y="46"/>
                      <a:pt x="135" y="46"/>
                    </a:cubicBezTo>
                    <a:cubicBezTo>
                      <a:pt x="134" y="47"/>
                      <a:pt x="132" y="48"/>
                      <a:pt x="130" y="48"/>
                    </a:cubicBezTo>
                    <a:close/>
                  </a:path>
                </a:pathLst>
              </a:custGeom>
              <a:noFill/>
              <a:ln cap="rnd" w="17463">
                <a:solidFill>
                  <a:schemeClr val="bg1"/>
                </a:solidFill>
                <a:prstDash val="solid"/>
                <a:miter lim="800000"/>
              </a:ln>
              <a:extLst>
                <a:ext uri="{909E8E84-426E-40DD-AFC4-6F175D3DCCD1}">
                  <a14:hiddenFill>
                    <a:solidFill>
                      <a:srgbClr val="FFFFFF"/>
                    </a:solidFill>
                  </a14:hiddenFill>
                </a:ext>
              </a:extLst>
            </p:spPr>
            <p:txBody>
              <a:bodyPr/>
              <a:lstStyle/>
              <a:p>
                <a:endParaRPr altLang="en-US" lang="zh-CN"/>
              </a:p>
            </p:txBody>
          </p:sp>
          <p:sp>
            <p:nvSpPr>
              <p:cNvPr id="81" name="Freeform 25"/>
              <p:cNvSpPr/>
              <p:nvPr/>
            </p:nvSpPr>
            <p:spPr bwMode="auto">
              <a:xfrm>
                <a:off x="1830388" y="2266950"/>
                <a:ext cx="355600" cy="109538"/>
              </a:xfrm>
              <a:custGeom>
                <a:gdLst>
                  <a:gd fmla="*/ 2147483646 w 154" name="T0"/>
                  <a:gd fmla="*/ 0 h 48" name="T1"/>
                  <a:gd fmla="*/ 2147483646 w 154" name="T2"/>
                  <a:gd fmla="*/ 0 h 48" name="T3"/>
                  <a:gd fmla="*/ 2147483646 w 154" name="T4"/>
                  <a:gd fmla="*/ 2147483646 h 48" name="T5"/>
                  <a:gd fmla="*/ 2147483646 w 154" name="T6"/>
                  <a:gd fmla="*/ 2147483646 h 48" name="T7"/>
                  <a:gd fmla="*/ 2147483646 w 154" name="T8"/>
                  <a:gd fmla="*/ 2147483646 h 48" name="T9"/>
                  <a:gd fmla="*/ 2147483646 w 154" name="T10"/>
                  <a:gd fmla="*/ 2147483646 h 48" name="T11"/>
                  <a:gd fmla="*/ 2147483646 w 154" name="T12"/>
                  <a:gd fmla="*/ 2147483646 h 48" name="T13"/>
                  <a:gd fmla="*/ 2147483646 w 154" name="T14"/>
                  <a:gd fmla="*/ 2147483646 h 48" name="T15"/>
                  <a:gd fmla="*/ 2147483646 w 154" name="T16"/>
                  <a:gd fmla="*/ 2147483646 h 48" name="T17"/>
                  <a:gd fmla="*/ 2147483646 w 154" name="T18"/>
                  <a:gd fmla="*/ 2147483646 h 48" name="T19"/>
                  <a:gd fmla="*/ 2147483646 w 154" name="T20"/>
                  <a:gd fmla="*/ 0 h 48" name="T21"/>
                  <a:gd fmla="*/ 0 60000 65536" name="T22"/>
                  <a:gd fmla="*/ 0 60000 65536" name="T23"/>
                  <a:gd fmla="*/ 0 60000 65536" name="T24"/>
                  <a:gd fmla="*/ 0 60000 65536" name="T25"/>
                  <a:gd fmla="*/ 0 60000 65536" name="T26"/>
                  <a:gd fmla="*/ 0 60000 65536" name="T27"/>
                  <a:gd fmla="*/ 0 60000 65536" name="T28"/>
                  <a:gd fmla="*/ 0 60000 65536" name="T29"/>
                  <a:gd fmla="*/ 0 60000 65536" name="T30"/>
                  <a:gd fmla="*/ 0 60000 65536" name="T31"/>
                  <a:gd fmla="*/ 0 60000 65536" name="T32"/>
                </a:gd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b="b" l="0" r="r" t="0"/>
                <a:pathLst>
                  <a:path h="48" w="154">
                    <a:moveTo>
                      <a:pt x="27" y="0"/>
                    </a:moveTo>
                    <a:cubicBezTo>
                      <a:pt x="144" y="0"/>
                      <a:pt x="144" y="0"/>
                      <a:pt x="144" y="0"/>
                    </a:cubicBezTo>
                    <a:cubicBezTo>
                      <a:pt x="150" y="0"/>
                      <a:pt x="154" y="6"/>
                      <a:pt x="154" y="12"/>
                    </a:cubicBezTo>
                    <a:cubicBezTo>
                      <a:pt x="154" y="36"/>
                      <a:pt x="154" y="36"/>
                      <a:pt x="154" y="36"/>
                    </a:cubicBezTo>
                    <a:cubicBezTo>
                      <a:pt x="154" y="42"/>
                      <a:pt x="150" y="48"/>
                      <a:pt x="144" y="48"/>
                    </a:cubicBezTo>
                    <a:cubicBezTo>
                      <a:pt x="27" y="48"/>
                      <a:pt x="27" y="48"/>
                      <a:pt x="27" y="48"/>
                    </a:cubicBezTo>
                    <a:cubicBezTo>
                      <a:pt x="25" y="48"/>
                      <a:pt x="22" y="47"/>
                      <a:pt x="20" y="45"/>
                    </a:cubicBezTo>
                    <a:cubicBezTo>
                      <a:pt x="5" y="32"/>
                      <a:pt x="5" y="32"/>
                      <a:pt x="5" y="32"/>
                    </a:cubicBezTo>
                    <a:cubicBezTo>
                      <a:pt x="0" y="28"/>
                      <a:pt x="0" y="20"/>
                      <a:pt x="5" y="16"/>
                    </a:cubicBezTo>
                    <a:cubicBezTo>
                      <a:pt x="20" y="3"/>
                      <a:pt x="20" y="3"/>
                      <a:pt x="20" y="3"/>
                    </a:cubicBezTo>
                    <a:cubicBezTo>
                      <a:pt x="22" y="1"/>
                      <a:pt x="25" y="0"/>
                      <a:pt x="27" y="0"/>
                    </a:cubicBezTo>
                    <a:close/>
                  </a:path>
                </a:pathLst>
              </a:custGeom>
              <a:noFill/>
              <a:ln cap="rnd" w="17463">
                <a:solidFill>
                  <a:schemeClr val="bg1"/>
                </a:solidFill>
                <a:prstDash val="solid"/>
                <a:miter lim="800000"/>
              </a:ln>
              <a:extLst>
                <a:ext uri="{909E8E84-426E-40DD-AFC4-6F175D3DCCD1}">
                  <a14:hiddenFill>
                    <a:solidFill>
                      <a:srgbClr val="FFFFFF"/>
                    </a:solidFill>
                  </a14:hiddenFill>
                </a:ext>
              </a:extLst>
            </p:spPr>
            <p:txBody>
              <a:bodyPr/>
              <a:lstStyle/>
              <a:p>
                <a:endParaRPr altLang="en-US" lang="zh-CN"/>
              </a:p>
            </p:txBody>
          </p:sp>
          <p:sp>
            <p:nvSpPr>
              <p:cNvPr id="82" name="Line 26"/>
              <p:cNvSpPr>
                <a:spLocks noChangeShapeType="1"/>
              </p:cNvSpPr>
              <p:nvPr/>
            </p:nvSpPr>
            <p:spPr bwMode="auto">
              <a:xfrm flipH="1">
                <a:off x="2093913" y="2376488"/>
                <a:ext cx="0" cy="222250"/>
              </a:xfrm>
              <a:prstGeom prst="line">
                <a:avLst/>
              </a:prstGeom>
              <a:noFill/>
              <a:ln cap="rnd" w="17463">
                <a:solidFill>
                  <a:schemeClr val="bg1"/>
                </a:solidFill>
                <a:miter lim="800000"/>
              </a:ln>
              <a:extLst>
                <a:ext uri="{909E8E84-426E-40DD-AFC4-6F175D3DCCD1}">
                  <a14:hiddenFill>
                    <a:noFill/>
                  </a14:hiddenFill>
                </a:ext>
              </a:extLst>
            </p:spPr>
            <p:txBody>
              <a:bodyPr/>
              <a:lstStyle/>
              <a:p>
                <a:endParaRPr altLang="en-US" lang="zh-CN"/>
              </a:p>
            </p:txBody>
          </p:sp>
          <p:sp>
            <p:nvSpPr>
              <p:cNvPr id="83" name="Line 27"/>
              <p:cNvSpPr>
                <a:spLocks noChangeShapeType="1"/>
              </p:cNvSpPr>
              <p:nvPr/>
            </p:nvSpPr>
            <p:spPr bwMode="auto">
              <a:xfrm flipH="1" flipV="1">
                <a:off x="2093913" y="2228850"/>
                <a:ext cx="0" cy="38100"/>
              </a:xfrm>
              <a:prstGeom prst="line">
                <a:avLst/>
              </a:prstGeom>
              <a:noFill/>
              <a:ln cap="rnd" w="17463">
                <a:solidFill>
                  <a:schemeClr val="bg1"/>
                </a:solidFill>
                <a:miter lim="800000"/>
              </a:ln>
              <a:extLst>
                <a:ext uri="{909E8E84-426E-40DD-AFC4-6F175D3DCCD1}">
                  <a14:hiddenFill>
                    <a:noFill/>
                  </a14:hiddenFill>
                </a:ext>
              </a:extLst>
            </p:spPr>
            <p:txBody>
              <a:bodyPr/>
              <a:lstStyle/>
              <a:p>
                <a:endParaRPr altLang="en-US" lang="zh-CN"/>
              </a:p>
            </p:txBody>
          </p:sp>
          <p:sp>
            <p:nvSpPr>
              <p:cNvPr id="84" name="Line 28"/>
              <p:cNvSpPr>
                <a:spLocks noChangeShapeType="1"/>
              </p:cNvSpPr>
              <p:nvPr/>
            </p:nvSpPr>
            <p:spPr bwMode="auto">
              <a:xfrm flipH="1" flipV="1">
                <a:off x="2093913" y="2073275"/>
                <a:ext cx="0" cy="46038"/>
              </a:xfrm>
              <a:prstGeom prst="line">
                <a:avLst/>
              </a:prstGeom>
              <a:noFill/>
              <a:ln cap="rnd" w="17463">
                <a:solidFill>
                  <a:schemeClr val="bg1"/>
                </a:solidFill>
                <a:miter lim="800000"/>
              </a:ln>
              <a:extLst>
                <a:ext uri="{909E8E84-426E-40DD-AFC4-6F175D3DCCD1}">
                  <a14:hiddenFill>
                    <a:noFill/>
                  </a14:hiddenFill>
                </a:ext>
              </a:extLst>
            </p:spPr>
            <p:txBody>
              <a:bodyPr/>
              <a:lstStyle/>
              <a:p>
                <a:endParaRPr altLang="en-US" lang="zh-CN"/>
              </a:p>
            </p:txBody>
          </p:sp>
          <p:sp>
            <p:nvSpPr>
              <p:cNvPr id="85" name="Line 29"/>
              <p:cNvSpPr>
                <a:spLocks noChangeShapeType="1"/>
              </p:cNvSpPr>
              <p:nvPr/>
            </p:nvSpPr>
            <p:spPr bwMode="auto">
              <a:xfrm>
                <a:off x="2020888" y="2608263"/>
                <a:ext cx="149225" cy="0"/>
              </a:xfrm>
              <a:prstGeom prst="line">
                <a:avLst/>
              </a:prstGeom>
              <a:noFill/>
              <a:ln cap="rnd" w="17463">
                <a:solidFill>
                  <a:schemeClr val="bg1"/>
                </a:solidFill>
                <a:miter lim="800000"/>
              </a:ln>
              <a:extLst>
                <a:ext uri="{909E8E84-426E-40DD-AFC4-6F175D3DCCD1}">
                  <a14:hiddenFill>
                    <a:noFill/>
                  </a14:hiddenFill>
                </a:ext>
              </a:extLst>
            </p:spPr>
            <p:txBody>
              <a:bodyPr/>
              <a:lstStyle/>
              <a:p>
                <a:endParaRPr altLang="en-US" lang="zh-CN"/>
              </a:p>
            </p:txBody>
          </p:sp>
        </p:grpSp>
      </p:grpSp>
      <p:grpSp>
        <p:nvGrpSpPr>
          <p:cNvPr id="86" name="组合 85"/>
          <p:cNvGrpSpPr/>
          <p:nvPr/>
        </p:nvGrpSpPr>
        <p:grpSpPr>
          <a:xfrm>
            <a:off x="6263670" y="2284092"/>
            <a:ext cx="1164618" cy="1164619"/>
            <a:chOff x="8179277" y="3748642"/>
            <a:chExt cx="1500028" cy="1500029"/>
          </a:xfrm>
        </p:grpSpPr>
        <p:sp>
          <p:nvSpPr>
            <p:cNvPr id="87" name="椭圆 86"/>
            <p:cNvSpPr/>
            <p:nvPr/>
          </p:nvSpPr>
          <p:spPr>
            <a:xfrm>
              <a:off x="8179277" y="3748642"/>
              <a:ext cx="1500028" cy="1500029"/>
            </a:xfrm>
            <a:prstGeom prst="ellipse">
              <a:avLst/>
            </a:prstGeom>
            <a:solidFill>
              <a:schemeClr val="accent5"/>
            </a:solidFill>
            <a:ln w="952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altLang="en-US" lang="zh-CN"/>
            </a:p>
          </p:txBody>
        </p:sp>
        <p:grpSp>
          <p:nvGrpSpPr>
            <p:cNvPr id="88" name="组合 87"/>
            <p:cNvGrpSpPr/>
            <p:nvPr/>
          </p:nvGrpSpPr>
          <p:grpSpPr>
            <a:xfrm>
              <a:off x="8605283" y="4234099"/>
              <a:ext cx="630396" cy="548323"/>
              <a:chOff x="11250613" y="919163"/>
              <a:chExt cx="573087" cy="498475"/>
            </a:xfrm>
          </p:grpSpPr>
          <p:sp>
            <p:nvSpPr>
              <p:cNvPr id="89" name="Freeform 193"/>
              <p:cNvSpPr/>
              <p:nvPr/>
            </p:nvSpPr>
            <p:spPr bwMode="auto">
              <a:xfrm>
                <a:off x="11250613" y="919163"/>
                <a:ext cx="573087" cy="498475"/>
              </a:xfrm>
              <a:custGeom>
                <a:gdLst>
                  <a:gd fmla="*/ 0 w 248" name="T0"/>
                  <a:gd fmla="*/ 2147483646 h 216" name="T1"/>
                  <a:gd fmla="*/ 2147483646 w 248" name="T2"/>
                  <a:gd fmla="*/ 2147483646 h 216" name="T3"/>
                  <a:gd fmla="*/ 2147483646 w 248" name="T4"/>
                  <a:gd fmla="*/ 2147483646 h 216" name="T5"/>
                  <a:gd fmla="*/ 2147483646 w 248" name="T6"/>
                  <a:gd fmla="*/ 0 h 216" name="T7"/>
                  <a:gd fmla="*/ 2147483646 w 248" name="T8"/>
                  <a:gd fmla="*/ 2147483646 h 216" name="T9"/>
                  <a:gd fmla="*/ 2147483646 w 248" name="T10"/>
                  <a:gd fmla="*/ 0 h 216" name="T11"/>
                  <a:gd fmla="*/ 0 w 248" name="T12"/>
                  <a:gd fmla="*/ 2147483646 h 216" name="T13"/>
                  <a:gd fmla="*/ 0 60000 65536" name="T14"/>
                  <a:gd fmla="*/ 0 60000 65536" name="T15"/>
                  <a:gd fmla="*/ 0 60000 65536" name="T16"/>
                  <a:gd fmla="*/ 0 60000 65536" name="T17"/>
                  <a:gd fmla="*/ 0 60000 65536" name="T18"/>
                  <a:gd fmla="*/ 0 60000 65536" name="T19"/>
                  <a:gd fmla="*/ 0 60000 65536" name="T20"/>
                </a:gdLst>
                <a:cxnLst>
                  <a:cxn ang="T14">
                    <a:pos x="T0" y="T1"/>
                  </a:cxn>
                  <a:cxn ang="T15">
                    <a:pos x="T2" y="T3"/>
                  </a:cxn>
                  <a:cxn ang="T16">
                    <a:pos x="T4" y="T5"/>
                  </a:cxn>
                  <a:cxn ang="T17">
                    <a:pos x="T6" y="T7"/>
                  </a:cxn>
                  <a:cxn ang="T18">
                    <a:pos x="T8" y="T9"/>
                  </a:cxn>
                  <a:cxn ang="T19">
                    <a:pos x="T10" y="T11"/>
                  </a:cxn>
                  <a:cxn ang="T20">
                    <a:pos x="T12" y="T13"/>
                  </a:cxn>
                </a:cxnLst>
                <a:rect b="b" l="0" r="r" t="0"/>
                <a:pathLst>
                  <a:path h="216" w="248">
                    <a:moveTo>
                      <a:pt x="0" y="64"/>
                    </a:moveTo>
                    <a:cubicBezTo>
                      <a:pt x="0" y="144"/>
                      <a:pt x="124" y="216"/>
                      <a:pt x="124" y="216"/>
                    </a:cubicBezTo>
                    <a:cubicBezTo>
                      <a:pt x="124" y="216"/>
                      <a:pt x="248" y="144"/>
                      <a:pt x="248" y="64"/>
                    </a:cubicBezTo>
                    <a:cubicBezTo>
                      <a:pt x="248" y="31"/>
                      <a:pt x="224" y="0"/>
                      <a:pt x="188" y="0"/>
                    </a:cubicBezTo>
                    <a:cubicBezTo>
                      <a:pt x="155" y="0"/>
                      <a:pt x="124" y="23"/>
                      <a:pt x="124" y="56"/>
                    </a:cubicBezTo>
                    <a:cubicBezTo>
                      <a:pt x="124" y="23"/>
                      <a:pt x="93" y="0"/>
                      <a:pt x="60" y="0"/>
                    </a:cubicBezTo>
                    <a:cubicBezTo>
                      <a:pt x="24" y="0"/>
                      <a:pt x="0" y="31"/>
                      <a:pt x="0" y="64"/>
                    </a:cubicBezTo>
                    <a:close/>
                  </a:path>
                </a:pathLst>
              </a:custGeom>
              <a:noFill/>
              <a:ln cap="rnd" w="17463">
                <a:solidFill>
                  <a:schemeClr val="bg1"/>
                </a:solidFill>
                <a:prstDash val="solid"/>
                <a:miter lim="800000"/>
              </a:ln>
              <a:extLst>
                <a:ext uri="{909E8E84-426E-40DD-AFC4-6F175D3DCCD1}">
                  <a14:hiddenFill>
                    <a:solidFill>
                      <a:srgbClr val="FFFFFF"/>
                    </a:solidFill>
                  </a14:hiddenFill>
                </a:ext>
              </a:extLst>
            </p:spPr>
            <p:txBody>
              <a:bodyPr/>
              <a:lstStyle/>
              <a:p>
                <a:endParaRPr altLang="en-US" lang="zh-CN"/>
              </a:p>
            </p:txBody>
          </p:sp>
          <p:sp>
            <p:nvSpPr>
              <p:cNvPr id="90" name="Freeform 194"/>
              <p:cNvSpPr/>
              <p:nvPr/>
            </p:nvSpPr>
            <p:spPr bwMode="auto">
              <a:xfrm>
                <a:off x="11676063" y="984250"/>
                <a:ext cx="87312" cy="92075"/>
              </a:xfrm>
              <a:custGeom>
                <a:gdLst>
                  <a:gd fmla="*/ 2147483646 w 38" name="T0"/>
                  <a:gd fmla="*/ 2147483646 h 40" name="T1"/>
                  <a:gd fmla="*/ 0 w 38" name="T2"/>
                  <a:gd fmla="*/ 0 h 40" name="T3"/>
                  <a:gd fmla="*/ 0 60000 65536" name="T4"/>
                  <a:gd fmla="*/ 0 60000 65536" name="T5"/>
                </a:gdLst>
                <a:cxnLst>
                  <a:cxn ang="T4">
                    <a:pos x="T0" y="T1"/>
                  </a:cxn>
                  <a:cxn ang="T5">
                    <a:pos x="T2" y="T3"/>
                  </a:cxn>
                </a:cxnLst>
                <a:rect b="b" l="0" r="r" t="0"/>
                <a:pathLst>
                  <a:path h="40" w="38">
                    <a:moveTo>
                      <a:pt x="38" y="40"/>
                    </a:moveTo>
                    <a:cubicBezTo>
                      <a:pt x="38" y="19"/>
                      <a:pt x="23" y="0"/>
                      <a:pt x="0" y="0"/>
                    </a:cubicBezTo>
                  </a:path>
                </a:pathLst>
              </a:custGeom>
              <a:noFill/>
              <a:ln cap="rnd" w="17463">
                <a:solidFill>
                  <a:schemeClr val="bg1"/>
                </a:solidFill>
                <a:prstDash val="solid"/>
                <a:miter lim="800000"/>
              </a:ln>
              <a:extLst>
                <a:ext uri="{909E8E84-426E-40DD-AFC4-6F175D3DCCD1}">
                  <a14:hiddenFill>
                    <a:solidFill>
                      <a:srgbClr val="FFFFFF"/>
                    </a:solidFill>
                  </a14:hiddenFill>
                </a:ext>
              </a:extLst>
            </p:spPr>
            <p:txBody>
              <a:bodyPr/>
              <a:lstStyle/>
              <a:p>
                <a:endParaRPr altLang="en-US" lang="zh-CN"/>
              </a:p>
            </p:txBody>
          </p:sp>
        </p:grpSp>
      </p:grpSp>
      <p:sp>
        <p:nvSpPr>
          <p:cNvPr id="91" name="矩形 90"/>
          <p:cNvSpPr/>
          <p:nvPr/>
        </p:nvSpPr>
        <p:spPr>
          <a:xfrm>
            <a:off x="1256777" y="1275606"/>
            <a:ext cx="2016018" cy="548640"/>
          </a:xfrm>
          <a:prstGeom prst="rect">
            <a:avLst/>
          </a:prstGeom>
        </p:spPr>
        <p:txBody>
          <a:bodyPr wrap="square">
            <a:spAutoFit/>
          </a:bodyPr>
          <a:lstStyle/>
          <a:p>
            <a:pPr algn="just">
              <a:lnSpc>
                <a:spcPts val="1200"/>
              </a:lnSpc>
            </a:pPr>
            <a:r>
              <a:rPr altLang="en-US" lang="zh-CN" sz="1000">
                <a:latin charset="-122" pitchFamily="34" typeface="微软雅黑"/>
                <a:ea charset="-122" pitchFamily="34" typeface="微软雅黑"/>
              </a:rPr>
              <a:t>随着计算机技术的发展及印刷技术的进步，平面设计在视觉感观领域的表现和应用也越来越丰富。</a:t>
            </a:r>
          </a:p>
        </p:txBody>
      </p:sp>
      <p:sp>
        <p:nvSpPr>
          <p:cNvPr id="92" name="矩形 91"/>
          <p:cNvSpPr/>
          <p:nvPr/>
        </p:nvSpPr>
        <p:spPr>
          <a:xfrm>
            <a:off x="2847095" y="3817952"/>
            <a:ext cx="2016018" cy="548640"/>
          </a:xfrm>
          <a:prstGeom prst="rect">
            <a:avLst/>
          </a:prstGeom>
        </p:spPr>
        <p:txBody>
          <a:bodyPr wrap="square">
            <a:spAutoFit/>
          </a:bodyPr>
          <a:lstStyle/>
          <a:p>
            <a:pPr algn="just">
              <a:lnSpc>
                <a:spcPts val="1200"/>
              </a:lnSpc>
            </a:pPr>
            <a:r>
              <a:rPr altLang="en-US" lang="zh-CN" sz="1000">
                <a:latin charset="-122" pitchFamily="34" typeface="微软雅黑"/>
                <a:ea charset="-122" pitchFamily="34" typeface="微软雅黑"/>
              </a:rPr>
              <a:t>随着计算机技术的发展及印刷技术的进步，平面设计在视觉感观领域的表现和应用也越来越丰富。</a:t>
            </a:r>
          </a:p>
        </p:txBody>
      </p:sp>
      <p:sp>
        <p:nvSpPr>
          <p:cNvPr id="93" name="矩形 92"/>
          <p:cNvSpPr/>
          <p:nvPr/>
        </p:nvSpPr>
        <p:spPr>
          <a:xfrm>
            <a:off x="4307291" y="1275606"/>
            <a:ext cx="2016018" cy="548640"/>
          </a:xfrm>
          <a:prstGeom prst="rect">
            <a:avLst/>
          </a:prstGeom>
        </p:spPr>
        <p:txBody>
          <a:bodyPr wrap="square">
            <a:spAutoFit/>
          </a:bodyPr>
          <a:lstStyle/>
          <a:p>
            <a:pPr algn="just">
              <a:lnSpc>
                <a:spcPts val="1200"/>
              </a:lnSpc>
            </a:pPr>
            <a:r>
              <a:rPr altLang="en-US" lang="zh-CN" sz="1000">
                <a:latin charset="-122" pitchFamily="34" typeface="微软雅黑"/>
                <a:ea charset="-122" pitchFamily="34" typeface="微软雅黑"/>
              </a:rPr>
              <a:t>随着计算机技术的发展及印刷技术的进步，平面设计在视觉感观领域的表现和应用也越来越丰富。</a:t>
            </a:r>
          </a:p>
        </p:txBody>
      </p:sp>
      <p:sp>
        <p:nvSpPr>
          <p:cNvPr id="94" name="矩形 93"/>
          <p:cNvSpPr/>
          <p:nvPr/>
        </p:nvSpPr>
        <p:spPr>
          <a:xfrm>
            <a:off x="5837970" y="3817952"/>
            <a:ext cx="2016018" cy="548640"/>
          </a:xfrm>
          <a:prstGeom prst="rect">
            <a:avLst/>
          </a:prstGeom>
        </p:spPr>
        <p:txBody>
          <a:bodyPr wrap="square">
            <a:spAutoFit/>
          </a:bodyPr>
          <a:lstStyle/>
          <a:p>
            <a:pPr algn="just">
              <a:lnSpc>
                <a:spcPts val="1200"/>
              </a:lnSpc>
            </a:pPr>
            <a:r>
              <a:rPr altLang="en-US" lang="zh-CN" sz="1000">
                <a:latin charset="-122" pitchFamily="34" typeface="微软雅黑"/>
                <a:ea charset="-122" pitchFamily="34" typeface="微软雅黑"/>
              </a:rPr>
              <a:t>随着计算机技术的发展及印刷技术的进步，平面设计在视觉感观领域的表现和应用也越来越丰富。</a:t>
            </a:r>
          </a:p>
        </p:txBody>
      </p:sp>
    </p:spTree>
    <p:extLst>
      <p:ext uri="{BB962C8B-B14F-4D97-AF65-F5344CB8AC3E}">
        <p14:creationId val="1321339195"/>
      </p:ext>
    </p:extLst>
  </p:cSld>
  <p:clrMapOvr>
    <a:masterClrMapping/>
  </p:clrMapOvr>
  <p:transition spd="med">
    <p:fade/>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22" presetSubtype="8">
                                  <p:stCondLst>
                                    <p:cond delay="0"/>
                                  </p:stCondLst>
                                  <p:childTnLst>
                                    <p:set>
                                      <p:cBhvr>
                                        <p:cTn dur="1" fill="hold" id="6">
                                          <p:stCondLst>
                                            <p:cond delay="0"/>
                                          </p:stCondLst>
                                        </p:cTn>
                                        <p:tgtEl>
                                          <p:spTgt spid="194"/>
                                        </p:tgtEl>
                                        <p:attrNameLst>
                                          <p:attrName>style.visibility</p:attrName>
                                        </p:attrNameLst>
                                      </p:cBhvr>
                                      <p:to>
                                        <p:strVal val="visible"/>
                                      </p:to>
                                    </p:set>
                                    <p:animEffect filter="wipe(left)" transition="in">
                                      <p:cBhvr>
                                        <p:cTn dur="500" id="7"/>
                                        <p:tgtEl>
                                          <p:spTgt spid="194"/>
                                        </p:tgtEl>
                                      </p:cBhvr>
                                    </p:animEffect>
                                  </p:childTnLst>
                                </p:cTn>
                              </p:par>
                            </p:childTnLst>
                          </p:cTn>
                        </p:par>
                        <p:par>
                          <p:cTn fill="hold" id="8" nodeType="afterGroup">
                            <p:stCondLst>
                              <p:cond delay="500"/>
                            </p:stCondLst>
                            <p:childTnLst>
                              <p:par>
                                <p:cTn decel="42000" fill="hold" grpId="0" id="9" nodeType="afterEffect" presetClass="entr" presetID="2" presetSubtype="8">
                                  <p:stCondLst>
                                    <p:cond delay="0"/>
                                  </p:stCondLst>
                                  <p:childTnLst>
                                    <p:set>
                                      <p:cBhvr>
                                        <p:cTn dur="1" fill="hold" id="10">
                                          <p:stCondLst>
                                            <p:cond delay="0"/>
                                          </p:stCondLst>
                                        </p:cTn>
                                        <p:tgtEl>
                                          <p:spTgt spid="195"/>
                                        </p:tgtEl>
                                        <p:attrNameLst>
                                          <p:attrName>style.visibility</p:attrName>
                                        </p:attrNameLst>
                                      </p:cBhvr>
                                      <p:to>
                                        <p:strVal val="visible"/>
                                      </p:to>
                                    </p:set>
                                    <p:anim calcmode="lin" valueType="num">
                                      <p:cBhvr additive="base">
                                        <p:cTn dur="500" fill="hold" id="11"/>
                                        <p:tgtEl>
                                          <p:spTgt spid="195"/>
                                        </p:tgtEl>
                                        <p:attrNameLst>
                                          <p:attrName>ppt_x</p:attrName>
                                        </p:attrNameLst>
                                      </p:cBhvr>
                                      <p:tavLst>
                                        <p:tav tm="0">
                                          <p:val>
                                            <p:strVal val="0-#ppt_w/2"/>
                                          </p:val>
                                        </p:tav>
                                        <p:tav tm="100000">
                                          <p:val>
                                            <p:strVal val="#ppt_x"/>
                                          </p:val>
                                        </p:tav>
                                      </p:tavLst>
                                    </p:anim>
                                    <p:anim calcmode="lin" valueType="num">
                                      <p:cBhvr additive="base">
                                        <p:cTn dur="500" fill="hold" id="12"/>
                                        <p:tgtEl>
                                          <p:spTgt spid="195"/>
                                        </p:tgtEl>
                                        <p:attrNameLst>
                                          <p:attrName>ppt_y</p:attrName>
                                        </p:attrNameLst>
                                      </p:cBhvr>
                                      <p:tavLst>
                                        <p:tav tm="0">
                                          <p:val>
                                            <p:strVal val="#ppt_y"/>
                                          </p:val>
                                        </p:tav>
                                        <p:tav tm="100000">
                                          <p:val>
                                            <p:strVal val="#ppt_y"/>
                                          </p:val>
                                        </p:tav>
                                      </p:tavLst>
                                    </p:anim>
                                  </p:childTnLst>
                                </p:cTn>
                              </p:par>
                              <p:par>
                                <p:cTn decel="42000" fill="hold" grpId="0" id="13" nodeType="withEffect" presetClass="entr" presetID="2" presetSubtype="8">
                                  <p:stCondLst>
                                    <p:cond delay="300"/>
                                  </p:stCondLst>
                                  <p:childTnLst>
                                    <p:set>
                                      <p:cBhvr>
                                        <p:cTn dur="1" fill="hold" id="14">
                                          <p:stCondLst>
                                            <p:cond delay="0"/>
                                          </p:stCondLst>
                                        </p:cTn>
                                        <p:tgtEl>
                                          <p:spTgt spid="196"/>
                                        </p:tgtEl>
                                        <p:attrNameLst>
                                          <p:attrName>style.visibility</p:attrName>
                                        </p:attrNameLst>
                                      </p:cBhvr>
                                      <p:to>
                                        <p:strVal val="visible"/>
                                      </p:to>
                                    </p:set>
                                    <p:anim calcmode="lin" valueType="num">
                                      <p:cBhvr additive="base">
                                        <p:cTn dur="500" fill="hold" id="15"/>
                                        <p:tgtEl>
                                          <p:spTgt spid="196"/>
                                        </p:tgtEl>
                                        <p:attrNameLst>
                                          <p:attrName>ppt_x</p:attrName>
                                        </p:attrNameLst>
                                      </p:cBhvr>
                                      <p:tavLst>
                                        <p:tav tm="0">
                                          <p:val>
                                            <p:strVal val="0-#ppt_w/2"/>
                                          </p:val>
                                        </p:tav>
                                        <p:tav tm="100000">
                                          <p:val>
                                            <p:strVal val="#ppt_x"/>
                                          </p:val>
                                        </p:tav>
                                      </p:tavLst>
                                    </p:anim>
                                    <p:anim calcmode="lin" valueType="num">
                                      <p:cBhvr additive="base">
                                        <p:cTn dur="500" fill="hold" id="16"/>
                                        <p:tgtEl>
                                          <p:spTgt spid="196"/>
                                        </p:tgtEl>
                                        <p:attrNameLst>
                                          <p:attrName>ppt_y</p:attrName>
                                        </p:attrNameLst>
                                      </p:cBhvr>
                                      <p:tavLst>
                                        <p:tav tm="0">
                                          <p:val>
                                            <p:strVal val="#ppt_y"/>
                                          </p:val>
                                        </p:tav>
                                        <p:tav tm="100000">
                                          <p:val>
                                            <p:strVal val="#ppt_y"/>
                                          </p:val>
                                        </p:tav>
                                      </p:tavLst>
                                    </p:anim>
                                  </p:childTnLst>
                                </p:cTn>
                              </p:par>
                            </p:childTnLst>
                          </p:cTn>
                        </p:par>
                        <p:par>
                          <p:cTn fill="hold" id="17" nodeType="afterGroup">
                            <p:stCondLst>
                              <p:cond delay="1300"/>
                            </p:stCondLst>
                            <p:childTnLst>
                              <p:par>
                                <p:cTn fill="hold" id="18" nodeType="afterEffect" presetClass="entr" presetID="22" presetSubtype="8">
                                  <p:stCondLst>
                                    <p:cond delay="0"/>
                                  </p:stCondLst>
                                  <p:childTnLst>
                                    <p:set>
                                      <p:cBhvr>
                                        <p:cTn dur="1" fill="hold" id="19">
                                          <p:stCondLst>
                                            <p:cond delay="0"/>
                                          </p:stCondLst>
                                        </p:cTn>
                                        <p:tgtEl>
                                          <p:spTgt spid="23"/>
                                        </p:tgtEl>
                                        <p:attrNameLst>
                                          <p:attrName>style.visibility</p:attrName>
                                        </p:attrNameLst>
                                      </p:cBhvr>
                                      <p:to>
                                        <p:strVal val="visible"/>
                                      </p:to>
                                    </p:set>
                                    <p:animEffect filter="wipe(left)" transition="in">
                                      <p:cBhvr>
                                        <p:cTn dur="2100" id="20"/>
                                        <p:tgtEl>
                                          <p:spTgt spid="23"/>
                                        </p:tgtEl>
                                      </p:cBhvr>
                                    </p:animEffect>
                                  </p:childTnLst>
                                </p:cTn>
                              </p:par>
                              <p:par>
                                <p:cTn fill="hold" id="21" nodeType="withEffect" presetClass="entr" presetID="2" presetSubtype="1">
                                  <p:stCondLst>
                                    <p:cond delay="700"/>
                                  </p:stCondLst>
                                  <p:childTnLst>
                                    <p:set>
                                      <p:cBhvr>
                                        <p:cTn dur="1" fill="hold" id="22">
                                          <p:stCondLst>
                                            <p:cond delay="0"/>
                                          </p:stCondLst>
                                        </p:cTn>
                                        <p:tgtEl>
                                          <p:spTgt spid="72"/>
                                        </p:tgtEl>
                                        <p:attrNameLst>
                                          <p:attrName>style.visibility</p:attrName>
                                        </p:attrNameLst>
                                      </p:cBhvr>
                                      <p:to>
                                        <p:strVal val="visible"/>
                                      </p:to>
                                    </p:set>
                                    <p:anim calcmode="lin" valueType="num">
                                      <p:cBhvr additive="base">
                                        <p:cTn dur="500" fill="hold" id="23"/>
                                        <p:tgtEl>
                                          <p:spTgt spid="72"/>
                                        </p:tgtEl>
                                        <p:attrNameLst>
                                          <p:attrName>ppt_x</p:attrName>
                                        </p:attrNameLst>
                                      </p:cBhvr>
                                      <p:tavLst>
                                        <p:tav tm="0">
                                          <p:val>
                                            <p:strVal val="#ppt_x"/>
                                          </p:val>
                                        </p:tav>
                                        <p:tav tm="100000">
                                          <p:val>
                                            <p:strVal val="#ppt_x"/>
                                          </p:val>
                                        </p:tav>
                                      </p:tavLst>
                                    </p:anim>
                                    <p:anim calcmode="lin" valueType="num">
                                      <p:cBhvr additive="base">
                                        <p:cTn dur="500" fill="hold" id="24"/>
                                        <p:tgtEl>
                                          <p:spTgt spid="72"/>
                                        </p:tgtEl>
                                        <p:attrNameLst>
                                          <p:attrName>ppt_y</p:attrName>
                                        </p:attrNameLst>
                                      </p:cBhvr>
                                      <p:tavLst>
                                        <p:tav tm="0">
                                          <p:val>
                                            <p:strVal val="0-#ppt_h/2"/>
                                          </p:val>
                                        </p:tav>
                                        <p:tav tm="100000">
                                          <p:val>
                                            <p:strVal val="#ppt_y"/>
                                          </p:val>
                                        </p:tav>
                                      </p:tavLst>
                                    </p:anim>
                                  </p:childTnLst>
                                </p:cTn>
                              </p:par>
                              <p:par>
                                <p:cTn fill="hold" id="25" nodeType="withEffect" presetClass="entr" presetID="2" presetSubtype="4">
                                  <p:stCondLst>
                                    <p:cond delay="900"/>
                                  </p:stCondLst>
                                  <p:childTnLst>
                                    <p:set>
                                      <p:cBhvr>
                                        <p:cTn dur="1" fill="hold" id="26">
                                          <p:stCondLst>
                                            <p:cond delay="0"/>
                                          </p:stCondLst>
                                        </p:cTn>
                                        <p:tgtEl>
                                          <p:spTgt spid="43"/>
                                        </p:tgtEl>
                                        <p:attrNameLst>
                                          <p:attrName>style.visibility</p:attrName>
                                        </p:attrNameLst>
                                      </p:cBhvr>
                                      <p:to>
                                        <p:strVal val="visible"/>
                                      </p:to>
                                    </p:set>
                                    <p:anim calcmode="lin" valueType="num">
                                      <p:cBhvr additive="base">
                                        <p:cTn dur="500" fill="hold" id="27"/>
                                        <p:tgtEl>
                                          <p:spTgt spid="43"/>
                                        </p:tgtEl>
                                        <p:attrNameLst>
                                          <p:attrName>ppt_x</p:attrName>
                                        </p:attrNameLst>
                                      </p:cBhvr>
                                      <p:tavLst>
                                        <p:tav tm="0">
                                          <p:val>
                                            <p:strVal val="#ppt_x"/>
                                          </p:val>
                                        </p:tav>
                                        <p:tav tm="100000">
                                          <p:val>
                                            <p:strVal val="#ppt_x"/>
                                          </p:val>
                                        </p:tav>
                                      </p:tavLst>
                                    </p:anim>
                                    <p:anim calcmode="lin" valueType="num">
                                      <p:cBhvr additive="base">
                                        <p:cTn dur="500" fill="hold" id="28"/>
                                        <p:tgtEl>
                                          <p:spTgt spid="43"/>
                                        </p:tgtEl>
                                        <p:attrNameLst>
                                          <p:attrName>ppt_y</p:attrName>
                                        </p:attrNameLst>
                                      </p:cBhvr>
                                      <p:tavLst>
                                        <p:tav tm="0">
                                          <p:val>
                                            <p:strVal val="1+#ppt_h/2"/>
                                          </p:val>
                                        </p:tav>
                                        <p:tav tm="100000">
                                          <p:val>
                                            <p:strVal val="#ppt_y"/>
                                          </p:val>
                                        </p:tav>
                                      </p:tavLst>
                                    </p:anim>
                                  </p:childTnLst>
                                </p:cTn>
                              </p:par>
                              <p:par>
                                <p:cTn fill="hold" id="29" nodeType="withEffect" presetClass="entr" presetID="2" presetSubtype="1">
                                  <p:stCondLst>
                                    <p:cond delay="1100"/>
                                  </p:stCondLst>
                                  <p:childTnLst>
                                    <p:set>
                                      <p:cBhvr>
                                        <p:cTn dur="1" fill="hold" id="30">
                                          <p:stCondLst>
                                            <p:cond delay="0"/>
                                          </p:stCondLst>
                                        </p:cTn>
                                        <p:tgtEl>
                                          <p:spTgt spid="77"/>
                                        </p:tgtEl>
                                        <p:attrNameLst>
                                          <p:attrName>style.visibility</p:attrName>
                                        </p:attrNameLst>
                                      </p:cBhvr>
                                      <p:to>
                                        <p:strVal val="visible"/>
                                      </p:to>
                                    </p:set>
                                    <p:anim calcmode="lin" valueType="num">
                                      <p:cBhvr additive="base">
                                        <p:cTn dur="500" fill="hold" id="31"/>
                                        <p:tgtEl>
                                          <p:spTgt spid="77"/>
                                        </p:tgtEl>
                                        <p:attrNameLst>
                                          <p:attrName>ppt_x</p:attrName>
                                        </p:attrNameLst>
                                      </p:cBhvr>
                                      <p:tavLst>
                                        <p:tav tm="0">
                                          <p:val>
                                            <p:strVal val="#ppt_x"/>
                                          </p:val>
                                        </p:tav>
                                        <p:tav tm="100000">
                                          <p:val>
                                            <p:strVal val="#ppt_x"/>
                                          </p:val>
                                        </p:tav>
                                      </p:tavLst>
                                    </p:anim>
                                    <p:anim calcmode="lin" valueType="num">
                                      <p:cBhvr additive="base">
                                        <p:cTn dur="500" fill="hold" id="32"/>
                                        <p:tgtEl>
                                          <p:spTgt spid="77"/>
                                        </p:tgtEl>
                                        <p:attrNameLst>
                                          <p:attrName>ppt_y</p:attrName>
                                        </p:attrNameLst>
                                      </p:cBhvr>
                                      <p:tavLst>
                                        <p:tav tm="0">
                                          <p:val>
                                            <p:strVal val="0-#ppt_h/2"/>
                                          </p:val>
                                        </p:tav>
                                        <p:tav tm="100000">
                                          <p:val>
                                            <p:strVal val="#ppt_y"/>
                                          </p:val>
                                        </p:tav>
                                      </p:tavLst>
                                    </p:anim>
                                  </p:childTnLst>
                                </p:cTn>
                              </p:par>
                              <p:par>
                                <p:cTn fill="hold" id="33" nodeType="withEffect" presetClass="entr" presetID="2" presetSubtype="4">
                                  <p:stCondLst>
                                    <p:cond delay="1300"/>
                                  </p:stCondLst>
                                  <p:childTnLst>
                                    <p:set>
                                      <p:cBhvr>
                                        <p:cTn dur="1" fill="hold" id="34">
                                          <p:stCondLst>
                                            <p:cond delay="0"/>
                                          </p:stCondLst>
                                        </p:cTn>
                                        <p:tgtEl>
                                          <p:spTgt spid="86"/>
                                        </p:tgtEl>
                                        <p:attrNameLst>
                                          <p:attrName>style.visibility</p:attrName>
                                        </p:attrNameLst>
                                      </p:cBhvr>
                                      <p:to>
                                        <p:strVal val="visible"/>
                                      </p:to>
                                    </p:set>
                                    <p:anim calcmode="lin" valueType="num">
                                      <p:cBhvr additive="base">
                                        <p:cTn dur="500" fill="hold" id="35"/>
                                        <p:tgtEl>
                                          <p:spTgt spid="86"/>
                                        </p:tgtEl>
                                        <p:attrNameLst>
                                          <p:attrName>ppt_x</p:attrName>
                                        </p:attrNameLst>
                                      </p:cBhvr>
                                      <p:tavLst>
                                        <p:tav tm="0">
                                          <p:val>
                                            <p:strVal val="#ppt_x"/>
                                          </p:val>
                                        </p:tav>
                                        <p:tav tm="100000">
                                          <p:val>
                                            <p:strVal val="#ppt_x"/>
                                          </p:val>
                                        </p:tav>
                                      </p:tavLst>
                                    </p:anim>
                                    <p:anim calcmode="lin" valueType="num">
                                      <p:cBhvr additive="base">
                                        <p:cTn dur="500" fill="hold" id="36"/>
                                        <p:tgtEl>
                                          <p:spTgt spid="86"/>
                                        </p:tgtEl>
                                        <p:attrNameLst>
                                          <p:attrName>ppt_y</p:attrName>
                                        </p:attrNameLst>
                                      </p:cBhvr>
                                      <p:tavLst>
                                        <p:tav tm="0">
                                          <p:val>
                                            <p:strVal val="1+#ppt_h/2"/>
                                          </p:val>
                                        </p:tav>
                                        <p:tav tm="100000">
                                          <p:val>
                                            <p:strVal val="#ppt_y"/>
                                          </p:val>
                                        </p:tav>
                                      </p:tavLst>
                                    </p:anim>
                                  </p:childTnLst>
                                </p:cTn>
                              </p:par>
                            </p:childTnLst>
                          </p:cTn>
                        </p:par>
                        <p:par>
                          <p:cTn fill="hold" id="37" nodeType="afterGroup">
                            <p:stCondLst>
                              <p:cond delay="3400"/>
                            </p:stCondLst>
                            <p:childTnLst>
                              <p:par>
                                <p:cTn fill="hold" grpId="0" id="38" nodeType="afterEffect" presetClass="entr" presetID="2" presetSubtype="2">
                                  <p:stCondLst>
                                    <p:cond delay="0"/>
                                  </p:stCondLst>
                                  <p:childTnLst>
                                    <p:set>
                                      <p:cBhvr>
                                        <p:cTn dur="1" fill="hold" id="39">
                                          <p:stCondLst>
                                            <p:cond delay="0"/>
                                          </p:stCondLst>
                                        </p:cTn>
                                        <p:tgtEl>
                                          <p:spTgt spid="91"/>
                                        </p:tgtEl>
                                        <p:attrNameLst>
                                          <p:attrName>style.visibility</p:attrName>
                                        </p:attrNameLst>
                                      </p:cBhvr>
                                      <p:to>
                                        <p:strVal val="visible"/>
                                      </p:to>
                                    </p:set>
                                    <p:anim calcmode="lin" valueType="num">
                                      <p:cBhvr additive="base">
                                        <p:cTn dur="300" fill="hold" id="40"/>
                                        <p:tgtEl>
                                          <p:spTgt spid="91"/>
                                        </p:tgtEl>
                                        <p:attrNameLst>
                                          <p:attrName>ppt_x</p:attrName>
                                        </p:attrNameLst>
                                      </p:cBhvr>
                                      <p:tavLst>
                                        <p:tav tm="0">
                                          <p:val>
                                            <p:strVal val="1+#ppt_w/2"/>
                                          </p:val>
                                        </p:tav>
                                        <p:tav tm="100000">
                                          <p:val>
                                            <p:strVal val="#ppt_x"/>
                                          </p:val>
                                        </p:tav>
                                      </p:tavLst>
                                    </p:anim>
                                    <p:anim calcmode="lin" valueType="num">
                                      <p:cBhvr additive="base">
                                        <p:cTn dur="300" fill="hold" id="41"/>
                                        <p:tgtEl>
                                          <p:spTgt spid="91"/>
                                        </p:tgtEl>
                                        <p:attrNameLst>
                                          <p:attrName>ppt_y</p:attrName>
                                        </p:attrNameLst>
                                      </p:cBhvr>
                                      <p:tavLst>
                                        <p:tav tm="0">
                                          <p:val>
                                            <p:strVal val="#ppt_y"/>
                                          </p:val>
                                        </p:tav>
                                        <p:tav tm="100000">
                                          <p:val>
                                            <p:strVal val="#ppt_y"/>
                                          </p:val>
                                        </p:tav>
                                      </p:tavLst>
                                    </p:anim>
                                  </p:childTnLst>
                                </p:cTn>
                              </p:par>
                            </p:childTnLst>
                          </p:cTn>
                        </p:par>
                        <p:par>
                          <p:cTn fill="hold" id="42" nodeType="afterGroup">
                            <p:stCondLst>
                              <p:cond delay="3700"/>
                            </p:stCondLst>
                            <p:childTnLst>
                              <p:par>
                                <p:cTn fill="hold" grpId="0" id="43" nodeType="afterEffect" presetClass="entr" presetID="2" presetSubtype="2">
                                  <p:stCondLst>
                                    <p:cond delay="0"/>
                                  </p:stCondLst>
                                  <p:childTnLst>
                                    <p:set>
                                      <p:cBhvr>
                                        <p:cTn dur="1" fill="hold" id="44">
                                          <p:stCondLst>
                                            <p:cond delay="0"/>
                                          </p:stCondLst>
                                        </p:cTn>
                                        <p:tgtEl>
                                          <p:spTgt spid="92"/>
                                        </p:tgtEl>
                                        <p:attrNameLst>
                                          <p:attrName>style.visibility</p:attrName>
                                        </p:attrNameLst>
                                      </p:cBhvr>
                                      <p:to>
                                        <p:strVal val="visible"/>
                                      </p:to>
                                    </p:set>
                                    <p:anim calcmode="lin" valueType="num">
                                      <p:cBhvr additive="base">
                                        <p:cTn dur="300" fill="hold" id="45"/>
                                        <p:tgtEl>
                                          <p:spTgt spid="92"/>
                                        </p:tgtEl>
                                        <p:attrNameLst>
                                          <p:attrName>ppt_x</p:attrName>
                                        </p:attrNameLst>
                                      </p:cBhvr>
                                      <p:tavLst>
                                        <p:tav tm="0">
                                          <p:val>
                                            <p:strVal val="1+#ppt_w/2"/>
                                          </p:val>
                                        </p:tav>
                                        <p:tav tm="100000">
                                          <p:val>
                                            <p:strVal val="#ppt_x"/>
                                          </p:val>
                                        </p:tav>
                                      </p:tavLst>
                                    </p:anim>
                                    <p:anim calcmode="lin" valueType="num">
                                      <p:cBhvr additive="base">
                                        <p:cTn dur="300" fill="hold" id="46"/>
                                        <p:tgtEl>
                                          <p:spTgt spid="92"/>
                                        </p:tgtEl>
                                        <p:attrNameLst>
                                          <p:attrName>ppt_y</p:attrName>
                                        </p:attrNameLst>
                                      </p:cBhvr>
                                      <p:tavLst>
                                        <p:tav tm="0">
                                          <p:val>
                                            <p:strVal val="#ppt_y"/>
                                          </p:val>
                                        </p:tav>
                                        <p:tav tm="100000">
                                          <p:val>
                                            <p:strVal val="#ppt_y"/>
                                          </p:val>
                                        </p:tav>
                                      </p:tavLst>
                                    </p:anim>
                                  </p:childTnLst>
                                </p:cTn>
                              </p:par>
                            </p:childTnLst>
                          </p:cTn>
                        </p:par>
                        <p:par>
                          <p:cTn fill="hold" id="47" nodeType="afterGroup">
                            <p:stCondLst>
                              <p:cond delay="4000"/>
                            </p:stCondLst>
                            <p:childTnLst>
                              <p:par>
                                <p:cTn fill="hold" grpId="0" id="48" nodeType="afterEffect" presetClass="entr" presetID="2" presetSubtype="2">
                                  <p:stCondLst>
                                    <p:cond delay="0"/>
                                  </p:stCondLst>
                                  <p:childTnLst>
                                    <p:set>
                                      <p:cBhvr>
                                        <p:cTn dur="1" fill="hold" id="49">
                                          <p:stCondLst>
                                            <p:cond delay="0"/>
                                          </p:stCondLst>
                                        </p:cTn>
                                        <p:tgtEl>
                                          <p:spTgt spid="93"/>
                                        </p:tgtEl>
                                        <p:attrNameLst>
                                          <p:attrName>style.visibility</p:attrName>
                                        </p:attrNameLst>
                                      </p:cBhvr>
                                      <p:to>
                                        <p:strVal val="visible"/>
                                      </p:to>
                                    </p:set>
                                    <p:anim calcmode="lin" valueType="num">
                                      <p:cBhvr additive="base">
                                        <p:cTn dur="300" fill="hold" id="50"/>
                                        <p:tgtEl>
                                          <p:spTgt spid="93"/>
                                        </p:tgtEl>
                                        <p:attrNameLst>
                                          <p:attrName>ppt_x</p:attrName>
                                        </p:attrNameLst>
                                      </p:cBhvr>
                                      <p:tavLst>
                                        <p:tav tm="0">
                                          <p:val>
                                            <p:strVal val="1+#ppt_w/2"/>
                                          </p:val>
                                        </p:tav>
                                        <p:tav tm="100000">
                                          <p:val>
                                            <p:strVal val="#ppt_x"/>
                                          </p:val>
                                        </p:tav>
                                      </p:tavLst>
                                    </p:anim>
                                    <p:anim calcmode="lin" valueType="num">
                                      <p:cBhvr additive="base">
                                        <p:cTn dur="300" fill="hold" id="51"/>
                                        <p:tgtEl>
                                          <p:spTgt spid="93"/>
                                        </p:tgtEl>
                                        <p:attrNameLst>
                                          <p:attrName>ppt_y</p:attrName>
                                        </p:attrNameLst>
                                      </p:cBhvr>
                                      <p:tavLst>
                                        <p:tav tm="0">
                                          <p:val>
                                            <p:strVal val="#ppt_y"/>
                                          </p:val>
                                        </p:tav>
                                        <p:tav tm="100000">
                                          <p:val>
                                            <p:strVal val="#ppt_y"/>
                                          </p:val>
                                        </p:tav>
                                      </p:tavLst>
                                    </p:anim>
                                  </p:childTnLst>
                                </p:cTn>
                              </p:par>
                            </p:childTnLst>
                          </p:cTn>
                        </p:par>
                        <p:par>
                          <p:cTn fill="hold" id="52" nodeType="afterGroup">
                            <p:stCondLst>
                              <p:cond delay="4300"/>
                            </p:stCondLst>
                            <p:childTnLst>
                              <p:par>
                                <p:cTn fill="hold" grpId="0" id="53" nodeType="afterEffect" presetClass="entr" presetID="2" presetSubtype="2">
                                  <p:stCondLst>
                                    <p:cond delay="0"/>
                                  </p:stCondLst>
                                  <p:childTnLst>
                                    <p:set>
                                      <p:cBhvr>
                                        <p:cTn dur="1" fill="hold" id="54">
                                          <p:stCondLst>
                                            <p:cond delay="0"/>
                                          </p:stCondLst>
                                        </p:cTn>
                                        <p:tgtEl>
                                          <p:spTgt spid="94"/>
                                        </p:tgtEl>
                                        <p:attrNameLst>
                                          <p:attrName>style.visibility</p:attrName>
                                        </p:attrNameLst>
                                      </p:cBhvr>
                                      <p:to>
                                        <p:strVal val="visible"/>
                                      </p:to>
                                    </p:set>
                                    <p:anim calcmode="lin" valueType="num">
                                      <p:cBhvr additive="base">
                                        <p:cTn dur="300" fill="hold" id="55"/>
                                        <p:tgtEl>
                                          <p:spTgt spid="94"/>
                                        </p:tgtEl>
                                        <p:attrNameLst>
                                          <p:attrName>ppt_x</p:attrName>
                                        </p:attrNameLst>
                                      </p:cBhvr>
                                      <p:tavLst>
                                        <p:tav tm="0">
                                          <p:val>
                                            <p:strVal val="1+#ppt_w/2"/>
                                          </p:val>
                                        </p:tav>
                                        <p:tav tm="100000">
                                          <p:val>
                                            <p:strVal val="#ppt_x"/>
                                          </p:val>
                                        </p:tav>
                                      </p:tavLst>
                                    </p:anim>
                                    <p:anim calcmode="lin" valueType="num">
                                      <p:cBhvr additive="base">
                                        <p:cTn dur="300" fill="hold" id="56"/>
                                        <p:tgtEl>
                                          <p:spTgt spid="94"/>
                                        </p:tgtEl>
                                        <p:attrNameLst>
                                          <p:attrName>ppt_y</p:attrName>
                                        </p:attrNameLst>
                                      </p:cBhvr>
                                      <p:tavLst>
                                        <p:tav tm="0">
                                          <p:val>
                                            <p:strVal val="#ppt_y"/>
                                          </p:val>
                                        </p:tav>
                                        <p:tav tm="100000">
                                          <p:val>
                                            <p:strVal val="#ppt_y"/>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194"/>
      <p:bldP grpId="0" spid="195"/>
      <p:bldP grpId="0" spid="196"/>
      <p:bldP grpId="0" spid="91"/>
      <p:bldP grpId="0" spid="92"/>
      <p:bldP grpId="0" spid="93"/>
      <p:bldP grpId="0" spid="94"/>
    </p:bldLst>
  </p:timing>
</p:sld>
</file>

<file path=ppt/slides/slide14.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bg>
      <p:bgPr>
        <a:blipFill dpi="0" rotWithShape="1">
          <a:blip r:embed="rId3">
            <a:lum/>
            <a:extLst>
              <a:ext uri="{28A0092B-C50C-407E-A947-70E740481C1C}">
                <a14:useLocalDpi/>
              </a:ext>
            </a:extLst>
          </a:blip>
          <a:stretch>
            <a:fillRect/>
          </a:stretch>
        </a:blipFill>
        <a:effectLst/>
      </p:bgPr>
    </p:bg>
    <p:spTree>
      <p:nvGrpSpPr>
        <p:cNvPr id="1" name=""/>
        <p:cNvGrpSpPr/>
        <p:nvPr/>
      </p:nvGrpSpPr>
      <p:grpSpPr>
        <a:xfrm>
          <a:off x="0" y="0"/>
          <a:ext cx="0" cy="0"/>
        </a:xfrm>
      </p:grpSpPr>
      <p:sp>
        <p:nvSpPr>
          <p:cNvPr id="194" name="矩形 193"/>
          <p:cNvSpPr/>
          <p:nvPr/>
        </p:nvSpPr>
        <p:spPr>
          <a:xfrm>
            <a:off x="0" y="434529"/>
            <a:ext cx="755576" cy="409030"/>
          </a:xfrm>
          <a:prstGeom prst="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95" name="TextBox 194"/>
          <p:cNvSpPr txBox="1"/>
          <p:nvPr/>
        </p:nvSpPr>
        <p:spPr>
          <a:xfrm>
            <a:off x="683568" y="360988"/>
            <a:ext cx="2592288" cy="335280"/>
          </a:xfrm>
          <a:prstGeom prst="rect">
            <a:avLst/>
          </a:prstGeom>
          <a:noFill/>
          <a:effectLst/>
        </p:spPr>
        <p:txBody>
          <a:bodyPr rtlCol="0" wrap="square">
            <a:spAutoFit/>
          </a:bodyPr>
          <a:lstStyle/>
          <a:p>
            <a:r>
              <a:rPr altLang="en-US" b="1" lang="zh-CN" smtClean="0" sz="1600">
                <a:solidFill>
                  <a:schemeClr val="tx1">
                    <a:lumMod val="65000"/>
                    <a:lumOff val="35000"/>
                  </a:schemeClr>
                </a:solidFill>
                <a:latin charset="-122" pitchFamily="34" typeface="微软雅黑"/>
                <a:ea charset="-122" pitchFamily="34" typeface="微软雅黑"/>
              </a:rPr>
              <a:t>在这里填写目录标题内容</a:t>
            </a:r>
          </a:p>
        </p:txBody>
      </p:sp>
      <p:sp>
        <p:nvSpPr>
          <p:cNvPr id="196" name="矩形 195"/>
          <p:cNvSpPr/>
          <p:nvPr/>
        </p:nvSpPr>
        <p:spPr>
          <a:xfrm>
            <a:off x="715208" y="607789"/>
            <a:ext cx="1544955" cy="304800"/>
          </a:xfrm>
          <a:prstGeom prst="rect">
            <a:avLst/>
          </a:prstGeom>
        </p:spPr>
        <p:txBody>
          <a:bodyPr wrap="none">
            <a:spAutoFit/>
          </a:bodyPr>
          <a:lstStyle/>
          <a:p>
            <a:r>
              <a:rPr altLang="zh-CN" lang="en-US" sz="1400">
                <a:solidFill>
                  <a:schemeClr val="tx1">
                    <a:lumMod val="65000"/>
                    <a:lumOff val="35000"/>
                  </a:schemeClr>
                </a:solidFill>
                <a:latin charset="0" panose="020b0806030902050204" pitchFamily="34" typeface="Impact"/>
              </a:rPr>
              <a:t>Fill in the title here</a:t>
            </a:r>
          </a:p>
        </p:txBody>
      </p:sp>
      <p:grpSp>
        <p:nvGrpSpPr>
          <p:cNvPr id="95" name="组合 94"/>
          <p:cNvGrpSpPr/>
          <p:nvPr/>
        </p:nvGrpSpPr>
        <p:grpSpPr>
          <a:xfrm>
            <a:off x="5538813" y="1536444"/>
            <a:ext cx="2796076" cy="2835506"/>
            <a:chOff x="1331640" y="1707654"/>
            <a:chExt cx="2796076" cy="2835506"/>
          </a:xfrm>
        </p:grpSpPr>
        <p:sp>
          <p:nvSpPr>
            <p:cNvPr id="96" name="等腰三角形 5"/>
            <p:cNvSpPr/>
            <p:nvPr/>
          </p:nvSpPr>
          <p:spPr>
            <a:xfrm>
              <a:off x="1608861" y="1707654"/>
              <a:ext cx="1247249" cy="1186339"/>
            </a:xfrm>
            <a:custGeom>
              <a:gdLst>
                <a:gd fmla="*/ 0 w 1247249" name="connsiteX0"/>
                <a:gd fmla="*/ 1186339 h 1186339" name="connsiteY0"/>
                <a:gd fmla="*/ 1247249 w 1247249" name="connsiteX1"/>
                <a:gd fmla="*/ 0 h 1186339" name="connsiteY1"/>
                <a:gd fmla="*/ 1231416 w 1247249" name="connsiteX2"/>
                <a:gd fmla="*/ 638411 h 1186339" name="connsiteY2"/>
                <a:gd fmla="*/ 0 w 1247249" name="connsiteX3"/>
                <a:gd fmla="*/ 1186339 h 1186339" name="connsiteY3"/>
              </a:gdLst>
              <a:cxnLst>
                <a:cxn ang="0">
                  <a:pos x="connsiteX0" y="connsiteY0"/>
                </a:cxn>
                <a:cxn ang="0">
                  <a:pos x="connsiteX1" y="connsiteY1"/>
                </a:cxn>
                <a:cxn ang="0">
                  <a:pos x="connsiteX2" y="connsiteY2"/>
                </a:cxn>
                <a:cxn ang="0">
                  <a:pos x="connsiteX3" y="connsiteY3"/>
                </a:cxn>
              </a:cxnLst>
              <a:rect b="b" l="l" r="r" t="t"/>
              <a:pathLst>
                <a:path h="1186339" w="1247249">
                  <a:moveTo>
                    <a:pt x="0" y="1186339"/>
                  </a:moveTo>
                  <a:cubicBezTo>
                    <a:pt x="177366" y="310566"/>
                    <a:pt x="852847" y="57437"/>
                    <a:pt x="1247249" y="0"/>
                  </a:cubicBezTo>
                  <a:cubicBezTo>
                    <a:pt x="1055770" y="225850"/>
                    <a:pt x="1081329" y="426793"/>
                    <a:pt x="1231416" y="638411"/>
                  </a:cubicBezTo>
                  <a:cubicBezTo>
                    <a:pt x="597978" y="633668"/>
                    <a:pt x="270525" y="877981"/>
                    <a:pt x="0" y="1186339"/>
                  </a:cubicBez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prstClr val="white"/>
                </a:solidFill>
              </a:endParaRPr>
            </a:p>
          </p:txBody>
        </p:sp>
        <p:sp>
          <p:nvSpPr>
            <p:cNvPr id="97" name="等腰三角形 5"/>
            <p:cNvSpPr/>
            <p:nvPr/>
          </p:nvSpPr>
          <p:spPr>
            <a:xfrm>
              <a:off x="1619672" y="2445005"/>
              <a:ext cx="1234974" cy="634853"/>
            </a:xfrm>
            <a:custGeom>
              <a:gdLst>
                <a:gd fmla="*/ 0 w 1234974" name="connsiteX0"/>
                <a:gd fmla="*/ 634853 h 634853" name="connsiteY0"/>
                <a:gd fmla="*/ 1233017 w 1234974" name="connsiteX1"/>
                <a:gd fmla="*/ 0 h 634853" name="connsiteY1"/>
                <a:gd fmla="*/ 1234974 w 1234974" name="connsiteX2"/>
                <a:gd fmla="*/ 634853 h 634853" name="connsiteY2"/>
                <a:gd fmla="*/ 0 w 1234974" name="connsiteX3"/>
                <a:gd fmla="*/ 634853 h 634853" name="connsiteY3"/>
              </a:gdLst>
              <a:cxnLst>
                <a:cxn ang="0">
                  <a:pos x="connsiteX0" y="connsiteY0"/>
                </a:cxn>
                <a:cxn ang="0">
                  <a:pos x="connsiteX1" y="connsiteY1"/>
                </a:cxn>
                <a:cxn ang="0">
                  <a:pos x="connsiteX2" y="connsiteY2"/>
                </a:cxn>
                <a:cxn ang="0">
                  <a:pos x="connsiteX3" y="connsiteY3"/>
                </a:cxn>
              </a:cxnLst>
              <a:rect b="b" l="l" r="r" t="t"/>
              <a:pathLst>
                <a:path h="634853" w="1234974">
                  <a:moveTo>
                    <a:pt x="0" y="634853"/>
                  </a:moveTo>
                  <a:cubicBezTo>
                    <a:pt x="291221" y="118435"/>
                    <a:pt x="835057" y="509"/>
                    <a:pt x="1233017" y="0"/>
                  </a:cubicBezTo>
                  <a:cubicBezTo>
                    <a:pt x="1041538" y="225850"/>
                    <a:pt x="1084887" y="423235"/>
                    <a:pt x="1234974" y="634853"/>
                  </a:cubicBezTo>
                  <a:lnTo>
                    <a:pt x="0" y="634853"/>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prstClr val="white"/>
                </a:solidFill>
              </a:endParaRPr>
            </a:p>
          </p:txBody>
        </p:sp>
        <p:sp>
          <p:nvSpPr>
            <p:cNvPr id="98" name="等腰三角形 5"/>
            <p:cNvSpPr/>
            <p:nvPr/>
          </p:nvSpPr>
          <p:spPr>
            <a:xfrm flipV="1">
              <a:off x="1608861" y="3167482"/>
              <a:ext cx="1234974" cy="634853"/>
            </a:xfrm>
            <a:custGeom>
              <a:gdLst>
                <a:gd fmla="*/ 0 w 1234974" name="connsiteX0"/>
                <a:gd fmla="*/ 634853 h 634853" name="connsiteY0"/>
                <a:gd fmla="*/ 1233017 w 1234974" name="connsiteX1"/>
                <a:gd fmla="*/ 0 h 634853" name="connsiteY1"/>
                <a:gd fmla="*/ 1234974 w 1234974" name="connsiteX2"/>
                <a:gd fmla="*/ 634853 h 634853" name="connsiteY2"/>
                <a:gd fmla="*/ 0 w 1234974" name="connsiteX3"/>
                <a:gd fmla="*/ 634853 h 634853" name="connsiteY3"/>
              </a:gdLst>
              <a:cxnLst>
                <a:cxn ang="0">
                  <a:pos x="connsiteX0" y="connsiteY0"/>
                </a:cxn>
                <a:cxn ang="0">
                  <a:pos x="connsiteX1" y="connsiteY1"/>
                </a:cxn>
                <a:cxn ang="0">
                  <a:pos x="connsiteX2" y="connsiteY2"/>
                </a:cxn>
                <a:cxn ang="0">
                  <a:pos x="connsiteX3" y="connsiteY3"/>
                </a:cxn>
              </a:cxnLst>
              <a:rect b="b" l="l" r="r" t="t"/>
              <a:pathLst>
                <a:path h="634853" w="1234974">
                  <a:moveTo>
                    <a:pt x="0" y="634853"/>
                  </a:moveTo>
                  <a:cubicBezTo>
                    <a:pt x="291221" y="118435"/>
                    <a:pt x="835057" y="509"/>
                    <a:pt x="1233017" y="0"/>
                  </a:cubicBezTo>
                  <a:cubicBezTo>
                    <a:pt x="1041538" y="225850"/>
                    <a:pt x="1084887" y="423235"/>
                    <a:pt x="1234974" y="634853"/>
                  </a:cubicBezTo>
                  <a:lnTo>
                    <a:pt x="0" y="634853"/>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prstClr val="white"/>
                </a:solidFill>
              </a:endParaRPr>
            </a:p>
          </p:txBody>
        </p:sp>
        <p:sp>
          <p:nvSpPr>
            <p:cNvPr id="99" name="等腰三角形 5"/>
            <p:cNvSpPr/>
            <p:nvPr/>
          </p:nvSpPr>
          <p:spPr>
            <a:xfrm flipV="1">
              <a:off x="1619672" y="3356821"/>
              <a:ext cx="1247249" cy="1186339"/>
            </a:xfrm>
            <a:custGeom>
              <a:gdLst>
                <a:gd fmla="*/ 0 w 1247249" name="connsiteX0"/>
                <a:gd fmla="*/ 1186339 h 1186339" name="connsiteY0"/>
                <a:gd fmla="*/ 1247249 w 1247249" name="connsiteX1"/>
                <a:gd fmla="*/ 0 h 1186339" name="connsiteY1"/>
                <a:gd fmla="*/ 1231416 w 1247249" name="connsiteX2"/>
                <a:gd fmla="*/ 638411 h 1186339" name="connsiteY2"/>
                <a:gd fmla="*/ 0 w 1247249" name="connsiteX3"/>
                <a:gd fmla="*/ 1186339 h 1186339" name="connsiteY3"/>
              </a:gdLst>
              <a:cxnLst>
                <a:cxn ang="0">
                  <a:pos x="connsiteX0" y="connsiteY0"/>
                </a:cxn>
                <a:cxn ang="0">
                  <a:pos x="connsiteX1" y="connsiteY1"/>
                </a:cxn>
                <a:cxn ang="0">
                  <a:pos x="connsiteX2" y="connsiteY2"/>
                </a:cxn>
                <a:cxn ang="0">
                  <a:pos x="connsiteX3" y="connsiteY3"/>
                </a:cxn>
              </a:cxnLst>
              <a:rect b="b" l="l" r="r" t="t"/>
              <a:pathLst>
                <a:path h="1186339" w="1247249">
                  <a:moveTo>
                    <a:pt x="0" y="1186339"/>
                  </a:moveTo>
                  <a:cubicBezTo>
                    <a:pt x="177366" y="310566"/>
                    <a:pt x="852847" y="57437"/>
                    <a:pt x="1247249" y="0"/>
                  </a:cubicBezTo>
                  <a:cubicBezTo>
                    <a:pt x="1055770" y="225850"/>
                    <a:pt x="1081329" y="426793"/>
                    <a:pt x="1231416" y="638411"/>
                  </a:cubicBezTo>
                  <a:cubicBezTo>
                    <a:pt x="597978" y="633668"/>
                    <a:pt x="270525" y="877981"/>
                    <a:pt x="0" y="1186339"/>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prstClr val="white"/>
                </a:solidFill>
              </a:endParaRPr>
            </a:p>
          </p:txBody>
        </p:sp>
        <p:sp>
          <p:nvSpPr>
            <p:cNvPr id="100" name="圆角矩形 11"/>
            <p:cNvSpPr/>
            <p:nvPr/>
          </p:nvSpPr>
          <p:spPr>
            <a:xfrm>
              <a:off x="1331640" y="3079858"/>
              <a:ext cx="198918" cy="87624"/>
            </a:xfrm>
            <a:custGeom>
              <a:rect b="b" l="l" r="r" t="t"/>
              <a:pathLst>
                <a:path h="87624" w="198918">
                  <a:moveTo>
                    <a:pt x="43812" y="0"/>
                  </a:moveTo>
                  <a:lnTo>
                    <a:pt x="198918" y="0"/>
                  </a:lnTo>
                  <a:lnTo>
                    <a:pt x="198918" y="87624"/>
                  </a:lnTo>
                  <a:lnTo>
                    <a:pt x="43812" y="87624"/>
                  </a:lnTo>
                  <a:cubicBezTo>
                    <a:pt x="19615" y="87624"/>
                    <a:pt x="0" y="68009"/>
                    <a:pt x="0" y="43812"/>
                  </a:cubicBezTo>
                  <a:cubicBezTo>
                    <a:pt x="0" y="19615"/>
                    <a:pt x="19615" y="0"/>
                    <a:pt x="43812" y="0"/>
                  </a:cubicBezTo>
                  <a:close/>
                </a:path>
              </a:pathLst>
            </a:cu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prstClr val="white"/>
                </a:solidFill>
              </a:endParaRPr>
            </a:p>
          </p:txBody>
        </p:sp>
        <p:sp>
          <p:nvSpPr>
            <p:cNvPr id="101" name="空心弧 15"/>
            <p:cNvSpPr/>
            <p:nvPr/>
          </p:nvSpPr>
          <p:spPr>
            <a:xfrm rot="5400000">
              <a:off x="3312321" y="2346812"/>
              <a:ext cx="509372" cy="1121419"/>
            </a:xfrm>
            <a:custGeom>
              <a:rect b="b" l="l" r="r" t="t"/>
              <a:pathLst>
                <a:path h="1121419" w="509372">
                  <a:moveTo>
                    <a:pt x="507512" y="1121419"/>
                  </a:moveTo>
                  <a:lnTo>
                    <a:pt x="509372" y="1119300"/>
                  </a:lnTo>
                  <a:lnTo>
                    <a:pt x="509372" y="1121419"/>
                  </a:lnTo>
                  <a:close/>
                  <a:moveTo>
                    <a:pt x="430106" y="1116802"/>
                  </a:moveTo>
                  <a:lnTo>
                    <a:pt x="434159" y="1121419"/>
                  </a:lnTo>
                  <a:lnTo>
                    <a:pt x="430599" y="1121419"/>
                  </a:lnTo>
                  <a:cubicBezTo>
                    <a:pt x="430325" y="1119896"/>
                    <a:pt x="430214" y="1118353"/>
                    <a:pt x="430106" y="1116802"/>
                  </a:cubicBezTo>
                  <a:close/>
                  <a:moveTo>
                    <a:pt x="0" y="259419"/>
                  </a:moveTo>
                  <a:lnTo>
                    <a:pt x="832" y="257324"/>
                  </a:lnTo>
                  <a:lnTo>
                    <a:pt x="0" y="257324"/>
                  </a:lnTo>
                  <a:cubicBezTo>
                    <a:pt x="0" y="161091"/>
                    <a:pt x="53696" y="72900"/>
                    <a:pt x="139188" y="28721"/>
                  </a:cubicBezTo>
                  <a:cubicBezTo>
                    <a:pt x="224680" y="-15459"/>
                    <a:pt x="327679" y="-8244"/>
                    <a:pt x="406177" y="47423"/>
                  </a:cubicBezTo>
                  <a:cubicBezTo>
                    <a:pt x="466571" y="90252"/>
                    <a:pt x="504696" y="156253"/>
                    <a:pt x="509372" y="227993"/>
                  </a:cubicBezTo>
                  <a:lnTo>
                    <a:pt x="509372" y="1073841"/>
                  </a:lnTo>
                  <a:cubicBezTo>
                    <a:pt x="502538" y="1059565"/>
                    <a:pt x="487753" y="1050433"/>
                    <a:pt x="470835" y="1050433"/>
                  </a:cubicBezTo>
                  <a:cubicBezTo>
                    <a:pt x="451854" y="1050433"/>
                    <a:pt x="435559" y="1061928"/>
                    <a:pt x="428567" y="1078352"/>
                  </a:cubicBezTo>
                  <a:cubicBezTo>
                    <a:pt x="427251" y="1065847"/>
                    <a:pt x="427023" y="1052948"/>
                    <a:pt x="427023" y="1039779"/>
                  </a:cubicBezTo>
                  <a:lnTo>
                    <a:pt x="427023" y="281216"/>
                  </a:lnTo>
                  <a:lnTo>
                    <a:pt x="427023" y="281216"/>
                  </a:lnTo>
                  <a:lnTo>
                    <a:pt x="427023" y="236015"/>
                  </a:lnTo>
                  <a:lnTo>
                    <a:pt x="426558" y="236015"/>
                  </a:lnTo>
                  <a:cubicBezTo>
                    <a:pt x="420904" y="189157"/>
                    <a:pt x="395728" y="146071"/>
                    <a:pt x="356132" y="117992"/>
                  </a:cubicBezTo>
                  <a:cubicBezTo>
                    <a:pt x="304025" y="81040"/>
                    <a:pt x="235655" y="76251"/>
                    <a:pt x="178905" y="105577"/>
                  </a:cubicBezTo>
                  <a:cubicBezTo>
                    <a:pt x="122253" y="134854"/>
                    <a:pt x="86634" y="193244"/>
                    <a:pt x="86558" y="256996"/>
                  </a:cubicBezTo>
                  <a:cubicBezTo>
                    <a:pt x="87499" y="257768"/>
                    <a:pt x="87520" y="258591"/>
                    <a:pt x="87520" y="259419"/>
                  </a:cubicBezTo>
                  <a:cubicBezTo>
                    <a:pt x="87520" y="284619"/>
                    <a:pt x="67928" y="305047"/>
                    <a:pt x="43760" y="305047"/>
                  </a:cubicBezTo>
                  <a:cubicBezTo>
                    <a:pt x="19592" y="305047"/>
                    <a:pt x="0" y="284619"/>
                    <a:pt x="0" y="259419"/>
                  </a:cubicBezTo>
                  <a:close/>
                </a:path>
              </a:pathLst>
            </a:cu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prstClr val="white"/>
                </a:solidFill>
              </a:endParaRPr>
            </a:p>
          </p:txBody>
        </p:sp>
      </p:grpSp>
      <p:sp>
        <p:nvSpPr>
          <p:cNvPr id="102" name="矩形 1"/>
          <p:cNvSpPr>
            <a:spLocks noChangeArrowheads="1"/>
          </p:cNvSpPr>
          <p:nvPr/>
        </p:nvSpPr>
        <p:spPr bwMode="auto">
          <a:xfrm>
            <a:off x="1043608" y="1682322"/>
            <a:ext cx="3528392" cy="3962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square">
            <a:spAutoFit/>
          </a:bodyPr>
          <a:lstStyle/>
          <a:p>
            <a:pPr algn="just">
              <a:defRPr/>
            </a:pPr>
            <a:r>
              <a:rPr altLang="en-US" kern="0" lang="zh-CN" sz="1000">
                <a:solidFill>
                  <a:sysClr lastClr="000000" val="windowText">
                    <a:lumMod val="65000"/>
                    <a:lumOff val="35000"/>
                  </a:sysClr>
                </a:solidFill>
                <a:latin charset="-122" pitchFamily="34" typeface="微软雅黑"/>
                <a:ea charset="-122" pitchFamily="34" typeface="微软雅黑"/>
              </a:rPr>
              <a:t>随着计算机技术的发展及印刷技术进步，平面设计在视觉感观领域的表现也越来越丰富，这真正的对今天的平面设计的。</a:t>
            </a:r>
          </a:p>
        </p:txBody>
      </p:sp>
      <p:sp>
        <p:nvSpPr>
          <p:cNvPr id="103" name="矩形 1"/>
          <p:cNvSpPr>
            <a:spLocks noChangeArrowheads="1"/>
          </p:cNvSpPr>
          <p:nvPr/>
        </p:nvSpPr>
        <p:spPr bwMode="auto">
          <a:xfrm>
            <a:off x="1043608" y="2414417"/>
            <a:ext cx="3528392" cy="3962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square">
            <a:spAutoFit/>
          </a:bodyPr>
          <a:lstStyle/>
          <a:p>
            <a:pPr algn="just">
              <a:defRPr/>
            </a:pPr>
            <a:r>
              <a:rPr altLang="en-US" kern="0" lang="zh-CN" sz="1000">
                <a:solidFill>
                  <a:sysClr lastClr="000000" val="windowText">
                    <a:lumMod val="65000"/>
                    <a:lumOff val="35000"/>
                  </a:sysClr>
                </a:solidFill>
                <a:latin charset="-122" pitchFamily="34" typeface="微软雅黑"/>
                <a:ea charset="-122" pitchFamily="34" typeface="微软雅黑"/>
              </a:rPr>
              <a:t>随着计算机技术的发展及印刷技术进步，平面设计在视觉感观领域的表现也越来越丰富，这真正的对今天的平面设计的。</a:t>
            </a:r>
          </a:p>
        </p:txBody>
      </p:sp>
      <p:sp>
        <p:nvSpPr>
          <p:cNvPr id="104" name="矩形 1"/>
          <p:cNvSpPr>
            <a:spLocks noChangeArrowheads="1"/>
          </p:cNvSpPr>
          <p:nvPr/>
        </p:nvSpPr>
        <p:spPr bwMode="auto">
          <a:xfrm>
            <a:off x="1043608" y="3146512"/>
            <a:ext cx="3528392" cy="3962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square">
            <a:spAutoFit/>
          </a:bodyPr>
          <a:lstStyle/>
          <a:p>
            <a:pPr algn="just">
              <a:defRPr/>
            </a:pPr>
            <a:r>
              <a:rPr altLang="en-US" kern="0" lang="zh-CN" sz="1000">
                <a:solidFill>
                  <a:sysClr lastClr="000000" val="windowText">
                    <a:lumMod val="65000"/>
                    <a:lumOff val="35000"/>
                  </a:sysClr>
                </a:solidFill>
                <a:latin charset="-122" pitchFamily="34" typeface="微软雅黑"/>
                <a:ea charset="-122" pitchFamily="34" typeface="微软雅黑"/>
              </a:rPr>
              <a:t>随着计算机技术的发展及印刷技术进步，平面设计在视觉感观领域的表现也越来越丰富，这真正的对今天的平面设计的。</a:t>
            </a:r>
          </a:p>
        </p:txBody>
      </p:sp>
      <p:sp>
        <p:nvSpPr>
          <p:cNvPr id="105" name="矩形 1"/>
          <p:cNvSpPr>
            <a:spLocks noChangeArrowheads="1"/>
          </p:cNvSpPr>
          <p:nvPr/>
        </p:nvSpPr>
        <p:spPr bwMode="auto">
          <a:xfrm>
            <a:off x="1043608" y="3878608"/>
            <a:ext cx="3528392" cy="3962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square">
            <a:spAutoFit/>
          </a:bodyPr>
          <a:lstStyle/>
          <a:p>
            <a:pPr algn="just">
              <a:defRPr/>
            </a:pPr>
            <a:r>
              <a:rPr altLang="en-US" kern="0" lang="zh-CN" sz="1000">
                <a:solidFill>
                  <a:sysClr lastClr="000000" val="windowText">
                    <a:lumMod val="65000"/>
                    <a:lumOff val="35000"/>
                  </a:sysClr>
                </a:solidFill>
                <a:latin charset="-122" pitchFamily="34" typeface="微软雅黑"/>
                <a:ea charset="-122" pitchFamily="34" typeface="微软雅黑"/>
              </a:rPr>
              <a:t>随着计算机技术的发展及印刷技术进步，平面设计在视觉感观领域的表现也越来越丰富，这真正的对今天的平面设计的。</a:t>
            </a:r>
          </a:p>
        </p:txBody>
      </p:sp>
      <p:cxnSp>
        <p:nvCxnSpPr>
          <p:cNvPr id="106" name="直接连接符 105"/>
          <p:cNvCxnSpPr/>
          <p:nvPr/>
        </p:nvCxnSpPr>
        <p:spPr>
          <a:xfrm flipH="1">
            <a:off x="4662482" y="1897626"/>
            <a:ext cx="792087" cy="0"/>
          </a:xfrm>
          <a:prstGeom prst="line">
            <a:avLst/>
          </a:prstGeom>
          <a:ln w="6350">
            <a:solidFill>
              <a:schemeClr val="tx1">
                <a:alpha val="99000"/>
              </a:schemeClr>
            </a:solidFill>
            <a:prstDash val="sysDash"/>
            <a:headEnd len="med" type="oval" w="med"/>
            <a:tailEnd len="med" type="oval" w="med"/>
          </a:ln>
        </p:spPr>
        <p:style>
          <a:lnRef idx="1">
            <a:schemeClr val="accent1"/>
          </a:lnRef>
          <a:fillRef idx="0">
            <a:schemeClr val="accent1"/>
          </a:fillRef>
          <a:effectRef idx="0">
            <a:schemeClr val="accent1"/>
          </a:effectRef>
          <a:fontRef idx="minor">
            <a:schemeClr val="tx1"/>
          </a:fontRef>
        </p:style>
      </p:cxnSp>
      <p:cxnSp>
        <p:nvCxnSpPr>
          <p:cNvPr id="107" name="直接连接符 106"/>
          <p:cNvCxnSpPr/>
          <p:nvPr/>
        </p:nvCxnSpPr>
        <p:spPr>
          <a:xfrm flipH="1">
            <a:off x="4662482" y="2624638"/>
            <a:ext cx="792087" cy="0"/>
          </a:xfrm>
          <a:prstGeom prst="line">
            <a:avLst/>
          </a:prstGeom>
          <a:ln w="6350">
            <a:solidFill>
              <a:schemeClr val="tx1">
                <a:alpha val="99000"/>
              </a:schemeClr>
            </a:solidFill>
            <a:prstDash val="sysDash"/>
            <a:headEnd len="med" type="oval" w="med"/>
            <a:tailEnd len="med" type="oval" w="med"/>
          </a:ln>
        </p:spPr>
        <p:style>
          <a:lnRef idx="1">
            <a:schemeClr val="accent1"/>
          </a:lnRef>
          <a:fillRef idx="0">
            <a:schemeClr val="accent1"/>
          </a:fillRef>
          <a:effectRef idx="0">
            <a:schemeClr val="accent1"/>
          </a:effectRef>
          <a:fontRef idx="minor">
            <a:schemeClr val="tx1"/>
          </a:fontRef>
        </p:style>
      </p:cxnSp>
      <p:cxnSp>
        <p:nvCxnSpPr>
          <p:cNvPr id="108" name="直接连接符 107"/>
          <p:cNvCxnSpPr/>
          <p:nvPr/>
        </p:nvCxnSpPr>
        <p:spPr>
          <a:xfrm flipH="1">
            <a:off x="4662482" y="3351650"/>
            <a:ext cx="792087" cy="0"/>
          </a:xfrm>
          <a:prstGeom prst="line">
            <a:avLst/>
          </a:prstGeom>
          <a:ln w="6350">
            <a:solidFill>
              <a:schemeClr val="tx1">
                <a:alpha val="99000"/>
              </a:schemeClr>
            </a:solidFill>
            <a:prstDash val="sysDash"/>
            <a:headEnd len="med" type="oval" w="med"/>
            <a:tailEnd len="med" type="oval" w="med"/>
          </a:ln>
        </p:spPr>
        <p:style>
          <a:lnRef idx="1">
            <a:schemeClr val="accent1"/>
          </a:lnRef>
          <a:fillRef idx="0">
            <a:schemeClr val="accent1"/>
          </a:fillRef>
          <a:effectRef idx="0">
            <a:schemeClr val="accent1"/>
          </a:effectRef>
          <a:fontRef idx="minor">
            <a:schemeClr val="tx1"/>
          </a:fontRef>
        </p:style>
      </p:cxnSp>
      <p:cxnSp>
        <p:nvCxnSpPr>
          <p:cNvPr id="109" name="直接连接符 108"/>
          <p:cNvCxnSpPr/>
          <p:nvPr/>
        </p:nvCxnSpPr>
        <p:spPr>
          <a:xfrm flipH="1">
            <a:off x="4662482" y="4078663"/>
            <a:ext cx="792087" cy="0"/>
          </a:xfrm>
          <a:prstGeom prst="line">
            <a:avLst/>
          </a:prstGeom>
          <a:ln w="6350">
            <a:solidFill>
              <a:schemeClr val="tx1">
                <a:alpha val="99000"/>
              </a:schemeClr>
            </a:solidFill>
            <a:prstDash val="sysDash"/>
            <a:headEnd len="med" type="oval" w="med"/>
            <a:tailEnd len="med" type="oval" w="me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val="3043242318"/>
      </p:ext>
    </p:extLst>
  </p:cSld>
  <p:clrMapOvr>
    <a:masterClrMapping/>
  </p:clrMapOvr>
  <p:transition spd="med">
    <p:fade/>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22" presetSubtype="8">
                                  <p:stCondLst>
                                    <p:cond delay="0"/>
                                  </p:stCondLst>
                                  <p:childTnLst>
                                    <p:set>
                                      <p:cBhvr>
                                        <p:cTn dur="1" fill="hold" id="6">
                                          <p:stCondLst>
                                            <p:cond delay="0"/>
                                          </p:stCondLst>
                                        </p:cTn>
                                        <p:tgtEl>
                                          <p:spTgt spid="194"/>
                                        </p:tgtEl>
                                        <p:attrNameLst>
                                          <p:attrName>style.visibility</p:attrName>
                                        </p:attrNameLst>
                                      </p:cBhvr>
                                      <p:to>
                                        <p:strVal val="visible"/>
                                      </p:to>
                                    </p:set>
                                    <p:animEffect filter="wipe(left)" transition="in">
                                      <p:cBhvr>
                                        <p:cTn dur="500" id="7"/>
                                        <p:tgtEl>
                                          <p:spTgt spid="194"/>
                                        </p:tgtEl>
                                      </p:cBhvr>
                                    </p:animEffect>
                                  </p:childTnLst>
                                </p:cTn>
                              </p:par>
                            </p:childTnLst>
                          </p:cTn>
                        </p:par>
                        <p:par>
                          <p:cTn fill="hold" id="8" nodeType="afterGroup">
                            <p:stCondLst>
                              <p:cond delay="500"/>
                            </p:stCondLst>
                            <p:childTnLst>
                              <p:par>
                                <p:cTn decel="42000" fill="hold" grpId="0" id="9" nodeType="afterEffect" presetClass="entr" presetID="2" presetSubtype="8">
                                  <p:stCondLst>
                                    <p:cond delay="0"/>
                                  </p:stCondLst>
                                  <p:childTnLst>
                                    <p:set>
                                      <p:cBhvr>
                                        <p:cTn dur="1" fill="hold" id="10">
                                          <p:stCondLst>
                                            <p:cond delay="0"/>
                                          </p:stCondLst>
                                        </p:cTn>
                                        <p:tgtEl>
                                          <p:spTgt spid="195"/>
                                        </p:tgtEl>
                                        <p:attrNameLst>
                                          <p:attrName>style.visibility</p:attrName>
                                        </p:attrNameLst>
                                      </p:cBhvr>
                                      <p:to>
                                        <p:strVal val="visible"/>
                                      </p:to>
                                    </p:set>
                                    <p:anim calcmode="lin" valueType="num">
                                      <p:cBhvr additive="base">
                                        <p:cTn dur="500" fill="hold" id="11"/>
                                        <p:tgtEl>
                                          <p:spTgt spid="195"/>
                                        </p:tgtEl>
                                        <p:attrNameLst>
                                          <p:attrName>ppt_x</p:attrName>
                                        </p:attrNameLst>
                                      </p:cBhvr>
                                      <p:tavLst>
                                        <p:tav tm="0">
                                          <p:val>
                                            <p:strVal val="0-#ppt_w/2"/>
                                          </p:val>
                                        </p:tav>
                                        <p:tav tm="100000">
                                          <p:val>
                                            <p:strVal val="#ppt_x"/>
                                          </p:val>
                                        </p:tav>
                                      </p:tavLst>
                                    </p:anim>
                                    <p:anim calcmode="lin" valueType="num">
                                      <p:cBhvr additive="base">
                                        <p:cTn dur="500" fill="hold" id="12"/>
                                        <p:tgtEl>
                                          <p:spTgt spid="195"/>
                                        </p:tgtEl>
                                        <p:attrNameLst>
                                          <p:attrName>ppt_y</p:attrName>
                                        </p:attrNameLst>
                                      </p:cBhvr>
                                      <p:tavLst>
                                        <p:tav tm="0">
                                          <p:val>
                                            <p:strVal val="#ppt_y"/>
                                          </p:val>
                                        </p:tav>
                                        <p:tav tm="100000">
                                          <p:val>
                                            <p:strVal val="#ppt_y"/>
                                          </p:val>
                                        </p:tav>
                                      </p:tavLst>
                                    </p:anim>
                                  </p:childTnLst>
                                </p:cTn>
                              </p:par>
                              <p:par>
                                <p:cTn decel="42000" fill="hold" grpId="0" id="13" nodeType="withEffect" presetClass="entr" presetID="2" presetSubtype="8">
                                  <p:stCondLst>
                                    <p:cond delay="300"/>
                                  </p:stCondLst>
                                  <p:childTnLst>
                                    <p:set>
                                      <p:cBhvr>
                                        <p:cTn dur="1" fill="hold" id="14">
                                          <p:stCondLst>
                                            <p:cond delay="0"/>
                                          </p:stCondLst>
                                        </p:cTn>
                                        <p:tgtEl>
                                          <p:spTgt spid="196"/>
                                        </p:tgtEl>
                                        <p:attrNameLst>
                                          <p:attrName>style.visibility</p:attrName>
                                        </p:attrNameLst>
                                      </p:cBhvr>
                                      <p:to>
                                        <p:strVal val="visible"/>
                                      </p:to>
                                    </p:set>
                                    <p:anim calcmode="lin" valueType="num">
                                      <p:cBhvr additive="base">
                                        <p:cTn dur="500" fill="hold" id="15"/>
                                        <p:tgtEl>
                                          <p:spTgt spid="196"/>
                                        </p:tgtEl>
                                        <p:attrNameLst>
                                          <p:attrName>ppt_x</p:attrName>
                                        </p:attrNameLst>
                                      </p:cBhvr>
                                      <p:tavLst>
                                        <p:tav tm="0">
                                          <p:val>
                                            <p:strVal val="0-#ppt_w/2"/>
                                          </p:val>
                                        </p:tav>
                                        <p:tav tm="100000">
                                          <p:val>
                                            <p:strVal val="#ppt_x"/>
                                          </p:val>
                                        </p:tav>
                                      </p:tavLst>
                                    </p:anim>
                                    <p:anim calcmode="lin" valueType="num">
                                      <p:cBhvr additive="base">
                                        <p:cTn dur="500" fill="hold" id="16"/>
                                        <p:tgtEl>
                                          <p:spTgt spid="196"/>
                                        </p:tgtEl>
                                        <p:attrNameLst>
                                          <p:attrName>ppt_y</p:attrName>
                                        </p:attrNameLst>
                                      </p:cBhvr>
                                      <p:tavLst>
                                        <p:tav tm="0">
                                          <p:val>
                                            <p:strVal val="#ppt_y"/>
                                          </p:val>
                                        </p:tav>
                                        <p:tav tm="100000">
                                          <p:val>
                                            <p:strVal val="#ppt_y"/>
                                          </p:val>
                                        </p:tav>
                                      </p:tavLst>
                                    </p:anim>
                                  </p:childTnLst>
                                </p:cTn>
                              </p:par>
                              <p:par>
                                <p:cTn fill="hold" id="17" nodeType="withEffect" presetClass="entr" presetID="2" presetSubtype="2">
                                  <p:stCondLst>
                                    <p:cond delay="0"/>
                                  </p:stCondLst>
                                  <p:childTnLst>
                                    <p:set>
                                      <p:cBhvr>
                                        <p:cTn dur="1" fill="hold" id="18">
                                          <p:stCondLst>
                                            <p:cond delay="0"/>
                                          </p:stCondLst>
                                        </p:cTn>
                                        <p:tgtEl>
                                          <p:spTgt spid="95"/>
                                        </p:tgtEl>
                                        <p:attrNameLst>
                                          <p:attrName>style.visibility</p:attrName>
                                        </p:attrNameLst>
                                      </p:cBhvr>
                                      <p:to>
                                        <p:strVal val="visible"/>
                                      </p:to>
                                    </p:set>
                                    <p:anim calcmode="lin" valueType="num">
                                      <p:cBhvr additive="base">
                                        <p:cTn dur="500" fill="hold" id="19"/>
                                        <p:tgtEl>
                                          <p:spTgt spid="95"/>
                                        </p:tgtEl>
                                        <p:attrNameLst>
                                          <p:attrName>ppt_x</p:attrName>
                                        </p:attrNameLst>
                                      </p:cBhvr>
                                      <p:tavLst>
                                        <p:tav tm="0">
                                          <p:val>
                                            <p:strVal val="1+#ppt_w/2"/>
                                          </p:val>
                                        </p:tav>
                                        <p:tav tm="100000">
                                          <p:val>
                                            <p:strVal val="#ppt_x"/>
                                          </p:val>
                                        </p:tav>
                                      </p:tavLst>
                                    </p:anim>
                                    <p:anim calcmode="lin" valueType="num">
                                      <p:cBhvr additive="base">
                                        <p:cTn dur="500" fill="hold" id="20"/>
                                        <p:tgtEl>
                                          <p:spTgt spid="95"/>
                                        </p:tgtEl>
                                        <p:attrNameLst>
                                          <p:attrName>ppt_y</p:attrName>
                                        </p:attrNameLst>
                                      </p:cBhvr>
                                      <p:tavLst>
                                        <p:tav tm="0">
                                          <p:val>
                                            <p:strVal val="#ppt_y"/>
                                          </p:val>
                                        </p:tav>
                                        <p:tav tm="100000">
                                          <p:val>
                                            <p:strVal val="#ppt_y"/>
                                          </p:val>
                                        </p:tav>
                                      </p:tavLst>
                                    </p:anim>
                                  </p:childTnLst>
                                </p:cTn>
                              </p:par>
                            </p:childTnLst>
                          </p:cTn>
                        </p:par>
                        <p:par>
                          <p:cTn fill="hold" id="21" nodeType="afterGroup">
                            <p:stCondLst>
                              <p:cond delay="1300"/>
                            </p:stCondLst>
                            <p:childTnLst>
                              <p:par>
                                <p:cTn fill="hold" id="22" nodeType="afterEffect" presetClass="entr" presetID="22" presetSubtype="2">
                                  <p:stCondLst>
                                    <p:cond delay="0"/>
                                  </p:stCondLst>
                                  <p:childTnLst>
                                    <p:set>
                                      <p:cBhvr>
                                        <p:cTn dur="1" fill="hold" id="23">
                                          <p:stCondLst>
                                            <p:cond delay="0"/>
                                          </p:stCondLst>
                                        </p:cTn>
                                        <p:tgtEl>
                                          <p:spTgt spid="106"/>
                                        </p:tgtEl>
                                        <p:attrNameLst>
                                          <p:attrName>style.visibility</p:attrName>
                                        </p:attrNameLst>
                                      </p:cBhvr>
                                      <p:to>
                                        <p:strVal val="visible"/>
                                      </p:to>
                                    </p:set>
                                    <p:animEffect filter="wipe(right)" transition="in">
                                      <p:cBhvr>
                                        <p:cTn dur="500" id="24"/>
                                        <p:tgtEl>
                                          <p:spTgt spid="106"/>
                                        </p:tgtEl>
                                      </p:cBhvr>
                                    </p:animEffect>
                                  </p:childTnLst>
                                </p:cTn>
                              </p:par>
                              <p:par>
                                <p:cTn fill="hold" grpId="0" id="25" nodeType="withEffect" presetClass="entr" presetID="2" presetSubtype="8">
                                  <p:stCondLst>
                                    <p:cond delay="300"/>
                                  </p:stCondLst>
                                  <p:childTnLst>
                                    <p:set>
                                      <p:cBhvr>
                                        <p:cTn dur="1" fill="hold" id="26">
                                          <p:stCondLst>
                                            <p:cond delay="0"/>
                                          </p:stCondLst>
                                        </p:cTn>
                                        <p:tgtEl>
                                          <p:spTgt spid="102"/>
                                        </p:tgtEl>
                                        <p:attrNameLst>
                                          <p:attrName>style.visibility</p:attrName>
                                        </p:attrNameLst>
                                      </p:cBhvr>
                                      <p:to>
                                        <p:strVal val="visible"/>
                                      </p:to>
                                    </p:set>
                                    <p:anim calcmode="lin" valueType="num">
                                      <p:cBhvr additive="base">
                                        <p:cTn dur="300" fill="hold" id="27"/>
                                        <p:tgtEl>
                                          <p:spTgt spid="102"/>
                                        </p:tgtEl>
                                        <p:attrNameLst>
                                          <p:attrName>ppt_x</p:attrName>
                                        </p:attrNameLst>
                                      </p:cBhvr>
                                      <p:tavLst>
                                        <p:tav tm="0">
                                          <p:val>
                                            <p:strVal val="0-#ppt_w/2"/>
                                          </p:val>
                                        </p:tav>
                                        <p:tav tm="100000">
                                          <p:val>
                                            <p:strVal val="#ppt_x"/>
                                          </p:val>
                                        </p:tav>
                                      </p:tavLst>
                                    </p:anim>
                                    <p:anim calcmode="lin" valueType="num">
                                      <p:cBhvr additive="base">
                                        <p:cTn dur="300" fill="hold" id="28"/>
                                        <p:tgtEl>
                                          <p:spTgt spid="102"/>
                                        </p:tgtEl>
                                        <p:attrNameLst>
                                          <p:attrName>ppt_y</p:attrName>
                                        </p:attrNameLst>
                                      </p:cBhvr>
                                      <p:tavLst>
                                        <p:tav tm="0">
                                          <p:val>
                                            <p:strVal val="#ppt_y"/>
                                          </p:val>
                                        </p:tav>
                                        <p:tav tm="100000">
                                          <p:val>
                                            <p:strVal val="#ppt_y"/>
                                          </p:val>
                                        </p:tav>
                                      </p:tavLst>
                                    </p:anim>
                                  </p:childTnLst>
                                </p:cTn>
                              </p:par>
                            </p:childTnLst>
                          </p:cTn>
                        </p:par>
                        <p:par>
                          <p:cTn fill="hold" id="29" nodeType="afterGroup">
                            <p:stCondLst>
                              <p:cond delay="1900"/>
                            </p:stCondLst>
                            <p:childTnLst>
                              <p:par>
                                <p:cTn fill="hold" id="30" nodeType="afterEffect" presetClass="entr" presetID="22" presetSubtype="2">
                                  <p:stCondLst>
                                    <p:cond delay="0"/>
                                  </p:stCondLst>
                                  <p:childTnLst>
                                    <p:set>
                                      <p:cBhvr>
                                        <p:cTn dur="1" fill="hold" id="31">
                                          <p:stCondLst>
                                            <p:cond delay="0"/>
                                          </p:stCondLst>
                                        </p:cTn>
                                        <p:tgtEl>
                                          <p:spTgt spid="107"/>
                                        </p:tgtEl>
                                        <p:attrNameLst>
                                          <p:attrName>style.visibility</p:attrName>
                                        </p:attrNameLst>
                                      </p:cBhvr>
                                      <p:to>
                                        <p:strVal val="visible"/>
                                      </p:to>
                                    </p:set>
                                    <p:animEffect filter="wipe(right)" transition="in">
                                      <p:cBhvr>
                                        <p:cTn dur="500" id="32"/>
                                        <p:tgtEl>
                                          <p:spTgt spid="107"/>
                                        </p:tgtEl>
                                      </p:cBhvr>
                                    </p:animEffect>
                                  </p:childTnLst>
                                </p:cTn>
                              </p:par>
                              <p:par>
                                <p:cTn fill="hold" grpId="0" id="33" nodeType="withEffect" presetClass="entr" presetID="2" presetSubtype="8">
                                  <p:stCondLst>
                                    <p:cond delay="300"/>
                                  </p:stCondLst>
                                  <p:childTnLst>
                                    <p:set>
                                      <p:cBhvr>
                                        <p:cTn dur="1" fill="hold" id="34">
                                          <p:stCondLst>
                                            <p:cond delay="0"/>
                                          </p:stCondLst>
                                        </p:cTn>
                                        <p:tgtEl>
                                          <p:spTgt spid="103"/>
                                        </p:tgtEl>
                                        <p:attrNameLst>
                                          <p:attrName>style.visibility</p:attrName>
                                        </p:attrNameLst>
                                      </p:cBhvr>
                                      <p:to>
                                        <p:strVal val="visible"/>
                                      </p:to>
                                    </p:set>
                                    <p:anim calcmode="lin" valueType="num">
                                      <p:cBhvr additive="base">
                                        <p:cTn dur="300" fill="hold" id="35"/>
                                        <p:tgtEl>
                                          <p:spTgt spid="103"/>
                                        </p:tgtEl>
                                        <p:attrNameLst>
                                          <p:attrName>ppt_x</p:attrName>
                                        </p:attrNameLst>
                                      </p:cBhvr>
                                      <p:tavLst>
                                        <p:tav tm="0">
                                          <p:val>
                                            <p:strVal val="0-#ppt_w/2"/>
                                          </p:val>
                                        </p:tav>
                                        <p:tav tm="100000">
                                          <p:val>
                                            <p:strVal val="#ppt_x"/>
                                          </p:val>
                                        </p:tav>
                                      </p:tavLst>
                                    </p:anim>
                                    <p:anim calcmode="lin" valueType="num">
                                      <p:cBhvr additive="base">
                                        <p:cTn dur="300" fill="hold" id="36"/>
                                        <p:tgtEl>
                                          <p:spTgt spid="103"/>
                                        </p:tgtEl>
                                        <p:attrNameLst>
                                          <p:attrName>ppt_y</p:attrName>
                                        </p:attrNameLst>
                                      </p:cBhvr>
                                      <p:tavLst>
                                        <p:tav tm="0">
                                          <p:val>
                                            <p:strVal val="#ppt_y"/>
                                          </p:val>
                                        </p:tav>
                                        <p:tav tm="100000">
                                          <p:val>
                                            <p:strVal val="#ppt_y"/>
                                          </p:val>
                                        </p:tav>
                                      </p:tavLst>
                                    </p:anim>
                                  </p:childTnLst>
                                </p:cTn>
                              </p:par>
                            </p:childTnLst>
                          </p:cTn>
                        </p:par>
                        <p:par>
                          <p:cTn fill="hold" id="37" nodeType="afterGroup">
                            <p:stCondLst>
                              <p:cond delay="2500"/>
                            </p:stCondLst>
                            <p:childTnLst>
                              <p:par>
                                <p:cTn fill="hold" id="38" nodeType="afterEffect" presetClass="entr" presetID="22" presetSubtype="2">
                                  <p:stCondLst>
                                    <p:cond delay="0"/>
                                  </p:stCondLst>
                                  <p:childTnLst>
                                    <p:set>
                                      <p:cBhvr>
                                        <p:cTn dur="1" fill="hold" id="39">
                                          <p:stCondLst>
                                            <p:cond delay="0"/>
                                          </p:stCondLst>
                                        </p:cTn>
                                        <p:tgtEl>
                                          <p:spTgt spid="108"/>
                                        </p:tgtEl>
                                        <p:attrNameLst>
                                          <p:attrName>style.visibility</p:attrName>
                                        </p:attrNameLst>
                                      </p:cBhvr>
                                      <p:to>
                                        <p:strVal val="visible"/>
                                      </p:to>
                                    </p:set>
                                    <p:animEffect filter="wipe(right)" transition="in">
                                      <p:cBhvr>
                                        <p:cTn dur="500" id="40"/>
                                        <p:tgtEl>
                                          <p:spTgt spid="108"/>
                                        </p:tgtEl>
                                      </p:cBhvr>
                                    </p:animEffect>
                                  </p:childTnLst>
                                </p:cTn>
                              </p:par>
                              <p:par>
                                <p:cTn fill="hold" grpId="0" id="41" nodeType="withEffect" presetClass="entr" presetID="2" presetSubtype="8">
                                  <p:stCondLst>
                                    <p:cond delay="300"/>
                                  </p:stCondLst>
                                  <p:childTnLst>
                                    <p:set>
                                      <p:cBhvr>
                                        <p:cTn dur="1" fill="hold" id="42">
                                          <p:stCondLst>
                                            <p:cond delay="0"/>
                                          </p:stCondLst>
                                        </p:cTn>
                                        <p:tgtEl>
                                          <p:spTgt spid="104"/>
                                        </p:tgtEl>
                                        <p:attrNameLst>
                                          <p:attrName>style.visibility</p:attrName>
                                        </p:attrNameLst>
                                      </p:cBhvr>
                                      <p:to>
                                        <p:strVal val="visible"/>
                                      </p:to>
                                    </p:set>
                                    <p:anim calcmode="lin" valueType="num">
                                      <p:cBhvr additive="base">
                                        <p:cTn dur="300" fill="hold" id="43"/>
                                        <p:tgtEl>
                                          <p:spTgt spid="104"/>
                                        </p:tgtEl>
                                        <p:attrNameLst>
                                          <p:attrName>ppt_x</p:attrName>
                                        </p:attrNameLst>
                                      </p:cBhvr>
                                      <p:tavLst>
                                        <p:tav tm="0">
                                          <p:val>
                                            <p:strVal val="0-#ppt_w/2"/>
                                          </p:val>
                                        </p:tav>
                                        <p:tav tm="100000">
                                          <p:val>
                                            <p:strVal val="#ppt_x"/>
                                          </p:val>
                                        </p:tav>
                                      </p:tavLst>
                                    </p:anim>
                                    <p:anim calcmode="lin" valueType="num">
                                      <p:cBhvr additive="base">
                                        <p:cTn dur="300" fill="hold" id="44"/>
                                        <p:tgtEl>
                                          <p:spTgt spid="104"/>
                                        </p:tgtEl>
                                        <p:attrNameLst>
                                          <p:attrName>ppt_y</p:attrName>
                                        </p:attrNameLst>
                                      </p:cBhvr>
                                      <p:tavLst>
                                        <p:tav tm="0">
                                          <p:val>
                                            <p:strVal val="#ppt_y"/>
                                          </p:val>
                                        </p:tav>
                                        <p:tav tm="100000">
                                          <p:val>
                                            <p:strVal val="#ppt_y"/>
                                          </p:val>
                                        </p:tav>
                                      </p:tavLst>
                                    </p:anim>
                                  </p:childTnLst>
                                </p:cTn>
                              </p:par>
                            </p:childTnLst>
                          </p:cTn>
                        </p:par>
                        <p:par>
                          <p:cTn fill="hold" id="45" nodeType="afterGroup">
                            <p:stCondLst>
                              <p:cond delay="3100"/>
                            </p:stCondLst>
                            <p:childTnLst>
                              <p:par>
                                <p:cTn fill="hold" id="46" nodeType="afterEffect" presetClass="entr" presetID="22" presetSubtype="2">
                                  <p:stCondLst>
                                    <p:cond delay="0"/>
                                  </p:stCondLst>
                                  <p:childTnLst>
                                    <p:set>
                                      <p:cBhvr>
                                        <p:cTn dur="1" fill="hold" id="47">
                                          <p:stCondLst>
                                            <p:cond delay="0"/>
                                          </p:stCondLst>
                                        </p:cTn>
                                        <p:tgtEl>
                                          <p:spTgt spid="109"/>
                                        </p:tgtEl>
                                        <p:attrNameLst>
                                          <p:attrName>style.visibility</p:attrName>
                                        </p:attrNameLst>
                                      </p:cBhvr>
                                      <p:to>
                                        <p:strVal val="visible"/>
                                      </p:to>
                                    </p:set>
                                    <p:animEffect filter="wipe(right)" transition="in">
                                      <p:cBhvr>
                                        <p:cTn dur="500" id="48"/>
                                        <p:tgtEl>
                                          <p:spTgt spid="109"/>
                                        </p:tgtEl>
                                      </p:cBhvr>
                                    </p:animEffect>
                                  </p:childTnLst>
                                </p:cTn>
                              </p:par>
                              <p:par>
                                <p:cTn fill="hold" grpId="0" id="49" nodeType="withEffect" presetClass="entr" presetID="2" presetSubtype="8">
                                  <p:stCondLst>
                                    <p:cond delay="300"/>
                                  </p:stCondLst>
                                  <p:childTnLst>
                                    <p:set>
                                      <p:cBhvr>
                                        <p:cTn dur="1" fill="hold" id="50">
                                          <p:stCondLst>
                                            <p:cond delay="0"/>
                                          </p:stCondLst>
                                        </p:cTn>
                                        <p:tgtEl>
                                          <p:spTgt spid="105"/>
                                        </p:tgtEl>
                                        <p:attrNameLst>
                                          <p:attrName>style.visibility</p:attrName>
                                        </p:attrNameLst>
                                      </p:cBhvr>
                                      <p:to>
                                        <p:strVal val="visible"/>
                                      </p:to>
                                    </p:set>
                                    <p:anim calcmode="lin" valueType="num">
                                      <p:cBhvr additive="base">
                                        <p:cTn dur="300" fill="hold" id="51"/>
                                        <p:tgtEl>
                                          <p:spTgt spid="105"/>
                                        </p:tgtEl>
                                        <p:attrNameLst>
                                          <p:attrName>ppt_x</p:attrName>
                                        </p:attrNameLst>
                                      </p:cBhvr>
                                      <p:tavLst>
                                        <p:tav tm="0">
                                          <p:val>
                                            <p:strVal val="0-#ppt_w/2"/>
                                          </p:val>
                                        </p:tav>
                                        <p:tav tm="100000">
                                          <p:val>
                                            <p:strVal val="#ppt_x"/>
                                          </p:val>
                                        </p:tav>
                                      </p:tavLst>
                                    </p:anim>
                                    <p:anim calcmode="lin" valueType="num">
                                      <p:cBhvr additive="base">
                                        <p:cTn dur="300" fill="hold" id="52"/>
                                        <p:tgtEl>
                                          <p:spTgt spid="105"/>
                                        </p:tgtEl>
                                        <p:attrNameLst>
                                          <p:attrName>ppt_y</p:attrName>
                                        </p:attrNameLst>
                                      </p:cBhvr>
                                      <p:tavLst>
                                        <p:tav tm="0">
                                          <p:val>
                                            <p:strVal val="#ppt_y"/>
                                          </p:val>
                                        </p:tav>
                                        <p:tav tm="100000">
                                          <p:val>
                                            <p:strVal val="#ppt_y"/>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194"/>
      <p:bldP grpId="0" spid="195"/>
      <p:bldP grpId="0" spid="196"/>
      <p:bldP grpId="0" spid="102"/>
      <p:bldP grpId="0" spid="103"/>
      <p:bldP grpId="0" spid="104"/>
      <p:bldP grpId="0" spid="105"/>
    </p:bldLst>
  </p:timing>
</p:sld>
</file>

<file path=ppt/slides/slide15.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bg>
      <p:bgPr>
        <a:blipFill dpi="0" rotWithShape="1">
          <a:blip r:embed="rId4">
            <a:lum/>
            <a:extLst>
              <a:ext uri="{28A0092B-C50C-407E-A947-70E740481C1C}">
                <a14:useLocalDpi/>
              </a:ext>
            </a:extLst>
          </a:blip>
          <a:stretch>
            <a:fillRect/>
          </a:stretch>
        </a:blipFill>
        <a:effectLst/>
      </p:bgPr>
    </p:bg>
    <p:spTree>
      <p:nvGrpSpPr>
        <p:cNvPr id="1" name=""/>
        <p:cNvGrpSpPr/>
        <p:nvPr/>
      </p:nvGrpSpPr>
      <p:grpSpPr>
        <a:xfrm>
          <a:off x="0" y="0"/>
          <a:ext cx="0" cy="0"/>
        </a:xfrm>
      </p:grpSpPr>
      <p:sp>
        <p:nvSpPr>
          <p:cNvPr id="194" name="矩形 193"/>
          <p:cNvSpPr/>
          <p:nvPr/>
        </p:nvSpPr>
        <p:spPr>
          <a:xfrm>
            <a:off x="0" y="434529"/>
            <a:ext cx="755576" cy="409030"/>
          </a:xfrm>
          <a:prstGeom prst="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95" name="TextBox 194"/>
          <p:cNvSpPr txBox="1"/>
          <p:nvPr/>
        </p:nvSpPr>
        <p:spPr>
          <a:xfrm>
            <a:off x="683568" y="360988"/>
            <a:ext cx="2592288" cy="335280"/>
          </a:xfrm>
          <a:prstGeom prst="rect">
            <a:avLst/>
          </a:prstGeom>
          <a:noFill/>
          <a:effectLst/>
        </p:spPr>
        <p:txBody>
          <a:bodyPr rtlCol="0" wrap="square">
            <a:spAutoFit/>
          </a:bodyPr>
          <a:lstStyle/>
          <a:p>
            <a:r>
              <a:rPr altLang="en-US" b="1" lang="zh-CN" smtClean="0" sz="1600">
                <a:solidFill>
                  <a:schemeClr val="tx1">
                    <a:lumMod val="65000"/>
                    <a:lumOff val="35000"/>
                  </a:schemeClr>
                </a:solidFill>
                <a:latin charset="-122" pitchFamily="34" typeface="微软雅黑"/>
                <a:ea charset="-122" pitchFamily="34" typeface="微软雅黑"/>
              </a:rPr>
              <a:t>在这里填写目录标题内容</a:t>
            </a:r>
          </a:p>
        </p:txBody>
      </p:sp>
      <p:sp>
        <p:nvSpPr>
          <p:cNvPr id="196" name="矩形 195"/>
          <p:cNvSpPr/>
          <p:nvPr/>
        </p:nvSpPr>
        <p:spPr>
          <a:xfrm>
            <a:off x="715208" y="607789"/>
            <a:ext cx="1544955" cy="304800"/>
          </a:xfrm>
          <a:prstGeom prst="rect">
            <a:avLst/>
          </a:prstGeom>
        </p:spPr>
        <p:txBody>
          <a:bodyPr wrap="none">
            <a:spAutoFit/>
          </a:bodyPr>
          <a:lstStyle/>
          <a:p>
            <a:r>
              <a:rPr altLang="zh-CN" lang="en-US" sz="1400">
                <a:solidFill>
                  <a:schemeClr val="tx1">
                    <a:lumMod val="65000"/>
                    <a:lumOff val="35000"/>
                  </a:schemeClr>
                </a:solidFill>
                <a:latin charset="0" panose="020b0806030902050204" pitchFamily="34" typeface="Impact"/>
              </a:rPr>
              <a:t>Fill in the title here</a:t>
            </a:r>
          </a:p>
        </p:txBody>
      </p:sp>
      <p:sp>
        <p:nvSpPr>
          <p:cNvPr id="20" name="流程图: 联系 19"/>
          <p:cNvSpPr/>
          <p:nvPr/>
        </p:nvSpPr>
        <p:spPr>
          <a:xfrm>
            <a:off x="3850954" y="4079327"/>
            <a:ext cx="240344" cy="240344"/>
          </a:xfrm>
          <a:prstGeom prst="flowChartConnector">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21" name="流程图: 联系 20"/>
          <p:cNvSpPr/>
          <p:nvPr/>
        </p:nvSpPr>
        <p:spPr>
          <a:xfrm>
            <a:off x="4397054" y="3517351"/>
            <a:ext cx="211769" cy="211769"/>
          </a:xfrm>
          <a:prstGeom prst="flowChartConnector">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22" name="流程图: 联系 21"/>
          <p:cNvSpPr/>
          <p:nvPr/>
        </p:nvSpPr>
        <p:spPr>
          <a:xfrm>
            <a:off x="1390328" y="4069801"/>
            <a:ext cx="262569" cy="262569"/>
          </a:xfrm>
          <a:prstGeom prst="flowChartConnector">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23" name="流程图: 联系 22"/>
          <p:cNvSpPr/>
          <p:nvPr/>
        </p:nvSpPr>
        <p:spPr>
          <a:xfrm>
            <a:off x="923603" y="3523700"/>
            <a:ext cx="532445" cy="532445"/>
          </a:xfrm>
          <a:prstGeom prst="flowChartConnector">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24" name="流程图: 联系 23"/>
          <p:cNvSpPr/>
          <p:nvPr/>
        </p:nvSpPr>
        <p:spPr>
          <a:xfrm>
            <a:off x="1561778" y="3657051"/>
            <a:ext cx="399095" cy="399095"/>
          </a:xfrm>
          <a:prstGeom prst="flowChartConnector">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25" name="流程图: 联系 24"/>
          <p:cNvSpPr/>
          <p:nvPr/>
        </p:nvSpPr>
        <p:spPr>
          <a:xfrm>
            <a:off x="3982716" y="3631650"/>
            <a:ext cx="418939" cy="418939"/>
          </a:xfrm>
          <a:prstGeom prst="flowChartConnector">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nvGrpSpPr>
          <p:cNvPr id="26" name="组合 25"/>
          <p:cNvGrpSpPr/>
          <p:nvPr/>
        </p:nvGrpSpPr>
        <p:grpSpPr>
          <a:xfrm>
            <a:off x="683568" y="1233201"/>
            <a:ext cx="2308194" cy="2308194"/>
            <a:chOff x="1580226" y="1144603"/>
            <a:chExt cx="2308194" cy="2308194"/>
          </a:xfrm>
        </p:grpSpPr>
        <p:sp>
          <p:nvSpPr>
            <p:cNvPr id="27" name="流程图: 联系 26"/>
            <p:cNvSpPr/>
            <p:nvPr/>
          </p:nvSpPr>
          <p:spPr>
            <a:xfrm>
              <a:off x="1580226" y="1144603"/>
              <a:ext cx="2308194" cy="2308194"/>
            </a:xfrm>
            <a:prstGeom prst="flowChartConnector">
              <a:avLst/>
            </a:prstGeom>
            <a:solidFill>
              <a:schemeClr val="tx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28" name="矩形 45"/>
            <p:cNvSpPr>
              <a:spLocks noChangeAspect="1"/>
            </p:cNvSpPr>
            <p:nvPr/>
          </p:nvSpPr>
          <p:spPr>
            <a:xfrm>
              <a:off x="2465456" y="1758700"/>
              <a:ext cx="537733" cy="540000"/>
            </a:xfrm>
            <a:custGeom>
              <a:rect b="b" l="l" r="r" t="t"/>
              <a:pathLst>
                <a:path h="755648" w="752475">
                  <a:moveTo>
                    <a:pt x="60325" y="0"/>
                  </a:moveTo>
                  <a:cubicBezTo>
                    <a:pt x="86342" y="0"/>
                    <a:pt x="108512" y="16470"/>
                    <a:pt x="116492" y="39730"/>
                  </a:cubicBezTo>
                  <a:lnTo>
                    <a:pt x="251669" y="169806"/>
                  </a:lnTo>
                  <a:lnTo>
                    <a:pt x="654050" y="15875"/>
                  </a:lnTo>
                  <a:lnTo>
                    <a:pt x="749300" y="88900"/>
                  </a:lnTo>
                  <a:lnTo>
                    <a:pt x="420437" y="332205"/>
                  </a:lnTo>
                  <a:lnTo>
                    <a:pt x="574416" y="480374"/>
                  </a:lnTo>
                  <a:lnTo>
                    <a:pt x="752475" y="469900"/>
                  </a:lnTo>
                  <a:lnTo>
                    <a:pt x="742950" y="565150"/>
                  </a:lnTo>
                  <a:lnTo>
                    <a:pt x="609861" y="596204"/>
                  </a:lnTo>
                  <a:lnTo>
                    <a:pt x="552451" y="749298"/>
                  </a:lnTo>
                  <a:lnTo>
                    <a:pt x="473076" y="755648"/>
                  </a:lnTo>
                  <a:lnTo>
                    <a:pt x="486660" y="572267"/>
                  </a:lnTo>
                  <a:lnTo>
                    <a:pt x="331516" y="416116"/>
                  </a:lnTo>
                  <a:lnTo>
                    <a:pt x="98425" y="752475"/>
                  </a:lnTo>
                  <a:lnTo>
                    <a:pt x="6350" y="660400"/>
                  </a:lnTo>
                  <a:lnTo>
                    <a:pt x="172156" y="255721"/>
                  </a:lnTo>
                  <a:lnTo>
                    <a:pt x="25948" y="108564"/>
                  </a:lnTo>
                  <a:cubicBezTo>
                    <a:pt x="9989" y="98516"/>
                    <a:pt x="0" y="80587"/>
                    <a:pt x="0" y="60325"/>
                  </a:cubicBezTo>
                  <a:cubicBezTo>
                    <a:pt x="0" y="27008"/>
                    <a:pt x="27008" y="0"/>
                    <a:pt x="60325" y="0"/>
                  </a:cubicBezTo>
                  <a:close/>
                </a:path>
              </a:pathLst>
            </a:custGeom>
            <a:solidFill>
              <a:schemeClr val="bg1"/>
            </a:solidFill>
            <a:ln>
              <a:noFill/>
            </a:ln>
            <a:effectLst>
              <a:outerShdw algn="tl" blurRad="25400" dir="2700000" dist="25400" rotWithShape="0">
                <a:prstClr val="black">
                  <a:alpha val="40000"/>
                </a:prstClr>
              </a:outerShdw>
            </a:effectLst>
          </p:spPr>
          <p:txBody>
            <a:bodyPr anchor="t" anchorCtr="0" bIns="45720" compatLnSpc="1" lIns="91440" numCol="1" rIns="91440" tIns="45720" vert="horz" wrap="square">
              <a:prstTxWarp prst="textNoShape">
                <a:avLst/>
              </a:prstTxWarp>
            </a:bodyPr>
            <a:lstStyle/>
            <a:p>
              <a:endParaRPr altLang="en-US" lang="zh-CN">
                <a:solidFill>
                  <a:schemeClr val="tx1"/>
                </a:solidFill>
              </a:endParaRPr>
            </a:p>
          </p:txBody>
        </p:sp>
        <p:sp>
          <p:nvSpPr>
            <p:cNvPr id="29" name="TextBox 28"/>
            <p:cNvSpPr txBox="1"/>
            <p:nvPr/>
          </p:nvSpPr>
          <p:spPr>
            <a:xfrm>
              <a:off x="2116812" y="2262797"/>
              <a:ext cx="1139879" cy="396240"/>
            </a:xfrm>
            <a:prstGeom prst="rect">
              <a:avLst/>
            </a:prstGeom>
            <a:noFill/>
          </p:spPr>
          <p:txBody>
            <a:bodyPr rtlCol="0" wrap="square">
              <a:spAutoFit/>
            </a:bodyPr>
            <a:lstStyle/>
            <a:p>
              <a:pPr algn="ctr"/>
              <a:r>
                <a:rPr altLang="zh-CN" lang="en-US" sz="2000">
                  <a:solidFill>
                    <a:srgbClr val="FFFFFF"/>
                  </a:solidFill>
                  <a:latin charset="0" panose="020b0806030902050204" pitchFamily="34" typeface="Impact"/>
                </a:rPr>
                <a:t>keyword</a:t>
              </a:r>
            </a:p>
          </p:txBody>
        </p:sp>
      </p:grpSp>
      <p:grpSp>
        <p:nvGrpSpPr>
          <p:cNvPr id="30" name="组合 29"/>
          <p:cNvGrpSpPr/>
          <p:nvPr/>
        </p:nvGrpSpPr>
        <p:grpSpPr>
          <a:xfrm>
            <a:off x="2731443" y="1233201"/>
            <a:ext cx="2308194" cy="2308194"/>
            <a:chOff x="3628101" y="1144603"/>
            <a:chExt cx="2308194" cy="2308194"/>
          </a:xfrm>
        </p:grpSpPr>
        <p:sp>
          <p:nvSpPr>
            <p:cNvPr id="31" name="流程图: 联系 30"/>
            <p:cNvSpPr/>
            <p:nvPr/>
          </p:nvSpPr>
          <p:spPr>
            <a:xfrm>
              <a:off x="3628101" y="1144603"/>
              <a:ext cx="2308194" cy="2308194"/>
            </a:xfrm>
            <a:prstGeom prst="flowChartConnector">
              <a:avLst/>
            </a:prstGeom>
            <a:solidFill>
              <a:schemeClr val="accent3"/>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32" name="TextBox 31"/>
            <p:cNvSpPr txBox="1"/>
            <p:nvPr/>
          </p:nvSpPr>
          <p:spPr>
            <a:xfrm>
              <a:off x="4195300" y="2260218"/>
              <a:ext cx="1242060" cy="396240"/>
            </a:xfrm>
            <a:prstGeom prst="rect">
              <a:avLst/>
            </a:prstGeom>
            <a:noFill/>
          </p:spPr>
          <p:txBody>
            <a:bodyPr rtlCol="0" wrap="square">
              <a:spAutoFit/>
            </a:bodyPr>
            <a:lstStyle/>
            <a:p>
              <a:pPr algn="ctr"/>
              <a:r>
                <a:rPr altLang="zh-CN" lang="en-US" smtClean="0" sz="2000">
                  <a:solidFill>
                    <a:srgbClr val="FFFFFF"/>
                  </a:solidFill>
                  <a:latin charset="0" panose="020b0806030902050204" pitchFamily="34" typeface="Impact"/>
                </a:rPr>
                <a:t>keyword</a:t>
              </a:r>
            </a:p>
          </p:txBody>
        </p:sp>
        <p:sp>
          <p:nvSpPr>
            <p:cNvPr id="33" name="流程图: 联系 2"/>
            <p:cNvSpPr>
              <a:spLocks noChangeAspect="1"/>
            </p:cNvSpPr>
            <p:nvPr/>
          </p:nvSpPr>
          <p:spPr>
            <a:xfrm>
              <a:off x="4585269" y="1720217"/>
              <a:ext cx="546485" cy="540000"/>
            </a:xfrm>
            <a:custGeom>
              <a:rect b="b" l="l" r="r" t="t"/>
              <a:pathLst>
                <a:path h="792958" w="802483">
                  <a:moveTo>
                    <a:pt x="623890" y="697087"/>
                  </a:moveTo>
                  <a:lnTo>
                    <a:pt x="623890" y="764174"/>
                  </a:lnTo>
                  <a:cubicBezTo>
                    <a:pt x="581823" y="782953"/>
                    <a:pt x="533974" y="792958"/>
                    <a:pt x="483397" y="792958"/>
                  </a:cubicBezTo>
                  <a:cubicBezTo>
                    <a:pt x="429917" y="792958"/>
                    <a:pt x="379487" y="781771"/>
                    <a:pt x="335758" y="760851"/>
                  </a:cubicBezTo>
                  <a:lnTo>
                    <a:pt x="335758" y="700537"/>
                  </a:lnTo>
                  <a:cubicBezTo>
                    <a:pt x="376490" y="723218"/>
                    <a:pt x="424723" y="735769"/>
                    <a:pt x="476251" y="735769"/>
                  </a:cubicBezTo>
                  <a:cubicBezTo>
                    <a:pt x="530693" y="735769"/>
                    <a:pt x="581457" y="721758"/>
                    <a:pt x="623890" y="697087"/>
                  </a:cubicBezTo>
                  <a:close/>
                  <a:moveTo>
                    <a:pt x="302421" y="685181"/>
                  </a:moveTo>
                  <a:lnTo>
                    <a:pt x="302421" y="752268"/>
                  </a:lnTo>
                  <a:cubicBezTo>
                    <a:pt x="260354" y="771047"/>
                    <a:pt x="212505" y="781052"/>
                    <a:pt x="161928" y="781052"/>
                  </a:cubicBezTo>
                  <a:cubicBezTo>
                    <a:pt x="108448" y="781052"/>
                    <a:pt x="58018" y="769865"/>
                    <a:pt x="14289" y="748945"/>
                  </a:cubicBezTo>
                  <a:lnTo>
                    <a:pt x="14289" y="688631"/>
                  </a:lnTo>
                  <a:cubicBezTo>
                    <a:pt x="55021" y="711312"/>
                    <a:pt x="103254" y="723863"/>
                    <a:pt x="154782" y="723863"/>
                  </a:cubicBezTo>
                  <a:cubicBezTo>
                    <a:pt x="209224" y="723863"/>
                    <a:pt x="259988" y="709852"/>
                    <a:pt x="302421" y="685181"/>
                  </a:cubicBezTo>
                  <a:close/>
                  <a:moveTo>
                    <a:pt x="307183" y="628652"/>
                  </a:moveTo>
                  <a:lnTo>
                    <a:pt x="307183" y="678641"/>
                  </a:lnTo>
                  <a:cubicBezTo>
                    <a:pt x="265116" y="692634"/>
                    <a:pt x="217267" y="700089"/>
                    <a:pt x="166690" y="700089"/>
                  </a:cubicBezTo>
                  <a:cubicBezTo>
                    <a:pt x="113210" y="700089"/>
                    <a:pt x="62780" y="691753"/>
                    <a:pt x="19051" y="676165"/>
                  </a:cubicBezTo>
                  <a:lnTo>
                    <a:pt x="19051" y="631223"/>
                  </a:lnTo>
                  <a:cubicBezTo>
                    <a:pt x="59783" y="648123"/>
                    <a:pt x="108016" y="657475"/>
                    <a:pt x="159544" y="657475"/>
                  </a:cubicBezTo>
                  <a:cubicBezTo>
                    <a:pt x="213986" y="657475"/>
                    <a:pt x="264750" y="647035"/>
                    <a:pt x="307183" y="628652"/>
                  </a:cubicBezTo>
                  <a:close/>
                  <a:moveTo>
                    <a:pt x="623889" y="620887"/>
                  </a:moveTo>
                  <a:lnTo>
                    <a:pt x="623889" y="687974"/>
                  </a:lnTo>
                  <a:cubicBezTo>
                    <a:pt x="581822" y="706753"/>
                    <a:pt x="533973" y="716758"/>
                    <a:pt x="483396" y="716758"/>
                  </a:cubicBezTo>
                  <a:cubicBezTo>
                    <a:pt x="429916" y="716758"/>
                    <a:pt x="379486" y="705571"/>
                    <a:pt x="335757" y="684651"/>
                  </a:cubicBezTo>
                  <a:lnTo>
                    <a:pt x="335757" y="624337"/>
                  </a:lnTo>
                  <a:cubicBezTo>
                    <a:pt x="376489" y="647018"/>
                    <a:pt x="424722" y="659569"/>
                    <a:pt x="476250" y="659569"/>
                  </a:cubicBezTo>
                  <a:cubicBezTo>
                    <a:pt x="530692" y="659569"/>
                    <a:pt x="581456" y="645558"/>
                    <a:pt x="623889" y="620887"/>
                  </a:cubicBezTo>
                  <a:close/>
                  <a:moveTo>
                    <a:pt x="628652" y="552453"/>
                  </a:moveTo>
                  <a:lnTo>
                    <a:pt x="628652" y="602442"/>
                  </a:lnTo>
                  <a:cubicBezTo>
                    <a:pt x="586585" y="616435"/>
                    <a:pt x="538736" y="623890"/>
                    <a:pt x="488159" y="623890"/>
                  </a:cubicBezTo>
                  <a:cubicBezTo>
                    <a:pt x="434679" y="623890"/>
                    <a:pt x="384249" y="615554"/>
                    <a:pt x="340520" y="599966"/>
                  </a:cubicBezTo>
                  <a:lnTo>
                    <a:pt x="340520" y="555024"/>
                  </a:lnTo>
                  <a:cubicBezTo>
                    <a:pt x="381252" y="571924"/>
                    <a:pt x="429485" y="581276"/>
                    <a:pt x="481013" y="581276"/>
                  </a:cubicBezTo>
                  <a:cubicBezTo>
                    <a:pt x="535455" y="581276"/>
                    <a:pt x="586219" y="570836"/>
                    <a:pt x="628652" y="552453"/>
                  </a:cubicBezTo>
                  <a:close/>
                  <a:moveTo>
                    <a:pt x="304802" y="537544"/>
                  </a:moveTo>
                  <a:lnTo>
                    <a:pt x="304802" y="604631"/>
                  </a:lnTo>
                  <a:cubicBezTo>
                    <a:pt x="262735" y="623410"/>
                    <a:pt x="214886" y="633415"/>
                    <a:pt x="164309" y="633415"/>
                  </a:cubicBezTo>
                  <a:cubicBezTo>
                    <a:pt x="110829" y="633415"/>
                    <a:pt x="60399" y="622228"/>
                    <a:pt x="16670" y="601308"/>
                  </a:cubicBezTo>
                  <a:lnTo>
                    <a:pt x="16670" y="540994"/>
                  </a:lnTo>
                  <a:cubicBezTo>
                    <a:pt x="57402" y="563675"/>
                    <a:pt x="105635" y="576226"/>
                    <a:pt x="157163" y="576226"/>
                  </a:cubicBezTo>
                  <a:cubicBezTo>
                    <a:pt x="211605" y="576226"/>
                    <a:pt x="262369" y="562215"/>
                    <a:pt x="304802" y="537544"/>
                  </a:cubicBezTo>
                  <a:close/>
                  <a:moveTo>
                    <a:pt x="304802" y="463725"/>
                  </a:moveTo>
                  <a:lnTo>
                    <a:pt x="304802" y="530812"/>
                  </a:lnTo>
                  <a:cubicBezTo>
                    <a:pt x="262735" y="549591"/>
                    <a:pt x="214886" y="559596"/>
                    <a:pt x="164309" y="559596"/>
                  </a:cubicBezTo>
                  <a:cubicBezTo>
                    <a:pt x="110829" y="559596"/>
                    <a:pt x="60399" y="548409"/>
                    <a:pt x="16670" y="527489"/>
                  </a:cubicBezTo>
                  <a:lnTo>
                    <a:pt x="16670" y="467175"/>
                  </a:lnTo>
                  <a:cubicBezTo>
                    <a:pt x="57402" y="489856"/>
                    <a:pt x="105635" y="502407"/>
                    <a:pt x="157163" y="502407"/>
                  </a:cubicBezTo>
                  <a:cubicBezTo>
                    <a:pt x="211605" y="502407"/>
                    <a:pt x="262369" y="488396"/>
                    <a:pt x="304802" y="463725"/>
                  </a:cubicBezTo>
                  <a:close/>
                  <a:moveTo>
                    <a:pt x="488048" y="409575"/>
                  </a:moveTo>
                  <a:cubicBezTo>
                    <a:pt x="421116" y="409575"/>
                    <a:pt x="364585" y="426817"/>
                    <a:pt x="349612" y="452315"/>
                  </a:cubicBezTo>
                  <a:cubicBezTo>
                    <a:pt x="386630" y="474468"/>
                    <a:pt x="430121" y="485776"/>
                    <a:pt x="476252" y="485776"/>
                  </a:cubicBezTo>
                  <a:cubicBezTo>
                    <a:pt x="528922" y="485776"/>
                    <a:pt x="578149" y="471035"/>
                    <a:pt x="619362" y="444393"/>
                  </a:cubicBezTo>
                  <a:cubicBezTo>
                    <a:pt x="597925" y="422961"/>
                    <a:pt x="547026" y="409575"/>
                    <a:pt x="488048" y="409575"/>
                  </a:cubicBezTo>
                  <a:close/>
                  <a:moveTo>
                    <a:pt x="485776" y="385763"/>
                  </a:moveTo>
                  <a:cubicBezTo>
                    <a:pt x="567315" y="385763"/>
                    <a:pt x="633414" y="411350"/>
                    <a:pt x="633414" y="442913"/>
                  </a:cubicBezTo>
                  <a:lnTo>
                    <a:pt x="628341" y="452641"/>
                  </a:lnTo>
                  <a:lnTo>
                    <a:pt x="623891" y="448554"/>
                  </a:lnTo>
                  <a:lnTo>
                    <a:pt x="623891" y="517706"/>
                  </a:lnTo>
                  <a:cubicBezTo>
                    <a:pt x="581824" y="538816"/>
                    <a:pt x="533975" y="550063"/>
                    <a:pt x="483398" y="550063"/>
                  </a:cubicBezTo>
                  <a:cubicBezTo>
                    <a:pt x="429918" y="550063"/>
                    <a:pt x="379488" y="537487"/>
                    <a:pt x="335759" y="513971"/>
                  </a:cubicBezTo>
                  <a:lnTo>
                    <a:pt x="335759" y="446171"/>
                  </a:lnTo>
                  <a:lnTo>
                    <a:pt x="341065" y="448524"/>
                  </a:lnTo>
                  <a:cubicBezTo>
                    <a:pt x="338448" y="447203"/>
                    <a:pt x="338138" y="445072"/>
                    <a:pt x="338138" y="442913"/>
                  </a:cubicBezTo>
                  <a:cubicBezTo>
                    <a:pt x="338138" y="411350"/>
                    <a:pt x="404238" y="385763"/>
                    <a:pt x="485776" y="385763"/>
                  </a:cubicBezTo>
                  <a:close/>
                  <a:moveTo>
                    <a:pt x="304802" y="382762"/>
                  </a:moveTo>
                  <a:lnTo>
                    <a:pt x="304802" y="449849"/>
                  </a:lnTo>
                  <a:cubicBezTo>
                    <a:pt x="262735" y="468628"/>
                    <a:pt x="214886" y="478633"/>
                    <a:pt x="164309" y="478633"/>
                  </a:cubicBezTo>
                  <a:cubicBezTo>
                    <a:pt x="110829" y="478633"/>
                    <a:pt x="60399" y="467446"/>
                    <a:pt x="16670" y="446526"/>
                  </a:cubicBezTo>
                  <a:lnTo>
                    <a:pt x="16670" y="386212"/>
                  </a:lnTo>
                  <a:cubicBezTo>
                    <a:pt x="57402" y="408893"/>
                    <a:pt x="105635" y="421444"/>
                    <a:pt x="157163" y="421444"/>
                  </a:cubicBezTo>
                  <a:cubicBezTo>
                    <a:pt x="211605" y="421444"/>
                    <a:pt x="262369" y="407433"/>
                    <a:pt x="304802" y="382762"/>
                  </a:cubicBezTo>
                  <a:close/>
                  <a:moveTo>
                    <a:pt x="300040" y="297037"/>
                  </a:moveTo>
                  <a:lnTo>
                    <a:pt x="300040" y="372450"/>
                  </a:lnTo>
                  <a:cubicBezTo>
                    <a:pt x="257973" y="393560"/>
                    <a:pt x="210124" y="404807"/>
                    <a:pt x="159547" y="404807"/>
                  </a:cubicBezTo>
                  <a:cubicBezTo>
                    <a:pt x="106067" y="404807"/>
                    <a:pt x="55637" y="392231"/>
                    <a:pt x="11908" y="368715"/>
                  </a:cubicBezTo>
                  <a:lnTo>
                    <a:pt x="11908" y="300915"/>
                  </a:lnTo>
                  <a:cubicBezTo>
                    <a:pt x="52640" y="326411"/>
                    <a:pt x="100873" y="340520"/>
                    <a:pt x="152401" y="340520"/>
                  </a:cubicBezTo>
                  <a:cubicBezTo>
                    <a:pt x="206843" y="340520"/>
                    <a:pt x="257607" y="324770"/>
                    <a:pt x="300040" y="297037"/>
                  </a:cubicBezTo>
                  <a:close/>
                  <a:moveTo>
                    <a:pt x="557216" y="232744"/>
                  </a:moveTo>
                  <a:lnTo>
                    <a:pt x="557216" y="299831"/>
                  </a:lnTo>
                  <a:cubicBezTo>
                    <a:pt x="515149" y="318610"/>
                    <a:pt x="467300" y="328615"/>
                    <a:pt x="416723" y="328615"/>
                  </a:cubicBezTo>
                  <a:lnTo>
                    <a:pt x="347665" y="321298"/>
                  </a:lnTo>
                  <a:lnTo>
                    <a:pt x="347665" y="263834"/>
                  </a:lnTo>
                  <a:cubicBezTo>
                    <a:pt x="367357" y="269262"/>
                    <a:pt x="388183" y="271426"/>
                    <a:pt x="409577" y="271426"/>
                  </a:cubicBezTo>
                  <a:cubicBezTo>
                    <a:pt x="464019" y="271426"/>
                    <a:pt x="514783" y="257415"/>
                    <a:pt x="557216" y="232744"/>
                  </a:cubicBezTo>
                  <a:close/>
                  <a:moveTo>
                    <a:pt x="154782" y="228602"/>
                  </a:moveTo>
                  <a:cubicBezTo>
                    <a:pt x="240266" y="228602"/>
                    <a:pt x="309564" y="254189"/>
                    <a:pt x="309564" y="285752"/>
                  </a:cubicBezTo>
                  <a:lnTo>
                    <a:pt x="304245" y="295480"/>
                  </a:lnTo>
                  <a:cubicBezTo>
                    <a:pt x="287819" y="270012"/>
                    <a:pt x="228058" y="252414"/>
                    <a:pt x="157164" y="252414"/>
                  </a:cubicBezTo>
                  <a:cubicBezTo>
                    <a:pt x="81891" y="252414"/>
                    <a:pt x="19167" y="272254"/>
                    <a:pt x="7701" y="299836"/>
                  </a:cubicBezTo>
                  <a:cubicBezTo>
                    <a:pt x="2019" y="296352"/>
                    <a:pt x="0" y="291139"/>
                    <a:pt x="0" y="285752"/>
                  </a:cubicBezTo>
                  <a:cubicBezTo>
                    <a:pt x="0" y="254189"/>
                    <a:pt x="69298" y="228602"/>
                    <a:pt x="154782" y="228602"/>
                  </a:cubicBezTo>
                  <a:close/>
                  <a:moveTo>
                    <a:pt x="559595" y="166690"/>
                  </a:moveTo>
                  <a:lnTo>
                    <a:pt x="559595" y="216679"/>
                  </a:lnTo>
                  <a:cubicBezTo>
                    <a:pt x="517528" y="230672"/>
                    <a:pt x="469679" y="238127"/>
                    <a:pt x="419102" y="238127"/>
                  </a:cubicBezTo>
                  <a:cubicBezTo>
                    <a:pt x="365622" y="238127"/>
                    <a:pt x="315192" y="229791"/>
                    <a:pt x="271463" y="214203"/>
                  </a:cubicBezTo>
                  <a:lnTo>
                    <a:pt x="271463" y="169261"/>
                  </a:lnTo>
                  <a:cubicBezTo>
                    <a:pt x="312195" y="186161"/>
                    <a:pt x="360428" y="195513"/>
                    <a:pt x="411956" y="195513"/>
                  </a:cubicBezTo>
                  <a:cubicBezTo>
                    <a:pt x="466398" y="195513"/>
                    <a:pt x="517162" y="185073"/>
                    <a:pt x="559595" y="166690"/>
                  </a:cubicBezTo>
                  <a:close/>
                  <a:moveTo>
                    <a:pt x="722471" y="97633"/>
                  </a:moveTo>
                  <a:lnTo>
                    <a:pt x="802483" y="246702"/>
                  </a:lnTo>
                  <a:lnTo>
                    <a:pt x="762477" y="246702"/>
                  </a:lnTo>
                  <a:lnTo>
                    <a:pt x="762477" y="704852"/>
                  </a:lnTo>
                  <a:lnTo>
                    <a:pt x="682465" y="704852"/>
                  </a:lnTo>
                  <a:lnTo>
                    <a:pt x="682465" y="246702"/>
                  </a:lnTo>
                  <a:lnTo>
                    <a:pt x="642459" y="246702"/>
                  </a:lnTo>
                  <a:close/>
                  <a:moveTo>
                    <a:pt x="418991" y="23812"/>
                  </a:moveTo>
                  <a:cubicBezTo>
                    <a:pt x="352059" y="23812"/>
                    <a:pt x="295528" y="41054"/>
                    <a:pt x="280555" y="66552"/>
                  </a:cubicBezTo>
                  <a:cubicBezTo>
                    <a:pt x="317573" y="88704"/>
                    <a:pt x="361064" y="100013"/>
                    <a:pt x="407195" y="100013"/>
                  </a:cubicBezTo>
                  <a:cubicBezTo>
                    <a:pt x="459865" y="100013"/>
                    <a:pt x="509092" y="85272"/>
                    <a:pt x="550305" y="58630"/>
                  </a:cubicBezTo>
                  <a:cubicBezTo>
                    <a:pt x="528868" y="37198"/>
                    <a:pt x="477969" y="23812"/>
                    <a:pt x="418991" y="23812"/>
                  </a:cubicBezTo>
                  <a:close/>
                  <a:moveTo>
                    <a:pt x="416719" y="0"/>
                  </a:moveTo>
                  <a:cubicBezTo>
                    <a:pt x="498258" y="0"/>
                    <a:pt x="564357" y="25587"/>
                    <a:pt x="564357" y="57150"/>
                  </a:cubicBezTo>
                  <a:lnTo>
                    <a:pt x="559284" y="66878"/>
                  </a:lnTo>
                  <a:lnTo>
                    <a:pt x="554834" y="62791"/>
                  </a:lnTo>
                  <a:lnTo>
                    <a:pt x="554834" y="131943"/>
                  </a:lnTo>
                  <a:cubicBezTo>
                    <a:pt x="512767" y="153053"/>
                    <a:pt x="464918" y="164300"/>
                    <a:pt x="414341" y="164300"/>
                  </a:cubicBezTo>
                  <a:cubicBezTo>
                    <a:pt x="360861" y="164300"/>
                    <a:pt x="310431" y="151724"/>
                    <a:pt x="266702" y="128208"/>
                  </a:cubicBezTo>
                  <a:lnTo>
                    <a:pt x="266702" y="60408"/>
                  </a:lnTo>
                  <a:lnTo>
                    <a:pt x="272008" y="62761"/>
                  </a:lnTo>
                  <a:cubicBezTo>
                    <a:pt x="269391" y="61440"/>
                    <a:pt x="269081" y="59309"/>
                    <a:pt x="269081" y="57150"/>
                  </a:cubicBezTo>
                  <a:cubicBezTo>
                    <a:pt x="269081" y="25587"/>
                    <a:pt x="335181" y="0"/>
                    <a:pt x="416719" y="0"/>
                  </a:cubicBezTo>
                  <a:close/>
                </a:path>
              </a:pathLst>
            </a:custGeom>
            <a:solidFill>
              <a:schemeClr val="bg1"/>
            </a:solidFill>
            <a:ln>
              <a:noFill/>
            </a:ln>
            <a:effectLst>
              <a:outerShdw algn="tl" blurRad="25400" dir="2700000" dist="25400" rotWithShape="0">
                <a:prstClr val="black">
                  <a:alpha val="40000"/>
                </a:prstClr>
              </a:outerShdw>
            </a:effectLst>
          </p:spPr>
          <p:txBody>
            <a:bodyPr anchor="t" anchorCtr="0" bIns="45720" compatLnSpc="1" lIns="91440" numCol="1" rIns="91440" tIns="45720" vert="horz" wrap="square">
              <a:prstTxWarp prst="textNoShape">
                <a:avLst/>
              </a:prstTxWarp>
            </a:bodyPr>
            <a:lstStyle/>
            <a:p>
              <a:endParaRPr altLang="en-US" lang="zh-CN">
                <a:solidFill>
                  <a:schemeClr val="tx1"/>
                </a:solidFill>
              </a:endParaRPr>
            </a:p>
          </p:txBody>
        </p:sp>
      </p:grpSp>
      <p:grpSp>
        <p:nvGrpSpPr>
          <p:cNvPr id="34" name="组合 33"/>
          <p:cNvGrpSpPr/>
          <p:nvPr/>
        </p:nvGrpSpPr>
        <p:grpSpPr>
          <a:xfrm>
            <a:off x="2015218" y="2822304"/>
            <a:ext cx="1837678" cy="1837678"/>
            <a:chOff x="2911876" y="2733706"/>
            <a:chExt cx="1837678" cy="1837678"/>
          </a:xfrm>
        </p:grpSpPr>
        <p:sp>
          <p:nvSpPr>
            <p:cNvPr id="35" name="流程图: 联系 34"/>
            <p:cNvSpPr/>
            <p:nvPr/>
          </p:nvSpPr>
          <p:spPr>
            <a:xfrm>
              <a:off x="2911876" y="2733706"/>
              <a:ext cx="1837678" cy="1837678"/>
            </a:xfrm>
            <a:prstGeom prst="flowChartConnector">
              <a:avLst/>
            </a:prstGeom>
            <a:solidFill>
              <a:schemeClr val="accent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36" name="TextBox 35"/>
            <p:cNvSpPr txBox="1"/>
            <p:nvPr/>
          </p:nvSpPr>
          <p:spPr>
            <a:xfrm>
              <a:off x="3209685" y="3701324"/>
              <a:ext cx="1242060" cy="396240"/>
            </a:xfrm>
            <a:prstGeom prst="rect">
              <a:avLst/>
            </a:prstGeom>
            <a:noFill/>
          </p:spPr>
          <p:txBody>
            <a:bodyPr rtlCol="0" wrap="square">
              <a:spAutoFit/>
            </a:bodyPr>
            <a:lstStyle/>
            <a:p>
              <a:pPr algn="ctr"/>
              <a:r>
                <a:rPr altLang="zh-CN" lang="en-US" sz="2000">
                  <a:solidFill>
                    <a:srgbClr val="FFFFFF"/>
                  </a:solidFill>
                  <a:latin charset="0" panose="020b0806030902050204" pitchFamily="34" typeface="Impact"/>
                </a:rPr>
                <a:t>keyword</a:t>
              </a:r>
            </a:p>
          </p:txBody>
        </p:sp>
        <p:sp>
          <p:nvSpPr>
            <p:cNvPr id="37" name="Freeform 6"/>
            <p:cNvSpPr>
              <a:spLocks noChangeAspect="1" noEditPoints="1"/>
            </p:cNvSpPr>
            <p:nvPr/>
          </p:nvSpPr>
          <p:spPr bwMode="auto">
            <a:xfrm>
              <a:off x="3571694" y="3118427"/>
              <a:ext cx="547033" cy="540000"/>
            </a:xfrm>
            <a:custGeom>
              <a:gdLst>
                <a:gd fmla="*/ 36 w 113" name="T0"/>
                <a:gd fmla="*/ 11 h 86" name="T1"/>
                <a:gd fmla="*/ 106 w 113" name="T2"/>
                <a:gd fmla="*/ 32 h 86" name="T3"/>
                <a:gd fmla="*/ 102 w 113" name="T4"/>
                <a:gd fmla="*/ 35 h 86" name="T5"/>
                <a:gd fmla="*/ 99 w 113" name="T6"/>
                <a:gd fmla="*/ 39 h 86" name="T7"/>
                <a:gd fmla="*/ 95 w 113" name="T8"/>
                <a:gd fmla="*/ 43 h 86" name="T9"/>
                <a:gd fmla="*/ 91 w 113" name="T10"/>
                <a:gd fmla="*/ 86 h 86" name="T11"/>
                <a:gd fmla="*/ 91 w 113" name="T12"/>
                <a:gd fmla="*/ 47 h 86" name="T13"/>
                <a:gd fmla="*/ 81 w 113" name="T14"/>
                <a:gd fmla="*/ 86 h 86" name="T15"/>
                <a:gd fmla="*/ 77 w 113" name="T16"/>
                <a:gd fmla="*/ 59 h 86" name="T17"/>
                <a:gd fmla="*/ 74 w 113" name="T18"/>
                <a:gd fmla="*/ 56 h 86" name="T19"/>
                <a:gd fmla="*/ 70 w 113" name="T20"/>
                <a:gd fmla="*/ 86 h 86" name="T21"/>
                <a:gd fmla="*/ 70 w 113" name="T22"/>
                <a:gd fmla="*/ 54 h 86" name="T23"/>
                <a:gd fmla="*/ 59 w 113" name="T24"/>
                <a:gd fmla="*/ 86 h 86" name="T25"/>
                <a:gd fmla="*/ 56 w 113" name="T26"/>
                <a:gd fmla="*/ 65 h 86" name="T27"/>
                <a:gd fmla="*/ 52 w 113" name="T28"/>
                <a:gd fmla="*/ 68 h 86" name="T29"/>
                <a:gd fmla="*/ 48 w 113" name="T30"/>
                <a:gd fmla="*/ 86 h 86" name="T31"/>
                <a:gd fmla="*/ 48 w 113" name="T32"/>
                <a:gd fmla="*/ 71 h 86" name="T33"/>
                <a:gd fmla="*/ 38 w 113" name="T34"/>
                <a:gd fmla="*/ 86 h 86" name="T35"/>
                <a:gd fmla="*/ 34 w 113" name="T36"/>
                <a:gd fmla="*/ 70 h 86" name="T37"/>
                <a:gd fmla="*/ 31 w 113" name="T38"/>
                <a:gd fmla="*/ 67 h 86" name="T39"/>
                <a:gd fmla="*/ 27 w 113" name="T40"/>
                <a:gd fmla="*/ 86 h 86" name="T41"/>
                <a:gd fmla="*/ 27 w 113" name="T42"/>
                <a:gd fmla="*/ 67 h 86" name="T43"/>
                <a:gd fmla="*/ 16 w 113" name="T44"/>
                <a:gd fmla="*/ 86 h 86" name="T45"/>
                <a:gd fmla="*/ 5 w 113" name="T46"/>
                <a:gd fmla="*/ 79 h 86" name="T47"/>
                <a:gd fmla="*/ 2 w 113" name="T48"/>
                <a:gd fmla="*/ 76 h 86" name="T49"/>
                <a:gd fmla="*/ 0 w 113" name="T50"/>
                <a:gd fmla="*/ 58 h 86" name="T51"/>
                <a:gd fmla="*/ 38 w 113" name="T52"/>
                <a:gd fmla="*/ 64 h 86" name="T53"/>
                <a:gd fmla="*/ 70 w 113" name="T54"/>
                <a:gd fmla="*/ 45 h 86" name="T55"/>
                <a:gd fmla="*/ 82 w 113" name="T56"/>
                <a:gd fmla="*/ 46 h 86" name="T57"/>
                <a:gd fmla="*/ 111 w 113" name="T58"/>
                <a:gd fmla="*/ 13 h 86" name="T59"/>
                <a:gd fmla="*/ 89 w 113" name="T60"/>
                <a:gd fmla="*/ 10 h 86" name="T61"/>
                <a:gd fmla="*/ 74 w 113" name="T62"/>
                <a:gd fmla="*/ 31 h 86" name="T63"/>
                <a:gd fmla="*/ 42 w 113" name="T64"/>
                <a:gd fmla="*/ 49 h 86" name="T65"/>
                <a:gd fmla="*/ 25 w 113" name="T66"/>
                <a:gd fmla="*/ 43 h 86" name="T67"/>
                <a:gd fmla="*/ 13 w 113" name="T68"/>
                <a:gd fmla="*/ 86 h 86" name="T69"/>
                <a:gd fmla="*/ 13 w 113" name="T70"/>
                <a:gd fmla="*/ 75 h 86" name="T71"/>
                <a:gd fmla="*/ 31 w 113" name="T72"/>
                <a:gd fmla="*/ 12 h 86" name="T73"/>
                <a:gd fmla="*/ 49 w 113" name="T74"/>
                <a:gd fmla="*/ 19 h 86" name="T75"/>
                <a:gd fmla="*/ 39 w 113" name="T76"/>
                <a:gd fmla="*/ 19 h 86" name="T77"/>
                <a:gd fmla="*/ 43 w 113" name="T78"/>
                <a:gd fmla="*/ 44 h 86" name="T79"/>
                <a:gd fmla="*/ 34 w 113" name="T80"/>
                <a:gd fmla="*/ 31 h 86" name="T81"/>
                <a:gd fmla="*/ 20 w 113" name="T82"/>
                <a:gd fmla="*/ 38 h 86" name="T83"/>
                <a:gd fmla="*/ 30 w 113" name="T84"/>
                <a:gd fmla="*/ 17 h 86" name="T85"/>
                <a:gd fmla="*/ 21 w 113" name="T86"/>
                <a:gd fmla="*/ 22 h 86" name="T8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b="b" l="0" r="r" t="0"/>
              <a:pathLst>
                <a:path h="86" w="113">
                  <a:moveTo>
                    <a:pt x="36" y="2"/>
                  </a:moveTo>
                  <a:cubicBezTo>
                    <a:pt x="39" y="2"/>
                    <a:pt x="41" y="4"/>
                    <a:pt x="41" y="6"/>
                  </a:cubicBezTo>
                  <a:cubicBezTo>
                    <a:pt x="41" y="9"/>
                    <a:pt x="39" y="11"/>
                    <a:pt x="36" y="11"/>
                  </a:cubicBezTo>
                  <a:cubicBezTo>
                    <a:pt x="34" y="11"/>
                    <a:pt x="32" y="9"/>
                    <a:pt x="32" y="6"/>
                  </a:cubicBezTo>
                  <a:cubicBezTo>
                    <a:pt x="32" y="4"/>
                    <a:pt x="34" y="2"/>
                    <a:pt x="36" y="2"/>
                  </a:cubicBezTo>
                  <a:close/>
                  <a:moveTo>
                    <a:pt x="106" y="32"/>
                  </a:moveTo>
                  <a:cubicBezTo>
                    <a:pt x="106" y="86"/>
                    <a:pt x="106" y="86"/>
                    <a:pt x="106" y="86"/>
                  </a:cubicBezTo>
                  <a:cubicBezTo>
                    <a:pt x="102" y="86"/>
                    <a:pt x="102" y="86"/>
                    <a:pt x="102" y="86"/>
                  </a:cubicBezTo>
                  <a:cubicBezTo>
                    <a:pt x="102" y="35"/>
                    <a:pt x="102" y="35"/>
                    <a:pt x="102" y="35"/>
                  </a:cubicBezTo>
                  <a:cubicBezTo>
                    <a:pt x="105" y="32"/>
                    <a:pt x="105" y="32"/>
                    <a:pt x="105" y="32"/>
                  </a:cubicBezTo>
                  <a:cubicBezTo>
                    <a:pt x="106" y="32"/>
                    <a:pt x="106" y="32"/>
                    <a:pt x="106" y="32"/>
                  </a:cubicBezTo>
                  <a:close/>
                  <a:moveTo>
                    <a:pt x="99" y="39"/>
                  </a:moveTo>
                  <a:cubicBezTo>
                    <a:pt x="99" y="86"/>
                    <a:pt x="99" y="86"/>
                    <a:pt x="99" y="86"/>
                  </a:cubicBezTo>
                  <a:cubicBezTo>
                    <a:pt x="97" y="86"/>
                    <a:pt x="96" y="86"/>
                    <a:pt x="95" y="86"/>
                  </a:cubicBezTo>
                  <a:cubicBezTo>
                    <a:pt x="95" y="43"/>
                    <a:pt x="95" y="43"/>
                    <a:pt x="95" y="43"/>
                  </a:cubicBezTo>
                  <a:cubicBezTo>
                    <a:pt x="99" y="39"/>
                    <a:pt x="99" y="39"/>
                    <a:pt x="99" y="39"/>
                  </a:cubicBezTo>
                  <a:close/>
                  <a:moveTo>
                    <a:pt x="91" y="47"/>
                  </a:moveTo>
                  <a:cubicBezTo>
                    <a:pt x="91" y="86"/>
                    <a:pt x="91" y="86"/>
                    <a:pt x="91" y="86"/>
                  </a:cubicBezTo>
                  <a:cubicBezTo>
                    <a:pt x="90" y="86"/>
                    <a:pt x="89" y="86"/>
                    <a:pt x="88" y="86"/>
                  </a:cubicBezTo>
                  <a:cubicBezTo>
                    <a:pt x="88" y="51"/>
                    <a:pt x="88" y="51"/>
                    <a:pt x="88" y="51"/>
                  </a:cubicBezTo>
                  <a:cubicBezTo>
                    <a:pt x="91" y="47"/>
                    <a:pt x="91" y="47"/>
                    <a:pt x="91" y="47"/>
                  </a:cubicBezTo>
                  <a:close/>
                  <a:moveTo>
                    <a:pt x="84" y="55"/>
                  </a:moveTo>
                  <a:cubicBezTo>
                    <a:pt x="84" y="86"/>
                    <a:pt x="84" y="86"/>
                    <a:pt x="84" y="86"/>
                  </a:cubicBezTo>
                  <a:cubicBezTo>
                    <a:pt x="83" y="86"/>
                    <a:pt x="82" y="86"/>
                    <a:pt x="81" y="86"/>
                  </a:cubicBezTo>
                  <a:cubicBezTo>
                    <a:pt x="81" y="59"/>
                    <a:pt x="81" y="59"/>
                    <a:pt x="81" y="59"/>
                  </a:cubicBezTo>
                  <a:cubicBezTo>
                    <a:pt x="84" y="55"/>
                    <a:pt x="84" y="55"/>
                    <a:pt x="84" y="55"/>
                  </a:cubicBezTo>
                  <a:close/>
                  <a:moveTo>
                    <a:pt x="77" y="59"/>
                  </a:moveTo>
                  <a:cubicBezTo>
                    <a:pt x="77" y="86"/>
                    <a:pt x="77" y="86"/>
                    <a:pt x="77" y="86"/>
                  </a:cubicBezTo>
                  <a:cubicBezTo>
                    <a:pt x="76" y="86"/>
                    <a:pt x="75" y="86"/>
                    <a:pt x="74" y="86"/>
                  </a:cubicBezTo>
                  <a:cubicBezTo>
                    <a:pt x="74" y="56"/>
                    <a:pt x="74" y="56"/>
                    <a:pt x="74" y="56"/>
                  </a:cubicBezTo>
                  <a:cubicBezTo>
                    <a:pt x="77" y="59"/>
                    <a:pt x="77" y="59"/>
                    <a:pt x="77" y="59"/>
                  </a:cubicBezTo>
                  <a:close/>
                  <a:moveTo>
                    <a:pt x="70" y="54"/>
                  </a:moveTo>
                  <a:cubicBezTo>
                    <a:pt x="70" y="86"/>
                    <a:pt x="70" y="86"/>
                    <a:pt x="70" y="86"/>
                  </a:cubicBezTo>
                  <a:cubicBezTo>
                    <a:pt x="69" y="86"/>
                    <a:pt x="68" y="86"/>
                    <a:pt x="66" y="86"/>
                  </a:cubicBezTo>
                  <a:cubicBezTo>
                    <a:pt x="66" y="57"/>
                    <a:pt x="66" y="57"/>
                    <a:pt x="66" y="57"/>
                  </a:cubicBezTo>
                  <a:cubicBezTo>
                    <a:pt x="70" y="54"/>
                    <a:pt x="70" y="54"/>
                    <a:pt x="70" y="54"/>
                  </a:cubicBezTo>
                  <a:close/>
                  <a:moveTo>
                    <a:pt x="63" y="59"/>
                  </a:moveTo>
                  <a:cubicBezTo>
                    <a:pt x="63" y="86"/>
                    <a:pt x="63" y="86"/>
                    <a:pt x="63" y="86"/>
                  </a:cubicBezTo>
                  <a:cubicBezTo>
                    <a:pt x="62" y="86"/>
                    <a:pt x="60" y="86"/>
                    <a:pt x="59" y="86"/>
                  </a:cubicBezTo>
                  <a:cubicBezTo>
                    <a:pt x="59" y="62"/>
                    <a:pt x="59" y="62"/>
                    <a:pt x="59" y="62"/>
                  </a:cubicBezTo>
                  <a:cubicBezTo>
                    <a:pt x="63" y="59"/>
                    <a:pt x="63" y="59"/>
                    <a:pt x="63" y="59"/>
                  </a:cubicBezTo>
                  <a:close/>
                  <a:moveTo>
                    <a:pt x="56" y="65"/>
                  </a:moveTo>
                  <a:cubicBezTo>
                    <a:pt x="56" y="86"/>
                    <a:pt x="56" y="86"/>
                    <a:pt x="56" y="86"/>
                  </a:cubicBezTo>
                  <a:cubicBezTo>
                    <a:pt x="54" y="86"/>
                    <a:pt x="53" y="86"/>
                    <a:pt x="52" y="86"/>
                  </a:cubicBezTo>
                  <a:cubicBezTo>
                    <a:pt x="52" y="68"/>
                    <a:pt x="52" y="68"/>
                    <a:pt x="52" y="68"/>
                  </a:cubicBezTo>
                  <a:cubicBezTo>
                    <a:pt x="56" y="65"/>
                    <a:pt x="56" y="65"/>
                    <a:pt x="56" y="65"/>
                  </a:cubicBezTo>
                  <a:close/>
                  <a:moveTo>
                    <a:pt x="48" y="71"/>
                  </a:moveTo>
                  <a:cubicBezTo>
                    <a:pt x="48" y="86"/>
                    <a:pt x="48" y="86"/>
                    <a:pt x="48" y="86"/>
                  </a:cubicBezTo>
                  <a:cubicBezTo>
                    <a:pt x="47" y="86"/>
                    <a:pt x="46" y="86"/>
                    <a:pt x="45" y="86"/>
                  </a:cubicBezTo>
                  <a:cubicBezTo>
                    <a:pt x="45" y="73"/>
                    <a:pt x="45" y="73"/>
                    <a:pt x="45" y="73"/>
                  </a:cubicBezTo>
                  <a:cubicBezTo>
                    <a:pt x="48" y="71"/>
                    <a:pt x="48" y="71"/>
                    <a:pt x="48" y="71"/>
                  </a:cubicBezTo>
                  <a:close/>
                  <a:moveTo>
                    <a:pt x="41" y="75"/>
                  </a:moveTo>
                  <a:cubicBezTo>
                    <a:pt x="41" y="86"/>
                    <a:pt x="41" y="86"/>
                    <a:pt x="41" y="86"/>
                  </a:cubicBezTo>
                  <a:cubicBezTo>
                    <a:pt x="40" y="86"/>
                    <a:pt x="39" y="86"/>
                    <a:pt x="38" y="86"/>
                  </a:cubicBezTo>
                  <a:cubicBezTo>
                    <a:pt x="38" y="72"/>
                    <a:pt x="38" y="72"/>
                    <a:pt x="38" y="72"/>
                  </a:cubicBezTo>
                  <a:cubicBezTo>
                    <a:pt x="41" y="75"/>
                    <a:pt x="41" y="75"/>
                    <a:pt x="41" y="75"/>
                  </a:cubicBezTo>
                  <a:close/>
                  <a:moveTo>
                    <a:pt x="34" y="70"/>
                  </a:moveTo>
                  <a:cubicBezTo>
                    <a:pt x="34" y="86"/>
                    <a:pt x="34" y="86"/>
                    <a:pt x="34" y="86"/>
                  </a:cubicBezTo>
                  <a:cubicBezTo>
                    <a:pt x="33" y="86"/>
                    <a:pt x="32" y="86"/>
                    <a:pt x="31" y="86"/>
                  </a:cubicBezTo>
                  <a:cubicBezTo>
                    <a:pt x="31" y="67"/>
                    <a:pt x="31" y="67"/>
                    <a:pt x="31" y="67"/>
                  </a:cubicBezTo>
                  <a:cubicBezTo>
                    <a:pt x="34" y="70"/>
                    <a:pt x="34" y="70"/>
                    <a:pt x="34" y="70"/>
                  </a:cubicBezTo>
                  <a:close/>
                  <a:moveTo>
                    <a:pt x="27" y="67"/>
                  </a:moveTo>
                  <a:cubicBezTo>
                    <a:pt x="27" y="86"/>
                    <a:pt x="27" y="86"/>
                    <a:pt x="27" y="86"/>
                  </a:cubicBezTo>
                  <a:cubicBezTo>
                    <a:pt x="26" y="86"/>
                    <a:pt x="25" y="86"/>
                    <a:pt x="23" y="86"/>
                  </a:cubicBezTo>
                  <a:cubicBezTo>
                    <a:pt x="23" y="69"/>
                    <a:pt x="23" y="69"/>
                    <a:pt x="23" y="69"/>
                  </a:cubicBezTo>
                  <a:cubicBezTo>
                    <a:pt x="27" y="67"/>
                    <a:pt x="27" y="67"/>
                    <a:pt x="27" y="67"/>
                  </a:cubicBezTo>
                  <a:close/>
                  <a:moveTo>
                    <a:pt x="20" y="71"/>
                  </a:moveTo>
                  <a:cubicBezTo>
                    <a:pt x="20" y="86"/>
                    <a:pt x="20" y="86"/>
                    <a:pt x="20" y="86"/>
                  </a:cubicBezTo>
                  <a:cubicBezTo>
                    <a:pt x="19" y="86"/>
                    <a:pt x="17" y="86"/>
                    <a:pt x="16" y="86"/>
                  </a:cubicBezTo>
                  <a:cubicBezTo>
                    <a:pt x="16" y="73"/>
                    <a:pt x="16" y="73"/>
                    <a:pt x="16" y="73"/>
                  </a:cubicBezTo>
                  <a:cubicBezTo>
                    <a:pt x="20" y="71"/>
                    <a:pt x="20" y="71"/>
                    <a:pt x="20" y="71"/>
                  </a:cubicBezTo>
                  <a:close/>
                  <a:moveTo>
                    <a:pt x="5" y="79"/>
                  </a:moveTo>
                  <a:cubicBezTo>
                    <a:pt x="5" y="86"/>
                    <a:pt x="5" y="86"/>
                    <a:pt x="5" y="86"/>
                  </a:cubicBezTo>
                  <a:cubicBezTo>
                    <a:pt x="2" y="86"/>
                    <a:pt x="2" y="86"/>
                    <a:pt x="2" y="86"/>
                  </a:cubicBezTo>
                  <a:cubicBezTo>
                    <a:pt x="2" y="76"/>
                    <a:pt x="2" y="76"/>
                    <a:pt x="2" y="76"/>
                  </a:cubicBezTo>
                  <a:cubicBezTo>
                    <a:pt x="4" y="80"/>
                    <a:pt x="4" y="80"/>
                    <a:pt x="4" y="80"/>
                  </a:cubicBezTo>
                  <a:cubicBezTo>
                    <a:pt x="5" y="79"/>
                    <a:pt x="5" y="79"/>
                    <a:pt x="5" y="79"/>
                  </a:cubicBezTo>
                  <a:close/>
                  <a:moveTo>
                    <a:pt x="0" y="58"/>
                  </a:moveTo>
                  <a:cubicBezTo>
                    <a:pt x="7" y="70"/>
                    <a:pt x="7" y="70"/>
                    <a:pt x="7" y="70"/>
                  </a:cubicBezTo>
                  <a:cubicBezTo>
                    <a:pt x="29" y="57"/>
                    <a:pt x="29" y="57"/>
                    <a:pt x="29" y="57"/>
                  </a:cubicBezTo>
                  <a:cubicBezTo>
                    <a:pt x="38" y="64"/>
                    <a:pt x="38" y="64"/>
                    <a:pt x="38" y="64"/>
                  </a:cubicBezTo>
                  <a:cubicBezTo>
                    <a:pt x="42" y="66"/>
                    <a:pt x="42" y="66"/>
                    <a:pt x="42" y="66"/>
                  </a:cubicBezTo>
                  <a:cubicBezTo>
                    <a:pt x="46" y="63"/>
                    <a:pt x="46" y="63"/>
                    <a:pt x="46" y="63"/>
                  </a:cubicBezTo>
                  <a:cubicBezTo>
                    <a:pt x="70" y="45"/>
                    <a:pt x="70" y="45"/>
                    <a:pt x="70" y="45"/>
                  </a:cubicBezTo>
                  <a:cubicBezTo>
                    <a:pt x="73" y="47"/>
                    <a:pt x="73" y="47"/>
                    <a:pt x="73" y="47"/>
                  </a:cubicBezTo>
                  <a:cubicBezTo>
                    <a:pt x="78" y="51"/>
                    <a:pt x="78" y="51"/>
                    <a:pt x="78" y="51"/>
                  </a:cubicBezTo>
                  <a:cubicBezTo>
                    <a:pt x="82" y="46"/>
                    <a:pt x="82" y="46"/>
                    <a:pt x="82" y="46"/>
                  </a:cubicBezTo>
                  <a:cubicBezTo>
                    <a:pt x="104" y="22"/>
                    <a:pt x="104" y="22"/>
                    <a:pt x="104" y="22"/>
                  </a:cubicBezTo>
                  <a:cubicBezTo>
                    <a:pt x="109" y="26"/>
                    <a:pt x="109" y="26"/>
                    <a:pt x="109" y="26"/>
                  </a:cubicBezTo>
                  <a:cubicBezTo>
                    <a:pt x="111" y="13"/>
                    <a:pt x="111" y="13"/>
                    <a:pt x="111" y="13"/>
                  </a:cubicBezTo>
                  <a:cubicBezTo>
                    <a:pt x="113" y="0"/>
                    <a:pt x="113" y="0"/>
                    <a:pt x="113" y="0"/>
                  </a:cubicBezTo>
                  <a:cubicBezTo>
                    <a:pt x="101" y="5"/>
                    <a:pt x="101" y="5"/>
                    <a:pt x="101" y="5"/>
                  </a:cubicBezTo>
                  <a:cubicBezTo>
                    <a:pt x="89" y="10"/>
                    <a:pt x="89" y="10"/>
                    <a:pt x="89" y="10"/>
                  </a:cubicBezTo>
                  <a:cubicBezTo>
                    <a:pt x="93" y="13"/>
                    <a:pt x="93" y="13"/>
                    <a:pt x="93" y="13"/>
                  </a:cubicBezTo>
                  <a:cubicBezTo>
                    <a:pt x="76" y="32"/>
                    <a:pt x="76" y="32"/>
                    <a:pt x="76" y="32"/>
                  </a:cubicBezTo>
                  <a:cubicBezTo>
                    <a:pt x="74" y="31"/>
                    <a:pt x="74" y="31"/>
                    <a:pt x="74" y="31"/>
                  </a:cubicBezTo>
                  <a:cubicBezTo>
                    <a:pt x="70" y="28"/>
                    <a:pt x="70" y="28"/>
                    <a:pt x="70" y="28"/>
                  </a:cubicBezTo>
                  <a:cubicBezTo>
                    <a:pt x="65" y="31"/>
                    <a:pt x="65" y="31"/>
                    <a:pt x="65" y="31"/>
                  </a:cubicBezTo>
                  <a:cubicBezTo>
                    <a:pt x="42" y="49"/>
                    <a:pt x="42" y="49"/>
                    <a:pt x="42" y="49"/>
                  </a:cubicBezTo>
                  <a:cubicBezTo>
                    <a:pt x="33" y="43"/>
                    <a:pt x="33" y="43"/>
                    <a:pt x="33" y="43"/>
                  </a:cubicBezTo>
                  <a:cubicBezTo>
                    <a:pt x="29" y="41"/>
                    <a:pt x="29" y="41"/>
                    <a:pt x="29" y="41"/>
                  </a:cubicBezTo>
                  <a:cubicBezTo>
                    <a:pt x="25" y="43"/>
                    <a:pt x="25" y="43"/>
                    <a:pt x="25" y="43"/>
                  </a:cubicBezTo>
                  <a:cubicBezTo>
                    <a:pt x="0" y="58"/>
                    <a:pt x="0" y="58"/>
                    <a:pt x="0" y="58"/>
                  </a:cubicBezTo>
                  <a:close/>
                  <a:moveTo>
                    <a:pt x="13" y="75"/>
                  </a:moveTo>
                  <a:cubicBezTo>
                    <a:pt x="13" y="86"/>
                    <a:pt x="13" y="86"/>
                    <a:pt x="13" y="86"/>
                  </a:cubicBezTo>
                  <a:cubicBezTo>
                    <a:pt x="11" y="86"/>
                    <a:pt x="10" y="86"/>
                    <a:pt x="9" y="86"/>
                  </a:cubicBezTo>
                  <a:cubicBezTo>
                    <a:pt x="9" y="77"/>
                    <a:pt x="9" y="77"/>
                    <a:pt x="9" y="77"/>
                  </a:cubicBezTo>
                  <a:cubicBezTo>
                    <a:pt x="13" y="75"/>
                    <a:pt x="13" y="75"/>
                    <a:pt x="13" y="75"/>
                  </a:cubicBezTo>
                  <a:close/>
                  <a:moveTo>
                    <a:pt x="21" y="22"/>
                  </a:moveTo>
                  <a:cubicBezTo>
                    <a:pt x="23" y="17"/>
                    <a:pt x="23" y="17"/>
                    <a:pt x="23" y="17"/>
                  </a:cubicBezTo>
                  <a:cubicBezTo>
                    <a:pt x="31" y="12"/>
                    <a:pt x="31" y="12"/>
                    <a:pt x="31" y="12"/>
                  </a:cubicBezTo>
                  <a:cubicBezTo>
                    <a:pt x="41" y="12"/>
                    <a:pt x="41" y="12"/>
                    <a:pt x="41" y="12"/>
                  </a:cubicBezTo>
                  <a:cubicBezTo>
                    <a:pt x="43" y="19"/>
                    <a:pt x="43" y="19"/>
                    <a:pt x="43" y="19"/>
                  </a:cubicBezTo>
                  <a:cubicBezTo>
                    <a:pt x="49" y="19"/>
                    <a:pt x="49" y="19"/>
                    <a:pt x="49" y="19"/>
                  </a:cubicBezTo>
                  <a:cubicBezTo>
                    <a:pt x="49" y="21"/>
                    <a:pt x="49" y="21"/>
                    <a:pt x="49" y="21"/>
                  </a:cubicBezTo>
                  <a:cubicBezTo>
                    <a:pt x="41" y="22"/>
                    <a:pt x="41" y="22"/>
                    <a:pt x="41" y="22"/>
                  </a:cubicBezTo>
                  <a:cubicBezTo>
                    <a:pt x="39" y="19"/>
                    <a:pt x="39" y="19"/>
                    <a:pt x="39" y="19"/>
                  </a:cubicBezTo>
                  <a:cubicBezTo>
                    <a:pt x="37" y="26"/>
                    <a:pt x="37" y="26"/>
                    <a:pt x="37" y="26"/>
                  </a:cubicBezTo>
                  <a:cubicBezTo>
                    <a:pt x="43" y="33"/>
                    <a:pt x="43" y="33"/>
                    <a:pt x="43" y="33"/>
                  </a:cubicBezTo>
                  <a:cubicBezTo>
                    <a:pt x="43" y="44"/>
                    <a:pt x="43" y="44"/>
                    <a:pt x="43" y="44"/>
                  </a:cubicBezTo>
                  <a:cubicBezTo>
                    <a:pt x="41" y="44"/>
                    <a:pt x="41" y="44"/>
                    <a:pt x="41" y="44"/>
                  </a:cubicBezTo>
                  <a:cubicBezTo>
                    <a:pt x="39" y="35"/>
                    <a:pt x="39" y="35"/>
                    <a:pt x="39" y="35"/>
                  </a:cubicBezTo>
                  <a:cubicBezTo>
                    <a:pt x="34" y="31"/>
                    <a:pt x="34" y="31"/>
                    <a:pt x="34" y="31"/>
                  </a:cubicBezTo>
                  <a:cubicBezTo>
                    <a:pt x="32" y="33"/>
                    <a:pt x="31" y="38"/>
                    <a:pt x="31" y="38"/>
                  </a:cubicBezTo>
                  <a:cubicBezTo>
                    <a:pt x="21" y="40"/>
                    <a:pt x="21" y="40"/>
                    <a:pt x="21" y="40"/>
                  </a:cubicBezTo>
                  <a:cubicBezTo>
                    <a:pt x="20" y="38"/>
                    <a:pt x="20" y="38"/>
                    <a:pt x="20" y="38"/>
                  </a:cubicBezTo>
                  <a:cubicBezTo>
                    <a:pt x="27" y="35"/>
                    <a:pt x="27" y="35"/>
                    <a:pt x="27" y="35"/>
                  </a:cubicBezTo>
                  <a:cubicBezTo>
                    <a:pt x="29" y="25"/>
                    <a:pt x="29" y="25"/>
                    <a:pt x="29" y="25"/>
                  </a:cubicBezTo>
                  <a:cubicBezTo>
                    <a:pt x="30" y="17"/>
                    <a:pt x="30" y="17"/>
                    <a:pt x="30" y="17"/>
                  </a:cubicBezTo>
                  <a:cubicBezTo>
                    <a:pt x="26" y="18"/>
                    <a:pt x="26" y="18"/>
                    <a:pt x="26" y="18"/>
                  </a:cubicBezTo>
                  <a:cubicBezTo>
                    <a:pt x="23" y="24"/>
                    <a:pt x="23" y="24"/>
                    <a:pt x="23" y="24"/>
                  </a:cubicBezTo>
                  <a:lnTo>
                    <a:pt x="21" y="22"/>
                  </a:lnTo>
                  <a:close/>
                </a:path>
              </a:pathLst>
            </a:custGeom>
            <a:solidFill>
              <a:schemeClr val="bg1"/>
            </a:solidFill>
            <a:ln>
              <a:noFill/>
            </a:ln>
            <a:effectLst>
              <a:outerShdw algn="tl" blurRad="25400" dir="2700000" dist="25400" rotWithShape="0">
                <a:prstClr val="black">
                  <a:alpha val="40000"/>
                </a:prstClr>
              </a:outerShdw>
            </a:effectLst>
          </p:spPr>
          <p:txBody>
            <a:bodyPr anchor="t" anchorCtr="0" bIns="45720" compatLnSpc="1" lIns="91440" numCol="1" rIns="91440" tIns="45720" vert="horz" wrap="square">
              <a:prstTxWarp prst="textNoShape">
                <a:avLst/>
              </a:prstTxWarp>
            </a:bodyPr>
            <a:lstStyle/>
            <a:p>
              <a:endParaRPr altLang="en-US" lang="zh-CN"/>
            </a:p>
          </p:txBody>
        </p:sp>
      </p:grpSp>
      <p:sp>
        <p:nvSpPr>
          <p:cNvPr id="38" name="矩形 37"/>
          <p:cNvSpPr/>
          <p:nvPr/>
        </p:nvSpPr>
        <p:spPr>
          <a:xfrm>
            <a:off x="5384220" y="1331090"/>
            <a:ext cx="2854602" cy="1572416"/>
          </a:xfrm>
          <a:prstGeom prst="rect">
            <a:avLst/>
          </a:prstGeom>
          <a:blipFill>
            <a:blip r:embed="rId3">
              <a:extLst>
                <a:ext uri="{28A0092B-C50C-407E-A947-70E740481C1C}">
                  <a14:useLocalDpi/>
                </a:ext>
              </a:extLst>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cxnSp>
        <p:nvCxnSpPr>
          <p:cNvPr id="39" name="直接连接符 38"/>
          <p:cNvCxnSpPr/>
          <p:nvPr/>
        </p:nvCxnSpPr>
        <p:spPr>
          <a:xfrm>
            <a:off x="5282355" y="3047522"/>
            <a:ext cx="3126201" cy="0"/>
          </a:xfrm>
          <a:prstGeom prst="line">
            <a:avLst/>
          </a:prstGeom>
          <a:ln w="2540">
            <a:solidFill>
              <a:schemeClr val="tx1"/>
            </a:solidFill>
            <a:prstDash val="dash"/>
            <a:headEnd type="oval"/>
            <a:tailEnd type="oval"/>
          </a:ln>
        </p:spPr>
        <p:style>
          <a:lnRef idx="1">
            <a:schemeClr val="accent1"/>
          </a:lnRef>
          <a:fillRef idx="0">
            <a:schemeClr val="accent1"/>
          </a:fillRef>
          <a:effectRef idx="0">
            <a:schemeClr val="accent1"/>
          </a:effectRef>
          <a:fontRef idx="minor">
            <a:schemeClr val="tx1"/>
          </a:fontRef>
        </p:style>
      </p:cxnSp>
      <p:sp>
        <p:nvSpPr>
          <p:cNvPr id="40" name="矩形 39"/>
          <p:cNvSpPr>
            <a:spLocks noChangeArrowheads="1"/>
          </p:cNvSpPr>
          <p:nvPr/>
        </p:nvSpPr>
        <p:spPr bwMode="auto">
          <a:xfrm>
            <a:off x="5312212" y="3158671"/>
            <a:ext cx="2962370" cy="13614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square">
            <a:spAutoFit/>
          </a:bodyPr>
          <a:lstStyle/>
          <a:p>
            <a:pPr algn="just" defTabSz="914400" eaLnBrk="1" fontAlgn="auto" hangingPunct="1" indent="0" latinLnBrk="0" lvl="0" marL="0" marR="0">
              <a:lnSpc>
                <a:spcPts val="2000"/>
              </a:lnSpc>
              <a:spcBef>
                <a:spcPct val="0"/>
              </a:spcBef>
              <a:spcAft>
                <a:spcPct val="0"/>
              </a:spcAft>
              <a:buClrTx/>
              <a:buSzTx/>
              <a:buFontTx/>
              <a:buNone/>
              <a:defRPr/>
            </a:pPr>
            <a:r>
              <a:rPr altLang="en-US" b="0" baseline="0" cap="none" i="0" kern="0" kumimoji="0" lang="zh-CN" noProof="0" normalizeH="0" spc="0" strike="noStrike" sz="1200" u="none">
                <a:ln>
                  <a:noFill/>
                </a:ln>
                <a:effectLst/>
                <a:uLnTx/>
                <a:uFillTx/>
                <a:latin charset="-122" pitchFamily="34" typeface="微软雅黑"/>
                <a:ea charset="-122" pitchFamily="34" typeface="微软雅黑"/>
              </a:rPr>
              <a:t>随着计算机技术的发展及印刷技进步，平面设计在视觉感观领域的表现也越来越丰富，这对今天的平面设计都提出了挑战也为平面设计者提供了广阔的发展空间平面设计者不仅要掌握传统设计工具市场知识。</a:t>
            </a:r>
          </a:p>
        </p:txBody>
      </p:sp>
    </p:spTree>
    <p:extLst>
      <p:ext uri="{BB962C8B-B14F-4D97-AF65-F5344CB8AC3E}">
        <p14:creationId val="1952457258"/>
      </p:ext>
    </p:extLst>
  </p:cSld>
  <p:clrMapOvr>
    <a:masterClrMapping/>
  </p:clrMapOvr>
  <p:transition spd="med">
    <p:fade/>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22" presetSubtype="8">
                                  <p:stCondLst>
                                    <p:cond delay="0"/>
                                  </p:stCondLst>
                                  <p:childTnLst>
                                    <p:set>
                                      <p:cBhvr>
                                        <p:cTn dur="1" fill="hold" id="6">
                                          <p:stCondLst>
                                            <p:cond delay="0"/>
                                          </p:stCondLst>
                                        </p:cTn>
                                        <p:tgtEl>
                                          <p:spTgt spid="194"/>
                                        </p:tgtEl>
                                        <p:attrNameLst>
                                          <p:attrName>style.visibility</p:attrName>
                                        </p:attrNameLst>
                                      </p:cBhvr>
                                      <p:to>
                                        <p:strVal val="visible"/>
                                      </p:to>
                                    </p:set>
                                    <p:animEffect filter="wipe(left)" transition="in">
                                      <p:cBhvr>
                                        <p:cTn dur="500" id="7"/>
                                        <p:tgtEl>
                                          <p:spTgt spid="194"/>
                                        </p:tgtEl>
                                      </p:cBhvr>
                                    </p:animEffect>
                                  </p:childTnLst>
                                </p:cTn>
                              </p:par>
                            </p:childTnLst>
                          </p:cTn>
                        </p:par>
                        <p:par>
                          <p:cTn fill="hold" id="8" nodeType="afterGroup">
                            <p:stCondLst>
                              <p:cond delay="500"/>
                            </p:stCondLst>
                            <p:childTnLst>
                              <p:par>
                                <p:cTn decel="42000" fill="hold" grpId="0" id="9" nodeType="afterEffect" presetClass="entr" presetID="2" presetSubtype="8">
                                  <p:stCondLst>
                                    <p:cond delay="0"/>
                                  </p:stCondLst>
                                  <p:childTnLst>
                                    <p:set>
                                      <p:cBhvr>
                                        <p:cTn dur="1" fill="hold" id="10">
                                          <p:stCondLst>
                                            <p:cond delay="0"/>
                                          </p:stCondLst>
                                        </p:cTn>
                                        <p:tgtEl>
                                          <p:spTgt spid="195"/>
                                        </p:tgtEl>
                                        <p:attrNameLst>
                                          <p:attrName>style.visibility</p:attrName>
                                        </p:attrNameLst>
                                      </p:cBhvr>
                                      <p:to>
                                        <p:strVal val="visible"/>
                                      </p:to>
                                    </p:set>
                                    <p:anim calcmode="lin" valueType="num">
                                      <p:cBhvr additive="base">
                                        <p:cTn dur="500" fill="hold" id="11"/>
                                        <p:tgtEl>
                                          <p:spTgt spid="195"/>
                                        </p:tgtEl>
                                        <p:attrNameLst>
                                          <p:attrName>ppt_x</p:attrName>
                                        </p:attrNameLst>
                                      </p:cBhvr>
                                      <p:tavLst>
                                        <p:tav tm="0">
                                          <p:val>
                                            <p:strVal val="0-#ppt_w/2"/>
                                          </p:val>
                                        </p:tav>
                                        <p:tav tm="100000">
                                          <p:val>
                                            <p:strVal val="#ppt_x"/>
                                          </p:val>
                                        </p:tav>
                                      </p:tavLst>
                                    </p:anim>
                                    <p:anim calcmode="lin" valueType="num">
                                      <p:cBhvr additive="base">
                                        <p:cTn dur="500" fill="hold" id="12"/>
                                        <p:tgtEl>
                                          <p:spTgt spid="195"/>
                                        </p:tgtEl>
                                        <p:attrNameLst>
                                          <p:attrName>ppt_y</p:attrName>
                                        </p:attrNameLst>
                                      </p:cBhvr>
                                      <p:tavLst>
                                        <p:tav tm="0">
                                          <p:val>
                                            <p:strVal val="#ppt_y"/>
                                          </p:val>
                                        </p:tav>
                                        <p:tav tm="100000">
                                          <p:val>
                                            <p:strVal val="#ppt_y"/>
                                          </p:val>
                                        </p:tav>
                                      </p:tavLst>
                                    </p:anim>
                                  </p:childTnLst>
                                </p:cTn>
                              </p:par>
                              <p:par>
                                <p:cTn decel="42000" fill="hold" grpId="0" id="13" nodeType="withEffect" presetClass="entr" presetID="2" presetSubtype="8">
                                  <p:stCondLst>
                                    <p:cond delay="300"/>
                                  </p:stCondLst>
                                  <p:childTnLst>
                                    <p:set>
                                      <p:cBhvr>
                                        <p:cTn dur="1" fill="hold" id="14">
                                          <p:stCondLst>
                                            <p:cond delay="0"/>
                                          </p:stCondLst>
                                        </p:cTn>
                                        <p:tgtEl>
                                          <p:spTgt spid="196"/>
                                        </p:tgtEl>
                                        <p:attrNameLst>
                                          <p:attrName>style.visibility</p:attrName>
                                        </p:attrNameLst>
                                      </p:cBhvr>
                                      <p:to>
                                        <p:strVal val="visible"/>
                                      </p:to>
                                    </p:set>
                                    <p:anim calcmode="lin" valueType="num">
                                      <p:cBhvr additive="base">
                                        <p:cTn dur="500" fill="hold" id="15"/>
                                        <p:tgtEl>
                                          <p:spTgt spid="196"/>
                                        </p:tgtEl>
                                        <p:attrNameLst>
                                          <p:attrName>ppt_x</p:attrName>
                                        </p:attrNameLst>
                                      </p:cBhvr>
                                      <p:tavLst>
                                        <p:tav tm="0">
                                          <p:val>
                                            <p:strVal val="0-#ppt_w/2"/>
                                          </p:val>
                                        </p:tav>
                                        <p:tav tm="100000">
                                          <p:val>
                                            <p:strVal val="#ppt_x"/>
                                          </p:val>
                                        </p:tav>
                                      </p:tavLst>
                                    </p:anim>
                                    <p:anim calcmode="lin" valueType="num">
                                      <p:cBhvr additive="base">
                                        <p:cTn dur="500" fill="hold" id="16"/>
                                        <p:tgtEl>
                                          <p:spTgt spid="196"/>
                                        </p:tgtEl>
                                        <p:attrNameLst>
                                          <p:attrName>ppt_y</p:attrName>
                                        </p:attrNameLst>
                                      </p:cBhvr>
                                      <p:tavLst>
                                        <p:tav tm="0">
                                          <p:val>
                                            <p:strVal val="#ppt_y"/>
                                          </p:val>
                                        </p:tav>
                                        <p:tav tm="100000">
                                          <p:val>
                                            <p:strVal val="#ppt_y"/>
                                          </p:val>
                                        </p:tav>
                                      </p:tavLst>
                                    </p:anim>
                                  </p:childTnLst>
                                </p:cTn>
                              </p:par>
                            </p:childTnLst>
                          </p:cTn>
                        </p:par>
                        <p:par>
                          <p:cTn fill="hold" id="17" nodeType="afterGroup">
                            <p:stCondLst>
                              <p:cond delay="1300"/>
                            </p:stCondLst>
                            <p:childTnLst>
                              <p:par>
                                <p:cTn fill="hold" id="18" nodeType="afterEffect" presetClass="entr" presetID="53" presetSubtype="0">
                                  <p:stCondLst>
                                    <p:cond delay="0"/>
                                  </p:stCondLst>
                                  <p:childTnLst>
                                    <p:set>
                                      <p:cBhvr>
                                        <p:cTn dur="1" fill="hold" id="19">
                                          <p:stCondLst>
                                            <p:cond delay="0"/>
                                          </p:stCondLst>
                                        </p:cTn>
                                        <p:tgtEl>
                                          <p:spTgt spid="26"/>
                                        </p:tgtEl>
                                        <p:attrNameLst>
                                          <p:attrName>style.visibility</p:attrName>
                                        </p:attrNameLst>
                                      </p:cBhvr>
                                      <p:to>
                                        <p:strVal val="visible"/>
                                      </p:to>
                                    </p:set>
                                    <p:anim calcmode="lin" valueType="num">
                                      <p:cBhvr>
                                        <p:cTn dur="200" fill="hold" id="20"/>
                                        <p:tgtEl>
                                          <p:spTgt spid="26"/>
                                        </p:tgtEl>
                                        <p:attrNameLst>
                                          <p:attrName>ppt_w</p:attrName>
                                        </p:attrNameLst>
                                      </p:cBhvr>
                                      <p:tavLst>
                                        <p:tav tm="0">
                                          <p:val>
                                            <p:fltVal val="0"/>
                                          </p:val>
                                        </p:tav>
                                        <p:tav tm="100000">
                                          <p:val>
                                            <p:strVal val="#ppt_w"/>
                                          </p:val>
                                        </p:tav>
                                      </p:tavLst>
                                    </p:anim>
                                    <p:anim calcmode="lin" valueType="num">
                                      <p:cBhvr>
                                        <p:cTn dur="200" fill="hold" id="21"/>
                                        <p:tgtEl>
                                          <p:spTgt spid="26"/>
                                        </p:tgtEl>
                                        <p:attrNameLst>
                                          <p:attrName>ppt_h</p:attrName>
                                        </p:attrNameLst>
                                      </p:cBhvr>
                                      <p:tavLst>
                                        <p:tav tm="0">
                                          <p:val>
                                            <p:fltVal val="0"/>
                                          </p:val>
                                        </p:tav>
                                        <p:tav tm="100000">
                                          <p:val>
                                            <p:strVal val="#ppt_h"/>
                                          </p:val>
                                        </p:tav>
                                      </p:tavLst>
                                    </p:anim>
                                    <p:animEffect filter="fade" transition="in">
                                      <p:cBhvr>
                                        <p:cTn dur="200" id="22"/>
                                        <p:tgtEl>
                                          <p:spTgt spid="26"/>
                                        </p:tgtEl>
                                      </p:cBhvr>
                                    </p:animEffect>
                                  </p:childTnLst>
                                </p:cTn>
                              </p:par>
                              <p:par>
                                <p:cTn autoRev="1" fill="hold" id="23" nodeType="withEffect" presetClass="emph" presetID="6" presetSubtype="0">
                                  <p:stCondLst>
                                    <p:cond delay="150"/>
                                  </p:stCondLst>
                                  <p:childTnLst>
                                    <p:animScale>
                                      <p:cBhvr>
                                        <p:cTn dur="100" fill="hold" id="24"/>
                                        <p:tgtEl>
                                          <p:spTgt spid="26"/>
                                        </p:tgtEl>
                                      </p:cBhvr>
                                      <p:by x="130000" y="130000"/>
                                    </p:animScale>
                                  </p:childTnLst>
                                </p:cTn>
                              </p:par>
                            </p:childTnLst>
                          </p:cTn>
                        </p:par>
                        <p:par>
                          <p:cTn fill="hold" id="25" nodeType="afterGroup">
                            <p:stCondLst>
                              <p:cond delay="1550"/>
                            </p:stCondLst>
                            <p:childTnLst>
                              <p:par>
                                <p:cTn fill="hold" id="26" nodeType="afterEffect" presetClass="entr" presetID="53" presetSubtype="0">
                                  <p:stCondLst>
                                    <p:cond delay="0"/>
                                  </p:stCondLst>
                                  <p:childTnLst>
                                    <p:set>
                                      <p:cBhvr>
                                        <p:cTn dur="1" fill="hold" id="27">
                                          <p:stCondLst>
                                            <p:cond delay="0"/>
                                          </p:stCondLst>
                                        </p:cTn>
                                        <p:tgtEl>
                                          <p:spTgt spid="30"/>
                                        </p:tgtEl>
                                        <p:attrNameLst>
                                          <p:attrName>style.visibility</p:attrName>
                                        </p:attrNameLst>
                                      </p:cBhvr>
                                      <p:to>
                                        <p:strVal val="visible"/>
                                      </p:to>
                                    </p:set>
                                    <p:anim calcmode="lin" valueType="num">
                                      <p:cBhvr>
                                        <p:cTn dur="200" fill="hold" id="28"/>
                                        <p:tgtEl>
                                          <p:spTgt spid="30"/>
                                        </p:tgtEl>
                                        <p:attrNameLst>
                                          <p:attrName>ppt_w</p:attrName>
                                        </p:attrNameLst>
                                      </p:cBhvr>
                                      <p:tavLst>
                                        <p:tav tm="0">
                                          <p:val>
                                            <p:fltVal val="0"/>
                                          </p:val>
                                        </p:tav>
                                        <p:tav tm="100000">
                                          <p:val>
                                            <p:strVal val="#ppt_w"/>
                                          </p:val>
                                        </p:tav>
                                      </p:tavLst>
                                    </p:anim>
                                    <p:anim calcmode="lin" valueType="num">
                                      <p:cBhvr>
                                        <p:cTn dur="200" fill="hold" id="29"/>
                                        <p:tgtEl>
                                          <p:spTgt spid="30"/>
                                        </p:tgtEl>
                                        <p:attrNameLst>
                                          <p:attrName>ppt_h</p:attrName>
                                        </p:attrNameLst>
                                      </p:cBhvr>
                                      <p:tavLst>
                                        <p:tav tm="0">
                                          <p:val>
                                            <p:fltVal val="0"/>
                                          </p:val>
                                        </p:tav>
                                        <p:tav tm="100000">
                                          <p:val>
                                            <p:strVal val="#ppt_h"/>
                                          </p:val>
                                        </p:tav>
                                      </p:tavLst>
                                    </p:anim>
                                    <p:animEffect filter="fade" transition="in">
                                      <p:cBhvr>
                                        <p:cTn dur="200" id="30"/>
                                        <p:tgtEl>
                                          <p:spTgt spid="30"/>
                                        </p:tgtEl>
                                      </p:cBhvr>
                                    </p:animEffect>
                                  </p:childTnLst>
                                </p:cTn>
                              </p:par>
                              <p:par>
                                <p:cTn autoRev="1" fill="hold" id="31" nodeType="withEffect" presetClass="emph" presetID="6" presetSubtype="0">
                                  <p:stCondLst>
                                    <p:cond delay="150"/>
                                  </p:stCondLst>
                                  <p:childTnLst>
                                    <p:animScale>
                                      <p:cBhvr>
                                        <p:cTn dur="100" fill="hold" id="32"/>
                                        <p:tgtEl>
                                          <p:spTgt spid="30"/>
                                        </p:tgtEl>
                                      </p:cBhvr>
                                      <p:by x="130000" y="130000"/>
                                    </p:animScale>
                                  </p:childTnLst>
                                </p:cTn>
                              </p:par>
                            </p:childTnLst>
                          </p:cTn>
                        </p:par>
                        <p:par>
                          <p:cTn fill="hold" id="33" nodeType="afterGroup">
                            <p:stCondLst>
                              <p:cond delay="1800"/>
                            </p:stCondLst>
                            <p:childTnLst>
                              <p:par>
                                <p:cTn fill="hold" id="34" nodeType="afterEffect" presetClass="entr" presetID="53" presetSubtype="0">
                                  <p:stCondLst>
                                    <p:cond delay="0"/>
                                  </p:stCondLst>
                                  <p:childTnLst>
                                    <p:set>
                                      <p:cBhvr>
                                        <p:cTn dur="1" fill="hold" id="35">
                                          <p:stCondLst>
                                            <p:cond delay="0"/>
                                          </p:stCondLst>
                                        </p:cTn>
                                        <p:tgtEl>
                                          <p:spTgt spid="34"/>
                                        </p:tgtEl>
                                        <p:attrNameLst>
                                          <p:attrName>style.visibility</p:attrName>
                                        </p:attrNameLst>
                                      </p:cBhvr>
                                      <p:to>
                                        <p:strVal val="visible"/>
                                      </p:to>
                                    </p:set>
                                    <p:anim calcmode="lin" valueType="num">
                                      <p:cBhvr>
                                        <p:cTn dur="200" fill="hold" id="36"/>
                                        <p:tgtEl>
                                          <p:spTgt spid="34"/>
                                        </p:tgtEl>
                                        <p:attrNameLst>
                                          <p:attrName>ppt_w</p:attrName>
                                        </p:attrNameLst>
                                      </p:cBhvr>
                                      <p:tavLst>
                                        <p:tav tm="0">
                                          <p:val>
                                            <p:fltVal val="0"/>
                                          </p:val>
                                        </p:tav>
                                        <p:tav tm="100000">
                                          <p:val>
                                            <p:strVal val="#ppt_w"/>
                                          </p:val>
                                        </p:tav>
                                      </p:tavLst>
                                    </p:anim>
                                    <p:anim calcmode="lin" valueType="num">
                                      <p:cBhvr>
                                        <p:cTn dur="200" fill="hold" id="37"/>
                                        <p:tgtEl>
                                          <p:spTgt spid="34"/>
                                        </p:tgtEl>
                                        <p:attrNameLst>
                                          <p:attrName>ppt_h</p:attrName>
                                        </p:attrNameLst>
                                      </p:cBhvr>
                                      <p:tavLst>
                                        <p:tav tm="0">
                                          <p:val>
                                            <p:fltVal val="0"/>
                                          </p:val>
                                        </p:tav>
                                        <p:tav tm="100000">
                                          <p:val>
                                            <p:strVal val="#ppt_h"/>
                                          </p:val>
                                        </p:tav>
                                      </p:tavLst>
                                    </p:anim>
                                    <p:animEffect filter="fade" transition="in">
                                      <p:cBhvr>
                                        <p:cTn dur="200" id="38"/>
                                        <p:tgtEl>
                                          <p:spTgt spid="34"/>
                                        </p:tgtEl>
                                      </p:cBhvr>
                                    </p:animEffect>
                                  </p:childTnLst>
                                </p:cTn>
                              </p:par>
                              <p:par>
                                <p:cTn autoRev="1" fill="hold" id="39" nodeType="withEffect" presetClass="emph" presetID="6" presetSubtype="0">
                                  <p:stCondLst>
                                    <p:cond delay="150"/>
                                  </p:stCondLst>
                                  <p:childTnLst>
                                    <p:animScale>
                                      <p:cBhvr>
                                        <p:cTn dur="100" fill="hold" id="40"/>
                                        <p:tgtEl>
                                          <p:spTgt spid="34"/>
                                        </p:tgtEl>
                                      </p:cBhvr>
                                      <p:by x="130000" y="130000"/>
                                    </p:animScale>
                                  </p:childTnLst>
                                </p:cTn>
                              </p:par>
                            </p:childTnLst>
                          </p:cTn>
                        </p:par>
                        <p:par>
                          <p:cTn fill="hold" id="41" nodeType="afterGroup">
                            <p:stCondLst>
                              <p:cond delay="2050"/>
                            </p:stCondLst>
                            <p:childTnLst>
                              <p:par>
                                <p:cTn fill="hold" grpId="0" id="42" nodeType="afterEffect" presetClass="entr" presetID="10" presetSubtype="0">
                                  <p:stCondLst>
                                    <p:cond delay="0"/>
                                  </p:stCondLst>
                                  <p:childTnLst>
                                    <p:set>
                                      <p:cBhvr>
                                        <p:cTn dur="1" fill="hold" id="43">
                                          <p:stCondLst>
                                            <p:cond delay="0"/>
                                          </p:stCondLst>
                                        </p:cTn>
                                        <p:tgtEl>
                                          <p:spTgt spid="23"/>
                                        </p:tgtEl>
                                        <p:attrNameLst>
                                          <p:attrName>style.visibility</p:attrName>
                                        </p:attrNameLst>
                                      </p:cBhvr>
                                      <p:to>
                                        <p:strVal val="visible"/>
                                      </p:to>
                                    </p:set>
                                    <p:animEffect filter="fade" transition="in">
                                      <p:cBhvr>
                                        <p:cTn dur="500" id="44"/>
                                        <p:tgtEl>
                                          <p:spTgt spid="23"/>
                                        </p:tgtEl>
                                      </p:cBhvr>
                                    </p:animEffect>
                                  </p:childTnLst>
                                </p:cTn>
                              </p:par>
                              <p:par>
                                <p:cTn fill="hold" grpId="0" id="45" nodeType="withEffect" presetClass="entr" presetID="10" presetSubtype="0">
                                  <p:stCondLst>
                                    <p:cond delay="50"/>
                                  </p:stCondLst>
                                  <p:childTnLst>
                                    <p:set>
                                      <p:cBhvr>
                                        <p:cTn dur="1" fill="hold" id="46">
                                          <p:stCondLst>
                                            <p:cond delay="0"/>
                                          </p:stCondLst>
                                        </p:cTn>
                                        <p:tgtEl>
                                          <p:spTgt spid="24"/>
                                        </p:tgtEl>
                                        <p:attrNameLst>
                                          <p:attrName>style.visibility</p:attrName>
                                        </p:attrNameLst>
                                      </p:cBhvr>
                                      <p:to>
                                        <p:strVal val="visible"/>
                                      </p:to>
                                    </p:set>
                                    <p:animEffect filter="fade" transition="in">
                                      <p:cBhvr>
                                        <p:cTn dur="500" id="47"/>
                                        <p:tgtEl>
                                          <p:spTgt spid="24"/>
                                        </p:tgtEl>
                                      </p:cBhvr>
                                    </p:animEffect>
                                  </p:childTnLst>
                                </p:cTn>
                              </p:par>
                              <p:par>
                                <p:cTn fill="hold" grpId="0" id="48" nodeType="withEffect" presetClass="entr" presetID="10" presetSubtype="0">
                                  <p:stCondLst>
                                    <p:cond delay="150"/>
                                  </p:stCondLst>
                                  <p:childTnLst>
                                    <p:set>
                                      <p:cBhvr>
                                        <p:cTn dur="1" fill="hold" id="49">
                                          <p:stCondLst>
                                            <p:cond delay="0"/>
                                          </p:stCondLst>
                                        </p:cTn>
                                        <p:tgtEl>
                                          <p:spTgt spid="22"/>
                                        </p:tgtEl>
                                        <p:attrNameLst>
                                          <p:attrName>style.visibility</p:attrName>
                                        </p:attrNameLst>
                                      </p:cBhvr>
                                      <p:to>
                                        <p:strVal val="visible"/>
                                      </p:to>
                                    </p:set>
                                    <p:animEffect filter="fade" transition="in">
                                      <p:cBhvr>
                                        <p:cTn dur="500" id="50"/>
                                        <p:tgtEl>
                                          <p:spTgt spid="22"/>
                                        </p:tgtEl>
                                      </p:cBhvr>
                                    </p:animEffect>
                                  </p:childTnLst>
                                </p:cTn>
                              </p:par>
                              <p:par>
                                <p:cTn fill="hold" grpId="0" id="51" nodeType="withEffect" presetClass="entr" presetID="10" presetSubtype="0">
                                  <p:stCondLst>
                                    <p:cond delay="250"/>
                                  </p:stCondLst>
                                  <p:childTnLst>
                                    <p:set>
                                      <p:cBhvr>
                                        <p:cTn dur="1" fill="hold" id="52">
                                          <p:stCondLst>
                                            <p:cond delay="0"/>
                                          </p:stCondLst>
                                        </p:cTn>
                                        <p:tgtEl>
                                          <p:spTgt spid="20"/>
                                        </p:tgtEl>
                                        <p:attrNameLst>
                                          <p:attrName>style.visibility</p:attrName>
                                        </p:attrNameLst>
                                      </p:cBhvr>
                                      <p:to>
                                        <p:strVal val="visible"/>
                                      </p:to>
                                    </p:set>
                                    <p:animEffect filter="fade" transition="in">
                                      <p:cBhvr>
                                        <p:cTn dur="500" id="53"/>
                                        <p:tgtEl>
                                          <p:spTgt spid="20"/>
                                        </p:tgtEl>
                                      </p:cBhvr>
                                    </p:animEffect>
                                  </p:childTnLst>
                                </p:cTn>
                              </p:par>
                              <p:par>
                                <p:cTn fill="hold" grpId="0" id="54" nodeType="withEffect" presetClass="entr" presetID="10" presetSubtype="0">
                                  <p:stCondLst>
                                    <p:cond delay="350"/>
                                  </p:stCondLst>
                                  <p:childTnLst>
                                    <p:set>
                                      <p:cBhvr>
                                        <p:cTn dur="1" fill="hold" id="55">
                                          <p:stCondLst>
                                            <p:cond delay="0"/>
                                          </p:stCondLst>
                                        </p:cTn>
                                        <p:tgtEl>
                                          <p:spTgt spid="25"/>
                                        </p:tgtEl>
                                        <p:attrNameLst>
                                          <p:attrName>style.visibility</p:attrName>
                                        </p:attrNameLst>
                                      </p:cBhvr>
                                      <p:to>
                                        <p:strVal val="visible"/>
                                      </p:to>
                                    </p:set>
                                    <p:animEffect filter="fade" transition="in">
                                      <p:cBhvr>
                                        <p:cTn dur="500" id="56"/>
                                        <p:tgtEl>
                                          <p:spTgt spid="25"/>
                                        </p:tgtEl>
                                      </p:cBhvr>
                                    </p:animEffect>
                                  </p:childTnLst>
                                </p:cTn>
                              </p:par>
                              <p:par>
                                <p:cTn fill="hold" grpId="0" id="57" nodeType="withEffect" presetClass="entr" presetID="10" presetSubtype="0">
                                  <p:stCondLst>
                                    <p:cond delay="450"/>
                                  </p:stCondLst>
                                  <p:childTnLst>
                                    <p:set>
                                      <p:cBhvr>
                                        <p:cTn dur="1" fill="hold" id="58">
                                          <p:stCondLst>
                                            <p:cond delay="0"/>
                                          </p:stCondLst>
                                        </p:cTn>
                                        <p:tgtEl>
                                          <p:spTgt spid="21"/>
                                        </p:tgtEl>
                                        <p:attrNameLst>
                                          <p:attrName>style.visibility</p:attrName>
                                        </p:attrNameLst>
                                      </p:cBhvr>
                                      <p:to>
                                        <p:strVal val="visible"/>
                                      </p:to>
                                    </p:set>
                                    <p:animEffect filter="fade" transition="in">
                                      <p:cBhvr>
                                        <p:cTn dur="500" id="59"/>
                                        <p:tgtEl>
                                          <p:spTgt spid="21"/>
                                        </p:tgtEl>
                                      </p:cBhvr>
                                    </p:animEffect>
                                  </p:childTnLst>
                                </p:cTn>
                              </p:par>
                            </p:childTnLst>
                          </p:cTn>
                        </p:par>
                        <p:par>
                          <p:cTn fill="hold" id="60" nodeType="afterGroup">
                            <p:stCondLst>
                              <p:cond delay="3000"/>
                            </p:stCondLst>
                            <p:childTnLst>
                              <p:par>
                                <p:cTn fill="hold" grpId="0" id="61" nodeType="afterEffect" presetClass="entr" presetID="10" presetSubtype="0">
                                  <p:stCondLst>
                                    <p:cond delay="0"/>
                                  </p:stCondLst>
                                  <p:childTnLst>
                                    <p:set>
                                      <p:cBhvr>
                                        <p:cTn dur="1" fill="hold" id="62">
                                          <p:stCondLst>
                                            <p:cond delay="0"/>
                                          </p:stCondLst>
                                        </p:cTn>
                                        <p:tgtEl>
                                          <p:spTgt spid="38"/>
                                        </p:tgtEl>
                                        <p:attrNameLst>
                                          <p:attrName>style.visibility</p:attrName>
                                        </p:attrNameLst>
                                      </p:cBhvr>
                                      <p:to>
                                        <p:strVal val="visible"/>
                                      </p:to>
                                    </p:set>
                                    <p:animEffect filter="fade" transition="in">
                                      <p:cBhvr>
                                        <p:cTn dur="500" id="63"/>
                                        <p:tgtEl>
                                          <p:spTgt spid="38"/>
                                        </p:tgtEl>
                                      </p:cBhvr>
                                    </p:animEffect>
                                  </p:childTnLst>
                                </p:cTn>
                              </p:par>
                            </p:childTnLst>
                          </p:cTn>
                        </p:par>
                        <p:par>
                          <p:cTn fill="hold" id="64" nodeType="afterGroup">
                            <p:stCondLst>
                              <p:cond delay="3500"/>
                            </p:stCondLst>
                            <p:childTnLst>
                              <p:par>
                                <p:cTn fill="hold" id="65" nodeType="afterEffect" presetClass="entr" presetID="22" presetSubtype="8">
                                  <p:stCondLst>
                                    <p:cond delay="0"/>
                                  </p:stCondLst>
                                  <p:childTnLst>
                                    <p:set>
                                      <p:cBhvr>
                                        <p:cTn dur="1" fill="hold" id="66">
                                          <p:stCondLst>
                                            <p:cond delay="0"/>
                                          </p:stCondLst>
                                        </p:cTn>
                                        <p:tgtEl>
                                          <p:spTgt spid="39"/>
                                        </p:tgtEl>
                                        <p:attrNameLst>
                                          <p:attrName>style.visibility</p:attrName>
                                        </p:attrNameLst>
                                      </p:cBhvr>
                                      <p:to>
                                        <p:strVal val="visible"/>
                                      </p:to>
                                    </p:set>
                                    <p:animEffect filter="wipe(left)" transition="in">
                                      <p:cBhvr>
                                        <p:cTn dur="500" id="67"/>
                                        <p:tgtEl>
                                          <p:spTgt spid="39"/>
                                        </p:tgtEl>
                                      </p:cBhvr>
                                    </p:animEffect>
                                  </p:childTnLst>
                                </p:cTn>
                              </p:par>
                            </p:childTnLst>
                          </p:cTn>
                        </p:par>
                        <p:par>
                          <p:cTn fill="hold" id="68" nodeType="afterGroup">
                            <p:stCondLst>
                              <p:cond delay="4000"/>
                            </p:stCondLst>
                            <p:childTnLst>
                              <p:par>
                                <p:cTn fill="hold" grpId="0" id="69" nodeType="afterEffect" presetClass="entr" presetID="53" presetSubtype="0">
                                  <p:stCondLst>
                                    <p:cond delay="0"/>
                                  </p:stCondLst>
                                  <p:childTnLst>
                                    <p:set>
                                      <p:cBhvr>
                                        <p:cTn dur="1" fill="hold" id="70">
                                          <p:stCondLst>
                                            <p:cond delay="0"/>
                                          </p:stCondLst>
                                        </p:cTn>
                                        <p:tgtEl>
                                          <p:spTgt spid="40"/>
                                        </p:tgtEl>
                                        <p:attrNameLst>
                                          <p:attrName>style.visibility</p:attrName>
                                        </p:attrNameLst>
                                      </p:cBhvr>
                                      <p:to>
                                        <p:strVal val="visible"/>
                                      </p:to>
                                    </p:set>
                                    <p:anim calcmode="lin" valueType="num">
                                      <p:cBhvr>
                                        <p:cTn dur="1700" fill="hold" id="71"/>
                                        <p:tgtEl>
                                          <p:spTgt spid="40"/>
                                        </p:tgtEl>
                                        <p:attrNameLst>
                                          <p:attrName>ppt_w</p:attrName>
                                        </p:attrNameLst>
                                      </p:cBhvr>
                                      <p:tavLst>
                                        <p:tav tm="0">
                                          <p:val>
                                            <p:fltVal val="0"/>
                                          </p:val>
                                        </p:tav>
                                        <p:tav tm="100000">
                                          <p:val>
                                            <p:strVal val="#ppt_w"/>
                                          </p:val>
                                        </p:tav>
                                      </p:tavLst>
                                    </p:anim>
                                    <p:anim calcmode="lin" valueType="num">
                                      <p:cBhvr>
                                        <p:cTn dur="1700" fill="hold" id="72"/>
                                        <p:tgtEl>
                                          <p:spTgt spid="40"/>
                                        </p:tgtEl>
                                        <p:attrNameLst>
                                          <p:attrName>ppt_h</p:attrName>
                                        </p:attrNameLst>
                                      </p:cBhvr>
                                      <p:tavLst>
                                        <p:tav tm="0">
                                          <p:val>
                                            <p:fltVal val="0"/>
                                          </p:val>
                                        </p:tav>
                                        <p:tav tm="100000">
                                          <p:val>
                                            <p:strVal val="#ppt_h"/>
                                          </p:val>
                                        </p:tav>
                                      </p:tavLst>
                                    </p:anim>
                                    <p:animEffect filter="fade" transition="in">
                                      <p:cBhvr>
                                        <p:cTn dur="1700" id="73"/>
                                        <p:tgtEl>
                                          <p:spTgt spid="40"/>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194"/>
      <p:bldP grpId="0" spid="195"/>
      <p:bldP grpId="0" spid="196"/>
      <p:bldP grpId="0" spid="20"/>
      <p:bldP grpId="0" spid="21"/>
      <p:bldP grpId="0" spid="22"/>
      <p:bldP grpId="0" spid="23"/>
      <p:bldP grpId="0" spid="24"/>
      <p:bldP grpId="0" spid="25"/>
      <p:bldP grpId="0" spid="38"/>
      <p:bldP grpId="0" spid="40"/>
    </p:bldLst>
  </p:timing>
</p:sld>
</file>

<file path=ppt/slides/slide16.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bg>
      <p:bgPr>
        <a:blipFill dpi="0" rotWithShape="1">
          <a:blip r:embed="rId3">
            <a:lum/>
            <a:extLst>
              <a:ext uri="{28A0092B-C50C-407E-A947-70E740481C1C}">
                <a14:useLocalDpi/>
              </a:ext>
            </a:extLst>
          </a:blip>
          <a:stretch>
            <a:fillRect/>
          </a:stretch>
        </a:blipFill>
        <a:effectLst/>
      </p:bgPr>
    </p:bg>
    <p:spTree>
      <p:nvGrpSpPr>
        <p:cNvPr id="1" name=""/>
        <p:cNvGrpSpPr/>
        <p:nvPr/>
      </p:nvGrpSpPr>
      <p:grpSpPr>
        <a:xfrm>
          <a:off x="0" y="0"/>
          <a:ext cx="0" cy="0"/>
        </a:xfrm>
      </p:grpSpPr>
      <p:sp>
        <p:nvSpPr>
          <p:cNvPr id="2" name="等腰三角形 1"/>
          <p:cNvSpPr/>
          <p:nvPr/>
        </p:nvSpPr>
        <p:spPr>
          <a:xfrm>
            <a:off x="2030065" y="1671490"/>
            <a:ext cx="2376264" cy="2025056"/>
          </a:xfrm>
          <a:prstGeom prst="triangle">
            <a:avLst/>
          </a:prstGeom>
          <a:solidFill>
            <a:schemeClr val="tx1">
              <a:lumMod val="65000"/>
              <a:lumOff val="35000"/>
              <a:alpha val="14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8" name="TextBox 7"/>
          <p:cNvSpPr txBox="1"/>
          <p:nvPr/>
        </p:nvSpPr>
        <p:spPr>
          <a:xfrm>
            <a:off x="2419741" y="1856894"/>
            <a:ext cx="1808480" cy="1920240"/>
          </a:xfrm>
          <a:prstGeom prst="rect">
            <a:avLst/>
          </a:prstGeom>
          <a:noFill/>
        </p:spPr>
        <p:txBody>
          <a:bodyPr rtlCol="0" wrap="none">
            <a:spAutoFit/>
          </a:bodyPr>
          <a:lstStyle/>
          <a:p>
            <a:r>
              <a:rPr altLang="zh-CN" lang="en-US" smtClean="0" sz="12000">
                <a:solidFill>
                  <a:schemeClr val="accent3"/>
                </a:solidFill>
                <a:latin charset="0" panose="020b0806030902050204" pitchFamily="34" typeface="Impact"/>
              </a:rPr>
              <a:t>03</a:t>
            </a:r>
          </a:p>
        </p:txBody>
      </p:sp>
      <p:sp>
        <p:nvSpPr>
          <p:cNvPr id="9" name="TextBox 8"/>
          <p:cNvSpPr txBox="1"/>
          <p:nvPr/>
        </p:nvSpPr>
        <p:spPr>
          <a:xfrm>
            <a:off x="4211960" y="1912771"/>
            <a:ext cx="2926080" cy="914400"/>
          </a:xfrm>
          <a:prstGeom prst="rect">
            <a:avLst/>
          </a:prstGeom>
          <a:noFill/>
        </p:spPr>
        <p:txBody>
          <a:bodyPr rtlCol="0" wrap="none">
            <a:spAutoFit/>
          </a:bodyPr>
          <a:lstStyle/>
          <a:p>
            <a:r>
              <a:rPr altLang="en-US" b="1" lang="zh-CN" sz="5400">
                <a:solidFill>
                  <a:schemeClr val="tx1">
                    <a:lumMod val="65000"/>
                    <a:lumOff val="35000"/>
                    <a:alpha val="91000"/>
                  </a:schemeClr>
                </a:solidFill>
                <a:latin charset="-122" pitchFamily="34" typeface="微软雅黑"/>
                <a:ea charset="-122" pitchFamily="34" typeface="微软雅黑"/>
                <a:cs charset="-122" panose="03000509000000000000" pitchFamily="65" typeface="方正豪体简体"/>
              </a:rPr>
              <a:t>创业团队</a:t>
            </a:r>
          </a:p>
        </p:txBody>
      </p:sp>
      <p:cxnSp>
        <p:nvCxnSpPr>
          <p:cNvPr id="11" name="直接连接符 10"/>
          <p:cNvCxnSpPr/>
          <p:nvPr/>
        </p:nvCxnSpPr>
        <p:spPr>
          <a:xfrm>
            <a:off x="4152688" y="2826390"/>
            <a:ext cx="3083608" cy="0"/>
          </a:xfrm>
          <a:prstGeom prst="line">
            <a:avLst/>
          </a:prstGeom>
          <a:ln>
            <a:solidFill>
              <a:schemeClr val="tx1">
                <a:lumMod val="65000"/>
                <a:lumOff val="35000"/>
              </a:schemeClr>
            </a:solidFill>
            <a:prstDash val="dash"/>
          </a:ln>
        </p:spPr>
        <p:style>
          <a:lnRef idx="1">
            <a:schemeClr val="accent1"/>
          </a:lnRef>
          <a:fillRef idx="0">
            <a:schemeClr val="accent1"/>
          </a:fillRef>
          <a:effectRef idx="0">
            <a:schemeClr val="accent1"/>
          </a:effectRef>
          <a:fontRef idx="minor">
            <a:schemeClr val="tx1"/>
          </a:fontRef>
        </p:style>
      </p:cxnSp>
      <p:grpSp>
        <p:nvGrpSpPr>
          <p:cNvPr id="13" name="组合 12"/>
          <p:cNvGrpSpPr/>
          <p:nvPr/>
        </p:nvGrpSpPr>
        <p:grpSpPr>
          <a:xfrm>
            <a:off x="4572000" y="2920883"/>
            <a:ext cx="974819" cy="307777"/>
            <a:chOff x="1694389" y="3210530"/>
            <a:chExt cx="974819" cy="307777"/>
          </a:xfrm>
        </p:grpSpPr>
        <p:sp>
          <p:nvSpPr>
            <p:cNvPr id="14" name="矩形 13"/>
            <p:cNvSpPr/>
            <p:nvPr/>
          </p:nvSpPr>
          <p:spPr>
            <a:xfrm flipH="1">
              <a:off x="1694389" y="3363838"/>
              <a:ext cx="72008" cy="72008"/>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5" name="TextBox 14"/>
            <p:cNvSpPr txBox="1"/>
            <p:nvPr/>
          </p:nvSpPr>
          <p:spPr>
            <a:xfrm>
              <a:off x="1766397" y="3210530"/>
              <a:ext cx="894080" cy="304800"/>
            </a:xfrm>
            <a:prstGeom prst="rect">
              <a:avLst/>
            </a:prstGeom>
            <a:noFill/>
          </p:spPr>
          <p:txBody>
            <a:bodyPr rtlCol="0" wrap="none">
              <a:spAutoFit/>
            </a:bodyPr>
            <a:lstStyle/>
            <a:p>
              <a:r>
                <a:rPr altLang="en-US" lang="zh-CN" sz="1400">
                  <a:solidFill>
                    <a:schemeClr val="tx1">
                      <a:lumMod val="65000"/>
                      <a:lumOff val="35000"/>
                      <a:alpha val="91000"/>
                    </a:schemeClr>
                  </a:solidFill>
                  <a:latin charset="-122" pitchFamily="34" typeface="微软雅黑"/>
                  <a:ea charset="-122" pitchFamily="34" typeface="微软雅黑"/>
                  <a:cs charset="-122" panose="03000509000000000000" pitchFamily="65" typeface="方正豪体简体"/>
                </a:rPr>
                <a:t>学历背景</a:t>
              </a:r>
            </a:p>
          </p:txBody>
        </p:sp>
      </p:grpSp>
      <p:grpSp>
        <p:nvGrpSpPr>
          <p:cNvPr id="16" name="组合 15"/>
          <p:cNvGrpSpPr/>
          <p:nvPr/>
        </p:nvGrpSpPr>
        <p:grpSpPr>
          <a:xfrm>
            <a:off x="5973445" y="2920883"/>
            <a:ext cx="974819" cy="307777"/>
            <a:chOff x="1694389" y="3537387"/>
            <a:chExt cx="974819" cy="307777"/>
          </a:xfrm>
        </p:grpSpPr>
        <p:sp>
          <p:nvSpPr>
            <p:cNvPr id="17" name="矩形 16"/>
            <p:cNvSpPr/>
            <p:nvPr/>
          </p:nvSpPr>
          <p:spPr>
            <a:xfrm flipH="1">
              <a:off x="1694389" y="3690695"/>
              <a:ext cx="72008" cy="72008"/>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8" name="TextBox 17"/>
            <p:cNvSpPr txBox="1"/>
            <p:nvPr/>
          </p:nvSpPr>
          <p:spPr>
            <a:xfrm>
              <a:off x="1766397" y="3537387"/>
              <a:ext cx="894080" cy="304800"/>
            </a:xfrm>
            <a:prstGeom prst="rect">
              <a:avLst/>
            </a:prstGeom>
            <a:noFill/>
          </p:spPr>
          <p:txBody>
            <a:bodyPr rtlCol="0" wrap="none">
              <a:spAutoFit/>
            </a:bodyPr>
            <a:lstStyle/>
            <a:p>
              <a:r>
                <a:rPr altLang="en-US" lang="zh-CN" sz="1400">
                  <a:solidFill>
                    <a:schemeClr val="tx1">
                      <a:lumMod val="65000"/>
                      <a:lumOff val="35000"/>
                      <a:alpha val="91000"/>
                    </a:schemeClr>
                  </a:solidFill>
                  <a:latin charset="-122" pitchFamily="34" typeface="微软雅黑"/>
                  <a:ea charset="-122" pitchFamily="34" typeface="微软雅黑"/>
                  <a:cs charset="-122" panose="03000509000000000000" pitchFamily="65" typeface="方正豪体简体"/>
                </a:rPr>
                <a:t>人际关系</a:t>
              </a:r>
            </a:p>
          </p:txBody>
        </p:sp>
      </p:grpSp>
      <p:grpSp>
        <p:nvGrpSpPr>
          <p:cNvPr id="19" name="组合 18"/>
          <p:cNvGrpSpPr/>
          <p:nvPr/>
        </p:nvGrpSpPr>
        <p:grpSpPr>
          <a:xfrm>
            <a:off x="4572000" y="3280923"/>
            <a:ext cx="974819" cy="307777"/>
            <a:chOff x="1694389" y="3875941"/>
            <a:chExt cx="974819" cy="307777"/>
          </a:xfrm>
        </p:grpSpPr>
        <p:sp>
          <p:nvSpPr>
            <p:cNvPr id="20" name="矩形 19"/>
            <p:cNvSpPr/>
            <p:nvPr/>
          </p:nvSpPr>
          <p:spPr>
            <a:xfrm flipH="1">
              <a:off x="1694389" y="4029249"/>
              <a:ext cx="72008" cy="72008"/>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21" name="TextBox 20"/>
            <p:cNvSpPr txBox="1"/>
            <p:nvPr/>
          </p:nvSpPr>
          <p:spPr>
            <a:xfrm>
              <a:off x="1766397" y="3875941"/>
              <a:ext cx="894080" cy="304800"/>
            </a:xfrm>
            <a:prstGeom prst="rect">
              <a:avLst/>
            </a:prstGeom>
            <a:noFill/>
          </p:spPr>
          <p:txBody>
            <a:bodyPr rtlCol="0" wrap="none">
              <a:spAutoFit/>
            </a:bodyPr>
            <a:lstStyle/>
            <a:p>
              <a:r>
                <a:rPr altLang="en-US" lang="zh-CN" sz="1400">
                  <a:solidFill>
                    <a:schemeClr val="tx1">
                      <a:lumMod val="65000"/>
                      <a:lumOff val="35000"/>
                      <a:alpha val="91000"/>
                    </a:schemeClr>
                  </a:solidFill>
                  <a:latin charset="-122" pitchFamily="34" typeface="微软雅黑"/>
                  <a:ea charset="-122" pitchFamily="34" typeface="微软雅黑"/>
                  <a:cs charset="-122" panose="03000509000000000000" pitchFamily="65" typeface="方正豪体简体"/>
                </a:rPr>
                <a:t>职业素质</a:t>
              </a:r>
            </a:p>
          </p:txBody>
        </p:sp>
      </p:grpSp>
      <p:grpSp>
        <p:nvGrpSpPr>
          <p:cNvPr id="22" name="组合 21"/>
          <p:cNvGrpSpPr/>
          <p:nvPr/>
        </p:nvGrpSpPr>
        <p:grpSpPr>
          <a:xfrm>
            <a:off x="5973445" y="3280923"/>
            <a:ext cx="974819" cy="307777"/>
            <a:chOff x="1694389" y="4211992"/>
            <a:chExt cx="974819" cy="307777"/>
          </a:xfrm>
        </p:grpSpPr>
        <p:sp>
          <p:nvSpPr>
            <p:cNvPr id="23" name="矩形 22"/>
            <p:cNvSpPr/>
            <p:nvPr/>
          </p:nvSpPr>
          <p:spPr>
            <a:xfrm flipH="1">
              <a:off x="1694389" y="4365300"/>
              <a:ext cx="72008" cy="72008"/>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24" name="TextBox 23"/>
            <p:cNvSpPr txBox="1"/>
            <p:nvPr/>
          </p:nvSpPr>
          <p:spPr>
            <a:xfrm>
              <a:off x="1766397" y="4211992"/>
              <a:ext cx="894080" cy="304800"/>
            </a:xfrm>
            <a:prstGeom prst="rect">
              <a:avLst/>
            </a:prstGeom>
            <a:noFill/>
          </p:spPr>
          <p:txBody>
            <a:bodyPr rtlCol="0" wrap="none">
              <a:spAutoFit/>
            </a:bodyPr>
            <a:lstStyle/>
            <a:p>
              <a:r>
                <a:rPr altLang="en-US" lang="zh-CN" sz="1400">
                  <a:solidFill>
                    <a:schemeClr val="tx1">
                      <a:lumMod val="65000"/>
                      <a:lumOff val="35000"/>
                      <a:alpha val="91000"/>
                    </a:schemeClr>
                  </a:solidFill>
                  <a:latin charset="-122" pitchFamily="34" typeface="微软雅黑"/>
                  <a:ea charset="-122" pitchFamily="34" typeface="微软雅黑"/>
                  <a:cs charset="-122" panose="03000509000000000000" pitchFamily="65" typeface="方正豪体简体"/>
                </a:rPr>
                <a:t>决策能力</a:t>
              </a:r>
            </a:p>
          </p:txBody>
        </p:sp>
      </p:grpSp>
      <p:sp>
        <p:nvSpPr>
          <p:cNvPr id="25" name="等腰三角形 24"/>
          <p:cNvSpPr/>
          <p:nvPr/>
        </p:nvSpPr>
        <p:spPr>
          <a:xfrm rot="18035668">
            <a:off x="2382960" y="1282354"/>
            <a:ext cx="360040" cy="310379"/>
          </a:xfrm>
          <a:prstGeom prst="triangl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26" name="等腰三角形 25"/>
          <p:cNvSpPr/>
          <p:nvPr/>
        </p:nvSpPr>
        <p:spPr>
          <a:xfrm rot="21283756">
            <a:off x="1968923" y="1497553"/>
            <a:ext cx="191945" cy="165470"/>
          </a:xfrm>
          <a:prstGeom prst="triangl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27" name="等腰三角形 26"/>
          <p:cNvSpPr/>
          <p:nvPr/>
        </p:nvSpPr>
        <p:spPr>
          <a:xfrm rot="15968007">
            <a:off x="1663185" y="1888656"/>
            <a:ext cx="304349" cy="227352"/>
          </a:xfrm>
          <a:prstGeom prs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Tree>
    <p:extLst>
      <p:ext uri="{BB962C8B-B14F-4D97-AF65-F5344CB8AC3E}">
        <p14:creationId val="1285223406"/>
      </p:ext>
    </p:extLst>
  </p:cSld>
  <p:clrMapOvr>
    <a:masterClrMapping/>
  </p:clrMapOvr>
  <p:transition spd="med">
    <p:fade/>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2" presetSubtype="9">
                                  <p:stCondLst>
                                    <p:cond delay="0"/>
                                  </p:stCondLst>
                                  <p:childTnLst>
                                    <p:set>
                                      <p:cBhvr>
                                        <p:cTn dur="1" fill="hold" id="6">
                                          <p:stCondLst>
                                            <p:cond delay="0"/>
                                          </p:stCondLst>
                                        </p:cTn>
                                        <p:tgtEl>
                                          <p:spTgt spid="25"/>
                                        </p:tgtEl>
                                        <p:attrNameLst>
                                          <p:attrName>style.visibility</p:attrName>
                                        </p:attrNameLst>
                                      </p:cBhvr>
                                      <p:to>
                                        <p:strVal val="visible"/>
                                      </p:to>
                                    </p:set>
                                    <p:anim calcmode="lin" valueType="num">
                                      <p:cBhvr additive="base">
                                        <p:cTn dur="1100" fill="hold" id="7"/>
                                        <p:tgtEl>
                                          <p:spTgt spid="25"/>
                                        </p:tgtEl>
                                        <p:attrNameLst>
                                          <p:attrName>ppt_x</p:attrName>
                                        </p:attrNameLst>
                                      </p:cBhvr>
                                      <p:tavLst>
                                        <p:tav tm="0">
                                          <p:val>
                                            <p:strVal val="0-#ppt_w/2"/>
                                          </p:val>
                                        </p:tav>
                                        <p:tav tm="100000">
                                          <p:val>
                                            <p:strVal val="#ppt_x"/>
                                          </p:val>
                                        </p:tav>
                                      </p:tavLst>
                                    </p:anim>
                                    <p:anim calcmode="lin" valueType="num">
                                      <p:cBhvr additive="base">
                                        <p:cTn dur="1100" fill="hold" id="8"/>
                                        <p:tgtEl>
                                          <p:spTgt spid="25"/>
                                        </p:tgtEl>
                                        <p:attrNameLst>
                                          <p:attrName>ppt_y</p:attrName>
                                        </p:attrNameLst>
                                      </p:cBhvr>
                                      <p:tavLst>
                                        <p:tav tm="0">
                                          <p:val>
                                            <p:strVal val="0-#ppt_h/2"/>
                                          </p:val>
                                        </p:tav>
                                        <p:tav tm="100000">
                                          <p:val>
                                            <p:strVal val="#ppt_y"/>
                                          </p:val>
                                        </p:tav>
                                      </p:tavLst>
                                    </p:anim>
                                  </p:childTnLst>
                                </p:cTn>
                              </p:par>
                              <p:par>
                                <p:cTn fill="hold" grpId="1" id="9" nodeType="withEffect" presetClass="emph" presetID="8" presetSubtype="0">
                                  <p:stCondLst>
                                    <p:cond delay="0"/>
                                  </p:stCondLst>
                                  <p:childTnLst>
                                    <p:animRot by="21600000">
                                      <p:cBhvr>
                                        <p:cTn dur="1100" fill="hold" id="10"/>
                                        <p:tgtEl>
                                          <p:spTgt spid="25"/>
                                        </p:tgtEl>
                                        <p:attrNameLst>
                                          <p:attrName>r</p:attrName>
                                        </p:attrNameLst>
                                      </p:cBhvr>
                                    </p:animRot>
                                  </p:childTnLst>
                                </p:cTn>
                              </p:par>
                              <p:par>
                                <p:cTn fill="hold" grpId="0" id="11" nodeType="withEffect" presetClass="entr" presetID="2" presetSubtype="9">
                                  <p:stCondLst>
                                    <p:cond delay="600"/>
                                  </p:stCondLst>
                                  <p:childTnLst>
                                    <p:set>
                                      <p:cBhvr>
                                        <p:cTn dur="1" fill="hold" id="12">
                                          <p:stCondLst>
                                            <p:cond delay="0"/>
                                          </p:stCondLst>
                                        </p:cTn>
                                        <p:tgtEl>
                                          <p:spTgt spid="26"/>
                                        </p:tgtEl>
                                        <p:attrNameLst>
                                          <p:attrName>style.visibility</p:attrName>
                                        </p:attrNameLst>
                                      </p:cBhvr>
                                      <p:to>
                                        <p:strVal val="visible"/>
                                      </p:to>
                                    </p:set>
                                    <p:anim calcmode="lin" valueType="num">
                                      <p:cBhvr additive="base">
                                        <p:cTn dur="1100" fill="hold" id="13"/>
                                        <p:tgtEl>
                                          <p:spTgt spid="26"/>
                                        </p:tgtEl>
                                        <p:attrNameLst>
                                          <p:attrName>ppt_x</p:attrName>
                                        </p:attrNameLst>
                                      </p:cBhvr>
                                      <p:tavLst>
                                        <p:tav tm="0">
                                          <p:val>
                                            <p:strVal val="0-#ppt_w/2"/>
                                          </p:val>
                                        </p:tav>
                                        <p:tav tm="100000">
                                          <p:val>
                                            <p:strVal val="#ppt_x"/>
                                          </p:val>
                                        </p:tav>
                                      </p:tavLst>
                                    </p:anim>
                                    <p:anim calcmode="lin" valueType="num">
                                      <p:cBhvr additive="base">
                                        <p:cTn dur="1100" fill="hold" id="14"/>
                                        <p:tgtEl>
                                          <p:spTgt spid="26"/>
                                        </p:tgtEl>
                                        <p:attrNameLst>
                                          <p:attrName>ppt_y</p:attrName>
                                        </p:attrNameLst>
                                      </p:cBhvr>
                                      <p:tavLst>
                                        <p:tav tm="0">
                                          <p:val>
                                            <p:strVal val="0-#ppt_h/2"/>
                                          </p:val>
                                        </p:tav>
                                        <p:tav tm="100000">
                                          <p:val>
                                            <p:strVal val="#ppt_y"/>
                                          </p:val>
                                        </p:tav>
                                      </p:tavLst>
                                    </p:anim>
                                  </p:childTnLst>
                                </p:cTn>
                              </p:par>
                              <p:par>
                                <p:cTn fill="hold" grpId="1" id="15" nodeType="withEffect" presetClass="emph" presetID="8" presetSubtype="0">
                                  <p:stCondLst>
                                    <p:cond delay="600"/>
                                  </p:stCondLst>
                                  <p:childTnLst>
                                    <p:animRot by="21600000">
                                      <p:cBhvr>
                                        <p:cTn dur="1100" fill="hold" id="16"/>
                                        <p:tgtEl>
                                          <p:spTgt spid="26"/>
                                        </p:tgtEl>
                                        <p:attrNameLst>
                                          <p:attrName>r</p:attrName>
                                        </p:attrNameLst>
                                      </p:cBhvr>
                                    </p:animRot>
                                  </p:childTnLst>
                                </p:cTn>
                              </p:par>
                              <p:par>
                                <p:cTn fill="hold" grpId="0" id="17" nodeType="withEffect" presetClass="entr" presetID="2" presetSubtype="9">
                                  <p:stCondLst>
                                    <p:cond delay="1200"/>
                                  </p:stCondLst>
                                  <p:childTnLst>
                                    <p:set>
                                      <p:cBhvr>
                                        <p:cTn dur="1" fill="hold" id="18">
                                          <p:stCondLst>
                                            <p:cond delay="0"/>
                                          </p:stCondLst>
                                        </p:cTn>
                                        <p:tgtEl>
                                          <p:spTgt spid="27"/>
                                        </p:tgtEl>
                                        <p:attrNameLst>
                                          <p:attrName>style.visibility</p:attrName>
                                        </p:attrNameLst>
                                      </p:cBhvr>
                                      <p:to>
                                        <p:strVal val="visible"/>
                                      </p:to>
                                    </p:set>
                                    <p:anim calcmode="lin" valueType="num">
                                      <p:cBhvr additive="base">
                                        <p:cTn dur="1100" fill="hold" id="19"/>
                                        <p:tgtEl>
                                          <p:spTgt spid="27"/>
                                        </p:tgtEl>
                                        <p:attrNameLst>
                                          <p:attrName>ppt_x</p:attrName>
                                        </p:attrNameLst>
                                      </p:cBhvr>
                                      <p:tavLst>
                                        <p:tav tm="0">
                                          <p:val>
                                            <p:strVal val="0-#ppt_w/2"/>
                                          </p:val>
                                        </p:tav>
                                        <p:tav tm="100000">
                                          <p:val>
                                            <p:strVal val="#ppt_x"/>
                                          </p:val>
                                        </p:tav>
                                      </p:tavLst>
                                    </p:anim>
                                    <p:anim calcmode="lin" valueType="num">
                                      <p:cBhvr additive="base">
                                        <p:cTn dur="1100" fill="hold" id="20"/>
                                        <p:tgtEl>
                                          <p:spTgt spid="27"/>
                                        </p:tgtEl>
                                        <p:attrNameLst>
                                          <p:attrName>ppt_y</p:attrName>
                                        </p:attrNameLst>
                                      </p:cBhvr>
                                      <p:tavLst>
                                        <p:tav tm="0">
                                          <p:val>
                                            <p:strVal val="0-#ppt_h/2"/>
                                          </p:val>
                                        </p:tav>
                                        <p:tav tm="100000">
                                          <p:val>
                                            <p:strVal val="#ppt_y"/>
                                          </p:val>
                                        </p:tav>
                                      </p:tavLst>
                                    </p:anim>
                                  </p:childTnLst>
                                </p:cTn>
                              </p:par>
                              <p:par>
                                <p:cTn fill="hold" grpId="1" id="21" nodeType="withEffect" presetClass="emph" presetID="8" presetSubtype="0">
                                  <p:stCondLst>
                                    <p:cond delay="1200"/>
                                  </p:stCondLst>
                                  <p:childTnLst>
                                    <p:animRot by="21600000">
                                      <p:cBhvr>
                                        <p:cTn dur="1100" fill="hold" id="22"/>
                                        <p:tgtEl>
                                          <p:spTgt spid="27"/>
                                        </p:tgtEl>
                                        <p:attrNameLst>
                                          <p:attrName>r</p:attrName>
                                        </p:attrNameLst>
                                      </p:cBhvr>
                                    </p:animRot>
                                  </p:childTnLst>
                                </p:cTn>
                              </p:par>
                              <p:par>
                                <p:cTn fill="hold" grpId="0" id="23" nodeType="withEffect" presetClass="entr" presetID="2" presetSubtype="9">
                                  <p:stCondLst>
                                    <p:cond delay="600"/>
                                  </p:stCondLst>
                                  <p:childTnLst>
                                    <p:set>
                                      <p:cBhvr>
                                        <p:cTn dur="1" fill="hold" id="24">
                                          <p:stCondLst>
                                            <p:cond delay="0"/>
                                          </p:stCondLst>
                                        </p:cTn>
                                        <p:tgtEl>
                                          <p:spTgt spid="2"/>
                                        </p:tgtEl>
                                        <p:attrNameLst>
                                          <p:attrName>style.visibility</p:attrName>
                                        </p:attrNameLst>
                                      </p:cBhvr>
                                      <p:to>
                                        <p:strVal val="visible"/>
                                      </p:to>
                                    </p:set>
                                    <p:anim calcmode="lin" valueType="num">
                                      <p:cBhvr additive="base">
                                        <p:cTn dur="1100" fill="hold" id="25"/>
                                        <p:tgtEl>
                                          <p:spTgt spid="2"/>
                                        </p:tgtEl>
                                        <p:attrNameLst>
                                          <p:attrName>ppt_x</p:attrName>
                                        </p:attrNameLst>
                                      </p:cBhvr>
                                      <p:tavLst>
                                        <p:tav tm="0">
                                          <p:val>
                                            <p:strVal val="0-#ppt_w/2"/>
                                          </p:val>
                                        </p:tav>
                                        <p:tav tm="100000">
                                          <p:val>
                                            <p:strVal val="#ppt_x"/>
                                          </p:val>
                                        </p:tav>
                                      </p:tavLst>
                                    </p:anim>
                                    <p:anim calcmode="lin" valueType="num">
                                      <p:cBhvr additive="base">
                                        <p:cTn dur="1100" fill="hold" id="26"/>
                                        <p:tgtEl>
                                          <p:spTgt spid="2"/>
                                        </p:tgtEl>
                                        <p:attrNameLst>
                                          <p:attrName>ppt_y</p:attrName>
                                        </p:attrNameLst>
                                      </p:cBhvr>
                                      <p:tavLst>
                                        <p:tav tm="0">
                                          <p:val>
                                            <p:strVal val="0-#ppt_h/2"/>
                                          </p:val>
                                        </p:tav>
                                        <p:tav tm="100000">
                                          <p:val>
                                            <p:strVal val="#ppt_y"/>
                                          </p:val>
                                        </p:tav>
                                      </p:tavLst>
                                    </p:anim>
                                  </p:childTnLst>
                                </p:cTn>
                              </p:par>
                              <p:par>
                                <p:cTn fill="hold" grpId="1" id="27" nodeType="withEffect" presetClass="emph" presetID="8" presetSubtype="0">
                                  <p:stCondLst>
                                    <p:cond delay="700"/>
                                  </p:stCondLst>
                                  <p:childTnLst>
                                    <p:animRot by="21600000">
                                      <p:cBhvr>
                                        <p:cTn dur="1100" fill="hold" id="28"/>
                                        <p:tgtEl>
                                          <p:spTgt spid="2"/>
                                        </p:tgtEl>
                                        <p:attrNameLst>
                                          <p:attrName>r</p:attrName>
                                        </p:attrNameLst>
                                      </p:cBhvr>
                                    </p:animRot>
                                  </p:childTnLst>
                                </p:cTn>
                              </p:par>
                            </p:childTnLst>
                          </p:cTn>
                        </p:par>
                        <p:par>
                          <p:cTn fill="hold" id="29" nodeType="afterGroup">
                            <p:stCondLst>
                              <p:cond delay="2300"/>
                            </p:stCondLst>
                            <p:childTnLst>
                              <p:par>
                                <p:cTn fill="hold" grpId="0" id="30" nodeType="afterEffect" presetClass="entr" presetID="10" presetSubtype="0">
                                  <p:stCondLst>
                                    <p:cond delay="0"/>
                                  </p:stCondLst>
                                  <p:childTnLst>
                                    <p:set>
                                      <p:cBhvr>
                                        <p:cTn dur="1" fill="hold" id="31">
                                          <p:stCondLst>
                                            <p:cond delay="0"/>
                                          </p:stCondLst>
                                        </p:cTn>
                                        <p:tgtEl>
                                          <p:spTgt spid="8"/>
                                        </p:tgtEl>
                                        <p:attrNameLst>
                                          <p:attrName>style.visibility</p:attrName>
                                        </p:attrNameLst>
                                      </p:cBhvr>
                                      <p:to>
                                        <p:strVal val="visible"/>
                                      </p:to>
                                    </p:set>
                                    <p:animEffect filter="fade" transition="in">
                                      <p:cBhvr>
                                        <p:cTn dur="500" id="32"/>
                                        <p:tgtEl>
                                          <p:spTgt spid="8"/>
                                        </p:tgtEl>
                                      </p:cBhvr>
                                    </p:animEffect>
                                  </p:childTnLst>
                                </p:cTn>
                              </p:par>
                            </p:childTnLst>
                          </p:cTn>
                        </p:par>
                        <p:par>
                          <p:cTn fill="hold" id="33" nodeType="afterGroup">
                            <p:stCondLst>
                              <p:cond delay="2800"/>
                            </p:stCondLst>
                            <p:childTnLst>
                              <p:par>
                                <p:cTn fill="hold" id="34" nodeType="afterEffect" presetClass="entr" presetID="22" presetSubtype="8">
                                  <p:stCondLst>
                                    <p:cond delay="0"/>
                                  </p:stCondLst>
                                  <p:childTnLst>
                                    <p:set>
                                      <p:cBhvr>
                                        <p:cTn dur="1" fill="hold" id="35">
                                          <p:stCondLst>
                                            <p:cond delay="0"/>
                                          </p:stCondLst>
                                        </p:cTn>
                                        <p:tgtEl>
                                          <p:spTgt spid="11"/>
                                        </p:tgtEl>
                                        <p:attrNameLst>
                                          <p:attrName>style.visibility</p:attrName>
                                        </p:attrNameLst>
                                      </p:cBhvr>
                                      <p:to>
                                        <p:strVal val="visible"/>
                                      </p:to>
                                    </p:set>
                                    <p:animEffect filter="wipe(left)" transition="in">
                                      <p:cBhvr>
                                        <p:cTn dur="500" id="36"/>
                                        <p:tgtEl>
                                          <p:spTgt spid="11"/>
                                        </p:tgtEl>
                                      </p:cBhvr>
                                    </p:animEffect>
                                  </p:childTnLst>
                                </p:cTn>
                              </p:par>
                            </p:childTnLst>
                          </p:cTn>
                        </p:par>
                        <p:par>
                          <p:cTn fill="hold" id="37" nodeType="afterGroup">
                            <p:stCondLst>
                              <p:cond delay="3300"/>
                            </p:stCondLst>
                            <p:childTnLst>
                              <p:par>
                                <p:cTn fill="hold" grpId="0" id="38" nodeType="afterEffect" presetClass="entr" presetID="12" presetSubtype="1">
                                  <p:stCondLst>
                                    <p:cond delay="0"/>
                                  </p:stCondLst>
                                  <p:childTnLst>
                                    <p:set>
                                      <p:cBhvr>
                                        <p:cTn dur="1" fill="hold" id="39">
                                          <p:stCondLst>
                                            <p:cond delay="0"/>
                                          </p:stCondLst>
                                        </p:cTn>
                                        <p:tgtEl>
                                          <p:spTgt spid="9"/>
                                        </p:tgtEl>
                                        <p:attrNameLst>
                                          <p:attrName>style.visibility</p:attrName>
                                        </p:attrNameLst>
                                      </p:cBhvr>
                                      <p:to>
                                        <p:strVal val="visible"/>
                                      </p:to>
                                    </p:set>
                                    <p:anim calcmode="lin" valueType="num">
                                      <p:cBhvr additive="base">
                                        <p:cTn dur="500" id="40"/>
                                        <p:tgtEl>
                                          <p:spTgt spid="9"/>
                                        </p:tgtEl>
                                        <p:attrNameLst>
                                          <p:attrName>ppt_y</p:attrName>
                                        </p:attrNameLst>
                                      </p:cBhvr>
                                      <p:tavLst>
                                        <p:tav tm="0">
                                          <p:val>
                                            <p:strVal val="#ppt_y-#ppt_h*1.125000"/>
                                          </p:val>
                                        </p:tav>
                                        <p:tav tm="100000">
                                          <p:val>
                                            <p:strVal val="#ppt_y"/>
                                          </p:val>
                                        </p:tav>
                                      </p:tavLst>
                                    </p:anim>
                                    <p:animEffect filter="wipe(down)" transition="in">
                                      <p:cBhvr>
                                        <p:cTn dur="500" id="41"/>
                                        <p:tgtEl>
                                          <p:spTgt spid="9"/>
                                        </p:tgtEl>
                                      </p:cBhvr>
                                    </p:animEffect>
                                  </p:childTnLst>
                                </p:cTn>
                              </p:par>
                              <p:par>
                                <p:cTn fill="hold" id="42" nodeType="withEffect" presetClass="entr" presetID="42" presetSubtype="0">
                                  <p:stCondLst>
                                    <p:cond delay="200"/>
                                  </p:stCondLst>
                                  <p:childTnLst>
                                    <p:set>
                                      <p:cBhvr>
                                        <p:cTn dur="1" fill="hold" id="43">
                                          <p:stCondLst>
                                            <p:cond delay="0"/>
                                          </p:stCondLst>
                                        </p:cTn>
                                        <p:tgtEl>
                                          <p:spTgt spid="13"/>
                                        </p:tgtEl>
                                        <p:attrNameLst>
                                          <p:attrName>style.visibility</p:attrName>
                                        </p:attrNameLst>
                                      </p:cBhvr>
                                      <p:to>
                                        <p:strVal val="visible"/>
                                      </p:to>
                                    </p:set>
                                    <p:animEffect filter="fade" transition="in">
                                      <p:cBhvr>
                                        <p:cTn dur="500" id="44"/>
                                        <p:tgtEl>
                                          <p:spTgt spid="13"/>
                                        </p:tgtEl>
                                      </p:cBhvr>
                                    </p:animEffect>
                                    <p:anim calcmode="lin" valueType="num">
                                      <p:cBhvr>
                                        <p:cTn dur="500" fill="hold" id="45"/>
                                        <p:tgtEl>
                                          <p:spTgt spid="13"/>
                                        </p:tgtEl>
                                        <p:attrNameLst>
                                          <p:attrName>ppt_x</p:attrName>
                                        </p:attrNameLst>
                                      </p:cBhvr>
                                      <p:tavLst>
                                        <p:tav tm="0">
                                          <p:val>
                                            <p:strVal val="#ppt_x"/>
                                          </p:val>
                                        </p:tav>
                                        <p:tav tm="100000">
                                          <p:val>
                                            <p:strVal val="#ppt_x"/>
                                          </p:val>
                                        </p:tav>
                                      </p:tavLst>
                                    </p:anim>
                                    <p:anim calcmode="lin" valueType="num">
                                      <p:cBhvr>
                                        <p:cTn dur="500" fill="hold" id="46"/>
                                        <p:tgtEl>
                                          <p:spTgt spid="13"/>
                                        </p:tgtEl>
                                        <p:attrNameLst>
                                          <p:attrName>ppt_y</p:attrName>
                                        </p:attrNameLst>
                                      </p:cBhvr>
                                      <p:tavLst>
                                        <p:tav tm="0">
                                          <p:val>
                                            <p:strVal val="#ppt_y+.1"/>
                                          </p:val>
                                        </p:tav>
                                        <p:tav tm="100000">
                                          <p:val>
                                            <p:strVal val="#ppt_y"/>
                                          </p:val>
                                        </p:tav>
                                      </p:tavLst>
                                    </p:anim>
                                  </p:childTnLst>
                                </p:cTn>
                              </p:par>
                              <p:par>
                                <p:cTn fill="hold" id="47" nodeType="withEffect" presetClass="entr" presetID="42" presetSubtype="0">
                                  <p:stCondLst>
                                    <p:cond delay="400"/>
                                  </p:stCondLst>
                                  <p:childTnLst>
                                    <p:set>
                                      <p:cBhvr>
                                        <p:cTn dur="1" fill="hold" id="48">
                                          <p:stCondLst>
                                            <p:cond delay="0"/>
                                          </p:stCondLst>
                                        </p:cTn>
                                        <p:tgtEl>
                                          <p:spTgt spid="16"/>
                                        </p:tgtEl>
                                        <p:attrNameLst>
                                          <p:attrName>style.visibility</p:attrName>
                                        </p:attrNameLst>
                                      </p:cBhvr>
                                      <p:to>
                                        <p:strVal val="visible"/>
                                      </p:to>
                                    </p:set>
                                    <p:animEffect filter="fade" transition="in">
                                      <p:cBhvr>
                                        <p:cTn dur="500" id="49"/>
                                        <p:tgtEl>
                                          <p:spTgt spid="16"/>
                                        </p:tgtEl>
                                      </p:cBhvr>
                                    </p:animEffect>
                                    <p:anim calcmode="lin" valueType="num">
                                      <p:cBhvr>
                                        <p:cTn dur="500" fill="hold" id="50"/>
                                        <p:tgtEl>
                                          <p:spTgt spid="16"/>
                                        </p:tgtEl>
                                        <p:attrNameLst>
                                          <p:attrName>ppt_x</p:attrName>
                                        </p:attrNameLst>
                                      </p:cBhvr>
                                      <p:tavLst>
                                        <p:tav tm="0">
                                          <p:val>
                                            <p:strVal val="#ppt_x"/>
                                          </p:val>
                                        </p:tav>
                                        <p:tav tm="100000">
                                          <p:val>
                                            <p:strVal val="#ppt_x"/>
                                          </p:val>
                                        </p:tav>
                                      </p:tavLst>
                                    </p:anim>
                                    <p:anim calcmode="lin" valueType="num">
                                      <p:cBhvr>
                                        <p:cTn dur="500" fill="hold" id="51"/>
                                        <p:tgtEl>
                                          <p:spTgt spid="16"/>
                                        </p:tgtEl>
                                        <p:attrNameLst>
                                          <p:attrName>ppt_y</p:attrName>
                                        </p:attrNameLst>
                                      </p:cBhvr>
                                      <p:tavLst>
                                        <p:tav tm="0">
                                          <p:val>
                                            <p:strVal val="#ppt_y+.1"/>
                                          </p:val>
                                        </p:tav>
                                        <p:tav tm="100000">
                                          <p:val>
                                            <p:strVal val="#ppt_y"/>
                                          </p:val>
                                        </p:tav>
                                      </p:tavLst>
                                    </p:anim>
                                  </p:childTnLst>
                                </p:cTn>
                              </p:par>
                              <p:par>
                                <p:cTn fill="hold" id="52" nodeType="withEffect" presetClass="entr" presetID="42" presetSubtype="0">
                                  <p:stCondLst>
                                    <p:cond delay="600"/>
                                  </p:stCondLst>
                                  <p:childTnLst>
                                    <p:set>
                                      <p:cBhvr>
                                        <p:cTn dur="1" fill="hold" id="53">
                                          <p:stCondLst>
                                            <p:cond delay="0"/>
                                          </p:stCondLst>
                                        </p:cTn>
                                        <p:tgtEl>
                                          <p:spTgt spid="19"/>
                                        </p:tgtEl>
                                        <p:attrNameLst>
                                          <p:attrName>style.visibility</p:attrName>
                                        </p:attrNameLst>
                                      </p:cBhvr>
                                      <p:to>
                                        <p:strVal val="visible"/>
                                      </p:to>
                                    </p:set>
                                    <p:animEffect filter="fade" transition="in">
                                      <p:cBhvr>
                                        <p:cTn dur="500" id="54"/>
                                        <p:tgtEl>
                                          <p:spTgt spid="19"/>
                                        </p:tgtEl>
                                      </p:cBhvr>
                                    </p:animEffect>
                                    <p:anim calcmode="lin" valueType="num">
                                      <p:cBhvr>
                                        <p:cTn dur="500" fill="hold" id="55"/>
                                        <p:tgtEl>
                                          <p:spTgt spid="19"/>
                                        </p:tgtEl>
                                        <p:attrNameLst>
                                          <p:attrName>ppt_x</p:attrName>
                                        </p:attrNameLst>
                                      </p:cBhvr>
                                      <p:tavLst>
                                        <p:tav tm="0">
                                          <p:val>
                                            <p:strVal val="#ppt_x"/>
                                          </p:val>
                                        </p:tav>
                                        <p:tav tm="100000">
                                          <p:val>
                                            <p:strVal val="#ppt_x"/>
                                          </p:val>
                                        </p:tav>
                                      </p:tavLst>
                                    </p:anim>
                                    <p:anim calcmode="lin" valueType="num">
                                      <p:cBhvr>
                                        <p:cTn dur="500" fill="hold" id="56"/>
                                        <p:tgtEl>
                                          <p:spTgt spid="19"/>
                                        </p:tgtEl>
                                        <p:attrNameLst>
                                          <p:attrName>ppt_y</p:attrName>
                                        </p:attrNameLst>
                                      </p:cBhvr>
                                      <p:tavLst>
                                        <p:tav tm="0">
                                          <p:val>
                                            <p:strVal val="#ppt_y+.1"/>
                                          </p:val>
                                        </p:tav>
                                        <p:tav tm="100000">
                                          <p:val>
                                            <p:strVal val="#ppt_y"/>
                                          </p:val>
                                        </p:tav>
                                      </p:tavLst>
                                    </p:anim>
                                  </p:childTnLst>
                                </p:cTn>
                              </p:par>
                              <p:par>
                                <p:cTn fill="hold" id="57" nodeType="withEffect" presetClass="entr" presetID="42" presetSubtype="0">
                                  <p:stCondLst>
                                    <p:cond delay="800"/>
                                  </p:stCondLst>
                                  <p:childTnLst>
                                    <p:set>
                                      <p:cBhvr>
                                        <p:cTn dur="1" fill="hold" id="58">
                                          <p:stCondLst>
                                            <p:cond delay="0"/>
                                          </p:stCondLst>
                                        </p:cTn>
                                        <p:tgtEl>
                                          <p:spTgt spid="22"/>
                                        </p:tgtEl>
                                        <p:attrNameLst>
                                          <p:attrName>style.visibility</p:attrName>
                                        </p:attrNameLst>
                                      </p:cBhvr>
                                      <p:to>
                                        <p:strVal val="visible"/>
                                      </p:to>
                                    </p:set>
                                    <p:animEffect filter="fade" transition="in">
                                      <p:cBhvr>
                                        <p:cTn dur="500" id="59"/>
                                        <p:tgtEl>
                                          <p:spTgt spid="22"/>
                                        </p:tgtEl>
                                      </p:cBhvr>
                                    </p:animEffect>
                                    <p:anim calcmode="lin" valueType="num">
                                      <p:cBhvr>
                                        <p:cTn dur="500" fill="hold" id="60"/>
                                        <p:tgtEl>
                                          <p:spTgt spid="22"/>
                                        </p:tgtEl>
                                        <p:attrNameLst>
                                          <p:attrName>ppt_x</p:attrName>
                                        </p:attrNameLst>
                                      </p:cBhvr>
                                      <p:tavLst>
                                        <p:tav tm="0">
                                          <p:val>
                                            <p:strVal val="#ppt_x"/>
                                          </p:val>
                                        </p:tav>
                                        <p:tav tm="100000">
                                          <p:val>
                                            <p:strVal val="#ppt_x"/>
                                          </p:val>
                                        </p:tav>
                                      </p:tavLst>
                                    </p:anim>
                                    <p:anim calcmode="lin" valueType="num">
                                      <p:cBhvr>
                                        <p:cTn dur="500" fill="hold" id="61"/>
                                        <p:tgtEl>
                                          <p:spTgt spid="22"/>
                                        </p:tgtEl>
                                        <p:attrNameLst>
                                          <p:attrName>ppt_y</p:attrName>
                                        </p:attrNameLst>
                                      </p:cBhvr>
                                      <p:tavLst>
                                        <p:tav tm="0">
                                          <p:val>
                                            <p:strVal val="#ppt_y+.1"/>
                                          </p:val>
                                        </p:tav>
                                        <p:tav tm="100000">
                                          <p:val>
                                            <p:strVal val="#ppt_y"/>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2"/>
      <p:bldP grpId="1" spid="2"/>
      <p:bldP grpId="0" spid="8"/>
      <p:bldP grpId="0" spid="9"/>
      <p:bldP grpId="0" spid="25"/>
      <p:bldP grpId="1" spid="25"/>
      <p:bldP grpId="0" spid="26"/>
      <p:bldP grpId="1" spid="26"/>
      <p:bldP grpId="0" spid="27"/>
      <p:bldP grpId="1" spid="27"/>
    </p:bldLst>
  </p:timing>
</p:sld>
</file>

<file path=ppt/slides/slide17.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bg>
      <p:bgPr>
        <a:blipFill dpi="0" rotWithShape="1">
          <a:blip r:embed="rId3">
            <a:lum/>
            <a:extLst>
              <a:ext uri="{28A0092B-C50C-407E-A947-70E740481C1C}">
                <a14:useLocalDpi/>
              </a:ext>
            </a:extLst>
          </a:blip>
          <a:stretch>
            <a:fillRect/>
          </a:stretch>
        </a:blipFill>
        <a:effectLst/>
      </p:bgPr>
    </p:bg>
    <p:spTree>
      <p:nvGrpSpPr>
        <p:cNvPr id="1" name=""/>
        <p:cNvGrpSpPr/>
        <p:nvPr/>
      </p:nvGrpSpPr>
      <p:grpSpPr>
        <a:xfrm>
          <a:off x="0" y="0"/>
          <a:ext cx="0" cy="0"/>
        </a:xfrm>
      </p:grpSpPr>
      <p:sp>
        <p:nvSpPr>
          <p:cNvPr id="194" name="矩形 193"/>
          <p:cNvSpPr/>
          <p:nvPr/>
        </p:nvSpPr>
        <p:spPr>
          <a:xfrm>
            <a:off x="0" y="434529"/>
            <a:ext cx="755576" cy="409030"/>
          </a:xfrm>
          <a:prstGeom prst="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95" name="TextBox 194"/>
          <p:cNvSpPr txBox="1"/>
          <p:nvPr/>
        </p:nvSpPr>
        <p:spPr>
          <a:xfrm>
            <a:off x="683568" y="360988"/>
            <a:ext cx="2592288" cy="335280"/>
          </a:xfrm>
          <a:prstGeom prst="rect">
            <a:avLst/>
          </a:prstGeom>
          <a:noFill/>
          <a:effectLst/>
        </p:spPr>
        <p:txBody>
          <a:bodyPr rtlCol="0" wrap="square">
            <a:spAutoFit/>
          </a:bodyPr>
          <a:lstStyle/>
          <a:p>
            <a:r>
              <a:rPr altLang="en-US" b="1" lang="zh-CN" smtClean="0" sz="1600">
                <a:solidFill>
                  <a:schemeClr val="tx1">
                    <a:lumMod val="65000"/>
                    <a:lumOff val="35000"/>
                  </a:schemeClr>
                </a:solidFill>
                <a:latin charset="-122" pitchFamily="34" typeface="微软雅黑"/>
                <a:ea charset="-122" pitchFamily="34" typeface="微软雅黑"/>
              </a:rPr>
              <a:t>在这里填写目录标题内容</a:t>
            </a:r>
          </a:p>
        </p:txBody>
      </p:sp>
      <p:sp>
        <p:nvSpPr>
          <p:cNvPr id="196" name="矩形 195"/>
          <p:cNvSpPr/>
          <p:nvPr/>
        </p:nvSpPr>
        <p:spPr>
          <a:xfrm>
            <a:off x="715208" y="607789"/>
            <a:ext cx="1544955" cy="304800"/>
          </a:xfrm>
          <a:prstGeom prst="rect">
            <a:avLst/>
          </a:prstGeom>
        </p:spPr>
        <p:txBody>
          <a:bodyPr wrap="none">
            <a:spAutoFit/>
          </a:bodyPr>
          <a:lstStyle/>
          <a:p>
            <a:r>
              <a:rPr altLang="zh-CN" lang="en-US" sz="1400">
                <a:solidFill>
                  <a:schemeClr val="tx1">
                    <a:lumMod val="65000"/>
                    <a:lumOff val="35000"/>
                  </a:schemeClr>
                </a:solidFill>
                <a:latin charset="0" panose="020b0806030902050204" pitchFamily="34" typeface="Impact"/>
              </a:rPr>
              <a:t>Fill in the title here</a:t>
            </a:r>
          </a:p>
        </p:txBody>
      </p:sp>
      <p:grpSp>
        <p:nvGrpSpPr>
          <p:cNvPr id="95" name="组合 94"/>
          <p:cNvGrpSpPr/>
          <p:nvPr/>
        </p:nvGrpSpPr>
        <p:grpSpPr>
          <a:xfrm>
            <a:off x="3903407" y="1347614"/>
            <a:ext cx="1385318" cy="2492375"/>
            <a:chOff x="3903407" y="1347614"/>
            <a:chExt cx="1385318" cy="2492375"/>
          </a:xfrm>
        </p:grpSpPr>
        <p:grpSp>
          <p:nvGrpSpPr>
            <p:cNvPr id="96" name="组合 95"/>
            <p:cNvGrpSpPr/>
            <p:nvPr/>
          </p:nvGrpSpPr>
          <p:grpSpPr>
            <a:xfrm>
              <a:off x="3903407" y="1347614"/>
              <a:ext cx="1385318" cy="2492375"/>
              <a:chOff x="3851919" y="1591543"/>
              <a:chExt cx="1385318" cy="2492375"/>
            </a:xfrm>
          </p:grpSpPr>
          <p:sp>
            <p:nvSpPr>
              <p:cNvPr id="98" name="矩形 27"/>
              <p:cNvSpPr/>
              <p:nvPr/>
            </p:nvSpPr>
            <p:spPr>
              <a:xfrm flipH="1">
                <a:off x="4067944" y="1591543"/>
                <a:ext cx="689223" cy="1027832"/>
              </a:xfrm>
              <a:custGeom>
                <a:rect b="b" l="l" r="r" t="t"/>
                <a:pathLst>
                  <a:path h="1027832" w="689223">
                    <a:moveTo>
                      <a:pt x="439813" y="108968"/>
                    </a:moveTo>
                    <a:cubicBezTo>
                      <a:pt x="399126" y="108968"/>
                      <a:pt x="366143" y="141951"/>
                      <a:pt x="366143" y="182638"/>
                    </a:cubicBezTo>
                    <a:cubicBezTo>
                      <a:pt x="366143" y="223325"/>
                      <a:pt x="399126" y="256308"/>
                      <a:pt x="439813" y="256308"/>
                    </a:cubicBezTo>
                    <a:cubicBezTo>
                      <a:pt x="480500" y="256308"/>
                      <a:pt x="513483" y="223325"/>
                      <a:pt x="513483" y="182638"/>
                    </a:cubicBezTo>
                    <a:cubicBezTo>
                      <a:pt x="513483" y="141951"/>
                      <a:pt x="480500" y="108968"/>
                      <a:pt x="439813" y="108968"/>
                    </a:cubicBezTo>
                    <a:close/>
                    <a:moveTo>
                      <a:pt x="311944" y="0"/>
                    </a:moveTo>
                    <a:lnTo>
                      <a:pt x="689223" y="0"/>
                    </a:lnTo>
                    <a:lnTo>
                      <a:pt x="372517" y="1025450"/>
                    </a:lnTo>
                    <a:lnTo>
                      <a:pt x="0" y="1027832"/>
                    </a:lnTo>
                    <a:close/>
                  </a:path>
                </a:pathLst>
              </a:cu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prstClr val="white"/>
                  </a:solidFill>
                </a:endParaRPr>
              </a:p>
            </p:txBody>
          </p:sp>
          <p:sp>
            <p:nvSpPr>
              <p:cNvPr id="99" name="椭圆 22"/>
              <p:cNvSpPr/>
              <p:nvPr/>
            </p:nvSpPr>
            <p:spPr>
              <a:xfrm>
                <a:off x="3851919" y="2447355"/>
                <a:ext cx="1385318" cy="1636563"/>
              </a:xfrm>
              <a:custGeom>
                <a:rect b="b" l="l" r="r" t="t"/>
                <a:pathLst>
                  <a:path h="1636562" w="1385318">
                    <a:moveTo>
                      <a:pt x="692658" y="409189"/>
                    </a:moveTo>
                    <a:cubicBezTo>
                      <a:pt x="987972" y="409189"/>
                      <a:pt x="1227372" y="648589"/>
                      <a:pt x="1227372" y="943903"/>
                    </a:cubicBezTo>
                    <a:cubicBezTo>
                      <a:pt x="1227372" y="1239217"/>
                      <a:pt x="987972" y="1478617"/>
                      <a:pt x="692658" y="1478617"/>
                    </a:cubicBezTo>
                    <a:cubicBezTo>
                      <a:pt x="397344" y="1478617"/>
                      <a:pt x="157944" y="1239217"/>
                      <a:pt x="157944" y="943903"/>
                    </a:cubicBezTo>
                    <a:cubicBezTo>
                      <a:pt x="157944" y="648589"/>
                      <a:pt x="397344" y="409189"/>
                      <a:pt x="692658" y="409189"/>
                    </a:cubicBezTo>
                    <a:close/>
                    <a:moveTo>
                      <a:pt x="692658" y="367839"/>
                    </a:moveTo>
                    <a:cubicBezTo>
                      <a:pt x="374507" y="367839"/>
                      <a:pt x="116594" y="625752"/>
                      <a:pt x="116594" y="943903"/>
                    </a:cubicBezTo>
                    <a:cubicBezTo>
                      <a:pt x="116594" y="1262054"/>
                      <a:pt x="374507" y="1519967"/>
                      <a:pt x="692658" y="1519967"/>
                    </a:cubicBezTo>
                    <a:cubicBezTo>
                      <a:pt x="1010809" y="1519967"/>
                      <a:pt x="1268722" y="1262054"/>
                      <a:pt x="1268722" y="943903"/>
                    </a:cubicBezTo>
                    <a:cubicBezTo>
                      <a:pt x="1268722" y="625752"/>
                      <a:pt x="1010809" y="367839"/>
                      <a:pt x="692658" y="367839"/>
                    </a:cubicBezTo>
                    <a:close/>
                    <a:moveTo>
                      <a:pt x="453480" y="72008"/>
                    </a:moveTo>
                    <a:lnTo>
                      <a:pt x="453480" y="296230"/>
                    </a:lnTo>
                    <a:cubicBezTo>
                      <a:pt x="527423" y="266333"/>
                      <a:pt x="608279" y="251245"/>
                      <a:pt x="692659" y="251245"/>
                    </a:cubicBezTo>
                    <a:cubicBezTo>
                      <a:pt x="786546" y="251245"/>
                      <a:pt x="876070" y="269925"/>
                      <a:pt x="957536" y="304207"/>
                    </a:cubicBezTo>
                    <a:lnTo>
                      <a:pt x="957536" y="72008"/>
                    </a:lnTo>
                    <a:close/>
                    <a:moveTo>
                      <a:pt x="381472" y="0"/>
                    </a:moveTo>
                    <a:lnTo>
                      <a:pt x="1029544" y="0"/>
                    </a:lnTo>
                    <a:lnTo>
                      <a:pt x="1029544" y="72008"/>
                    </a:lnTo>
                    <a:lnTo>
                      <a:pt x="1029544" y="342191"/>
                    </a:lnTo>
                    <a:cubicBezTo>
                      <a:pt x="1242479" y="458018"/>
                      <a:pt x="1385318" y="684280"/>
                      <a:pt x="1385318" y="943904"/>
                    </a:cubicBezTo>
                    <a:cubicBezTo>
                      <a:pt x="1385318" y="1326449"/>
                      <a:pt x="1075204" y="1636563"/>
                      <a:pt x="692659" y="1636563"/>
                    </a:cubicBezTo>
                    <a:cubicBezTo>
                      <a:pt x="310114" y="1636563"/>
                      <a:pt x="0" y="1326449"/>
                      <a:pt x="0" y="943904"/>
                    </a:cubicBezTo>
                    <a:cubicBezTo>
                      <a:pt x="0" y="673806"/>
                      <a:pt x="154597" y="439816"/>
                      <a:pt x="381472" y="328243"/>
                    </a:cubicBezTo>
                    <a:lnTo>
                      <a:pt x="381472" y="72008"/>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prstClr val="white"/>
                  </a:solidFill>
                </a:endParaRPr>
              </a:p>
            </p:txBody>
          </p:sp>
          <p:sp>
            <p:nvSpPr>
              <p:cNvPr id="100" name="矩形 27"/>
              <p:cNvSpPr/>
              <p:nvPr/>
            </p:nvSpPr>
            <p:spPr>
              <a:xfrm>
                <a:off x="4393306" y="1591543"/>
                <a:ext cx="689223" cy="1027832"/>
              </a:xfrm>
              <a:custGeom>
                <a:rect b="b" l="l" r="r" t="t"/>
                <a:pathLst>
                  <a:path h="1027832" w="689223">
                    <a:moveTo>
                      <a:pt x="439813" y="108968"/>
                    </a:moveTo>
                    <a:cubicBezTo>
                      <a:pt x="399126" y="108968"/>
                      <a:pt x="366143" y="141951"/>
                      <a:pt x="366143" y="182638"/>
                    </a:cubicBezTo>
                    <a:cubicBezTo>
                      <a:pt x="366143" y="223325"/>
                      <a:pt x="399126" y="256308"/>
                      <a:pt x="439813" y="256308"/>
                    </a:cubicBezTo>
                    <a:cubicBezTo>
                      <a:pt x="480500" y="256308"/>
                      <a:pt x="513483" y="223325"/>
                      <a:pt x="513483" y="182638"/>
                    </a:cubicBezTo>
                    <a:cubicBezTo>
                      <a:pt x="513483" y="141951"/>
                      <a:pt x="480500" y="108968"/>
                      <a:pt x="439813" y="108968"/>
                    </a:cubicBezTo>
                    <a:close/>
                    <a:moveTo>
                      <a:pt x="311944" y="0"/>
                    </a:moveTo>
                    <a:lnTo>
                      <a:pt x="689223" y="0"/>
                    </a:lnTo>
                    <a:lnTo>
                      <a:pt x="372517" y="1025450"/>
                    </a:lnTo>
                    <a:lnTo>
                      <a:pt x="0" y="1027832"/>
                    </a:ln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prstClr val="white"/>
                  </a:solidFill>
                </a:endParaRPr>
              </a:p>
            </p:txBody>
          </p:sp>
        </p:grpSp>
        <p:sp>
          <p:nvSpPr>
            <p:cNvPr id="97" name="TextBox 96"/>
            <p:cNvSpPr txBox="1"/>
            <p:nvPr/>
          </p:nvSpPr>
          <p:spPr>
            <a:xfrm>
              <a:off x="4276092" y="2787774"/>
              <a:ext cx="649605" cy="701040"/>
            </a:xfrm>
            <a:prstGeom prst="rect">
              <a:avLst/>
            </a:prstGeom>
            <a:noFill/>
          </p:spPr>
          <p:txBody>
            <a:bodyPr rtlCol="0" wrap="none">
              <a:spAutoFit/>
            </a:bodyPr>
            <a:lstStyle/>
            <a:p>
              <a:r>
                <a:rPr altLang="zh-CN" lang="en-US" sz="4000">
                  <a:solidFill>
                    <a:prstClr val="white"/>
                  </a:solidFill>
                  <a:latin charset="0" panose="020b0806030902050204" pitchFamily="34" typeface="Impact"/>
                </a:rPr>
                <a:t>01</a:t>
              </a:r>
            </a:p>
          </p:txBody>
        </p:sp>
      </p:grpSp>
      <p:grpSp>
        <p:nvGrpSpPr>
          <p:cNvPr id="101" name="组合 100"/>
          <p:cNvGrpSpPr/>
          <p:nvPr/>
        </p:nvGrpSpPr>
        <p:grpSpPr>
          <a:xfrm>
            <a:off x="1522701" y="1347614"/>
            <a:ext cx="1225224" cy="2204343"/>
            <a:chOff x="1522701" y="1347614"/>
            <a:chExt cx="1225224" cy="2204343"/>
          </a:xfrm>
        </p:grpSpPr>
        <p:grpSp>
          <p:nvGrpSpPr>
            <p:cNvPr id="102" name="组合 101"/>
            <p:cNvGrpSpPr/>
            <p:nvPr/>
          </p:nvGrpSpPr>
          <p:grpSpPr>
            <a:xfrm>
              <a:off x="1522701" y="1347614"/>
              <a:ext cx="1225224" cy="2204343"/>
              <a:chOff x="3851919" y="1591543"/>
              <a:chExt cx="1385318" cy="2492375"/>
            </a:xfrm>
          </p:grpSpPr>
          <p:sp>
            <p:nvSpPr>
              <p:cNvPr id="104" name="矩形 27"/>
              <p:cNvSpPr/>
              <p:nvPr/>
            </p:nvSpPr>
            <p:spPr>
              <a:xfrm flipH="1">
                <a:off x="4067944" y="1591543"/>
                <a:ext cx="689223" cy="1027832"/>
              </a:xfrm>
              <a:custGeom>
                <a:rect b="b" l="l" r="r" t="t"/>
                <a:pathLst>
                  <a:path h="1027832" w="689223">
                    <a:moveTo>
                      <a:pt x="439813" y="108968"/>
                    </a:moveTo>
                    <a:cubicBezTo>
                      <a:pt x="399126" y="108968"/>
                      <a:pt x="366143" y="141951"/>
                      <a:pt x="366143" y="182638"/>
                    </a:cubicBezTo>
                    <a:cubicBezTo>
                      <a:pt x="366143" y="223325"/>
                      <a:pt x="399126" y="256308"/>
                      <a:pt x="439813" y="256308"/>
                    </a:cubicBezTo>
                    <a:cubicBezTo>
                      <a:pt x="480500" y="256308"/>
                      <a:pt x="513483" y="223325"/>
                      <a:pt x="513483" y="182638"/>
                    </a:cubicBezTo>
                    <a:cubicBezTo>
                      <a:pt x="513483" y="141951"/>
                      <a:pt x="480500" y="108968"/>
                      <a:pt x="439813" y="108968"/>
                    </a:cubicBezTo>
                    <a:close/>
                    <a:moveTo>
                      <a:pt x="311944" y="0"/>
                    </a:moveTo>
                    <a:lnTo>
                      <a:pt x="689223" y="0"/>
                    </a:lnTo>
                    <a:lnTo>
                      <a:pt x="372517" y="1025450"/>
                    </a:lnTo>
                    <a:lnTo>
                      <a:pt x="0" y="1027832"/>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prstClr val="white"/>
                  </a:solidFill>
                </a:endParaRPr>
              </a:p>
            </p:txBody>
          </p:sp>
          <p:sp>
            <p:nvSpPr>
              <p:cNvPr id="105" name="椭圆 22"/>
              <p:cNvSpPr/>
              <p:nvPr/>
            </p:nvSpPr>
            <p:spPr>
              <a:xfrm>
                <a:off x="3851919" y="2447355"/>
                <a:ext cx="1385318" cy="1636563"/>
              </a:xfrm>
              <a:custGeom>
                <a:rect b="b" l="l" r="r" t="t"/>
                <a:pathLst>
                  <a:path h="1636562" w="1385318">
                    <a:moveTo>
                      <a:pt x="692658" y="409189"/>
                    </a:moveTo>
                    <a:cubicBezTo>
                      <a:pt x="987972" y="409189"/>
                      <a:pt x="1227372" y="648589"/>
                      <a:pt x="1227372" y="943903"/>
                    </a:cubicBezTo>
                    <a:cubicBezTo>
                      <a:pt x="1227372" y="1239217"/>
                      <a:pt x="987972" y="1478617"/>
                      <a:pt x="692658" y="1478617"/>
                    </a:cubicBezTo>
                    <a:cubicBezTo>
                      <a:pt x="397344" y="1478617"/>
                      <a:pt x="157944" y="1239217"/>
                      <a:pt x="157944" y="943903"/>
                    </a:cubicBezTo>
                    <a:cubicBezTo>
                      <a:pt x="157944" y="648589"/>
                      <a:pt x="397344" y="409189"/>
                      <a:pt x="692658" y="409189"/>
                    </a:cubicBezTo>
                    <a:close/>
                    <a:moveTo>
                      <a:pt x="692658" y="367839"/>
                    </a:moveTo>
                    <a:cubicBezTo>
                      <a:pt x="374507" y="367839"/>
                      <a:pt x="116594" y="625752"/>
                      <a:pt x="116594" y="943903"/>
                    </a:cubicBezTo>
                    <a:cubicBezTo>
                      <a:pt x="116594" y="1262054"/>
                      <a:pt x="374507" y="1519967"/>
                      <a:pt x="692658" y="1519967"/>
                    </a:cubicBezTo>
                    <a:cubicBezTo>
                      <a:pt x="1010809" y="1519967"/>
                      <a:pt x="1268722" y="1262054"/>
                      <a:pt x="1268722" y="943903"/>
                    </a:cubicBezTo>
                    <a:cubicBezTo>
                      <a:pt x="1268722" y="625752"/>
                      <a:pt x="1010809" y="367839"/>
                      <a:pt x="692658" y="367839"/>
                    </a:cubicBezTo>
                    <a:close/>
                    <a:moveTo>
                      <a:pt x="453480" y="72008"/>
                    </a:moveTo>
                    <a:lnTo>
                      <a:pt x="453480" y="296230"/>
                    </a:lnTo>
                    <a:cubicBezTo>
                      <a:pt x="527423" y="266333"/>
                      <a:pt x="608279" y="251245"/>
                      <a:pt x="692659" y="251245"/>
                    </a:cubicBezTo>
                    <a:cubicBezTo>
                      <a:pt x="786546" y="251245"/>
                      <a:pt x="876070" y="269925"/>
                      <a:pt x="957536" y="304207"/>
                    </a:cubicBezTo>
                    <a:lnTo>
                      <a:pt x="957536" y="72008"/>
                    </a:lnTo>
                    <a:close/>
                    <a:moveTo>
                      <a:pt x="381472" y="0"/>
                    </a:moveTo>
                    <a:lnTo>
                      <a:pt x="1029544" y="0"/>
                    </a:lnTo>
                    <a:lnTo>
                      <a:pt x="1029544" y="72008"/>
                    </a:lnTo>
                    <a:lnTo>
                      <a:pt x="1029544" y="342191"/>
                    </a:lnTo>
                    <a:cubicBezTo>
                      <a:pt x="1242479" y="458018"/>
                      <a:pt x="1385318" y="684280"/>
                      <a:pt x="1385318" y="943904"/>
                    </a:cubicBezTo>
                    <a:cubicBezTo>
                      <a:pt x="1385318" y="1326449"/>
                      <a:pt x="1075204" y="1636563"/>
                      <a:pt x="692659" y="1636563"/>
                    </a:cubicBezTo>
                    <a:cubicBezTo>
                      <a:pt x="310114" y="1636563"/>
                      <a:pt x="0" y="1326449"/>
                      <a:pt x="0" y="943904"/>
                    </a:cubicBezTo>
                    <a:cubicBezTo>
                      <a:pt x="0" y="673806"/>
                      <a:pt x="154597" y="439816"/>
                      <a:pt x="381472" y="328243"/>
                    </a:cubicBezTo>
                    <a:lnTo>
                      <a:pt x="381472" y="72008"/>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prstClr val="white"/>
                  </a:solidFill>
                </a:endParaRPr>
              </a:p>
            </p:txBody>
          </p:sp>
          <p:sp>
            <p:nvSpPr>
              <p:cNvPr id="106" name="矩形 27"/>
              <p:cNvSpPr/>
              <p:nvPr/>
            </p:nvSpPr>
            <p:spPr>
              <a:xfrm>
                <a:off x="4393306" y="1591543"/>
                <a:ext cx="689223" cy="1027832"/>
              </a:xfrm>
              <a:custGeom>
                <a:rect b="b" l="l" r="r" t="t"/>
                <a:pathLst>
                  <a:path h="1027832" w="689223">
                    <a:moveTo>
                      <a:pt x="439813" y="108968"/>
                    </a:moveTo>
                    <a:cubicBezTo>
                      <a:pt x="399126" y="108968"/>
                      <a:pt x="366143" y="141951"/>
                      <a:pt x="366143" y="182638"/>
                    </a:cubicBezTo>
                    <a:cubicBezTo>
                      <a:pt x="366143" y="223325"/>
                      <a:pt x="399126" y="256308"/>
                      <a:pt x="439813" y="256308"/>
                    </a:cubicBezTo>
                    <a:cubicBezTo>
                      <a:pt x="480500" y="256308"/>
                      <a:pt x="513483" y="223325"/>
                      <a:pt x="513483" y="182638"/>
                    </a:cubicBezTo>
                    <a:cubicBezTo>
                      <a:pt x="513483" y="141951"/>
                      <a:pt x="480500" y="108968"/>
                      <a:pt x="439813" y="108968"/>
                    </a:cubicBezTo>
                    <a:close/>
                    <a:moveTo>
                      <a:pt x="311944" y="0"/>
                    </a:moveTo>
                    <a:lnTo>
                      <a:pt x="689223" y="0"/>
                    </a:lnTo>
                    <a:lnTo>
                      <a:pt x="372517" y="1025450"/>
                    </a:lnTo>
                    <a:lnTo>
                      <a:pt x="0" y="1027832"/>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prstClr val="white"/>
                  </a:solidFill>
                </a:endParaRPr>
              </a:p>
            </p:txBody>
          </p:sp>
        </p:grpSp>
        <p:sp>
          <p:nvSpPr>
            <p:cNvPr id="103" name="TextBox 102"/>
            <p:cNvSpPr txBox="1"/>
            <p:nvPr/>
          </p:nvSpPr>
          <p:spPr>
            <a:xfrm>
              <a:off x="1776080" y="2583944"/>
              <a:ext cx="711517" cy="701040"/>
            </a:xfrm>
            <a:prstGeom prst="rect">
              <a:avLst/>
            </a:prstGeom>
            <a:noFill/>
          </p:spPr>
          <p:txBody>
            <a:bodyPr rtlCol="0" wrap="none">
              <a:spAutoFit/>
            </a:bodyPr>
            <a:lstStyle/>
            <a:p>
              <a:r>
                <a:rPr altLang="zh-CN" lang="en-US" smtClean="0" sz="4000">
                  <a:solidFill>
                    <a:prstClr val="white"/>
                  </a:solidFill>
                  <a:latin charset="0" panose="020b0806030902050204" pitchFamily="34" typeface="Impact"/>
                </a:rPr>
                <a:t>02</a:t>
              </a:r>
            </a:p>
          </p:txBody>
        </p:sp>
      </p:grpSp>
      <p:grpSp>
        <p:nvGrpSpPr>
          <p:cNvPr id="107" name="组合 106"/>
          <p:cNvGrpSpPr/>
          <p:nvPr/>
        </p:nvGrpSpPr>
        <p:grpSpPr>
          <a:xfrm>
            <a:off x="6444208" y="1347614"/>
            <a:ext cx="1225224" cy="2204343"/>
            <a:chOff x="6444208" y="1347614"/>
            <a:chExt cx="1225224" cy="2204343"/>
          </a:xfrm>
          <a:solidFill>
            <a:schemeClr val="accent5"/>
          </a:solidFill>
        </p:grpSpPr>
        <p:grpSp>
          <p:nvGrpSpPr>
            <p:cNvPr id="108" name="组合 107"/>
            <p:cNvGrpSpPr/>
            <p:nvPr/>
          </p:nvGrpSpPr>
          <p:grpSpPr>
            <a:xfrm>
              <a:off x="6444208" y="1347614"/>
              <a:ext cx="1225224" cy="2204343"/>
              <a:chOff x="3851919" y="1591543"/>
              <a:chExt cx="1385318" cy="2492375"/>
            </a:xfrm>
            <a:grpFill/>
          </p:grpSpPr>
          <p:sp>
            <p:nvSpPr>
              <p:cNvPr id="110" name="矩形 27"/>
              <p:cNvSpPr/>
              <p:nvPr/>
            </p:nvSpPr>
            <p:spPr>
              <a:xfrm flipH="1">
                <a:off x="4067944" y="1591543"/>
                <a:ext cx="689223" cy="1027832"/>
              </a:xfrm>
              <a:custGeom>
                <a:rect b="b" l="l" r="r" t="t"/>
                <a:pathLst>
                  <a:path h="1027832" w="689223">
                    <a:moveTo>
                      <a:pt x="439813" y="108968"/>
                    </a:moveTo>
                    <a:cubicBezTo>
                      <a:pt x="399126" y="108968"/>
                      <a:pt x="366143" y="141951"/>
                      <a:pt x="366143" y="182638"/>
                    </a:cubicBezTo>
                    <a:cubicBezTo>
                      <a:pt x="366143" y="223325"/>
                      <a:pt x="399126" y="256308"/>
                      <a:pt x="439813" y="256308"/>
                    </a:cubicBezTo>
                    <a:cubicBezTo>
                      <a:pt x="480500" y="256308"/>
                      <a:pt x="513483" y="223325"/>
                      <a:pt x="513483" y="182638"/>
                    </a:cubicBezTo>
                    <a:cubicBezTo>
                      <a:pt x="513483" y="141951"/>
                      <a:pt x="480500" y="108968"/>
                      <a:pt x="439813" y="108968"/>
                    </a:cubicBezTo>
                    <a:close/>
                    <a:moveTo>
                      <a:pt x="311944" y="0"/>
                    </a:moveTo>
                    <a:lnTo>
                      <a:pt x="689223" y="0"/>
                    </a:lnTo>
                    <a:lnTo>
                      <a:pt x="372517" y="1025450"/>
                    </a:lnTo>
                    <a:lnTo>
                      <a:pt x="0" y="1027832"/>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prstClr val="white"/>
                  </a:solidFill>
                </a:endParaRPr>
              </a:p>
            </p:txBody>
          </p:sp>
          <p:sp>
            <p:nvSpPr>
              <p:cNvPr id="111" name="椭圆 22"/>
              <p:cNvSpPr/>
              <p:nvPr/>
            </p:nvSpPr>
            <p:spPr>
              <a:xfrm>
                <a:off x="3851919" y="2447355"/>
                <a:ext cx="1385318" cy="1636563"/>
              </a:xfrm>
              <a:custGeom>
                <a:rect b="b" l="l" r="r" t="t"/>
                <a:pathLst>
                  <a:path h="1636562" w="1385318">
                    <a:moveTo>
                      <a:pt x="692658" y="409189"/>
                    </a:moveTo>
                    <a:cubicBezTo>
                      <a:pt x="987972" y="409189"/>
                      <a:pt x="1227372" y="648589"/>
                      <a:pt x="1227372" y="943903"/>
                    </a:cubicBezTo>
                    <a:cubicBezTo>
                      <a:pt x="1227372" y="1239217"/>
                      <a:pt x="987972" y="1478617"/>
                      <a:pt x="692658" y="1478617"/>
                    </a:cubicBezTo>
                    <a:cubicBezTo>
                      <a:pt x="397344" y="1478617"/>
                      <a:pt x="157944" y="1239217"/>
                      <a:pt x="157944" y="943903"/>
                    </a:cubicBezTo>
                    <a:cubicBezTo>
                      <a:pt x="157944" y="648589"/>
                      <a:pt x="397344" y="409189"/>
                      <a:pt x="692658" y="409189"/>
                    </a:cubicBezTo>
                    <a:close/>
                    <a:moveTo>
                      <a:pt x="692658" y="367839"/>
                    </a:moveTo>
                    <a:cubicBezTo>
                      <a:pt x="374507" y="367839"/>
                      <a:pt x="116594" y="625752"/>
                      <a:pt x="116594" y="943903"/>
                    </a:cubicBezTo>
                    <a:cubicBezTo>
                      <a:pt x="116594" y="1262054"/>
                      <a:pt x="374507" y="1519967"/>
                      <a:pt x="692658" y="1519967"/>
                    </a:cubicBezTo>
                    <a:cubicBezTo>
                      <a:pt x="1010809" y="1519967"/>
                      <a:pt x="1268722" y="1262054"/>
                      <a:pt x="1268722" y="943903"/>
                    </a:cubicBezTo>
                    <a:cubicBezTo>
                      <a:pt x="1268722" y="625752"/>
                      <a:pt x="1010809" y="367839"/>
                      <a:pt x="692658" y="367839"/>
                    </a:cubicBezTo>
                    <a:close/>
                    <a:moveTo>
                      <a:pt x="453480" y="72008"/>
                    </a:moveTo>
                    <a:lnTo>
                      <a:pt x="453480" y="296230"/>
                    </a:lnTo>
                    <a:cubicBezTo>
                      <a:pt x="527423" y="266333"/>
                      <a:pt x="608279" y="251245"/>
                      <a:pt x="692659" y="251245"/>
                    </a:cubicBezTo>
                    <a:cubicBezTo>
                      <a:pt x="786546" y="251245"/>
                      <a:pt x="876070" y="269925"/>
                      <a:pt x="957536" y="304207"/>
                    </a:cubicBezTo>
                    <a:lnTo>
                      <a:pt x="957536" y="72008"/>
                    </a:lnTo>
                    <a:close/>
                    <a:moveTo>
                      <a:pt x="381472" y="0"/>
                    </a:moveTo>
                    <a:lnTo>
                      <a:pt x="1029544" y="0"/>
                    </a:lnTo>
                    <a:lnTo>
                      <a:pt x="1029544" y="72008"/>
                    </a:lnTo>
                    <a:lnTo>
                      <a:pt x="1029544" y="342191"/>
                    </a:lnTo>
                    <a:cubicBezTo>
                      <a:pt x="1242479" y="458018"/>
                      <a:pt x="1385318" y="684280"/>
                      <a:pt x="1385318" y="943904"/>
                    </a:cubicBezTo>
                    <a:cubicBezTo>
                      <a:pt x="1385318" y="1326449"/>
                      <a:pt x="1075204" y="1636563"/>
                      <a:pt x="692659" y="1636563"/>
                    </a:cubicBezTo>
                    <a:cubicBezTo>
                      <a:pt x="310114" y="1636563"/>
                      <a:pt x="0" y="1326449"/>
                      <a:pt x="0" y="943904"/>
                    </a:cubicBezTo>
                    <a:cubicBezTo>
                      <a:pt x="0" y="673806"/>
                      <a:pt x="154597" y="439816"/>
                      <a:pt x="381472" y="328243"/>
                    </a:cubicBezTo>
                    <a:lnTo>
                      <a:pt x="381472" y="72008"/>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prstClr val="white"/>
                  </a:solidFill>
                </a:endParaRPr>
              </a:p>
            </p:txBody>
          </p:sp>
          <p:sp>
            <p:nvSpPr>
              <p:cNvPr id="112" name="矩形 27"/>
              <p:cNvSpPr/>
              <p:nvPr/>
            </p:nvSpPr>
            <p:spPr>
              <a:xfrm>
                <a:off x="4393306" y="1591543"/>
                <a:ext cx="689223" cy="1027832"/>
              </a:xfrm>
              <a:custGeom>
                <a:rect b="b" l="l" r="r" t="t"/>
                <a:pathLst>
                  <a:path h="1027832" w="689223">
                    <a:moveTo>
                      <a:pt x="439813" y="108968"/>
                    </a:moveTo>
                    <a:cubicBezTo>
                      <a:pt x="399126" y="108968"/>
                      <a:pt x="366143" y="141951"/>
                      <a:pt x="366143" y="182638"/>
                    </a:cubicBezTo>
                    <a:cubicBezTo>
                      <a:pt x="366143" y="223325"/>
                      <a:pt x="399126" y="256308"/>
                      <a:pt x="439813" y="256308"/>
                    </a:cubicBezTo>
                    <a:cubicBezTo>
                      <a:pt x="480500" y="256308"/>
                      <a:pt x="513483" y="223325"/>
                      <a:pt x="513483" y="182638"/>
                    </a:cubicBezTo>
                    <a:cubicBezTo>
                      <a:pt x="513483" y="141951"/>
                      <a:pt x="480500" y="108968"/>
                      <a:pt x="439813" y="108968"/>
                    </a:cubicBezTo>
                    <a:close/>
                    <a:moveTo>
                      <a:pt x="311944" y="0"/>
                    </a:moveTo>
                    <a:lnTo>
                      <a:pt x="689223" y="0"/>
                    </a:lnTo>
                    <a:lnTo>
                      <a:pt x="372517" y="1025450"/>
                    </a:lnTo>
                    <a:lnTo>
                      <a:pt x="0" y="1027832"/>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prstClr val="white"/>
                  </a:solidFill>
                </a:endParaRPr>
              </a:p>
            </p:txBody>
          </p:sp>
        </p:grpSp>
        <p:sp>
          <p:nvSpPr>
            <p:cNvPr id="109" name="TextBox 108"/>
            <p:cNvSpPr txBox="1"/>
            <p:nvPr/>
          </p:nvSpPr>
          <p:spPr>
            <a:xfrm>
              <a:off x="6690372" y="2583944"/>
              <a:ext cx="725805" cy="701040"/>
            </a:xfrm>
            <a:prstGeom prst="rect">
              <a:avLst/>
            </a:prstGeom>
            <a:noFill/>
          </p:spPr>
          <p:txBody>
            <a:bodyPr rtlCol="0" wrap="none">
              <a:spAutoFit/>
            </a:bodyPr>
            <a:lstStyle/>
            <a:p>
              <a:r>
                <a:rPr altLang="zh-CN" lang="en-US" smtClean="0" sz="4000">
                  <a:solidFill>
                    <a:prstClr val="white"/>
                  </a:solidFill>
                  <a:latin charset="0" panose="020b0806030902050204" pitchFamily="34" typeface="Impact"/>
                </a:rPr>
                <a:t>03</a:t>
              </a:r>
            </a:p>
          </p:txBody>
        </p:sp>
      </p:grpSp>
      <p:sp>
        <p:nvSpPr>
          <p:cNvPr id="113" name="矩形 1"/>
          <p:cNvSpPr>
            <a:spLocks noChangeArrowheads="1"/>
          </p:cNvSpPr>
          <p:nvPr/>
        </p:nvSpPr>
        <p:spPr bwMode="auto">
          <a:xfrm>
            <a:off x="1071701" y="3955986"/>
            <a:ext cx="1893692" cy="7010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square">
            <a:spAutoFit/>
          </a:bodyPr>
          <a:lstStyle/>
          <a:p>
            <a:pPr algn="just">
              <a:defRPr/>
            </a:pPr>
            <a:r>
              <a:rPr altLang="en-US" kern="0" lang="zh-CN" sz="1000">
                <a:solidFill>
                  <a:sysClr lastClr="000000" val="windowText">
                    <a:lumMod val="65000"/>
                    <a:lumOff val="35000"/>
                  </a:sysClr>
                </a:solidFill>
                <a:latin charset="-122" pitchFamily="34" typeface="微软雅黑"/>
                <a:ea charset="-122" pitchFamily="34" typeface="微软雅黑"/>
              </a:rPr>
              <a:t>随着计算机技术的发展及印刷技术进步，平面设计在视觉感观领域的表现也越来越丰富的这真正的对今天的平面设计的。</a:t>
            </a:r>
          </a:p>
        </p:txBody>
      </p:sp>
      <p:sp>
        <p:nvSpPr>
          <p:cNvPr id="114" name="矩形 1"/>
          <p:cNvSpPr>
            <a:spLocks noChangeArrowheads="1"/>
          </p:cNvSpPr>
          <p:nvPr/>
        </p:nvSpPr>
        <p:spPr bwMode="auto">
          <a:xfrm>
            <a:off x="3590837" y="3955986"/>
            <a:ext cx="1893692" cy="7010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square">
            <a:spAutoFit/>
          </a:bodyPr>
          <a:lstStyle/>
          <a:p>
            <a:pPr algn="just">
              <a:defRPr/>
            </a:pPr>
            <a:r>
              <a:rPr altLang="en-US" kern="0" lang="zh-CN" sz="1000">
                <a:solidFill>
                  <a:sysClr lastClr="000000" val="windowText">
                    <a:lumMod val="65000"/>
                    <a:lumOff val="35000"/>
                  </a:sysClr>
                </a:solidFill>
                <a:latin charset="-122" pitchFamily="34" typeface="微软雅黑"/>
                <a:ea charset="-122" pitchFamily="34" typeface="微软雅黑"/>
              </a:rPr>
              <a:t>随着计算机技术的发展及印刷技术进步，平面设计在视觉感观领域的表现也越来越丰富的这真正的对今天的平面设计的。</a:t>
            </a:r>
          </a:p>
        </p:txBody>
      </p:sp>
      <p:sp>
        <p:nvSpPr>
          <p:cNvPr id="115" name="矩形 1"/>
          <p:cNvSpPr>
            <a:spLocks noChangeArrowheads="1"/>
          </p:cNvSpPr>
          <p:nvPr/>
        </p:nvSpPr>
        <p:spPr bwMode="auto">
          <a:xfrm>
            <a:off x="6109974" y="3955986"/>
            <a:ext cx="1893692" cy="7010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square">
            <a:spAutoFit/>
          </a:bodyPr>
          <a:lstStyle/>
          <a:p>
            <a:pPr algn="just">
              <a:defRPr/>
            </a:pPr>
            <a:r>
              <a:rPr altLang="en-US" kern="0" lang="zh-CN" sz="1000">
                <a:solidFill>
                  <a:sysClr lastClr="000000" val="windowText">
                    <a:lumMod val="65000"/>
                    <a:lumOff val="35000"/>
                  </a:sysClr>
                </a:solidFill>
                <a:latin charset="-122" pitchFamily="34" typeface="微软雅黑"/>
                <a:ea charset="-122" pitchFamily="34" typeface="微软雅黑"/>
              </a:rPr>
              <a:t>随着计算机技术的发展及印刷技术进步，平面设计在视觉感观领域的表现也越来越丰富的这真正的对今天的平面设计的。</a:t>
            </a:r>
          </a:p>
        </p:txBody>
      </p:sp>
    </p:spTree>
    <p:extLst>
      <p:ext uri="{BB962C8B-B14F-4D97-AF65-F5344CB8AC3E}">
        <p14:creationId val="2762088074"/>
      </p:ext>
    </p:extLst>
  </p:cSld>
  <p:clrMapOvr>
    <a:masterClrMapping/>
  </p:clrMapOvr>
  <p:transition spd="med">
    <p:fade/>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22" presetSubtype="8">
                                  <p:stCondLst>
                                    <p:cond delay="0"/>
                                  </p:stCondLst>
                                  <p:childTnLst>
                                    <p:set>
                                      <p:cBhvr>
                                        <p:cTn dur="1" fill="hold" id="6">
                                          <p:stCondLst>
                                            <p:cond delay="0"/>
                                          </p:stCondLst>
                                        </p:cTn>
                                        <p:tgtEl>
                                          <p:spTgt spid="194"/>
                                        </p:tgtEl>
                                        <p:attrNameLst>
                                          <p:attrName>style.visibility</p:attrName>
                                        </p:attrNameLst>
                                      </p:cBhvr>
                                      <p:to>
                                        <p:strVal val="visible"/>
                                      </p:to>
                                    </p:set>
                                    <p:animEffect filter="wipe(left)" transition="in">
                                      <p:cBhvr>
                                        <p:cTn dur="500" id="7"/>
                                        <p:tgtEl>
                                          <p:spTgt spid="194"/>
                                        </p:tgtEl>
                                      </p:cBhvr>
                                    </p:animEffect>
                                  </p:childTnLst>
                                </p:cTn>
                              </p:par>
                            </p:childTnLst>
                          </p:cTn>
                        </p:par>
                        <p:par>
                          <p:cTn fill="hold" id="8" nodeType="afterGroup">
                            <p:stCondLst>
                              <p:cond delay="500"/>
                            </p:stCondLst>
                            <p:childTnLst>
                              <p:par>
                                <p:cTn decel="42000" fill="hold" grpId="0" id="9" nodeType="afterEffect" presetClass="entr" presetID="2" presetSubtype="8">
                                  <p:stCondLst>
                                    <p:cond delay="0"/>
                                  </p:stCondLst>
                                  <p:childTnLst>
                                    <p:set>
                                      <p:cBhvr>
                                        <p:cTn dur="1" fill="hold" id="10">
                                          <p:stCondLst>
                                            <p:cond delay="0"/>
                                          </p:stCondLst>
                                        </p:cTn>
                                        <p:tgtEl>
                                          <p:spTgt spid="195"/>
                                        </p:tgtEl>
                                        <p:attrNameLst>
                                          <p:attrName>style.visibility</p:attrName>
                                        </p:attrNameLst>
                                      </p:cBhvr>
                                      <p:to>
                                        <p:strVal val="visible"/>
                                      </p:to>
                                    </p:set>
                                    <p:anim calcmode="lin" valueType="num">
                                      <p:cBhvr additive="base">
                                        <p:cTn dur="500" fill="hold" id="11"/>
                                        <p:tgtEl>
                                          <p:spTgt spid="195"/>
                                        </p:tgtEl>
                                        <p:attrNameLst>
                                          <p:attrName>ppt_x</p:attrName>
                                        </p:attrNameLst>
                                      </p:cBhvr>
                                      <p:tavLst>
                                        <p:tav tm="0">
                                          <p:val>
                                            <p:strVal val="0-#ppt_w/2"/>
                                          </p:val>
                                        </p:tav>
                                        <p:tav tm="100000">
                                          <p:val>
                                            <p:strVal val="#ppt_x"/>
                                          </p:val>
                                        </p:tav>
                                      </p:tavLst>
                                    </p:anim>
                                    <p:anim calcmode="lin" valueType="num">
                                      <p:cBhvr additive="base">
                                        <p:cTn dur="500" fill="hold" id="12"/>
                                        <p:tgtEl>
                                          <p:spTgt spid="195"/>
                                        </p:tgtEl>
                                        <p:attrNameLst>
                                          <p:attrName>ppt_y</p:attrName>
                                        </p:attrNameLst>
                                      </p:cBhvr>
                                      <p:tavLst>
                                        <p:tav tm="0">
                                          <p:val>
                                            <p:strVal val="#ppt_y"/>
                                          </p:val>
                                        </p:tav>
                                        <p:tav tm="100000">
                                          <p:val>
                                            <p:strVal val="#ppt_y"/>
                                          </p:val>
                                        </p:tav>
                                      </p:tavLst>
                                    </p:anim>
                                  </p:childTnLst>
                                </p:cTn>
                              </p:par>
                              <p:par>
                                <p:cTn decel="42000" fill="hold" grpId="0" id="13" nodeType="withEffect" presetClass="entr" presetID="2" presetSubtype="8">
                                  <p:stCondLst>
                                    <p:cond delay="300"/>
                                  </p:stCondLst>
                                  <p:childTnLst>
                                    <p:set>
                                      <p:cBhvr>
                                        <p:cTn dur="1" fill="hold" id="14">
                                          <p:stCondLst>
                                            <p:cond delay="0"/>
                                          </p:stCondLst>
                                        </p:cTn>
                                        <p:tgtEl>
                                          <p:spTgt spid="196"/>
                                        </p:tgtEl>
                                        <p:attrNameLst>
                                          <p:attrName>style.visibility</p:attrName>
                                        </p:attrNameLst>
                                      </p:cBhvr>
                                      <p:to>
                                        <p:strVal val="visible"/>
                                      </p:to>
                                    </p:set>
                                    <p:anim calcmode="lin" valueType="num">
                                      <p:cBhvr additive="base">
                                        <p:cTn dur="500" fill="hold" id="15"/>
                                        <p:tgtEl>
                                          <p:spTgt spid="196"/>
                                        </p:tgtEl>
                                        <p:attrNameLst>
                                          <p:attrName>ppt_x</p:attrName>
                                        </p:attrNameLst>
                                      </p:cBhvr>
                                      <p:tavLst>
                                        <p:tav tm="0">
                                          <p:val>
                                            <p:strVal val="0-#ppt_w/2"/>
                                          </p:val>
                                        </p:tav>
                                        <p:tav tm="100000">
                                          <p:val>
                                            <p:strVal val="#ppt_x"/>
                                          </p:val>
                                        </p:tav>
                                      </p:tavLst>
                                    </p:anim>
                                    <p:anim calcmode="lin" valueType="num">
                                      <p:cBhvr additive="base">
                                        <p:cTn dur="500" fill="hold" id="16"/>
                                        <p:tgtEl>
                                          <p:spTgt spid="196"/>
                                        </p:tgtEl>
                                        <p:attrNameLst>
                                          <p:attrName>ppt_y</p:attrName>
                                        </p:attrNameLst>
                                      </p:cBhvr>
                                      <p:tavLst>
                                        <p:tav tm="0">
                                          <p:val>
                                            <p:strVal val="#ppt_y"/>
                                          </p:val>
                                        </p:tav>
                                        <p:tav tm="100000">
                                          <p:val>
                                            <p:strVal val="#ppt_y"/>
                                          </p:val>
                                        </p:tav>
                                      </p:tavLst>
                                    </p:anim>
                                  </p:childTnLst>
                                </p:cTn>
                              </p:par>
                            </p:childTnLst>
                          </p:cTn>
                        </p:par>
                        <p:par>
                          <p:cTn fill="hold" id="17" nodeType="afterGroup">
                            <p:stCondLst>
                              <p:cond delay="1300"/>
                            </p:stCondLst>
                            <p:childTnLst>
                              <p:par>
                                <p:cTn fill="hold" id="18" nodeType="afterEffect" presetClass="entr" presetID="2" presetSubtype="1">
                                  <p:stCondLst>
                                    <p:cond delay="0"/>
                                  </p:stCondLst>
                                  <p:childTnLst>
                                    <p:set>
                                      <p:cBhvr>
                                        <p:cTn dur="1" fill="hold" id="19">
                                          <p:stCondLst>
                                            <p:cond delay="0"/>
                                          </p:stCondLst>
                                        </p:cTn>
                                        <p:tgtEl>
                                          <p:spTgt spid="95"/>
                                        </p:tgtEl>
                                        <p:attrNameLst>
                                          <p:attrName>style.visibility</p:attrName>
                                        </p:attrNameLst>
                                      </p:cBhvr>
                                      <p:to>
                                        <p:strVal val="visible"/>
                                      </p:to>
                                    </p:set>
                                    <p:anim calcmode="lin" valueType="num">
                                      <p:cBhvr additive="base">
                                        <p:cTn dur="500" fill="hold" id="20"/>
                                        <p:tgtEl>
                                          <p:spTgt spid="95"/>
                                        </p:tgtEl>
                                        <p:attrNameLst>
                                          <p:attrName>ppt_x</p:attrName>
                                        </p:attrNameLst>
                                      </p:cBhvr>
                                      <p:tavLst>
                                        <p:tav tm="0">
                                          <p:val>
                                            <p:strVal val="#ppt_x"/>
                                          </p:val>
                                        </p:tav>
                                        <p:tav tm="100000">
                                          <p:val>
                                            <p:strVal val="#ppt_x"/>
                                          </p:val>
                                        </p:tav>
                                      </p:tavLst>
                                    </p:anim>
                                    <p:anim calcmode="lin" valueType="num">
                                      <p:cBhvr additive="base">
                                        <p:cTn dur="500" fill="hold" id="21"/>
                                        <p:tgtEl>
                                          <p:spTgt spid="95"/>
                                        </p:tgtEl>
                                        <p:attrNameLst>
                                          <p:attrName>ppt_y</p:attrName>
                                        </p:attrNameLst>
                                      </p:cBhvr>
                                      <p:tavLst>
                                        <p:tav tm="0">
                                          <p:val>
                                            <p:strVal val="0-#ppt_h/2"/>
                                          </p:val>
                                        </p:tav>
                                        <p:tav tm="100000">
                                          <p:val>
                                            <p:strVal val="#ppt_y"/>
                                          </p:val>
                                        </p:tav>
                                      </p:tavLst>
                                    </p:anim>
                                  </p:childTnLst>
                                </p:cTn>
                              </p:par>
                            </p:childTnLst>
                          </p:cTn>
                        </p:par>
                        <p:par>
                          <p:cTn fill="hold" id="22" nodeType="afterGroup">
                            <p:stCondLst>
                              <p:cond delay="1800"/>
                            </p:stCondLst>
                            <p:childTnLst>
                              <p:par>
                                <p:cTn fill="hold" id="23" nodeType="afterEffect" presetClass="entr" presetID="2" presetSubtype="1">
                                  <p:stCondLst>
                                    <p:cond delay="0"/>
                                  </p:stCondLst>
                                  <p:childTnLst>
                                    <p:set>
                                      <p:cBhvr>
                                        <p:cTn dur="1" fill="hold" id="24">
                                          <p:stCondLst>
                                            <p:cond delay="0"/>
                                          </p:stCondLst>
                                        </p:cTn>
                                        <p:tgtEl>
                                          <p:spTgt spid="101"/>
                                        </p:tgtEl>
                                        <p:attrNameLst>
                                          <p:attrName>style.visibility</p:attrName>
                                        </p:attrNameLst>
                                      </p:cBhvr>
                                      <p:to>
                                        <p:strVal val="visible"/>
                                      </p:to>
                                    </p:set>
                                    <p:anim calcmode="lin" valueType="num">
                                      <p:cBhvr additive="base">
                                        <p:cTn dur="500" fill="hold" id="25"/>
                                        <p:tgtEl>
                                          <p:spTgt spid="101"/>
                                        </p:tgtEl>
                                        <p:attrNameLst>
                                          <p:attrName>ppt_x</p:attrName>
                                        </p:attrNameLst>
                                      </p:cBhvr>
                                      <p:tavLst>
                                        <p:tav tm="0">
                                          <p:val>
                                            <p:strVal val="#ppt_x"/>
                                          </p:val>
                                        </p:tav>
                                        <p:tav tm="100000">
                                          <p:val>
                                            <p:strVal val="#ppt_x"/>
                                          </p:val>
                                        </p:tav>
                                      </p:tavLst>
                                    </p:anim>
                                    <p:anim calcmode="lin" valueType="num">
                                      <p:cBhvr additive="base">
                                        <p:cTn dur="500" fill="hold" id="26"/>
                                        <p:tgtEl>
                                          <p:spTgt spid="101"/>
                                        </p:tgtEl>
                                        <p:attrNameLst>
                                          <p:attrName>ppt_y</p:attrName>
                                        </p:attrNameLst>
                                      </p:cBhvr>
                                      <p:tavLst>
                                        <p:tav tm="0">
                                          <p:val>
                                            <p:strVal val="0-#ppt_h/2"/>
                                          </p:val>
                                        </p:tav>
                                        <p:tav tm="100000">
                                          <p:val>
                                            <p:strVal val="#ppt_y"/>
                                          </p:val>
                                        </p:tav>
                                      </p:tavLst>
                                    </p:anim>
                                  </p:childTnLst>
                                </p:cTn>
                              </p:par>
                            </p:childTnLst>
                          </p:cTn>
                        </p:par>
                        <p:par>
                          <p:cTn fill="hold" id="27" nodeType="afterGroup">
                            <p:stCondLst>
                              <p:cond delay="2300"/>
                            </p:stCondLst>
                            <p:childTnLst>
                              <p:par>
                                <p:cTn fill="hold" id="28" nodeType="afterEffect" presetClass="entr" presetID="2" presetSubtype="1">
                                  <p:stCondLst>
                                    <p:cond delay="0"/>
                                  </p:stCondLst>
                                  <p:childTnLst>
                                    <p:set>
                                      <p:cBhvr>
                                        <p:cTn dur="1" fill="hold" id="29">
                                          <p:stCondLst>
                                            <p:cond delay="0"/>
                                          </p:stCondLst>
                                        </p:cTn>
                                        <p:tgtEl>
                                          <p:spTgt spid="107"/>
                                        </p:tgtEl>
                                        <p:attrNameLst>
                                          <p:attrName>style.visibility</p:attrName>
                                        </p:attrNameLst>
                                      </p:cBhvr>
                                      <p:to>
                                        <p:strVal val="visible"/>
                                      </p:to>
                                    </p:set>
                                    <p:anim calcmode="lin" valueType="num">
                                      <p:cBhvr additive="base">
                                        <p:cTn dur="500" fill="hold" id="30"/>
                                        <p:tgtEl>
                                          <p:spTgt spid="107"/>
                                        </p:tgtEl>
                                        <p:attrNameLst>
                                          <p:attrName>ppt_x</p:attrName>
                                        </p:attrNameLst>
                                      </p:cBhvr>
                                      <p:tavLst>
                                        <p:tav tm="0">
                                          <p:val>
                                            <p:strVal val="#ppt_x"/>
                                          </p:val>
                                        </p:tav>
                                        <p:tav tm="100000">
                                          <p:val>
                                            <p:strVal val="#ppt_x"/>
                                          </p:val>
                                        </p:tav>
                                      </p:tavLst>
                                    </p:anim>
                                    <p:anim calcmode="lin" valueType="num">
                                      <p:cBhvr additive="base">
                                        <p:cTn dur="500" fill="hold" id="31"/>
                                        <p:tgtEl>
                                          <p:spTgt spid="107"/>
                                        </p:tgtEl>
                                        <p:attrNameLst>
                                          <p:attrName>ppt_y</p:attrName>
                                        </p:attrNameLst>
                                      </p:cBhvr>
                                      <p:tavLst>
                                        <p:tav tm="0">
                                          <p:val>
                                            <p:strVal val="0-#ppt_h/2"/>
                                          </p:val>
                                        </p:tav>
                                        <p:tav tm="100000">
                                          <p:val>
                                            <p:strVal val="#ppt_y"/>
                                          </p:val>
                                        </p:tav>
                                      </p:tavLst>
                                    </p:anim>
                                  </p:childTnLst>
                                </p:cTn>
                              </p:par>
                            </p:childTnLst>
                          </p:cTn>
                        </p:par>
                        <p:par>
                          <p:cTn fill="hold" id="32" nodeType="afterGroup">
                            <p:stCondLst>
                              <p:cond delay="2800"/>
                            </p:stCondLst>
                            <p:childTnLst>
                              <p:par>
                                <p:cTn fill="hold" grpId="0" id="33" nodeType="afterEffect" presetClass="entr" presetID="2" presetSubtype="8">
                                  <p:stCondLst>
                                    <p:cond delay="0"/>
                                  </p:stCondLst>
                                  <p:childTnLst>
                                    <p:set>
                                      <p:cBhvr>
                                        <p:cTn dur="1" fill="hold" id="34">
                                          <p:stCondLst>
                                            <p:cond delay="0"/>
                                          </p:stCondLst>
                                        </p:cTn>
                                        <p:tgtEl>
                                          <p:spTgt spid="113"/>
                                        </p:tgtEl>
                                        <p:attrNameLst>
                                          <p:attrName>style.visibility</p:attrName>
                                        </p:attrNameLst>
                                      </p:cBhvr>
                                      <p:to>
                                        <p:strVal val="visible"/>
                                      </p:to>
                                    </p:set>
                                    <p:anim calcmode="lin" valueType="num">
                                      <p:cBhvr additive="base">
                                        <p:cTn dur="300" fill="hold" id="35"/>
                                        <p:tgtEl>
                                          <p:spTgt spid="113"/>
                                        </p:tgtEl>
                                        <p:attrNameLst>
                                          <p:attrName>ppt_x</p:attrName>
                                        </p:attrNameLst>
                                      </p:cBhvr>
                                      <p:tavLst>
                                        <p:tav tm="0">
                                          <p:val>
                                            <p:strVal val="0-#ppt_w/2"/>
                                          </p:val>
                                        </p:tav>
                                        <p:tav tm="100000">
                                          <p:val>
                                            <p:strVal val="#ppt_x"/>
                                          </p:val>
                                        </p:tav>
                                      </p:tavLst>
                                    </p:anim>
                                    <p:anim calcmode="lin" valueType="num">
                                      <p:cBhvr additive="base">
                                        <p:cTn dur="300" fill="hold" id="36"/>
                                        <p:tgtEl>
                                          <p:spTgt spid="113"/>
                                        </p:tgtEl>
                                        <p:attrNameLst>
                                          <p:attrName>ppt_y</p:attrName>
                                        </p:attrNameLst>
                                      </p:cBhvr>
                                      <p:tavLst>
                                        <p:tav tm="0">
                                          <p:val>
                                            <p:strVal val="#ppt_y"/>
                                          </p:val>
                                        </p:tav>
                                        <p:tav tm="100000">
                                          <p:val>
                                            <p:strVal val="#ppt_y"/>
                                          </p:val>
                                        </p:tav>
                                      </p:tavLst>
                                    </p:anim>
                                  </p:childTnLst>
                                </p:cTn>
                              </p:par>
                            </p:childTnLst>
                          </p:cTn>
                        </p:par>
                        <p:par>
                          <p:cTn fill="hold" id="37" nodeType="afterGroup">
                            <p:stCondLst>
                              <p:cond delay="3100"/>
                            </p:stCondLst>
                            <p:childTnLst>
                              <p:par>
                                <p:cTn fill="hold" grpId="0" id="38" nodeType="afterEffect" presetClass="entr" presetID="2" presetSubtype="8">
                                  <p:stCondLst>
                                    <p:cond delay="0"/>
                                  </p:stCondLst>
                                  <p:childTnLst>
                                    <p:set>
                                      <p:cBhvr>
                                        <p:cTn dur="1" fill="hold" id="39">
                                          <p:stCondLst>
                                            <p:cond delay="0"/>
                                          </p:stCondLst>
                                        </p:cTn>
                                        <p:tgtEl>
                                          <p:spTgt spid="114"/>
                                        </p:tgtEl>
                                        <p:attrNameLst>
                                          <p:attrName>style.visibility</p:attrName>
                                        </p:attrNameLst>
                                      </p:cBhvr>
                                      <p:to>
                                        <p:strVal val="visible"/>
                                      </p:to>
                                    </p:set>
                                    <p:anim calcmode="lin" valueType="num">
                                      <p:cBhvr additive="base">
                                        <p:cTn dur="300" fill="hold" id="40"/>
                                        <p:tgtEl>
                                          <p:spTgt spid="114"/>
                                        </p:tgtEl>
                                        <p:attrNameLst>
                                          <p:attrName>ppt_x</p:attrName>
                                        </p:attrNameLst>
                                      </p:cBhvr>
                                      <p:tavLst>
                                        <p:tav tm="0">
                                          <p:val>
                                            <p:strVal val="0-#ppt_w/2"/>
                                          </p:val>
                                        </p:tav>
                                        <p:tav tm="100000">
                                          <p:val>
                                            <p:strVal val="#ppt_x"/>
                                          </p:val>
                                        </p:tav>
                                      </p:tavLst>
                                    </p:anim>
                                    <p:anim calcmode="lin" valueType="num">
                                      <p:cBhvr additive="base">
                                        <p:cTn dur="300" fill="hold" id="41"/>
                                        <p:tgtEl>
                                          <p:spTgt spid="114"/>
                                        </p:tgtEl>
                                        <p:attrNameLst>
                                          <p:attrName>ppt_y</p:attrName>
                                        </p:attrNameLst>
                                      </p:cBhvr>
                                      <p:tavLst>
                                        <p:tav tm="0">
                                          <p:val>
                                            <p:strVal val="#ppt_y"/>
                                          </p:val>
                                        </p:tav>
                                        <p:tav tm="100000">
                                          <p:val>
                                            <p:strVal val="#ppt_y"/>
                                          </p:val>
                                        </p:tav>
                                      </p:tavLst>
                                    </p:anim>
                                  </p:childTnLst>
                                </p:cTn>
                              </p:par>
                            </p:childTnLst>
                          </p:cTn>
                        </p:par>
                        <p:par>
                          <p:cTn fill="hold" id="42" nodeType="afterGroup">
                            <p:stCondLst>
                              <p:cond delay="3400"/>
                            </p:stCondLst>
                            <p:childTnLst>
                              <p:par>
                                <p:cTn fill="hold" grpId="0" id="43" nodeType="afterEffect" presetClass="entr" presetID="2" presetSubtype="8">
                                  <p:stCondLst>
                                    <p:cond delay="0"/>
                                  </p:stCondLst>
                                  <p:childTnLst>
                                    <p:set>
                                      <p:cBhvr>
                                        <p:cTn dur="1" fill="hold" id="44">
                                          <p:stCondLst>
                                            <p:cond delay="0"/>
                                          </p:stCondLst>
                                        </p:cTn>
                                        <p:tgtEl>
                                          <p:spTgt spid="115"/>
                                        </p:tgtEl>
                                        <p:attrNameLst>
                                          <p:attrName>style.visibility</p:attrName>
                                        </p:attrNameLst>
                                      </p:cBhvr>
                                      <p:to>
                                        <p:strVal val="visible"/>
                                      </p:to>
                                    </p:set>
                                    <p:anim calcmode="lin" valueType="num">
                                      <p:cBhvr additive="base">
                                        <p:cTn dur="300" fill="hold" id="45"/>
                                        <p:tgtEl>
                                          <p:spTgt spid="115"/>
                                        </p:tgtEl>
                                        <p:attrNameLst>
                                          <p:attrName>ppt_x</p:attrName>
                                        </p:attrNameLst>
                                      </p:cBhvr>
                                      <p:tavLst>
                                        <p:tav tm="0">
                                          <p:val>
                                            <p:strVal val="0-#ppt_w/2"/>
                                          </p:val>
                                        </p:tav>
                                        <p:tav tm="100000">
                                          <p:val>
                                            <p:strVal val="#ppt_x"/>
                                          </p:val>
                                        </p:tav>
                                      </p:tavLst>
                                    </p:anim>
                                    <p:anim calcmode="lin" valueType="num">
                                      <p:cBhvr additive="base">
                                        <p:cTn dur="300" fill="hold" id="46"/>
                                        <p:tgtEl>
                                          <p:spTgt spid="115"/>
                                        </p:tgtEl>
                                        <p:attrNameLst>
                                          <p:attrName>ppt_y</p:attrName>
                                        </p:attrNameLst>
                                      </p:cBhvr>
                                      <p:tavLst>
                                        <p:tav tm="0">
                                          <p:val>
                                            <p:strVal val="#ppt_y"/>
                                          </p:val>
                                        </p:tav>
                                        <p:tav tm="100000">
                                          <p:val>
                                            <p:strVal val="#ppt_y"/>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194"/>
      <p:bldP grpId="0" spid="195"/>
      <p:bldP grpId="0" spid="196"/>
      <p:bldP grpId="0" spid="113"/>
      <p:bldP grpId="0" spid="114"/>
      <p:bldP grpId="0" spid="115"/>
    </p:bldLst>
  </p:timing>
</p:sld>
</file>

<file path=ppt/slides/slide18.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bg>
      <p:bgPr>
        <a:blipFill dpi="0" rotWithShape="1">
          <a:blip r:embed="rId3">
            <a:lum/>
            <a:extLst>
              <a:ext uri="{28A0092B-C50C-407E-A947-70E740481C1C}">
                <a14:useLocalDpi/>
              </a:ext>
            </a:extLst>
          </a:blip>
          <a:stretch>
            <a:fillRect/>
          </a:stretch>
        </a:blipFill>
        <a:effectLst/>
      </p:bgPr>
    </p:bg>
    <p:spTree>
      <p:nvGrpSpPr>
        <p:cNvPr id="1" name=""/>
        <p:cNvGrpSpPr/>
        <p:nvPr/>
      </p:nvGrpSpPr>
      <p:grpSpPr>
        <a:xfrm>
          <a:off x="0" y="0"/>
          <a:ext cx="0" cy="0"/>
        </a:xfrm>
      </p:grpSpPr>
      <p:sp>
        <p:nvSpPr>
          <p:cNvPr id="194" name="矩形 193"/>
          <p:cNvSpPr/>
          <p:nvPr/>
        </p:nvSpPr>
        <p:spPr>
          <a:xfrm>
            <a:off x="0" y="434529"/>
            <a:ext cx="755576" cy="409030"/>
          </a:xfrm>
          <a:prstGeom prst="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95" name="TextBox 194"/>
          <p:cNvSpPr txBox="1"/>
          <p:nvPr/>
        </p:nvSpPr>
        <p:spPr>
          <a:xfrm>
            <a:off x="683568" y="360988"/>
            <a:ext cx="2592288" cy="335280"/>
          </a:xfrm>
          <a:prstGeom prst="rect">
            <a:avLst/>
          </a:prstGeom>
          <a:noFill/>
          <a:effectLst/>
        </p:spPr>
        <p:txBody>
          <a:bodyPr rtlCol="0" wrap="square">
            <a:spAutoFit/>
          </a:bodyPr>
          <a:lstStyle/>
          <a:p>
            <a:r>
              <a:rPr altLang="en-US" b="1" lang="zh-CN" smtClean="0" sz="1600">
                <a:solidFill>
                  <a:schemeClr val="tx1">
                    <a:lumMod val="65000"/>
                    <a:lumOff val="35000"/>
                  </a:schemeClr>
                </a:solidFill>
                <a:latin charset="-122" pitchFamily="34" typeface="微软雅黑"/>
                <a:ea charset="-122" pitchFamily="34" typeface="微软雅黑"/>
              </a:rPr>
              <a:t>在这里填写目录标题内容</a:t>
            </a:r>
          </a:p>
        </p:txBody>
      </p:sp>
      <p:sp>
        <p:nvSpPr>
          <p:cNvPr id="196" name="矩形 195"/>
          <p:cNvSpPr/>
          <p:nvPr/>
        </p:nvSpPr>
        <p:spPr>
          <a:xfrm>
            <a:off x="715208" y="607789"/>
            <a:ext cx="1544955" cy="304800"/>
          </a:xfrm>
          <a:prstGeom prst="rect">
            <a:avLst/>
          </a:prstGeom>
        </p:spPr>
        <p:txBody>
          <a:bodyPr wrap="none">
            <a:spAutoFit/>
          </a:bodyPr>
          <a:lstStyle/>
          <a:p>
            <a:r>
              <a:rPr altLang="zh-CN" lang="en-US" sz="1400">
                <a:solidFill>
                  <a:schemeClr val="tx1">
                    <a:lumMod val="65000"/>
                    <a:lumOff val="35000"/>
                  </a:schemeClr>
                </a:solidFill>
                <a:latin charset="0" panose="020b0806030902050204" pitchFamily="34" typeface="Impact"/>
              </a:rPr>
              <a:t>Fill in the title here</a:t>
            </a:r>
          </a:p>
        </p:txBody>
      </p:sp>
      <p:grpSp>
        <p:nvGrpSpPr>
          <p:cNvPr id="26" name="组合 25"/>
          <p:cNvGrpSpPr/>
          <p:nvPr/>
        </p:nvGrpSpPr>
        <p:grpSpPr>
          <a:xfrm>
            <a:off x="6195615" y="2211710"/>
            <a:ext cx="1671177" cy="1609411"/>
            <a:chOff x="6195615" y="2211710"/>
            <a:chExt cx="1671177" cy="1609411"/>
          </a:xfrm>
        </p:grpSpPr>
        <p:sp>
          <p:nvSpPr>
            <p:cNvPr id="27" name="右箭头 55"/>
            <p:cNvSpPr/>
            <p:nvPr/>
          </p:nvSpPr>
          <p:spPr>
            <a:xfrm>
              <a:off x="6195615" y="2211710"/>
              <a:ext cx="1671177" cy="1609411"/>
            </a:xfrm>
            <a:custGeom>
              <a:gdLst>
                <a:gd fmla="*/ 0 w 1671177" name="connsiteX0"/>
                <a:gd fmla="*/ 354510 h 1609411" name="connsiteY0"/>
                <a:gd fmla="*/ 556334 w 1671177" name="connsiteX1"/>
                <a:gd fmla="*/ 353057 h 1609411" name="connsiteY1"/>
                <a:gd fmla="*/ 850996 w 1671177" name="connsiteX2"/>
                <a:gd fmla="*/ 94099 h 1609411" name="connsiteY2"/>
                <a:gd fmla="*/ 1004876 w 1671177" name="connsiteX3"/>
                <a:gd fmla="*/ 34278 h 1609411" name="connsiteY3"/>
                <a:gd fmla="*/ 1577267 w 1671177" name="connsiteX4"/>
                <a:gd fmla="*/ 619386 h 1609411" name="connsiteY4"/>
                <a:gd fmla="*/ 1589104 w 1671177" name="connsiteX5"/>
                <a:gd fmla="*/ 982488 h 1609411" name="connsiteY5"/>
                <a:gd fmla="*/ 1013753 w 1671177" name="connsiteX6"/>
                <a:gd fmla="*/ 1548957 h 1609411" name="connsiteY6"/>
                <a:gd fmla="*/ 853956 w 1671177" name="connsiteX7"/>
                <a:gd fmla="*/ 1495056 h 1609411" name="connsiteY7"/>
                <a:gd fmla="*/ 582967 w 1671177" name="connsiteX8"/>
                <a:gd fmla="*/ 1267456 h 1609411" name="connsiteY8"/>
                <a:gd fmla="*/ 0 w 1671177" name="connsiteX9"/>
                <a:gd fmla="*/ 1267196 h 1609411" name="connsiteY9"/>
                <a:gd fmla="*/ 266330 w 1671177" name="connsiteX10"/>
                <a:gd fmla="*/ 989289 h 1609411" name="connsiteY10"/>
                <a:gd fmla="*/ 287045 w 1671177" name="connsiteX11"/>
                <a:gd fmla="*/ 646020 h 1609411" name="connsiteY11"/>
                <a:gd fmla="*/ 0 w 1671177" name="connsiteX12"/>
                <a:gd fmla="*/ 354510 h 1609411" name="connsiteY12"/>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b="b" l="l" r="r" t="t"/>
              <a:pathLst>
                <a:path h="1609411" w="1671177">
                  <a:moveTo>
                    <a:pt x="0" y="354510"/>
                  </a:moveTo>
                  <a:lnTo>
                    <a:pt x="556334" y="353057"/>
                  </a:lnTo>
                  <a:cubicBezTo>
                    <a:pt x="746291" y="355515"/>
                    <a:pt x="856347" y="257358"/>
                    <a:pt x="850996" y="94099"/>
                  </a:cubicBezTo>
                  <a:cubicBezTo>
                    <a:pt x="849023" y="-2780"/>
                    <a:pt x="929910" y="-28640"/>
                    <a:pt x="1004876" y="34278"/>
                  </a:cubicBezTo>
                  <a:lnTo>
                    <a:pt x="1577267" y="619386"/>
                  </a:lnTo>
                  <a:cubicBezTo>
                    <a:pt x="1720296" y="767053"/>
                    <a:pt x="1679854" y="873291"/>
                    <a:pt x="1589104" y="982488"/>
                  </a:cubicBezTo>
                  <a:lnTo>
                    <a:pt x="1013753" y="1548957"/>
                  </a:lnTo>
                  <a:cubicBezTo>
                    <a:pt x="927935" y="1643440"/>
                    <a:pt x="868752" y="1628432"/>
                    <a:pt x="853956" y="1495056"/>
                  </a:cubicBezTo>
                  <a:cubicBezTo>
                    <a:pt x="849443" y="1377760"/>
                    <a:pt x="794625" y="1269343"/>
                    <a:pt x="582967" y="1267456"/>
                  </a:cubicBezTo>
                  <a:lnTo>
                    <a:pt x="0" y="1267196"/>
                  </a:lnTo>
                  <a:lnTo>
                    <a:pt x="266330" y="989289"/>
                  </a:lnTo>
                  <a:cubicBezTo>
                    <a:pt x="347215" y="886703"/>
                    <a:pt x="398509" y="775239"/>
                    <a:pt x="287045" y="646020"/>
                  </a:cubicBezTo>
                  <a:lnTo>
                    <a:pt x="0" y="354510"/>
                  </a:lnTo>
                  <a:close/>
                </a:path>
              </a:pathLst>
            </a:cu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28" name="TextBox 27"/>
            <p:cNvSpPr txBox="1"/>
            <p:nvPr/>
          </p:nvSpPr>
          <p:spPr>
            <a:xfrm>
              <a:off x="6876255" y="2754805"/>
              <a:ext cx="563880" cy="518160"/>
            </a:xfrm>
            <a:prstGeom prst="rect">
              <a:avLst/>
            </a:prstGeom>
            <a:noFill/>
          </p:spPr>
          <p:txBody>
            <a:bodyPr rtlCol="0" wrap="none">
              <a:spAutoFit/>
            </a:bodyPr>
            <a:lstStyle/>
            <a:p>
              <a:r>
                <a:rPr altLang="zh-CN" lang="en-US" smtClean="0" sz="2800">
                  <a:solidFill>
                    <a:prstClr val="white"/>
                  </a:solidFill>
                  <a:latin charset="0" panose="020b0806030902050204" pitchFamily="34" typeface="Impact"/>
                </a:rPr>
                <a:t>05</a:t>
              </a:r>
            </a:p>
          </p:txBody>
        </p:sp>
      </p:grpSp>
      <p:grpSp>
        <p:nvGrpSpPr>
          <p:cNvPr id="29" name="组合 28"/>
          <p:cNvGrpSpPr/>
          <p:nvPr/>
        </p:nvGrpSpPr>
        <p:grpSpPr>
          <a:xfrm>
            <a:off x="4901450" y="2211710"/>
            <a:ext cx="1773781" cy="1609411"/>
            <a:chOff x="4901450" y="2211710"/>
            <a:chExt cx="1773781" cy="1609411"/>
          </a:xfrm>
        </p:grpSpPr>
        <p:grpSp>
          <p:nvGrpSpPr>
            <p:cNvPr id="30" name="组合 29"/>
            <p:cNvGrpSpPr/>
            <p:nvPr/>
          </p:nvGrpSpPr>
          <p:grpSpPr>
            <a:xfrm>
              <a:off x="4901450" y="2211710"/>
              <a:ext cx="1773781" cy="1609411"/>
              <a:chOff x="1074198" y="2188917"/>
              <a:chExt cx="1773781" cy="1609411"/>
            </a:xfrm>
          </p:grpSpPr>
          <p:sp>
            <p:nvSpPr>
              <p:cNvPr id="32" name="右箭头 55"/>
              <p:cNvSpPr/>
              <p:nvPr/>
            </p:nvSpPr>
            <p:spPr>
              <a:xfrm>
                <a:off x="1176802" y="2551604"/>
                <a:ext cx="1671177" cy="911035"/>
              </a:xfrm>
              <a:custGeom>
                <a:rect b="b" l="l" r="r" t="t"/>
                <a:pathLst>
                  <a:path h="911035" w="1671177">
                    <a:moveTo>
                      <a:pt x="3880" y="0"/>
                    </a:moveTo>
                    <a:lnTo>
                      <a:pt x="1322002" y="0"/>
                    </a:lnTo>
                    <a:lnTo>
                      <a:pt x="1577267" y="260936"/>
                    </a:lnTo>
                    <a:cubicBezTo>
                      <a:pt x="1720296" y="408603"/>
                      <a:pt x="1679854" y="514841"/>
                      <a:pt x="1589104" y="624038"/>
                    </a:cubicBezTo>
                    <a:lnTo>
                      <a:pt x="1297607" y="911035"/>
                    </a:lnTo>
                    <a:lnTo>
                      <a:pt x="609562" y="911035"/>
                    </a:lnTo>
                    <a:cubicBezTo>
                      <a:pt x="601030" y="909370"/>
                      <a:pt x="592146" y="909088"/>
                      <a:pt x="582967" y="909006"/>
                    </a:cubicBezTo>
                    <a:lnTo>
                      <a:pt x="0" y="908746"/>
                    </a:lnTo>
                    <a:lnTo>
                      <a:pt x="266330" y="630839"/>
                    </a:lnTo>
                    <a:cubicBezTo>
                      <a:pt x="347215" y="528253"/>
                      <a:pt x="398509" y="416789"/>
                      <a:pt x="287045" y="287570"/>
                    </a:cubicBezTo>
                    <a:close/>
                  </a:path>
                </a:pathLst>
              </a:custGeom>
              <a:solidFill>
                <a:schemeClr val="tx1">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33" name="右箭头 55"/>
              <p:cNvSpPr/>
              <p:nvPr/>
            </p:nvSpPr>
            <p:spPr>
              <a:xfrm>
                <a:off x="1074198" y="2188917"/>
                <a:ext cx="1671177" cy="1609411"/>
              </a:xfrm>
              <a:custGeom>
                <a:gdLst>
                  <a:gd fmla="*/ 0 w 1671177" name="connsiteX0"/>
                  <a:gd fmla="*/ 354510 h 1609411" name="connsiteY0"/>
                  <a:gd fmla="*/ 556334 w 1671177" name="connsiteX1"/>
                  <a:gd fmla="*/ 353057 h 1609411" name="connsiteY1"/>
                  <a:gd fmla="*/ 850996 w 1671177" name="connsiteX2"/>
                  <a:gd fmla="*/ 94099 h 1609411" name="connsiteY2"/>
                  <a:gd fmla="*/ 1004876 w 1671177" name="connsiteX3"/>
                  <a:gd fmla="*/ 34278 h 1609411" name="connsiteY3"/>
                  <a:gd fmla="*/ 1577267 w 1671177" name="connsiteX4"/>
                  <a:gd fmla="*/ 619386 h 1609411" name="connsiteY4"/>
                  <a:gd fmla="*/ 1589104 w 1671177" name="connsiteX5"/>
                  <a:gd fmla="*/ 982488 h 1609411" name="connsiteY5"/>
                  <a:gd fmla="*/ 1013753 w 1671177" name="connsiteX6"/>
                  <a:gd fmla="*/ 1548957 h 1609411" name="connsiteY6"/>
                  <a:gd fmla="*/ 853956 w 1671177" name="connsiteX7"/>
                  <a:gd fmla="*/ 1495056 h 1609411" name="connsiteY7"/>
                  <a:gd fmla="*/ 582967 w 1671177" name="connsiteX8"/>
                  <a:gd fmla="*/ 1267456 h 1609411" name="connsiteY8"/>
                  <a:gd fmla="*/ 0 w 1671177" name="connsiteX9"/>
                  <a:gd fmla="*/ 1267196 h 1609411" name="connsiteY9"/>
                  <a:gd fmla="*/ 266330 w 1671177" name="connsiteX10"/>
                  <a:gd fmla="*/ 989289 h 1609411" name="connsiteY10"/>
                  <a:gd fmla="*/ 287045 w 1671177" name="connsiteX11"/>
                  <a:gd fmla="*/ 646020 h 1609411" name="connsiteY11"/>
                  <a:gd fmla="*/ 0 w 1671177" name="connsiteX12"/>
                  <a:gd fmla="*/ 354510 h 1609411" name="connsiteY12"/>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b="b" l="l" r="r" t="t"/>
                <a:pathLst>
                  <a:path h="1609411" w="1671177">
                    <a:moveTo>
                      <a:pt x="0" y="354510"/>
                    </a:moveTo>
                    <a:lnTo>
                      <a:pt x="556334" y="353057"/>
                    </a:lnTo>
                    <a:cubicBezTo>
                      <a:pt x="746291" y="355515"/>
                      <a:pt x="856347" y="257358"/>
                      <a:pt x="850996" y="94099"/>
                    </a:cubicBezTo>
                    <a:cubicBezTo>
                      <a:pt x="849023" y="-2780"/>
                      <a:pt x="929910" y="-28640"/>
                      <a:pt x="1004876" y="34278"/>
                    </a:cubicBezTo>
                    <a:lnTo>
                      <a:pt x="1577267" y="619386"/>
                    </a:lnTo>
                    <a:cubicBezTo>
                      <a:pt x="1720296" y="767053"/>
                      <a:pt x="1679854" y="873291"/>
                      <a:pt x="1589104" y="982488"/>
                    </a:cubicBezTo>
                    <a:lnTo>
                      <a:pt x="1013753" y="1548957"/>
                    </a:lnTo>
                    <a:cubicBezTo>
                      <a:pt x="927935" y="1643440"/>
                      <a:pt x="868752" y="1628432"/>
                      <a:pt x="853956" y="1495056"/>
                    </a:cubicBezTo>
                    <a:cubicBezTo>
                      <a:pt x="849443" y="1377760"/>
                      <a:pt x="794625" y="1269343"/>
                      <a:pt x="582967" y="1267456"/>
                    </a:cubicBezTo>
                    <a:lnTo>
                      <a:pt x="0" y="1267196"/>
                    </a:lnTo>
                    <a:lnTo>
                      <a:pt x="266330" y="989289"/>
                    </a:lnTo>
                    <a:cubicBezTo>
                      <a:pt x="347215" y="886703"/>
                      <a:pt x="398509" y="775239"/>
                      <a:pt x="287045" y="646020"/>
                    </a:cubicBezTo>
                    <a:lnTo>
                      <a:pt x="0" y="354510"/>
                    </a:ln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sp>
          <p:nvSpPr>
            <p:cNvPr id="31" name="TextBox 30"/>
            <p:cNvSpPr txBox="1"/>
            <p:nvPr/>
          </p:nvSpPr>
          <p:spPr>
            <a:xfrm>
              <a:off x="5583002" y="2754805"/>
              <a:ext cx="551180" cy="518160"/>
            </a:xfrm>
            <a:prstGeom prst="rect">
              <a:avLst/>
            </a:prstGeom>
            <a:noFill/>
          </p:spPr>
          <p:txBody>
            <a:bodyPr rtlCol="0" wrap="none">
              <a:spAutoFit/>
            </a:bodyPr>
            <a:lstStyle/>
            <a:p>
              <a:r>
                <a:rPr altLang="zh-CN" lang="en-US" smtClean="0" sz="2800">
                  <a:solidFill>
                    <a:prstClr val="white"/>
                  </a:solidFill>
                  <a:latin charset="0" panose="020b0806030902050204" pitchFamily="34" typeface="Impact"/>
                </a:rPr>
                <a:t>04</a:t>
              </a:r>
            </a:p>
          </p:txBody>
        </p:sp>
      </p:grpSp>
      <p:grpSp>
        <p:nvGrpSpPr>
          <p:cNvPr id="34" name="组合 33"/>
          <p:cNvGrpSpPr/>
          <p:nvPr/>
        </p:nvGrpSpPr>
        <p:grpSpPr>
          <a:xfrm>
            <a:off x="3687510" y="2211710"/>
            <a:ext cx="1773781" cy="1609411"/>
            <a:chOff x="3687510" y="2211710"/>
            <a:chExt cx="1773781" cy="1609411"/>
          </a:xfrm>
        </p:grpSpPr>
        <p:grpSp>
          <p:nvGrpSpPr>
            <p:cNvPr id="35" name="组合 34"/>
            <p:cNvGrpSpPr/>
            <p:nvPr/>
          </p:nvGrpSpPr>
          <p:grpSpPr>
            <a:xfrm>
              <a:off x="3687510" y="2211710"/>
              <a:ext cx="1773781" cy="1609411"/>
              <a:chOff x="1074198" y="2188917"/>
              <a:chExt cx="1773781" cy="1609411"/>
            </a:xfrm>
          </p:grpSpPr>
          <p:sp>
            <p:nvSpPr>
              <p:cNvPr id="37" name="右箭头 55"/>
              <p:cNvSpPr/>
              <p:nvPr/>
            </p:nvSpPr>
            <p:spPr>
              <a:xfrm>
                <a:off x="1176802" y="2551604"/>
                <a:ext cx="1671177" cy="911035"/>
              </a:xfrm>
              <a:custGeom>
                <a:rect b="b" l="l" r="r" t="t"/>
                <a:pathLst>
                  <a:path h="911035" w="1671177">
                    <a:moveTo>
                      <a:pt x="3880" y="0"/>
                    </a:moveTo>
                    <a:lnTo>
                      <a:pt x="1322002" y="0"/>
                    </a:lnTo>
                    <a:lnTo>
                      <a:pt x="1577267" y="260936"/>
                    </a:lnTo>
                    <a:cubicBezTo>
                      <a:pt x="1720296" y="408603"/>
                      <a:pt x="1679854" y="514841"/>
                      <a:pt x="1589104" y="624038"/>
                    </a:cubicBezTo>
                    <a:lnTo>
                      <a:pt x="1297607" y="911035"/>
                    </a:lnTo>
                    <a:lnTo>
                      <a:pt x="609562" y="911035"/>
                    </a:lnTo>
                    <a:cubicBezTo>
                      <a:pt x="601030" y="909370"/>
                      <a:pt x="592146" y="909088"/>
                      <a:pt x="582967" y="909006"/>
                    </a:cubicBezTo>
                    <a:lnTo>
                      <a:pt x="0" y="908746"/>
                    </a:lnTo>
                    <a:lnTo>
                      <a:pt x="266330" y="630839"/>
                    </a:lnTo>
                    <a:cubicBezTo>
                      <a:pt x="347215" y="528253"/>
                      <a:pt x="398509" y="416789"/>
                      <a:pt x="287045" y="287570"/>
                    </a:cubicBezTo>
                    <a:close/>
                  </a:path>
                </a:pathLst>
              </a:custGeom>
              <a:solidFill>
                <a:schemeClr val="tx1">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38" name="右箭头 55"/>
              <p:cNvSpPr/>
              <p:nvPr/>
            </p:nvSpPr>
            <p:spPr>
              <a:xfrm>
                <a:off x="1074198" y="2188917"/>
                <a:ext cx="1671177" cy="1609411"/>
              </a:xfrm>
              <a:custGeom>
                <a:gdLst>
                  <a:gd fmla="*/ 0 w 1671177" name="connsiteX0"/>
                  <a:gd fmla="*/ 354510 h 1609411" name="connsiteY0"/>
                  <a:gd fmla="*/ 556334 w 1671177" name="connsiteX1"/>
                  <a:gd fmla="*/ 353057 h 1609411" name="connsiteY1"/>
                  <a:gd fmla="*/ 850996 w 1671177" name="connsiteX2"/>
                  <a:gd fmla="*/ 94099 h 1609411" name="connsiteY2"/>
                  <a:gd fmla="*/ 1004876 w 1671177" name="connsiteX3"/>
                  <a:gd fmla="*/ 34278 h 1609411" name="connsiteY3"/>
                  <a:gd fmla="*/ 1577267 w 1671177" name="connsiteX4"/>
                  <a:gd fmla="*/ 619386 h 1609411" name="connsiteY4"/>
                  <a:gd fmla="*/ 1589104 w 1671177" name="connsiteX5"/>
                  <a:gd fmla="*/ 982488 h 1609411" name="connsiteY5"/>
                  <a:gd fmla="*/ 1013753 w 1671177" name="connsiteX6"/>
                  <a:gd fmla="*/ 1548957 h 1609411" name="connsiteY6"/>
                  <a:gd fmla="*/ 853956 w 1671177" name="connsiteX7"/>
                  <a:gd fmla="*/ 1495056 h 1609411" name="connsiteY7"/>
                  <a:gd fmla="*/ 582967 w 1671177" name="connsiteX8"/>
                  <a:gd fmla="*/ 1267456 h 1609411" name="connsiteY8"/>
                  <a:gd fmla="*/ 0 w 1671177" name="connsiteX9"/>
                  <a:gd fmla="*/ 1267196 h 1609411" name="connsiteY9"/>
                  <a:gd fmla="*/ 266330 w 1671177" name="connsiteX10"/>
                  <a:gd fmla="*/ 989289 h 1609411" name="connsiteY10"/>
                  <a:gd fmla="*/ 287045 w 1671177" name="connsiteX11"/>
                  <a:gd fmla="*/ 646020 h 1609411" name="connsiteY11"/>
                  <a:gd fmla="*/ 0 w 1671177" name="connsiteX12"/>
                  <a:gd fmla="*/ 354510 h 1609411" name="connsiteY12"/>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b="b" l="l" r="r" t="t"/>
                <a:pathLst>
                  <a:path h="1609411" w="1671177">
                    <a:moveTo>
                      <a:pt x="0" y="354510"/>
                    </a:moveTo>
                    <a:lnTo>
                      <a:pt x="556334" y="353057"/>
                    </a:lnTo>
                    <a:cubicBezTo>
                      <a:pt x="746291" y="355515"/>
                      <a:pt x="856347" y="257358"/>
                      <a:pt x="850996" y="94099"/>
                    </a:cubicBezTo>
                    <a:cubicBezTo>
                      <a:pt x="849023" y="-2780"/>
                      <a:pt x="929910" y="-28640"/>
                      <a:pt x="1004876" y="34278"/>
                    </a:cubicBezTo>
                    <a:lnTo>
                      <a:pt x="1577267" y="619386"/>
                    </a:lnTo>
                    <a:cubicBezTo>
                      <a:pt x="1720296" y="767053"/>
                      <a:pt x="1679854" y="873291"/>
                      <a:pt x="1589104" y="982488"/>
                    </a:cubicBezTo>
                    <a:lnTo>
                      <a:pt x="1013753" y="1548957"/>
                    </a:lnTo>
                    <a:cubicBezTo>
                      <a:pt x="927935" y="1643440"/>
                      <a:pt x="868752" y="1628432"/>
                      <a:pt x="853956" y="1495056"/>
                    </a:cubicBezTo>
                    <a:cubicBezTo>
                      <a:pt x="849443" y="1377760"/>
                      <a:pt x="794625" y="1269343"/>
                      <a:pt x="582967" y="1267456"/>
                    </a:cubicBezTo>
                    <a:lnTo>
                      <a:pt x="0" y="1267196"/>
                    </a:lnTo>
                    <a:lnTo>
                      <a:pt x="266330" y="989289"/>
                    </a:lnTo>
                    <a:cubicBezTo>
                      <a:pt x="347215" y="886703"/>
                      <a:pt x="398509" y="775239"/>
                      <a:pt x="287045" y="646020"/>
                    </a:cubicBezTo>
                    <a:lnTo>
                      <a:pt x="0" y="35451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sp>
          <p:nvSpPr>
            <p:cNvPr id="36" name="TextBox 35"/>
            <p:cNvSpPr txBox="1"/>
            <p:nvPr/>
          </p:nvSpPr>
          <p:spPr>
            <a:xfrm>
              <a:off x="4369061" y="2754805"/>
              <a:ext cx="562293" cy="518160"/>
            </a:xfrm>
            <a:prstGeom prst="rect">
              <a:avLst/>
            </a:prstGeom>
            <a:noFill/>
          </p:spPr>
          <p:txBody>
            <a:bodyPr rtlCol="0" wrap="none">
              <a:spAutoFit/>
            </a:bodyPr>
            <a:lstStyle/>
            <a:p>
              <a:r>
                <a:rPr altLang="zh-CN" lang="en-US" smtClean="0" sz="2800">
                  <a:solidFill>
                    <a:prstClr val="white"/>
                  </a:solidFill>
                  <a:latin charset="0" panose="020b0806030902050204" pitchFamily="34" typeface="Impact"/>
                </a:rPr>
                <a:t>03</a:t>
              </a:r>
            </a:p>
          </p:txBody>
        </p:sp>
      </p:grpSp>
      <p:grpSp>
        <p:nvGrpSpPr>
          <p:cNvPr id="39" name="组合 38"/>
          <p:cNvGrpSpPr/>
          <p:nvPr/>
        </p:nvGrpSpPr>
        <p:grpSpPr>
          <a:xfrm>
            <a:off x="2473571" y="2211710"/>
            <a:ext cx="1773781" cy="1609411"/>
            <a:chOff x="2473571" y="2211710"/>
            <a:chExt cx="1773781" cy="1609411"/>
          </a:xfrm>
        </p:grpSpPr>
        <p:grpSp>
          <p:nvGrpSpPr>
            <p:cNvPr id="40" name="组合 39"/>
            <p:cNvGrpSpPr/>
            <p:nvPr/>
          </p:nvGrpSpPr>
          <p:grpSpPr>
            <a:xfrm>
              <a:off x="2473571" y="2211710"/>
              <a:ext cx="1773781" cy="1609411"/>
              <a:chOff x="1074198" y="2188917"/>
              <a:chExt cx="1773781" cy="1609411"/>
            </a:xfrm>
          </p:grpSpPr>
          <p:sp>
            <p:nvSpPr>
              <p:cNvPr id="42" name="右箭头 55"/>
              <p:cNvSpPr/>
              <p:nvPr/>
            </p:nvSpPr>
            <p:spPr>
              <a:xfrm>
                <a:off x="1176802" y="2551604"/>
                <a:ext cx="1671177" cy="911035"/>
              </a:xfrm>
              <a:custGeom>
                <a:rect b="b" l="l" r="r" t="t"/>
                <a:pathLst>
                  <a:path h="911035" w="1671177">
                    <a:moveTo>
                      <a:pt x="3880" y="0"/>
                    </a:moveTo>
                    <a:lnTo>
                      <a:pt x="1322002" y="0"/>
                    </a:lnTo>
                    <a:lnTo>
                      <a:pt x="1577267" y="260936"/>
                    </a:lnTo>
                    <a:cubicBezTo>
                      <a:pt x="1720296" y="408603"/>
                      <a:pt x="1679854" y="514841"/>
                      <a:pt x="1589104" y="624038"/>
                    </a:cubicBezTo>
                    <a:lnTo>
                      <a:pt x="1297607" y="911035"/>
                    </a:lnTo>
                    <a:lnTo>
                      <a:pt x="609562" y="911035"/>
                    </a:lnTo>
                    <a:cubicBezTo>
                      <a:pt x="601030" y="909370"/>
                      <a:pt x="592146" y="909088"/>
                      <a:pt x="582967" y="909006"/>
                    </a:cubicBezTo>
                    <a:lnTo>
                      <a:pt x="0" y="908746"/>
                    </a:lnTo>
                    <a:lnTo>
                      <a:pt x="266330" y="630839"/>
                    </a:lnTo>
                    <a:cubicBezTo>
                      <a:pt x="347215" y="528253"/>
                      <a:pt x="398509" y="416789"/>
                      <a:pt x="287045" y="287570"/>
                    </a:cubicBezTo>
                    <a:close/>
                  </a:path>
                </a:pathLst>
              </a:custGeom>
              <a:solidFill>
                <a:schemeClr val="tx1">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43" name="右箭头 55"/>
              <p:cNvSpPr/>
              <p:nvPr/>
            </p:nvSpPr>
            <p:spPr>
              <a:xfrm>
                <a:off x="1074198" y="2188917"/>
                <a:ext cx="1671177" cy="1609411"/>
              </a:xfrm>
              <a:custGeom>
                <a:gdLst>
                  <a:gd fmla="*/ 0 w 1671177" name="connsiteX0"/>
                  <a:gd fmla="*/ 354510 h 1609411" name="connsiteY0"/>
                  <a:gd fmla="*/ 556334 w 1671177" name="connsiteX1"/>
                  <a:gd fmla="*/ 353057 h 1609411" name="connsiteY1"/>
                  <a:gd fmla="*/ 850996 w 1671177" name="connsiteX2"/>
                  <a:gd fmla="*/ 94099 h 1609411" name="connsiteY2"/>
                  <a:gd fmla="*/ 1004876 w 1671177" name="connsiteX3"/>
                  <a:gd fmla="*/ 34278 h 1609411" name="connsiteY3"/>
                  <a:gd fmla="*/ 1577267 w 1671177" name="connsiteX4"/>
                  <a:gd fmla="*/ 619386 h 1609411" name="connsiteY4"/>
                  <a:gd fmla="*/ 1589104 w 1671177" name="connsiteX5"/>
                  <a:gd fmla="*/ 982488 h 1609411" name="connsiteY5"/>
                  <a:gd fmla="*/ 1013753 w 1671177" name="connsiteX6"/>
                  <a:gd fmla="*/ 1548957 h 1609411" name="connsiteY6"/>
                  <a:gd fmla="*/ 853956 w 1671177" name="connsiteX7"/>
                  <a:gd fmla="*/ 1495056 h 1609411" name="connsiteY7"/>
                  <a:gd fmla="*/ 582967 w 1671177" name="connsiteX8"/>
                  <a:gd fmla="*/ 1267456 h 1609411" name="connsiteY8"/>
                  <a:gd fmla="*/ 0 w 1671177" name="connsiteX9"/>
                  <a:gd fmla="*/ 1267196 h 1609411" name="connsiteY9"/>
                  <a:gd fmla="*/ 266330 w 1671177" name="connsiteX10"/>
                  <a:gd fmla="*/ 989289 h 1609411" name="connsiteY10"/>
                  <a:gd fmla="*/ 287045 w 1671177" name="connsiteX11"/>
                  <a:gd fmla="*/ 646020 h 1609411" name="connsiteY11"/>
                  <a:gd fmla="*/ 0 w 1671177" name="connsiteX12"/>
                  <a:gd fmla="*/ 354510 h 1609411" name="connsiteY12"/>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b="b" l="l" r="r" t="t"/>
                <a:pathLst>
                  <a:path h="1609411" w="1671177">
                    <a:moveTo>
                      <a:pt x="0" y="354510"/>
                    </a:moveTo>
                    <a:lnTo>
                      <a:pt x="556334" y="353057"/>
                    </a:lnTo>
                    <a:cubicBezTo>
                      <a:pt x="746291" y="355515"/>
                      <a:pt x="856347" y="257358"/>
                      <a:pt x="850996" y="94099"/>
                    </a:cubicBezTo>
                    <a:cubicBezTo>
                      <a:pt x="849023" y="-2780"/>
                      <a:pt x="929910" y="-28640"/>
                      <a:pt x="1004876" y="34278"/>
                    </a:cubicBezTo>
                    <a:lnTo>
                      <a:pt x="1577267" y="619386"/>
                    </a:lnTo>
                    <a:cubicBezTo>
                      <a:pt x="1720296" y="767053"/>
                      <a:pt x="1679854" y="873291"/>
                      <a:pt x="1589104" y="982488"/>
                    </a:cubicBezTo>
                    <a:lnTo>
                      <a:pt x="1013753" y="1548957"/>
                    </a:lnTo>
                    <a:cubicBezTo>
                      <a:pt x="927935" y="1643440"/>
                      <a:pt x="868752" y="1628432"/>
                      <a:pt x="853956" y="1495056"/>
                    </a:cubicBezTo>
                    <a:cubicBezTo>
                      <a:pt x="849443" y="1377760"/>
                      <a:pt x="794625" y="1269343"/>
                      <a:pt x="582967" y="1267456"/>
                    </a:cubicBezTo>
                    <a:lnTo>
                      <a:pt x="0" y="1267196"/>
                    </a:lnTo>
                    <a:lnTo>
                      <a:pt x="266330" y="989289"/>
                    </a:lnTo>
                    <a:cubicBezTo>
                      <a:pt x="347215" y="886703"/>
                      <a:pt x="398509" y="775239"/>
                      <a:pt x="287045" y="646020"/>
                    </a:cubicBezTo>
                    <a:lnTo>
                      <a:pt x="0" y="354510"/>
                    </a:ln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sp>
          <p:nvSpPr>
            <p:cNvPr id="41" name="TextBox 40"/>
            <p:cNvSpPr txBox="1"/>
            <p:nvPr/>
          </p:nvSpPr>
          <p:spPr>
            <a:xfrm>
              <a:off x="3155122" y="2754805"/>
              <a:ext cx="551180" cy="518160"/>
            </a:xfrm>
            <a:prstGeom prst="rect">
              <a:avLst/>
            </a:prstGeom>
            <a:noFill/>
          </p:spPr>
          <p:txBody>
            <a:bodyPr rtlCol="0" wrap="none">
              <a:spAutoFit/>
            </a:bodyPr>
            <a:lstStyle/>
            <a:p>
              <a:r>
                <a:rPr altLang="zh-CN" lang="en-US" smtClean="0" sz="2800">
                  <a:solidFill>
                    <a:prstClr val="white"/>
                  </a:solidFill>
                  <a:latin charset="0" panose="020b0806030902050204" pitchFamily="34" typeface="Impact"/>
                </a:rPr>
                <a:t>02</a:t>
              </a:r>
            </a:p>
          </p:txBody>
        </p:sp>
      </p:grpSp>
      <p:grpSp>
        <p:nvGrpSpPr>
          <p:cNvPr id="44" name="组合 43"/>
          <p:cNvGrpSpPr/>
          <p:nvPr/>
        </p:nvGrpSpPr>
        <p:grpSpPr>
          <a:xfrm>
            <a:off x="1259632" y="2211710"/>
            <a:ext cx="1773781" cy="1609411"/>
            <a:chOff x="1259632" y="2211710"/>
            <a:chExt cx="1773781" cy="1609411"/>
          </a:xfrm>
        </p:grpSpPr>
        <p:grpSp>
          <p:nvGrpSpPr>
            <p:cNvPr id="45" name="组合 44"/>
            <p:cNvGrpSpPr/>
            <p:nvPr/>
          </p:nvGrpSpPr>
          <p:grpSpPr>
            <a:xfrm>
              <a:off x="1259632" y="2211710"/>
              <a:ext cx="1773781" cy="1609411"/>
              <a:chOff x="1074198" y="2188917"/>
              <a:chExt cx="1773781" cy="1609411"/>
            </a:xfrm>
          </p:grpSpPr>
          <p:sp>
            <p:nvSpPr>
              <p:cNvPr id="47" name="右箭头 55"/>
              <p:cNvSpPr/>
              <p:nvPr/>
            </p:nvSpPr>
            <p:spPr>
              <a:xfrm>
                <a:off x="1176802" y="2551604"/>
                <a:ext cx="1671177" cy="911035"/>
              </a:xfrm>
              <a:custGeom>
                <a:rect b="b" l="l" r="r" t="t"/>
                <a:pathLst>
                  <a:path h="911035" w="1671177">
                    <a:moveTo>
                      <a:pt x="3880" y="0"/>
                    </a:moveTo>
                    <a:lnTo>
                      <a:pt x="1322002" y="0"/>
                    </a:lnTo>
                    <a:lnTo>
                      <a:pt x="1577267" y="260936"/>
                    </a:lnTo>
                    <a:cubicBezTo>
                      <a:pt x="1720296" y="408603"/>
                      <a:pt x="1679854" y="514841"/>
                      <a:pt x="1589104" y="624038"/>
                    </a:cubicBezTo>
                    <a:lnTo>
                      <a:pt x="1297607" y="911035"/>
                    </a:lnTo>
                    <a:lnTo>
                      <a:pt x="609562" y="911035"/>
                    </a:lnTo>
                    <a:cubicBezTo>
                      <a:pt x="601030" y="909370"/>
                      <a:pt x="592146" y="909088"/>
                      <a:pt x="582967" y="909006"/>
                    </a:cubicBezTo>
                    <a:lnTo>
                      <a:pt x="0" y="908746"/>
                    </a:lnTo>
                    <a:lnTo>
                      <a:pt x="266330" y="630839"/>
                    </a:lnTo>
                    <a:cubicBezTo>
                      <a:pt x="347215" y="528253"/>
                      <a:pt x="398509" y="416789"/>
                      <a:pt x="287045" y="287570"/>
                    </a:cubicBezTo>
                    <a:close/>
                  </a:path>
                </a:pathLst>
              </a:custGeom>
              <a:solidFill>
                <a:schemeClr val="tx1">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48" name="右箭头 55"/>
              <p:cNvSpPr/>
              <p:nvPr/>
            </p:nvSpPr>
            <p:spPr>
              <a:xfrm>
                <a:off x="1074198" y="2188917"/>
                <a:ext cx="1671177" cy="1609411"/>
              </a:xfrm>
              <a:custGeom>
                <a:gdLst>
                  <a:gd fmla="*/ 0 w 1671177" name="connsiteX0"/>
                  <a:gd fmla="*/ 354510 h 1609411" name="connsiteY0"/>
                  <a:gd fmla="*/ 556334 w 1671177" name="connsiteX1"/>
                  <a:gd fmla="*/ 353057 h 1609411" name="connsiteY1"/>
                  <a:gd fmla="*/ 850996 w 1671177" name="connsiteX2"/>
                  <a:gd fmla="*/ 94099 h 1609411" name="connsiteY2"/>
                  <a:gd fmla="*/ 1004876 w 1671177" name="connsiteX3"/>
                  <a:gd fmla="*/ 34278 h 1609411" name="connsiteY3"/>
                  <a:gd fmla="*/ 1577267 w 1671177" name="connsiteX4"/>
                  <a:gd fmla="*/ 619386 h 1609411" name="connsiteY4"/>
                  <a:gd fmla="*/ 1589104 w 1671177" name="connsiteX5"/>
                  <a:gd fmla="*/ 982488 h 1609411" name="connsiteY5"/>
                  <a:gd fmla="*/ 1013753 w 1671177" name="connsiteX6"/>
                  <a:gd fmla="*/ 1548957 h 1609411" name="connsiteY6"/>
                  <a:gd fmla="*/ 853956 w 1671177" name="connsiteX7"/>
                  <a:gd fmla="*/ 1495056 h 1609411" name="connsiteY7"/>
                  <a:gd fmla="*/ 582967 w 1671177" name="connsiteX8"/>
                  <a:gd fmla="*/ 1267456 h 1609411" name="connsiteY8"/>
                  <a:gd fmla="*/ 0 w 1671177" name="connsiteX9"/>
                  <a:gd fmla="*/ 1267196 h 1609411" name="connsiteY9"/>
                  <a:gd fmla="*/ 266330 w 1671177" name="connsiteX10"/>
                  <a:gd fmla="*/ 989289 h 1609411" name="connsiteY10"/>
                  <a:gd fmla="*/ 287045 w 1671177" name="connsiteX11"/>
                  <a:gd fmla="*/ 646020 h 1609411" name="connsiteY11"/>
                  <a:gd fmla="*/ 0 w 1671177" name="connsiteX12"/>
                  <a:gd fmla="*/ 354510 h 1609411" name="connsiteY12"/>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b="b" l="l" r="r" t="t"/>
                <a:pathLst>
                  <a:path h="1609411" w="1671177">
                    <a:moveTo>
                      <a:pt x="0" y="354510"/>
                    </a:moveTo>
                    <a:lnTo>
                      <a:pt x="556334" y="353057"/>
                    </a:lnTo>
                    <a:cubicBezTo>
                      <a:pt x="746291" y="355515"/>
                      <a:pt x="856347" y="257358"/>
                      <a:pt x="850996" y="94099"/>
                    </a:cubicBezTo>
                    <a:cubicBezTo>
                      <a:pt x="849023" y="-2780"/>
                      <a:pt x="929910" y="-28640"/>
                      <a:pt x="1004876" y="34278"/>
                    </a:cubicBezTo>
                    <a:lnTo>
                      <a:pt x="1577267" y="619386"/>
                    </a:lnTo>
                    <a:cubicBezTo>
                      <a:pt x="1720296" y="767053"/>
                      <a:pt x="1679854" y="873291"/>
                      <a:pt x="1589104" y="982488"/>
                    </a:cubicBezTo>
                    <a:lnTo>
                      <a:pt x="1013753" y="1548957"/>
                    </a:lnTo>
                    <a:cubicBezTo>
                      <a:pt x="927935" y="1643440"/>
                      <a:pt x="868752" y="1628432"/>
                      <a:pt x="853956" y="1495056"/>
                    </a:cubicBezTo>
                    <a:cubicBezTo>
                      <a:pt x="849443" y="1377760"/>
                      <a:pt x="794625" y="1269343"/>
                      <a:pt x="582967" y="1267456"/>
                    </a:cubicBezTo>
                    <a:lnTo>
                      <a:pt x="0" y="1267196"/>
                    </a:lnTo>
                    <a:lnTo>
                      <a:pt x="266330" y="989289"/>
                    </a:lnTo>
                    <a:cubicBezTo>
                      <a:pt x="347215" y="886703"/>
                      <a:pt x="398509" y="775239"/>
                      <a:pt x="287045" y="646020"/>
                    </a:cubicBezTo>
                    <a:lnTo>
                      <a:pt x="0" y="354510"/>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sp>
          <p:nvSpPr>
            <p:cNvPr id="46" name="TextBox 45"/>
            <p:cNvSpPr txBox="1"/>
            <p:nvPr/>
          </p:nvSpPr>
          <p:spPr>
            <a:xfrm>
              <a:off x="1941183" y="2754805"/>
              <a:ext cx="508318" cy="518160"/>
            </a:xfrm>
            <a:prstGeom prst="rect">
              <a:avLst/>
            </a:prstGeom>
            <a:noFill/>
          </p:spPr>
          <p:txBody>
            <a:bodyPr rtlCol="0" wrap="none">
              <a:spAutoFit/>
            </a:bodyPr>
            <a:lstStyle/>
            <a:p>
              <a:r>
                <a:rPr altLang="zh-CN" lang="en-US" sz="2800">
                  <a:solidFill>
                    <a:prstClr val="white"/>
                  </a:solidFill>
                  <a:latin charset="0" panose="020b0806030902050204" pitchFamily="34" typeface="Impact"/>
                </a:rPr>
                <a:t>01</a:t>
              </a:r>
            </a:p>
          </p:txBody>
        </p:sp>
      </p:grpSp>
      <p:cxnSp>
        <p:nvCxnSpPr>
          <p:cNvPr id="49" name="直接连接符 48"/>
          <p:cNvCxnSpPr/>
          <p:nvPr/>
        </p:nvCxnSpPr>
        <p:spPr>
          <a:xfrm flipH="1" flipV="1">
            <a:off x="1619672" y="1491630"/>
            <a:ext cx="0" cy="874660"/>
          </a:xfrm>
          <a:prstGeom prst="line">
            <a:avLst/>
          </a:prstGeom>
          <a:ln w="6350">
            <a:solidFill>
              <a:schemeClr val="tx2">
                <a:lumMod val="50000"/>
                <a:alpha val="99000"/>
              </a:schemeClr>
            </a:solidFill>
            <a:prstDash val="sysDash"/>
            <a:headEnd len="med" type="oval" w="med"/>
            <a:tailEnd len="med" type="oval" w="med"/>
          </a:ln>
        </p:spPr>
        <p:style>
          <a:lnRef idx="1">
            <a:schemeClr val="accent1"/>
          </a:lnRef>
          <a:fillRef idx="0">
            <a:schemeClr val="accent1"/>
          </a:fillRef>
          <a:effectRef idx="0">
            <a:schemeClr val="accent1"/>
          </a:effectRef>
          <a:fontRef idx="minor">
            <a:schemeClr val="tx1"/>
          </a:fontRef>
        </p:style>
      </p:cxnSp>
      <p:sp>
        <p:nvSpPr>
          <p:cNvPr id="50" name="矩形 1"/>
          <p:cNvSpPr>
            <a:spLocks noChangeArrowheads="1"/>
          </p:cNvSpPr>
          <p:nvPr/>
        </p:nvSpPr>
        <p:spPr bwMode="auto">
          <a:xfrm>
            <a:off x="1730252" y="1431816"/>
            <a:ext cx="1893692" cy="7010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square">
            <a:spAutoFit/>
          </a:bodyPr>
          <a:lstStyle/>
          <a:p>
            <a:pPr algn="just">
              <a:defRPr/>
            </a:pPr>
            <a:r>
              <a:rPr altLang="en-US" kern="0" lang="zh-CN" sz="1000">
                <a:solidFill>
                  <a:sysClr lastClr="000000" val="windowText">
                    <a:lumMod val="65000"/>
                    <a:lumOff val="35000"/>
                  </a:sysClr>
                </a:solidFill>
                <a:latin charset="-122" pitchFamily="34" typeface="微软雅黑"/>
                <a:ea charset="-122" pitchFamily="34" typeface="微软雅黑"/>
              </a:rPr>
              <a:t>随着计算机技术的发展及印刷技术进步，平面设计在视觉感观领域的表现也越来越丰富这真正的对今天的平面设计的新。</a:t>
            </a:r>
          </a:p>
        </p:txBody>
      </p:sp>
      <p:cxnSp>
        <p:nvCxnSpPr>
          <p:cNvPr id="51" name="直接连接符 50"/>
          <p:cNvCxnSpPr/>
          <p:nvPr/>
        </p:nvCxnSpPr>
        <p:spPr>
          <a:xfrm flipH="1" flipV="1">
            <a:off x="2807044" y="3761307"/>
            <a:ext cx="0" cy="874660"/>
          </a:xfrm>
          <a:prstGeom prst="line">
            <a:avLst/>
          </a:prstGeom>
          <a:ln w="6350">
            <a:solidFill>
              <a:schemeClr val="tx2">
                <a:lumMod val="50000"/>
                <a:alpha val="99000"/>
              </a:schemeClr>
            </a:solidFill>
            <a:prstDash val="sysDash"/>
            <a:headEnd len="med" type="oval" w="med"/>
            <a:tailEnd len="med" type="oval" w="med"/>
          </a:ln>
        </p:spPr>
        <p:style>
          <a:lnRef idx="1">
            <a:schemeClr val="accent1"/>
          </a:lnRef>
          <a:fillRef idx="0">
            <a:schemeClr val="accent1"/>
          </a:fillRef>
          <a:effectRef idx="0">
            <a:schemeClr val="accent1"/>
          </a:effectRef>
          <a:fontRef idx="minor">
            <a:schemeClr val="tx1"/>
          </a:fontRef>
        </p:style>
      </p:cxnSp>
      <p:sp>
        <p:nvSpPr>
          <p:cNvPr id="52" name="矩形 1"/>
          <p:cNvSpPr>
            <a:spLocks noChangeArrowheads="1"/>
          </p:cNvSpPr>
          <p:nvPr/>
        </p:nvSpPr>
        <p:spPr bwMode="auto">
          <a:xfrm>
            <a:off x="2917624" y="4024104"/>
            <a:ext cx="1893692" cy="7010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square">
            <a:spAutoFit/>
          </a:bodyPr>
          <a:lstStyle/>
          <a:p>
            <a:pPr algn="just">
              <a:defRPr/>
            </a:pPr>
            <a:r>
              <a:rPr altLang="en-US" kern="0" lang="zh-CN" sz="1000">
                <a:solidFill>
                  <a:sysClr lastClr="000000" val="windowText">
                    <a:lumMod val="65000"/>
                    <a:lumOff val="35000"/>
                  </a:sysClr>
                </a:solidFill>
                <a:latin charset="-122" pitchFamily="34" typeface="微软雅黑"/>
                <a:ea charset="-122" pitchFamily="34" typeface="微软雅黑"/>
              </a:rPr>
              <a:t>随着计算机技术的发展及印刷技术进步，平面设计在视觉感观领域的表现也越来越丰富这真正的对今天的平面设计的新。</a:t>
            </a:r>
          </a:p>
        </p:txBody>
      </p:sp>
      <p:cxnSp>
        <p:nvCxnSpPr>
          <p:cNvPr id="53" name="直接连接符 52"/>
          <p:cNvCxnSpPr/>
          <p:nvPr/>
        </p:nvCxnSpPr>
        <p:spPr>
          <a:xfrm flipH="1" flipV="1">
            <a:off x="3869951" y="1491630"/>
            <a:ext cx="0" cy="874660"/>
          </a:xfrm>
          <a:prstGeom prst="line">
            <a:avLst/>
          </a:prstGeom>
          <a:ln w="6350">
            <a:solidFill>
              <a:schemeClr val="tx2">
                <a:lumMod val="50000"/>
                <a:alpha val="99000"/>
              </a:schemeClr>
            </a:solidFill>
            <a:prstDash val="sysDash"/>
            <a:headEnd len="med" type="oval" w="med"/>
            <a:tailEnd len="med" type="oval" w="med"/>
          </a:ln>
        </p:spPr>
        <p:style>
          <a:lnRef idx="1">
            <a:schemeClr val="accent1"/>
          </a:lnRef>
          <a:fillRef idx="0">
            <a:schemeClr val="accent1"/>
          </a:fillRef>
          <a:effectRef idx="0">
            <a:schemeClr val="accent1"/>
          </a:effectRef>
          <a:fontRef idx="minor">
            <a:schemeClr val="tx1"/>
          </a:fontRef>
        </p:style>
      </p:cxnSp>
      <p:sp>
        <p:nvSpPr>
          <p:cNvPr id="54" name="矩形 1"/>
          <p:cNvSpPr>
            <a:spLocks noChangeArrowheads="1"/>
          </p:cNvSpPr>
          <p:nvPr/>
        </p:nvSpPr>
        <p:spPr bwMode="auto">
          <a:xfrm>
            <a:off x="3980531" y="1431816"/>
            <a:ext cx="1893692" cy="7010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square">
            <a:spAutoFit/>
          </a:bodyPr>
          <a:lstStyle/>
          <a:p>
            <a:pPr algn="just">
              <a:defRPr/>
            </a:pPr>
            <a:r>
              <a:rPr altLang="en-US" kern="0" lang="zh-CN" sz="1000">
                <a:solidFill>
                  <a:sysClr lastClr="000000" val="windowText">
                    <a:lumMod val="65000"/>
                    <a:lumOff val="35000"/>
                  </a:sysClr>
                </a:solidFill>
                <a:latin charset="-122" pitchFamily="34" typeface="微软雅黑"/>
                <a:ea charset="-122" pitchFamily="34" typeface="微软雅黑"/>
              </a:rPr>
              <a:t>随着计算机技术的发展及印刷技术进步，平面设计在视觉感观领域的表现也越来越丰富这真正的对今天的平面设计的新。</a:t>
            </a:r>
          </a:p>
        </p:txBody>
      </p:sp>
      <p:cxnSp>
        <p:nvCxnSpPr>
          <p:cNvPr id="55" name="直接连接符 54"/>
          <p:cNvCxnSpPr/>
          <p:nvPr/>
        </p:nvCxnSpPr>
        <p:spPr>
          <a:xfrm flipH="1" flipV="1">
            <a:off x="5051586" y="3761307"/>
            <a:ext cx="0" cy="874660"/>
          </a:xfrm>
          <a:prstGeom prst="line">
            <a:avLst/>
          </a:prstGeom>
          <a:ln w="6350">
            <a:solidFill>
              <a:schemeClr val="tx2">
                <a:lumMod val="50000"/>
                <a:alpha val="99000"/>
              </a:schemeClr>
            </a:solidFill>
            <a:prstDash val="sysDash"/>
            <a:headEnd len="med" type="oval" w="med"/>
            <a:tailEnd len="med" type="oval" w="med"/>
          </a:ln>
        </p:spPr>
        <p:style>
          <a:lnRef idx="1">
            <a:schemeClr val="accent1"/>
          </a:lnRef>
          <a:fillRef idx="0">
            <a:schemeClr val="accent1"/>
          </a:fillRef>
          <a:effectRef idx="0">
            <a:schemeClr val="accent1"/>
          </a:effectRef>
          <a:fontRef idx="minor">
            <a:schemeClr val="tx1"/>
          </a:fontRef>
        </p:style>
      </p:cxnSp>
      <p:sp>
        <p:nvSpPr>
          <p:cNvPr id="56" name="矩形 1"/>
          <p:cNvSpPr>
            <a:spLocks noChangeArrowheads="1"/>
          </p:cNvSpPr>
          <p:nvPr/>
        </p:nvSpPr>
        <p:spPr bwMode="auto">
          <a:xfrm>
            <a:off x="5162166" y="4024104"/>
            <a:ext cx="1893692" cy="7010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square">
            <a:spAutoFit/>
          </a:bodyPr>
          <a:lstStyle/>
          <a:p>
            <a:pPr algn="just">
              <a:defRPr/>
            </a:pPr>
            <a:r>
              <a:rPr altLang="en-US" kern="0" lang="zh-CN" sz="1000">
                <a:solidFill>
                  <a:sysClr lastClr="000000" val="windowText">
                    <a:lumMod val="65000"/>
                    <a:lumOff val="35000"/>
                  </a:sysClr>
                </a:solidFill>
                <a:latin charset="-122" pitchFamily="34" typeface="微软雅黑"/>
                <a:ea charset="-122" pitchFamily="34" typeface="微软雅黑"/>
              </a:rPr>
              <a:t>随着计算机技术的发展及印刷技术进步，平面设计在视觉感观领域的表现也越来越丰富这真正的对今天的平面设计的新。</a:t>
            </a:r>
          </a:p>
        </p:txBody>
      </p:sp>
      <p:cxnSp>
        <p:nvCxnSpPr>
          <p:cNvPr id="57" name="直接连接符 56"/>
          <p:cNvCxnSpPr/>
          <p:nvPr/>
        </p:nvCxnSpPr>
        <p:spPr>
          <a:xfrm flipH="1" flipV="1">
            <a:off x="6195615" y="1491630"/>
            <a:ext cx="0" cy="874660"/>
          </a:xfrm>
          <a:prstGeom prst="line">
            <a:avLst/>
          </a:prstGeom>
          <a:ln w="6350">
            <a:solidFill>
              <a:schemeClr val="tx2">
                <a:lumMod val="50000"/>
                <a:alpha val="99000"/>
              </a:schemeClr>
            </a:solidFill>
            <a:prstDash val="sysDash"/>
            <a:headEnd len="med" type="oval" w="med"/>
            <a:tailEnd len="med" type="oval" w="med"/>
          </a:ln>
        </p:spPr>
        <p:style>
          <a:lnRef idx="1">
            <a:schemeClr val="accent1"/>
          </a:lnRef>
          <a:fillRef idx="0">
            <a:schemeClr val="accent1"/>
          </a:fillRef>
          <a:effectRef idx="0">
            <a:schemeClr val="accent1"/>
          </a:effectRef>
          <a:fontRef idx="minor">
            <a:schemeClr val="tx1"/>
          </a:fontRef>
        </p:style>
      </p:cxnSp>
      <p:sp>
        <p:nvSpPr>
          <p:cNvPr id="58" name="矩形 1"/>
          <p:cNvSpPr>
            <a:spLocks noChangeArrowheads="1"/>
          </p:cNvSpPr>
          <p:nvPr/>
        </p:nvSpPr>
        <p:spPr bwMode="auto">
          <a:xfrm>
            <a:off x="6306196" y="1431816"/>
            <a:ext cx="1893692" cy="7010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square">
            <a:spAutoFit/>
          </a:bodyPr>
          <a:lstStyle/>
          <a:p>
            <a:pPr algn="just">
              <a:defRPr/>
            </a:pPr>
            <a:r>
              <a:rPr altLang="en-US" kern="0" lang="zh-CN" sz="1000">
                <a:solidFill>
                  <a:sysClr lastClr="000000" val="windowText">
                    <a:lumMod val="65000"/>
                    <a:lumOff val="35000"/>
                  </a:sysClr>
                </a:solidFill>
                <a:latin charset="-122" pitchFamily="34" typeface="微软雅黑"/>
                <a:ea charset="-122" pitchFamily="34" typeface="微软雅黑"/>
              </a:rPr>
              <a:t>随着计算机技术的发展及印刷技术进步，平面设计在视觉感观领域的表现也越来越丰富这真正的对今天的平面设计的新。</a:t>
            </a:r>
          </a:p>
        </p:txBody>
      </p:sp>
    </p:spTree>
    <p:extLst>
      <p:ext uri="{BB962C8B-B14F-4D97-AF65-F5344CB8AC3E}">
        <p14:creationId val="1235752686"/>
      </p:ext>
    </p:extLst>
  </p:cSld>
  <p:clrMapOvr>
    <a:masterClrMapping/>
  </p:clrMapOvr>
  <p:transition spd="med">
    <p:fade/>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22" presetSubtype="8">
                                  <p:stCondLst>
                                    <p:cond delay="0"/>
                                  </p:stCondLst>
                                  <p:childTnLst>
                                    <p:set>
                                      <p:cBhvr>
                                        <p:cTn dur="1" fill="hold" id="6">
                                          <p:stCondLst>
                                            <p:cond delay="0"/>
                                          </p:stCondLst>
                                        </p:cTn>
                                        <p:tgtEl>
                                          <p:spTgt spid="194"/>
                                        </p:tgtEl>
                                        <p:attrNameLst>
                                          <p:attrName>style.visibility</p:attrName>
                                        </p:attrNameLst>
                                      </p:cBhvr>
                                      <p:to>
                                        <p:strVal val="visible"/>
                                      </p:to>
                                    </p:set>
                                    <p:animEffect filter="wipe(left)" transition="in">
                                      <p:cBhvr>
                                        <p:cTn dur="500" id="7"/>
                                        <p:tgtEl>
                                          <p:spTgt spid="194"/>
                                        </p:tgtEl>
                                      </p:cBhvr>
                                    </p:animEffect>
                                  </p:childTnLst>
                                </p:cTn>
                              </p:par>
                            </p:childTnLst>
                          </p:cTn>
                        </p:par>
                        <p:par>
                          <p:cTn fill="hold" id="8" nodeType="afterGroup">
                            <p:stCondLst>
                              <p:cond delay="500"/>
                            </p:stCondLst>
                            <p:childTnLst>
                              <p:par>
                                <p:cTn decel="42000" fill="hold" grpId="0" id="9" nodeType="afterEffect" presetClass="entr" presetID="2" presetSubtype="8">
                                  <p:stCondLst>
                                    <p:cond delay="0"/>
                                  </p:stCondLst>
                                  <p:childTnLst>
                                    <p:set>
                                      <p:cBhvr>
                                        <p:cTn dur="1" fill="hold" id="10">
                                          <p:stCondLst>
                                            <p:cond delay="0"/>
                                          </p:stCondLst>
                                        </p:cTn>
                                        <p:tgtEl>
                                          <p:spTgt spid="195"/>
                                        </p:tgtEl>
                                        <p:attrNameLst>
                                          <p:attrName>style.visibility</p:attrName>
                                        </p:attrNameLst>
                                      </p:cBhvr>
                                      <p:to>
                                        <p:strVal val="visible"/>
                                      </p:to>
                                    </p:set>
                                    <p:anim calcmode="lin" valueType="num">
                                      <p:cBhvr additive="base">
                                        <p:cTn dur="500" fill="hold" id="11"/>
                                        <p:tgtEl>
                                          <p:spTgt spid="195"/>
                                        </p:tgtEl>
                                        <p:attrNameLst>
                                          <p:attrName>ppt_x</p:attrName>
                                        </p:attrNameLst>
                                      </p:cBhvr>
                                      <p:tavLst>
                                        <p:tav tm="0">
                                          <p:val>
                                            <p:strVal val="0-#ppt_w/2"/>
                                          </p:val>
                                        </p:tav>
                                        <p:tav tm="100000">
                                          <p:val>
                                            <p:strVal val="#ppt_x"/>
                                          </p:val>
                                        </p:tav>
                                      </p:tavLst>
                                    </p:anim>
                                    <p:anim calcmode="lin" valueType="num">
                                      <p:cBhvr additive="base">
                                        <p:cTn dur="500" fill="hold" id="12"/>
                                        <p:tgtEl>
                                          <p:spTgt spid="195"/>
                                        </p:tgtEl>
                                        <p:attrNameLst>
                                          <p:attrName>ppt_y</p:attrName>
                                        </p:attrNameLst>
                                      </p:cBhvr>
                                      <p:tavLst>
                                        <p:tav tm="0">
                                          <p:val>
                                            <p:strVal val="#ppt_y"/>
                                          </p:val>
                                        </p:tav>
                                        <p:tav tm="100000">
                                          <p:val>
                                            <p:strVal val="#ppt_y"/>
                                          </p:val>
                                        </p:tav>
                                      </p:tavLst>
                                    </p:anim>
                                  </p:childTnLst>
                                </p:cTn>
                              </p:par>
                              <p:par>
                                <p:cTn decel="42000" fill="hold" grpId="0" id="13" nodeType="withEffect" presetClass="entr" presetID="2" presetSubtype="8">
                                  <p:stCondLst>
                                    <p:cond delay="300"/>
                                  </p:stCondLst>
                                  <p:childTnLst>
                                    <p:set>
                                      <p:cBhvr>
                                        <p:cTn dur="1" fill="hold" id="14">
                                          <p:stCondLst>
                                            <p:cond delay="0"/>
                                          </p:stCondLst>
                                        </p:cTn>
                                        <p:tgtEl>
                                          <p:spTgt spid="196"/>
                                        </p:tgtEl>
                                        <p:attrNameLst>
                                          <p:attrName>style.visibility</p:attrName>
                                        </p:attrNameLst>
                                      </p:cBhvr>
                                      <p:to>
                                        <p:strVal val="visible"/>
                                      </p:to>
                                    </p:set>
                                    <p:anim calcmode="lin" valueType="num">
                                      <p:cBhvr additive="base">
                                        <p:cTn dur="500" fill="hold" id="15"/>
                                        <p:tgtEl>
                                          <p:spTgt spid="196"/>
                                        </p:tgtEl>
                                        <p:attrNameLst>
                                          <p:attrName>ppt_x</p:attrName>
                                        </p:attrNameLst>
                                      </p:cBhvr>
                                      <p:tavLst>
                                        <p:tav tm="0">
                                          <p:val>
                                            <p:strVal val="0-#ppt_w/2"/>
                                          </p:val>
                                        </p:tav>
                                        <p:tav tm="100000">
                                          <p:val>
                                            <p:strVal val="#ppt_x"/>
                                          </p:val>
                                        </p:tav>
                                      </p:tavLst>
                                    </p:anim>
                                    <p:anim calcmode="lin" valueType="num">
                                      <p:cBhvr additive="base">
                                        <p:cTn dur="500" fill="hold" id="16"/>
                                        <p:tgtEl>
                                          <p:spTgt spid="196"/>
                                        </p:tgtEl>
                                        <p:attrNameLst>
                                          <p:attrName>ppt_y</p:attrName>
                                        </p:attrNameLst>
                                      </p:cBhvr>
                                      <p:tavLst>
                                        <p:tav tm="0">
                                          <p:val>
                                            <p:strVal val="#ppt_y"/>
                                          </p:val>
                                        </p:tav>
                                        <p:tav tm="100000">
                                          <p:val>
                                            <p:strVal val="#ppt_y"/>
                                          </p:val>
                                        </p:tav>
                                      </p:tavLst>
                                    </p:anim>
                                  </p:childTnLst>
                                </p:cTn>
                              </p:par>
                            </p:childTnLst>
                          </p:cTn>
                        </p:par>
                        <p:par>
                          <p:cTn fill="hold" id="17" nodeType="afterGroup">
                            <p:stCondLst>
                              <p:cond delay="1300"/>
                            </p:stCondLst>
                            <p:childTnLst>
                              <p:par>
                                <p:cTn fill="hold" id="18" nodeType="afterEffect" presetClass="entr" presetID="2" presetSubtype="8">
                                  <p:stCondLst>
                                    <p:cond delay="0"/>
                                  </p:stCondLst>
                                  <p:childTnLst>
                                    <p:set>
                                      <p:cBhvr>
                                        <p:cTn dur="1" fill="hold" id="19">
                                          <p:stCondLst>
                                            <p:cond delay="0"/>
                                          </p:stCondLst>
                                        </p:cTn>
                                        <p:tgtEl>
                                          <p:spTgt spid="44"/>
                                        </p:tgtEl>
                                        <p:attrNameLst>
                                          <p:attrName>style.visibility</p:attrName>
                                        </p:attrNameLst>
                                      </p:cBhvr>
                                      <p:to>
                                        <p:strVal val="visible"/>
                                      </p:to>
                                    </p:set>
                                    <p:anim calcmode="lin" valueType="num">
                                      <p:cBhvr additive="base">
                                        <p:cTn dur="500" fill="hold" id="20"/>
                                        <p:tgtEl>
                                          <p:spTgt spid="44"/>
                                        </p:tgtEl>
                                        <p:attrNameLst>
                                          <p:attrName>ppt_x</p:attrName>
                                        </p:attrNameLst>
                                      </p:cBhvr>
                                      <p:tavLst>
                                        <p:tav tm="0">
                                          <p:val>
                                            <p:strVal val="0-#ppt_w/2"/>
                                          </p:val>
                                        </p:tav>
                                        <p:tav tm="100000">
                                          <p:val>
                                            <p:strVal val="#ppt_x"/>
                                          </p:val>
                                        </p:tav>
                                      </p:tavLst>
                                    </p:anim>
                                    <p:anim calcmode="lin" valueType="num">
                                      <p:cBhvr additive="base">
                                        <p:cTn dur="500" fill="hold" id="21"/>
                                        <p:tgtEl>
                                          <p:spTgt spid="44"/>
                                        </p:tgtEl>
                                        <p:attrNameLst>
                                          <p:attrName>ppt_y</p:attrName>
                                        </p:attrNameLst>
                                      </p:cBhvr>
                                      <p:tavLst>
                                        <p:tav tm="0">
                                          <p:val>
                                            <p:strVal val="#ppt_y"/>
                                          </p:val>
                                        </p:tav>
                                        <p:tav tm="100000">
                                          <p:val>
                                            <p:strVal val="#ppt_y"/>
                                          </p:val>
                                        </p:tav>
                                      </p:tavLst>
                                    </p:anim>
                                  </p:childTnLst>
                                </p:cTn>
                              </p:par>
                              <p:par>
                                <p:cTn fill="hold" id="22" nodeType="withEffect" presetClass="entr" presetID="12" presetSubtype="8">
                                  <p:stCondLst>
                                    <p:cond delay="200"/>
                                  </p:stCondLst>
                                  <p:childTnLst>
                                    <p:set>
                                      <p:cBhvr>
                                        <p:cTn dur="1" fill="hold" id="23">
                                          <p:stCondLst>
                                            <p:cond delay="0"/>
                                          </p:stCondLst>
                                        </p:cTn>
                                        <p:tgtEl>
                                          <p:spTgt spid="39"/>
                                        </p:tgtEl>
                                        <p:attrNameLst>
                                          <p:attrName>style.visibility</p:attrName>
                                        </p:attrNameLst>
                                      </p:cBhvr>
                                      <p:to>
                                        <p:strVal val="visible"/>
                                      </p:to>
                                    </p:set>
                                    <p:anim calcmode="lin" valueType="num">
                                      <p:cBhvr additive="base">
                                        <p:cTn dur="500" id="24"/>
                                        <p:tgtEl>
                                          <p:spTgt spid="39"/>
                                        </p:tgtEl>
                                        <p:attrNameLst>
                                          <p:attrName>ppt_x</p:attrName>
                                        </p:attrNameLst>
                                      </p:cBhvr>
                                      <p:tavLst>
                                        <p:tav tm="0">
                                          <p:val>
                                            <p:strVal val="#ppt_x-#ppt_w*1.125000"/>
                                          </p:val>
                                        </p:tav>
                                        <p:tav tm="100000">
                                          <p:val>
                                            <p:strVal val="#ppt_x"/>
                                          </p:val>
                                        </p:tav>
                                      </p:tavLst>
                                    </p:anim>
                                    <p:animEffect filter="wipe(right)" transition="in">
                                      <p:cBhvr>
                                        <p:cTn dur="500" id="25"/>
                                        <p:tgtEl>
                                          <p:spTgt spid="39"/>
                                        </p:tgtEl>
                                      </p:cBhvr>
                                    </p:animEffect>
                                  </p:childTnLst>
                                </p:cTn>
                              </p:par>
                              <p:par>
                                <p:cTn fill="hold" id="26" nodeType="withEffect" presetClass="entr" presetID="12" presetSubtype="8">
                                  <p:stCondLst>
                                    <p:cond delay="400"/>
                                  </p:stCondLst>
                                  <p:childTnLst>
                                    <p:set>
                                      <p:cBhvr>
                                        <p:cTn dur="1" fill="hold" id="27">
                                          <p:stCondLst>
                                            <p:cond delay="0"/>
                                          </p:stCondLst>
                                        </p:cTn>
                                        <p:tgtEl>
                                          <p:spTgt spid="34"/>
                                        </p:tgtEl>
                                        <p:attrNameLst>
                                          <p:attrName>style.visibility</p:attrName>
                                        </p:attrNameLst>
                                      </p:cBhvr>
                                      <p:to>
                                        <p:strVal val="visible"/>
                                      </p:to>
                                    </p:set>
                                    <p:anim calcmode="lin" valueType="num">
                                      <p:cBhvr additive="base">
                                        <p:cTn dur="500" id="28"/>
                                        <p:tgtEl>
                                          <p:spTgt spid="34"/>
                                        </p:tgtEl>
                                        <p:attrNameLst>
                                          <p:attrName>ppt_x</p:attrName>
                                        </p:attrNameLst>
                                      </p:cBhvr>
                                      <p:tavLst>
                                        <p:tav tm="0">
                                          <p:val>
                                            <p:strVal val="#ppt_x-#ppt_w*1.125000"/>
                                          </p:val>
                                        </p:tav>
                                        <p:tav tm="100000">
                                          <p:val>
                                            <p:strVal val="#ppt_x"/>
                                          </p:val>
                                        </p:tav>
                                      </p:tavLst>
                                    </p:anim>
                                    <p:animEffect filter="wipe(right)" transition="in">
                                      <p:cBhvr>
                                        <p:cTn dur="500" id="29"/>
                                        <p:tgtEl>
                                          <p:spTgt spid="34"/>
                                        </p:tgtEl>
                                      </p:cBhvr>
                                    </p:animEffect>
                                  </p:childTnLst>
                                </p:cTn>
                              </p:par>
                              <p:par>
                                <p:cTn fill="hold" id="30" nodeType="withEffect" presetClass="entr" presetID="12" presetSubtype="8">
                                  <p:stCondLst>
                                    <p:cond delay="600"/>
                                  </p:stCondLst>
                                  <p:childTnLst>
                                    <p:set>
                                      <p:cBhvr>
                                        <p:cTn dur="1" fill="hold" id="31">
                                          <p:stCondLst>
                                            <p:cond delay="0"/>
                                          </p:stCondLst>
                                        </p:cTn>
                                        <p:tgtEl>
                                          <p:spTgt spid="29"/>
                                        </p:tgtEl>
                                        <p:attrNameLst>
                                          <p:attrName>style.visibility</p:attrName>
                                        </p:attrNameLst>
                                      </p:cBhvr>
                                      <p:to>
                                        <p:strVal val="visible"/>
                                      </p:to>
                                    </p:set>
                                    <p:anim calcmode="lin" valueType="num">
                                      <p:cBhvr additive="base">
                                        <p:cTn dur="500" id="32"/>
                                        <p:tgtEl>
                                          <p:spTgt spid="29"/>
                                        </p:tgtEl>
                                        <p:attrNameLst>
                                          <p:attrName>ppt_x</p:attrName>
                                        </p:attrNameLst>
                                      </p:cBhvr>
                                      <p:tavLst>
                                        <p:tav tm="0">
                                          <p:val>
                                            <p:strVal val="#ppt_x-#ppt_w*1.125000"/>
                                          </p:val>
                                        </p:tav>
                                        <p:tav tm="100000">
                                          <p:val>
                                            <p:strVal val="#ppt_x"/>
                                          </p:val>
                                        </p:tav>
                                      </p:tavLst>
                                    </p:anim>
                                    <p:animEffect filter="wipe(right)" transition="in">
                                      <p:cBhvr>
                                        <p:cTn dur="500" id="33"/>
                                        <p:tgtEl>
                                          <p:spTgt spid="29"/>
                                        </p:tgtEl>
                                      </p:cBhvr>
                                    </p:animEffect>
                                  </p:childTnLst>
                                </p:cTn>
                              </p:par>
                              <p:par>
                                <p:cTn fill="hold" id="34" nodeType="withEffect" presetClass="entr" presetID="12" presetSubtype="8">
                                  <p:stCondLst>
                                    <p:cond delay="800"/>
                                  </p:stCondLst>
                                  <p:childTnLst>
                                    <p:set>
                                      <p:cBhvr>
                                        <p:cTn dur="1" fill="hold" id="35">
                                          <p:stCondLst>
                                            <p:cond delay="0"/>
                                          </p:stCondLst>
                                        </p:cTn>
                                        <p:tgtEl>
                                          <p:spTgt spid="26"/>
                                        </p:tgtEl>
                                        <p:attrNameLst>
                                          <p:attrName>style.visibility</p:attrName>
                                        </p:attrNameLst>
                                      </p:cBhvr>
                                      <p:to>
                                        <p:strVal val="visible"/>
                                      </p:to>
                                    </p:set>
                                    <p:anim calcmode="lin" valueType="num">
                                      <p:cBhvr additive="base">
                                        <p:cTn dur="500" id="36"/>
                                        <p:tgtEl>
                                          <p:spTgt spid="26"/>
                                        </p:tgtEl>
                                        <p:attrNameLst>
                                          <p:attrName>ppt_x</p:attrName>
                                        </p:attrNameLst>
                                      </p:cBhvr>
                                      <p:tavLst>
                                        <p:tav tm="0">
                                          <p:val>
                                            <p:strVal val="#ppt_x-#ppt_w*1.125000"/>
                                          </p:val>
                                        </p:tav>
                                        <p:tav tm="100000">
                                          <p:val>
                                            <p:strVal val="#ppt_x"/>
                                          </p:val>
                                        </p:tav>
                                      </p:tavLst>
                                    </p:anim>
                                    <p:animEffect filter="wipe(right)" transition="in">
                                      <p:cBhvr>
                                        <p:cTn dur="500" id="37"/>
                                        <p:tgtEl>
                                          <p:spTgt spid="26"/>
                                        </p:tgtEl>
                                      </p:cBhvr>
                                    </p:animEffect>
                                  </p:childTnLst>
                                </p:cTn>
                              </p:par>
                            </p:childTnLst>
                          </p:cTn>
                        </p:par>
                        <p:par>
                          <p:cTn fill="hold" id="38" nodeType="afterGroup">
                            <p:stCondLst>
                              <p:cond delay="2600"/>
                            </p:stCondLst>
                            <p:childTnLst>
                              <p:par>
                                <p:cTn fill="hold" id="39" nodeType="afterEffect" presetClass="entr" presetID="22" presetSubtype="4">
                                  <p:stCondLst>
                                    <p:cond delay="0"/>
                                  </p:stCondLst>
                                  <p:childTnLst>
                                    <p:set>
                                      <p:cBhvr>
                                        <p:cTn dur="1" fill="hold" id="40">
                                          <p:stCondLst>
                                            <p:cond delay="0"/>
                                          </p:stCondLst>
                                        </p:cTn>
                                        <p:tgtEl>
                                          <p:spTgt spid="49"/>
                                        </p:tgtEl>
                                        <p:attrNameLst>
                                          <p:attrName>style.visibility</p:attrName>
                                        </p:attrNameLst>
                                      </p:cBhvr>
                                      <p:to>
                                        <p:strVal val="visible"/>
                                      </p:to>
                                    </p:set>
                                    <p:animEffect filter="wipe(down)" transition="in">
                                      <p:cBhvr>
                                        <p:cTn dur="500" id="41"/>
                                        <p:tgtEl>
                                          <p:spTgt spid="49"/>
                                        </p:tgtEl>
                                      </p:cBhvr>
                                    </p:animEffect>
                                  </p:childTnLst>
                                </p:cTn>
                              </p:par>
                            </p:childTnLst>
                          </p:cTn>
                        </p:par>
                        <p:par>
                          <p:cTn fill="hold" id="42" nodeType="afterGroup">
                            <p:stCondLst>
                              <p:cond delay="3100"/>
                            </p:stCondLst>
                            <p:childTnLst>
                              <p:par>
                                <p:cTn fill="hold" grpId="0" id="43" nodeType="afterEffect" presetClass="entr" presetID="2" presetSubtype="8">
                                  <p:stCondLst>
                                    <p:cond delay="0"/>
                                  </p:stCondLst>
                                  <p:childTnLst>
                                    <p:set>
                                      <p:cBhvr>
                                        <p:cTn dur="1" fill="hold" id="44">
                                          <p:stCondLst>
                                            <p:cond delay="0"/>
                                          </p:stCondLst>
                                        </p:cTn>
                                        <p:tgtEl>
                                          <p:spTgt spid="50"/>
                                        </p:tgtEl>
                                        <p:attrNameLst>
                                          <p:attrName>style.visibility</p:attrName>
                                        </p:attrNameLst>
                                      </p:cBhvr>
                                      <p:to>
                                        <p:strVal val="visible"/>
                                      </p:to>
                                    </p:set>
                                    <p:anim calcmode="lin" valueType="num">
                                      <p:cBhvr additive="base">
                                        <p:cTn dur="300" fill="hold" id="45"/>
                                        <p:tgtEl>
                                          <p:spTgt spid="50"/>
                                        </p:tgtEl>
                                        <p:attrNameLst>
                                          <p:attrName>ppt_x</p:attrName>
                                        </p:attrNameLst>
                                      </p:cBhvr>
                                      <p:tavLst>
                                        <p:tav tm="0">
                                          <p:val>
                                            <p:strVal val="0-#ppt_w/2"/>
                                          </p:val>
                                        </p:tav>
                                        <p:tav tm="100000">
                                          <p:val>
                                            <p:strVal val="#ppt_x"/>
                                          </p:val>
                                        </p:tav>
                                      </p:tavLst>
                                    </p:anim>
                                    <p:anim calcmode="lin" valueType="num">
                                      <p:cBhvr additive="base">
                                        <p:cTn dur="300" fill="hold" id="46"/>
                                        <p:tgtEl>
                                          <p:spTgt spid="50"/>
                                        </p:tgtEl>
                                        <p:attrNameLst>
                                          <p:attrName>ppt_y</p:attrName>
                                        </p:attrNameLst>
                                      </p:cBhvr>
                                      <p:tavLst>
                                        <p:tav tm="0">
                                          <p:val>
                                            <p:strVal val="#ppt_y"/>
                                          </p:val>
                                        </p:tav>
                                        <p:tav tm="100000">
                                          <p:val>
                                            <p:strVal val="#ppt_y"/>
                                          </p:val>
                                        </p:tav>
                                      </p:tavLst>
                                    </p:anim>
                                  </p:childTnLst>
                                </p:cTn>
                              </p:par>
                            </p:childTnLst>
                          </p:cTn>
                        </p:par>
                        <p:par>
                          <p:cTn fill="hold" id="47" nodeType="afterGroup">
                            <p:stCondLst>
                              <p:cond delay="3400"/>
                            </p:stCondLst>
                            <p:childTnLst>
                              <p:par>
                                <p:cTn fill="hold" id="48" nodeType="afterEffect" presetClass="entr" presetID="22" presetSubtype="4">
                                  <p:stCondLst>
                                    <p:cond delay="0"/>
                                  </p:stCondLst>
                                  <p:childTnLst>
                                    <p:set>
                                      <p:cBhvr>
                                        <p:cTn dur="1" fill="hold" id="49">
                                          <p:stCondLst>
                                            <p:cond delay="0"/>
                                          </p:stCondLst>
                                        </p:cTn>
                                        <p:tgtEl>
                                          <p:spTgt spid="51"/>
                                        </p:tgtEl>
                                        <p:attrNameLst>
                                          <p:attrName>style.visibility</p:attrName>
                                        </p:attrNameLst>
                                      </p:cBhvr>
                                      <p:to>
                                        <p:strVal val="visible"/>
                                      </p:to>
                                    </p:set>
                                    <p:animEffect filter="wipe(down)" transition="in">
                                      <p:cBhvr>
                                        <p:cTn dur="500" id="50"/>
                                        <p:tgtEl>
                                          <p:spTgt spid="51"/>
                                        </p:tgtEl>
                                      </p:cBhvr>
                                    </p:animEffect>
                                  </p:childTnLst>
                                </p:cTn>
                              </p:par>
                            </p:childTnLst>
                          </p:cTn>
                        </p:par>
                        <p:par>
                          <p:cTn fill="hold" id="51" nodeType="afterGroup">
                            <p:stCondLst>
                              <p:cond delay="3900"/>
                            </p:stCondLst>
                            <p:childTnLst>
                              <p:par>
                                <p:cTn fill="hold" grpId="0" id="52" nodeType="afterEffect" presetClass="entr" presetID="2" presetSubtype="8">
                                  <p:stCondLst>
                                    <p:cond delay="0"/>
                                  </p:stCondLst>
                                  <p:childTnLst>
                                    <p:set>
                                      <p:cBhvr>
                                        <p:cTn dur="1" fill="hold" id="53">
                                          <p:stCondLst>
                                            <p:cond delay="0"/>
                                          </p:stCondLst>
                                        </p:cTn>
                                        <p:tgtEl>
                                          <p:spTgt spid="52"/>
                                        </p:tgtEl>
                                        <p:attrNameLst>
                                          <p:attrName>style.visibility</p:attrName>
                                        </p:attrNameLst>
                                      </p:cBhvr>
                                      <p:to>
                                        <p:strVal val="visible"/>
                                      </p:to>
                                    </p:set>
                                    <p:anim calcmode="lin" valueType="num">
                                      <p:cBhvr additive="base">
                                        <p:cTn dur="300" fill="hold" id="54"/>
                                        <p:tgtEl>
                                          <p:spTgt spid="52"/>
                                        </p:tgtEl>
                                        <p:attrNameLst>
                                          <p:attrName>ppt_x</p:attrName>
                                        </p:attrNameLst>
                                      </p:cBhvr>
                                      <p:tavLst>
                                        <p:tav tm="0">
                                          <p:val>
                                            <p:strVal val="0-#ppt_w/2"/>
                                          </p:val>
                                        </p:tav>
                                        <p:tav tm="100000">
                                          <p:val>
                                            <p:strVal val="#ppt_x"/>
                                          </p:val>
                                        </p:tav>
                                      </p:tavLst>
                                    </p:anim>
                                    <p:anim calcmode="lin" valueType="num">
                                      <p:cBhvr additive="base">
                                        <p:cTn dur="300" fill="hold" id="55"/>
                                        <p:tgtEl>
                                          <p:spTgt spid="52"/>
                                        </p:tgtEl>
                                        <p:attrNameLst>
                                          <p:attrName>ppt_y</p:attrName>
                                        </p:attrNameLst>
                                      </p:cBhvr>
                                      <p:tavLst>
                                        <p:tav tm="0">
                                          <p:val>
                                            <p:strVal val="#ppt_y"/>
                                          </p:val>
                                        </p:tav>
                                        <p:tav tm="100000">
                                          <p:val>
                                            <p:strVal val="#ppt_y"/>
                                          </p:val>
                                        </p:tav>
                                      </p:tavLst>
                                    </p:anim>
                                  </p:childTnLst>
                                </p:cTn>
                              </p:par>
                            </p:childTnLst>
                          </p:cTn>
                        </p:par>
                        <p:par>
                          <p:cTn fill="hold" id="56" nodeType="afterGroup">
                            <p:stCondLst>
                              <p:cond delay="4200"/>
                            </p:stCondLst>
                            <p:childTnLst>
                              <p:par>
                                <p:cTn fill="hold" id="57" nodeType="afterEffect" presetClass="entr" presetID="22" presetSubtype="4">
                                  <p:stCondLst>
                                    <p:cond delay="0"/>
                                  </p:stCondLst>
                                  <p:childTnLst>
                                    <p:set>
                                      <p:cBhvr>
                                        <p:cTn dur="1" fill="hold" id="58">
                                          <p:stCondLst>
                                            <p:cond delay="0"/>
                                          </p:stCondLst>
                                        </p:cTn>
                                        <p:tgtEl>
                                          <p:spTgt spid="53"/>
                                        </p:tgtEl>
                                        <p:attrNameLst>
                                          <p:attrName>style.visibility</p:attrName>
                                        </p:attrNameLst>
                                      </p:cBhvr>
                                      <p:to>
                                        <p:strVal val="visible"/>
                                      </p:to>
                                    </p:set>
                                    <p:animEffect filter="wipe(down)" transition="in">
                                      <p:cBhvr>
                                        <p:cTn dur="500" id="59"/>
                                        <p:tgtEl>
                                          <p:spTgt spid="53"/>
                                        </p:tgtEl>
                                      </p:cBhvr>
                                    </p:animEffect>
                                  </p:childTnLst>
                                </p:cTn>
                              </p:par>
                            </p:childTnLst>
                          </p:cTn>
                        </p:par>
                        <p:par>
                          <p:cTn fill="hold" id="60" nodeType="afterGroup">
                            <p:stCondLst>
                              <p:cond delay="4700"/>
                            </p:stCondLst>
                            <p:childTnLst>
                              <p:par>
                                <p:cTn fill="hold" grpId="0" id="61" nodeType="afterEffect" presetClass="entr" presetID="2" presetSubtype="8">
                                  <p:stCondLst>
                                    <p:cond delay="0"/>
                                  </p:stCondLst>
                                  <p:childTnLst>
                                    <p:set>
                                      <p:cBhvr>
                                        <p:cTn dur="1" fill="hold" id="62">
                                          <p:stCondLst>
                                            <p:cond delay="0"/>
                                          </p:stCondLst>
                                        </p:cTn>
                                        <p:tgtEl>
                                          <p:spTgt spid="54"/>
                                        </p:tgtEl>
                                        <p:attrNameLst>
                                          <p:attrName>style.visibility</p:attrName>
                                        </p:attrNameLst>
                                      </p:cBhvr>
                                      <p:to>
                                        <p:strVal val="visible"/>
                                      </p:to>
                                    </p:set>
                                    <p:anim calcmode="lin" valueType="num">
                                      <p:cBhvr additive="base">
                                        <p:cTn dur="300" fill="hold" id="63"/>
                                        <p:tgtEl>
                                          <p:spTgt spid="54"/>
                                        </p:tgtEl>
                                        <p:attrNameLst>
                                          <p:attrName>ppt_x</p:attrName>
                                        </p:attrNameLst>
                                      </p:cBhvr>
                                      <p:tavLst>
                                        <p:tav tm="0">
                                          <p:val>
                                            <p:strVal val="0-#ppt_w/2"/>
                                          </p:val>
                                        </p:tav>
                                        <p:tav tm="100000">
                                          <p:val>
                                            <p:strVal val="#ppt_x"/>
                                          </p:val>
                                        </p:tav>
                                      </p:tavLst>
                                    </p:anim>
                                    <p:anim calcmode="lin" valueType="num">
                                      <p:cBhvr additive="base">
                                        <p:cTn dur="300" fill="hold" id="64"/>
                                        <p:tgtEl>
                                          <p:spTgt spid="54"/>
                                        </p:tgtEl>
                                        <p:attrNameLst>
                                          <p:attrName>ppt_y</p:attrName>
                                        </p:attrNameLst>
                                      </p:cBhvr>
                                      <p:tavLst>
                                        <p:tav tm="0">
                                          <p:val>
                                            <p:strVal val="#ppt_y"/>
                                          </p:val>
                                        </p:tav>
                                        <p:tav tm="100000">
                                          <p:val>
                                            <p:strVal val="#ppt_y"/>
                                          </p:val>
                                        </p:tav>
                                      </p:tavLst>
                                    </p:anim>
                                  </p:childTnLst>
                                </p:cTn>
                              </p:par>
                            </p:childTnLst>
                          </p:cTn>
                        </p:par>
                        <p:par>
                          <p:cTn fill="hold" id="65" nodeType="afterGroup">
                            <p:stCondLst>
                              <p:cond delay="5000"/>
                            </p:stCondLst>
                            <p:childTnLst>
                              <p:par>
                                <p:cTn fill="hold" id="66" nodeType="afterEffect" presetClass="entr" presetID="22" presetSubtype="4">
                                  <p:stCondLst>
                                    <p:cond delay="0"/>
                                  </p:stCondLst>
                                  <p:childTnLst>
                                    <p:set>
                                      <p:cBhvr>
                                        <p:cTn dur="1" fill="hold" id="67">
                                          <p:stCondLst>
                                            <p:cond delay="0"/>
                                          </p:stCondLst>
                                        </p:cTn>
                                        <p:tgtEl>
                                          <p:spTgt spid="55"/>
                                        </p:tgtEl>
                                        <p:attrNameLst>
                                          <p:attrName>style.visibility</p:attrName>
                                        </p:attrNameLst>
                                      </p:cBhvr>
                                      <p:to>
                                        <p:strVal val="visible"/>
                                      </p:to>
                                    </p:set>
                                    <p:animEffect filter="wipe(down)" transition="in">
                                      <p:cBhvr>
                                        <p:cTn dur="500" id="68"/>
                                        <p:tgtEl>
                                          <p:spTgt spid="55"/>
                                        </p:tgtEl>
                                      </p:cBhvr>
                                    </p:animEffect>
                                  </p:childTnLst>
                                </p:cTn>
                              </p:par>
                            </p:childTnLst>
                          </p:cTn>
                        </p:par>
                        <p:par>
                          <p:cTn fill="hold" id="69" nodeType="afterGroup">
                            <p:stCondLst>
                              <p:cond delay="5500"/>
                            </p:stCondLst>
                            <p:childTnLst>
                              <p:par>
                                <p:cTn fill="hold" grpId="0" id="70" nodeType="afterEffect" presetClass="entr" presetID="2" presetSubtype="8">
                                  <p:stCondLst>
                                    <p:cond delay="0"/>
                                  </p:stCondLst>
                                  <p:childTnLst>
                                    <p:set>
                                      <p:cBhvr>
                                        <p:cTn dur="1" fill="hold" id="71">
                                          <p:stCondLst>
                                            <p:cond delay="0"/>
                                          </p:stCondLst>
                                        </p:cTn>
                                        <p:tgtEl>
                                          <p:spTgt spid="56"/>
                                        </p:tgtEl>
                                        <p:attrNameLst>
                                          <p:attrName>style.visibility</p:attrName>
                                        </p:attrNameLst>
                                      </p:cBhvr>
                                      <p:to>
                                        <p:strVal val="visible"/>
                                      </p:to>
                                    </p:set>
                                    <p:anim calcmode="lin" valueType="num">
                                      <p:cBhvr additive="base">
                                        <p:cTn dur="300" fill="hold" id="72"/>
                                        <p:tgtEl>
                                          <p:spTgt spid="56"/>
                                        </p:tgtEl>
                                        <p:attrNameLst>
                                          <p:attrName>ppt_x</p:attrName>
                                        </p:attrNameLst>
                                      </p:cBhvr>
                                      <p:tavLst>
                                        <p:tav tm="0">
                                          <p:val>
                                            <p:strVal val="0-#ppt_w/2"/>
                                          </p:val>
                                        </p:tav>
                                        <p:tav tm="100000">
                                          <p:val>
                                            <p:strVal val="#ppt_x"/>
                                          </p:val>
                                        </p:tav>
                                      </p:tavLst>
                                    </p:anim>
                                    <p:anim calcmode="lin" valueType="num">
                                      <p:cBhvr additive="base">
                                        <p:cTn dur="300" fill="hold" id="73"/>
                                        <p:tgtEl>
                                          <p:spTgt spid="56"/>
                                        </p:tgtEl>
                                        <p:attrNameLst>
                                          <p:attrName>ppt_y</p:attrName>
                                        </p:attrNameLst>
                                      </p:cBhvr>
                                      <p:tavLst>
                                        <p:tav tm="0">
                                          <p:val>
                                            <p:strVal val="#ppt_y"/>
                                          </p:val>
                                        </p:tav>
                                        <p:tav tm="100000">
                                          <p:val>
                                            <p:strVal val="#ppt_y"/>
                                          </p:val>
                                        </p:tav>
                                      </p:tavLst>
                                    </p:anim>
                                  </p:childTnLst>
                                </p:cTn>
                              </p:par>
                            </p:childTnLst>
                          </p:cTn>
                        </p:par>
                        <p:par>
                          <p:cTn fill="hold" id="74" nodeType="afterGroup">
                            <p:stCondLst>
                              <p:cond delay="5800"/>
                            </p:stCondLst>
                            <p:childTnLst>
                              <p:par>
                                <p:cTn fill="hold" id="75" nodeType="afterEffect" presetClass="entr" presetID="22" presetSubtype="4">
                                  <p:stCondLst>
                                    <p:cond delay="0"/>
                                  </p:stCondLst>
                                  <p:childTnLst>
                                    <p:set>
                                      <p:cBhvr>
                                        <p:cTn dur="1" fill="hold" id="76">
                                          <p:stCondLst>
                                            <p:cond delay="0"/>
                                          </p:stCondLst>
                                        </p:cTn>
                                        <p:tgtEl>
                                          <p:spTgt spid="57"/>
                                        </p:tgtEl>
                                        <p:attrNameLst>
                                          <p:attrName>style.visibility</p:attrName>
                                        </p:attrNameLst>
                                      </p:cBhvr>
                                      <p:to>
                                        <p:strVal val="visible"/>
                                      </p:to>
                                    </p:set>
                                    <p:animEffect filter="wipe(down)" transition="in">
                                      <p:cBhvr>
                                        <p:cTn dur="500" id="77"/>
                                        <p:tgtEl>
                                          <p:spTgt spid="57"/>
                                        </p:tgtEl>
                                      </p:cBhvr>
                                    </p:animEffect>
                                  </p:childTnLst>
                                </p:cTn>
                              </p:par>
                            </p:childTnLst>
                          </p:cTn>
                        </p:par>
                        <p:par>
                          <p:cTn fill="hold" id="78" nodeType="afterGroup">
                            <p:stCondLst>
                              <p:cond delay="6300"/>
                            </p:stCondLst>
                            <p:childTnLst>
                              <p:par>
                                <p:cTn fill="hold" grpId="0" id="79" nodeType="afterEffect" presetClass="entr" presetID="2" presetSubtype="8">
                                  <p:stCondLst>
                                    <p:cond delay="0"/>
                                  </p:stCondLst>
                                  <p:childTnLst>
                                    <p:set>
                                      <p:cBhvr>
                                        <p:cTn dur="1" fill="hold" id="80">
                                          <p:stCondLst>
                                            <p:cond delay="0"/>
                                          </p:stCondLst>
                                        </p:cTn>
                                        <p:tgtEl>
                                          <p:spTgt spid="58"/>
                                        </p:tgtEl>
                                        <p:attrNameLst>
                                          <p:attrName>style.visibility</p:attrName>
                                        </p:attrNameLst>
                                      </p:cBhvr>
                                      <p:to>
                                        <p:strVal val="visible"/>
                                      </p:to>
                                    </p:set>
                                    <p:anim calcmode="lin" valueType="num">
                                      <p:cBhvr additive="base">
                                        <p:cTn dur="300" fill="hold" id="81"/>
                                        <p:tgtEl>
                                          <p:spTgt spid="58"/>
                                        </p:tgtEl>
                                        <p:attrNameLst>
                                          <p:attrName>ppt_x</p:attrName>
                                        </p:attrNameLst>
                                      </p:cBhvr>
                                      <p:tavLst>
                                        <p:tav tm="0">
                                          <p:val>
                                            <p:strVal val="0-#ppt_w/2"/>
                                          </p:val>
                                        </p:tav>
                                        <p:tav tm="100000">
                                          <p:val>
                                            <p:strVal val="#ppt_x"/>
                                          </p:val>
                                        </p:tav>
                                      </p:tavLst>
                                    </p:anim>
                                    <p:anim calcmode="lin" valueType="num">
                                      <p:cBhvr additive="base">
                                        <p:cTn dur="300" fill="hold" id="82"/>
                                        <p:tgtEl>
                                          <p:spTgt spid="58"/>
                                        </p:tgtEl>
                                        <p:attrNameLst>
                                          <p:attrName>ppt_y</p:attrName>
                                        </p:attrNameLst>
                                      </p:cBhvr>
                                      <p:tavLst>
                                        <p:tav tm="0">
                                          <p:val>
                                            <p:strVal val="#ppt_y"/>
                                          </p:val>
                                        </p:tav>
                                        <p:tav tm="100000">
                                          <p:val>
                                            <p:strVal val="#ppt_y"/>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194"/>
      <p:bldP grpId="0" spid="195"/>
      <p:bldP grpId="0" spid="196"/>
      <p:bldP grpId="0" spid="50"/>
      <p:bldP grpId="0" spid="52"/>
      <p:bldP grpId="0" spid="54"/>
      <p:bldP grpId="0" spid="56"/>
      <p:bldP grpId="0" spid="58"/>
    </p:bldLst>
  </p:timing>
</p:sld>
</file>

<file path=ppt/slides/slide19.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bg>
      <p:bgPr>
        <a:blipFill dpi="0" rotWithShape="1">
          <a:blip r:embed="rId6">
            <a:lum/>
            <a:extLst>
              <a:ext uri="{28A0092B-C50C-407E-A947-70E740481C1C}">
                <a14:useLocalDpi/>
              </a:ext>
            </a:extLst>
          </a:blip>
          <a:stretch>
            <a:fillRect/>
          </a:stretch>
        </a:blipFill>
        <a:effectLst/>
      </p:bgPr>
    </p:bg>
    <p:spTree>
      <p:nvGrpSpPr>
        <p:cNvPr id="1" name=""/>
        <p:cNvGrpSpPr/>
        <p:nvPr/>
      </p:nvGrpSpPr>
      <p:grpSpPr>
        <a:xfrm>
          <a:off x="0" y="0"/>
          <a:ext cx="0" cy="0"/>
        </a:xfrm>
      </p:grpSpPr>
      <p:sp>
        <p:nvSpPr>
          <p:cNvPr id="194" name="矩形 193"/>
          <p:cNvSpPr/>
          <p:nvPr/>
        </p:nvSpPr>
        <p:spPr>
          <a:xfrm>
            <a:off x="0" y="434529"/>
            <a:ext cx="755576" cy="409030"/>
          </a:xfrm>
          <a:prstGeom prst="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95" name="TextBox 194"/>
          <p:cNvSpPr txBox="1"/>
          <p:nvPr/>
        </p:nvSpPr>
        <p:spPr>
          <a:xfrm>
            <a:off x="683568" y="360988"/>
            <a:ext cx="2592288" cy="335280"/>
          </a:xfrm>
          <a:prstGeom prst="rect">
            <a:avLst/>
          </a:prstGeom>
          <a:noFill/>
          <a:effectLst/>
        </p:spPr>
        <p:txBody>
          <a:bodyPr rtlCol="0" wrap="square">
            <a:spAutoFit/>
          </a:bodyPr>
          <a:lstStyle/>
          <a:p>
            <a:r>
              <a:rPr altLang="en-US" b="1" lang="zh-CN" smtClean="0" sz="1600">
                <a:solidFill>
                  <a:schemeClr val="tx1">
                    <a:lumMod val="65000"/>
                    <a:lumOff val="35000"/>
                  </a:schemeClr>
                </a:solidFill>
                <a:latin charset="-122" pitchFamily="34" typeface="微软雅黑"/>
                <a:ea charset="-122" pitchFamily="34" typeface="微软雅黑"/>
              </a:rPr>
              <a:t>在这里填写目录标题内容</a:t>
            </a:r>
          </a:p>
        </p:txBody>
      </p:sp>
      <p:sp>
        <p:nvSpPr>
          <p:cNvPr id="196" name="矩形 195"/>
          <p:cNvSpPr/>
          <p:nvPr/>
        </p:nvSpPr>
        <p:spPr>
          <a:xfrm>
            <a:off x="715208" y="607789"/>
            <a:ext cx="1544955" cy="304800"/>
          </a:xfrm>
          <a:prstGeom prst="rect">
            <a:avLst/>
          </a:prstGeom>
        </p:spPr>
        <p:txBody>
          <a:bodyPr wrap="none">
            <a:spAutoFit/>
          </a:bodyPr>
          <a:lstStyle/>
          <a:p>
            <a:r>
              <a:rPr altLang="zh-CN" lang="en-US" sz="1400">
                <a:solidFill>
                  <a:schemeClr val="tx1">
                    <a:lumMod val="65000"/>
                    <a:lumOff val="35000"/>
                  </a:schemeClr>
                </a:solidFill>
                <a:latin charset="0" panose="020b0806030902050204" pitchFamily="34" typeface="Impact"/>
              </a:rPr>
              <a:t>Fill in the title here</a:t>
            </a:r>
          </a:p>
        </p:txBody>
      </p:sp>
      <p:sp>
        <p:nvSpPr>
          <p:cNvPr id="59" name="菱形 58"/>
          <p:cNvSpPr/>
          <p:nvPr/>
        </p:nvSpPr>
        <p:spPr>
          <a:xfrm>
            <a:off x="5730205" y="1497707"/>
            <a:ext cx="2874243" cy="2874243"/>
          </a:xfrm>
          <a:prstGeom prst="diamond">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nvGrpSpPr>
          <p:cNvPr id="60" name="组合 59"/>
          <p:cNvGrpSpPr/>
          <p:nvPr/>
        </p:nvGrpSpPr>
        <p:grpSpPr>
          <a:xfrm>
            <a:off x="6087206" y="1854708"/>
            <a:ext cx="2160240" cy="2160240"/>
            <a:chOff x="5649081" y="1491629"/>
            <a:chExt cx="2160240" cy="2160240"/>
          </a:xfrm>
        </p:grpSpPr>
        <p:sp>
          <p:nvSpPr>
            <p:cNvPr id="61" name="菱形 60"/>
            <p:cNvSpPr/>
            <p:nvPr/>
          </p:nvSpPr>
          <p:spPr>
            <a:xfrm>
              <a:off x="5649081" y="1491629"/>
              <a:ext cx="2160240" cy="2160240"/>
            </a:xfrm>
            <a:prstGeom prst="diamond">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62" name="Freeform 37"/>
            <p:cNvSpPr>
              <a:spLocks noEditPoints="1"/>
            </p:cNvSpPr>
            <p:nvPr/>
          </p:nvSpPr>
          <p:spPr bwMode="auto">
            <a:xfrm>
              <a:off x="6444208" y="2280268"/>
              <a:ext cx="701089" cy="582961"/>
            </a:xfrm>
            <a:custGeom>
              <a:gdLst>
                <a:gd fmla="*/ 274 w 309" name="T0"/>
                <a:gd fmla="*/ 0 h 257" name="T1"/>
                <a:gd fmla="*/ 309 w 309" name="T2"/>
                <a:gd fmla="*/ 34 h 257" name="T3"/>
                <a:gd fmla="*/ 299 w 309" name="T4"/>
                <a:gd fmla="*/ 129 h 257" name="T5"/>
                <a:gd fmla="*/ 247 w 309" name="T6"/>
                <a:gd fmla="*/ 139 h 257" name="T7"/>
                <a:gd fmla="*/ 195 w 309" name="T8"/>
                <a:gd fmla="*/ 202 h 257" name="T9"/>
                <a:gd fmla="*/ 195 w 309" name="T10"/>
                <a:gd fmla="*/ 139 h 257" name="T11"/>
                <a:gd fmla="*/ 168 w 309" name="T12"/>
                <a:gd fmla="*/ 123 h 257" name="T13"/>
                <a:gd fmla="*/ 211 w 309" name="T14"/>
                <a:gd fmla="*/ 123 h 257" name="T15"/>
                <a:gd fmla="*/ 211 w 309" name="T16"/>
                <a:gd fmla="*/ 157 h 257" name="T17"/>
                <a:gd fmla="*/ 239 w 309" name="T18"/>
                <a:gd fmla="*/ 123 h 257" name="T19"/>
                <a:gd fmla="*/ 274 w 309" name="T20"/>
                <a:gd fmla="*/ 123 h 257" name="T21"/>
                <a:gd fmla="*/ 293 w 309" name="T22"/>
                <a:gd fmla="*/ 104 h 257" name="T23"/>
                <a:gd fmla="*/ 287 w 309" name="T24"/>
                <a:gd fmla="*/ 21 h 257" name="T25"/>
                <a:gd fmla="*/ 102 w 309" name="T26"/>
                <a:gd fmla="*/ 16 h 257" name="T27"/>
                <a:gd fmla="*/ 83 w 309" name="T28"/>
                <a:gd fmla="*/ 34 h 257" name="T29"/>
                <a:gd fmla="*/ 76 w 309" name="T30"/>
                <a:gd fmla="*/ 118 h 257" name="T31"/>
                <a:gd fmla="*/ 67 w 309" name="T32"/>
                <a:gd fmla="*/ 104 h 257" name="T33"/>
                <a:gd fmla="*/ 77 w 309" name="T34"/>
                <a:gd fmla="*/ 10 h 257" name="T35"/>
                <a:gd fmla="*/ 44 w 309" name="T36"/>
                <a:gd fmla="*/ 115 h 257" name="T37"/>
                <a:gd fmla="*/ 44 w 309" name="T38"/>
                <a:gd fmla="*/ 171 h 257" name="T39"/>
                <a:gd fmla="*/ 44 w 309" name="T40"/>
                <a:gd fmla="*/ 115 h 257" name="T41"/>
                <a:gd fmla="*/ 88 w 309" name="T42"/>
                <a:gd fmla="*/ 123 h 257" name="T43"/>
                <a:gd fmla="*/ 156 w 309" name="T44"/>
                <a:gd fmla="*/ 123 h 257" name="T45"/>
                <a:gd fmla="*/ 92 w 309" name="T46"/>
                <a:gd fmla="*/ 250 h 257" name="T47"/>
                <a:gd fmla="*/ 96 w 309" name="T48"/>
                <a:gd fmla="*/ 201 h 257" name="T49"/>
                <a:gd fmla="*/ 96 w 309" name="T50"/>
                <a:gd fmla="*/ 257 h 257" name="T51"/>
                <a:gd fmla="*/ 149 w 309" name="T52"/>
                <a:gd fmla="*/ 250 h 257" name="T53"/>
                <a:gd fmla="*/ 153 w 309" name="T54"/>
                <a:gd fmla="*/ 201 h 257" name="T55"/>
                <a:gd fmla="*/ 175 w 309" name="T56"/>
                <a:gd fmla="*/ 250 h 257" name="T57"/>
                <a:gd fmla="*/ 153 w 309" name="T58"/>
                <a:gd fmla="*/ 161 h 257" name="T59"/>
                <a:gd fmla="*/ 70 w 309" name="T60"/>
                <a:gd fmla="*/ 183 h 257" name="T61"/>
                <a:gd fmla="*/ 92 w 309" name="T62"/>
                <a:gd fmla="*/ 250 h 257" name="T63"/>
                <a:gd fmla="*/ 19 w 309" name="T64"/>
                <a:gd fmla="*/ 207 h 257" name="T65"/>
                <a:gd fmla="*/ 22 w 309" name="T66"/>
                <a:gd fmla="*/ 248 h 257" name="T67"/>
                <a:gd fmla="*/ 58 w 309" name="T68"/>
                <a:gd fmla="*/ 252 h 257" name="T69"/>
                <a:gd fmla="*/ 59 w 309" name="T70"/>
                <a:gd fmla="*/ 175 h 257" name="T71"/>
                <a:gd fmla="*/ 0 w 309" name="T72"/>
                <a:gd fmla="*/ 193 h 257" name="T73"/>
                <a:gd fmla="*/ 19 w 309" name="T74"/>
                <a:gd fmla="*/ 248 h 257" name="T7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b="b" l="0" r="r" t="0"/>
              <a:pathLst>
                <a:path h="257" w="309">
                  <a:moveTo>
                    <a:pt x="102" y="0"/>
                  </a:moveTo>
                  <a:cubicBezTo>
                    <a:pt x="274" y="0"/>
                    <a:pt x="274" y="0"/>
                    <a:pt x="274" y="0"/>
                  </a:cubicBezTo>
                  <a:cubicBezTo>
                    <a:pt x="284" y="0"/>
                    <a:pt x="292" y="4"/>
                    <a:pt x="299" y="10"/>
                  </a:cubicBezTo>
                  <a:cubicBezTo>
                    <a:pt x="305" y="16"/>
                    <a:pt x="309" y="25"/>
                    <a:pt x="309" y="34"/>
                  </a:cubicBezTo>
                  <a:cubicBezTo>
                    <a:pt x="309" y="104"/>
                    <a:pt x="309" y="104"/>
                    <a:pt x="309" y="104"/>
                  </a:cubicBezTo>
                  <a:cubicBezTo>
                    <a:pt x="309" y="114"/>
                    <a:pt x="305" y="122"/>
                    <a:pt x="299" y="129"/>
                  </a:cubicBezTo>
                  <a:cubicBezTo>
                    <a:pt x="292" y="135"/>
                    <a:pt x="284" y="139"/>
                    <a:pt x="274" y="139"/>
                  </a:cubicBezTo>
                  <a:cubicBezTo>
                    <a:pt x="247" y="139"/>
                    <a:pt x="247" y="139"/>
                    <a:pt x="247" y="139"/>
                  </a:cubicBezTo>
                  <a:cubicBezTo>
                    <a:pt x="210" y="184"/>
                    <a:pt x="210" y="184"/>
                    <a:pt x="210" y="184"/>
                  </a:cubicBezTo>
                  <a:cubicBezTo>
                    <a:pt x="195" y="202"/>
                    <a:pt x="195" y="202"/>
                    <a:pt x="195" y="202"/>
                  </a:cubicBezTo>
                  <a:cubicBezTo>
                    <a:pt x="195" y="179"/>
                    <a:pt x="195" y="179"/>
                    <a:pt x="195" y="179"/>
                  </a:cubicBezTo>
                  <a:cubicBezTo>
                    <a:pt x="195" y="139"/>
                    <a:pt x="195" y="139"/>
                    <a:pt x="195" y="139"/>
                  </a:cubicBezTo>
                  <a:cubicBezTo>
                    <a:pt x="165" y="139"/>
                    <a:pt x="165" y="139"/>
                    <a:pt x="165" y="139"/>
                  </a:cubicBezTo>
                  <a:cubicBezTo>
                    <a:pt x="167" y="134"/>
                    <a:pt x="168" y="128"/>
                    <a:pt x="168" y="123"/>
                  </a:cubicBezTo>
                  <a:cubicBezTo>
                    <a:pt x="203" y="123"/>
                    <a:pt x="203" y="123"/>
                    <a:pt x="203" y="123"/>
                  </a:cubicBezTo>
                  <a:cubicBezTo>
                    <a:pt x="211" y="123"/>
                    <a:pt x="211" y="123"/>
                    <a:pt x="211" y="123"/>
                  </a:cubicBezTo>
                  <a:cubicBezTo>
                    <a:pt x="211" y="131"/>
                    <a:pt x="211" y="131"/>
                    <a:pt x="211" y="131"/>
                  </a:cubicBezTo>
                  <a:cubicBezTo>
                    <a:pt x="211" y="157"/>
                    <a:pt x="211" y="157"/>
                    <a:pt x="211" y="157"/>
                  </a:cubicBezTo>
                  <a:cubicBezTo>
                    <a:pt x="237" y="126"/>
                    <a:pt x="237" y="126"/>
                    <a:pt x="237" y="126"/>
                  </a:cubicBezTo>
                  <a:cubicBezTo>
                    <a:pt x="239" y="123"/>
                    <a:pt x="239" y="123"/>
                    <a:pt x="239" y="123"/>
                  </a:cubicBezTo>
                  <a:cubicBezTo>
                    <a:pt x="243" y="123"/>
                    <a:pt x="243" y="123"/>
                    <a:pt x="243" y="123"/>
                  </a:cubicBezTo>
                  <a:cubicBezTo>
                    <a:pt x="274" y="123"/>
                    <a:pt x="274" y="123"/>
                    <a:pt x="274" y="123"/>
                  </a:cubicBezTo>
                  <a:cubicBezTo>
                    <a:pt x="279" y="123"/>
                    <a:pt x="284" y="121"/>
                    <a:pt x="287" y="117"/>
                  </a:cubicBezTo>
                  <a:cubicBezTo>
                    <a:pt x="291" y="114"/>
                    <a:pt x="293" y="109"/>
                    <a:pt x="293" y="104"/>
                  </a:cubicBezTo>
                  <a:cubicBezTo>
                    <a:pt x="293" y="34"/>
                    <a:pt x="293" y="34"/>
                    <a:pt x="293" y="34"/>
                  </a:cubicBezTo>
                  <a:cubicBezTo>
                    <a:pt x="293" y="29"/>
                    <a:pt x="291" y="25"/>
                    <a:pt x="287" y="21"/>
                  </a:cubicBezTo>
                  <a:cubicBezTo>
                    <a:pt x="284" y="18"/>
                    <a:pt x="279" y="16"/>
                    <a:pt x="274" y="16"/>
                  </a:cubicBezTo>
                  <a:cubicBezTo>
                    <a:pt x="102" y="16"/>
                    <a:pt x="102" y="16"/>
                    <a:pt x="102" y="16"/>
                  </a:cubicBezTo>
                  <a:cubicBezTo>
                    <a:pt x="96" y="16"/>
                    <a:pt x="92" y="18"/>
                    <a:pt x="88" y="21"/>
                  </a:cubicBezTo>
                  <a:cubicBezTo>
                    <a:pt x="85" y="25"/>
                    <a:pt x="83" y="29"/>
                    <a:pt x="83" y="34"/>
                  </a:cubicBezTo>
                  <a:cubicBezTo>
                    <a:pt x="83" y="97"/>
                    <a:pt x="83" y="97"/>
                    <a:pt x="83" y="97"/>
                  </a:cubicBezTo>
                  <a:cubicBezTo>
                    <a:pt x="79" y="104"/>
                    <a:pt x="76" y="111"/>
                    <a:pt x="76" y="118"/>
                  </a:cubicBezTo>
                  <a:cubicBezTo>
                    <a:pt x="73" y="115"/>
                    <a:pt x="71" y="113"/>
                    <a:pt x="68" y="110"/>
                  </a:cubicBezTo>
                  <a:cubicBezTo>
                    <a:pt x="67" y="108"/>
                    <a:pt x="67" y="106"/>
                    <a:pt x="67" y="104"/>
                  </a:cubicBezTo>
                  <a:cubicBezTo>
                    <a:pt x="67" y="34"/>
                    <a:pt x="67" y="34"/>
                    <a:pt x="67" y="34"/>
                  </a:cubicBezTo>
                  <a:cubicBezTo>
                    <a:pt x="67" y="25"/>
                    <a:pt x="71" y="16"/>
                    <a:pt x="77" y="10"/>
                  </a:cubicBezTo>
                  <a:cubicBezTo>
                    <a:pt x="83" y="4"/>
                    <a:pt x="92" y="0"/>
                    <a:pt x="102" y="0"/>
                  </a:cubicBezTo>
                  <a:close/>
                  <a:moveTo>
                    <a:pt x="44" y="115"/>
                  </a:moveTo>
                  <a:cubicBezTo>
                    <a:pt x="28" y="115"/>
                    <a:pt x="15" y="127"/>
                    <a:pt x="15" y="143"/>
                  </a:cubicBezTo>
                  <a:cubicBezTo>
                    <a:pt x="15" y="159"/>
                    <a:pt x="28" y="171"/>
                    <a:pt x="44" y="171"/>
                  </a:cubicBezTo>
                  <a:cubicBezTo>
                    <a:pt x="59" y="171"/>
                    <a:pt x="72" y="159"/>
                    <a:pt x="72" y="143"/>
                  </a:cubicBezTo>
                  <a:cubicBezTo>
                    <a:pt x="72" y="127"/>
                    <a:pt x="59" y="115"/>
                    <a:pt x="44" y="115"/>
                  </a:cubicBezTo>
                  <a:close/>
                  <a:moveTo>
                    <a:pt x="122" y="88"/>
                  </a:moveTo>
                  <a:cubicBezTo>
                    <a:pt x="103" y="88"/>
                    <a:pt x="88" y="104"/>
                    <a:pt x="88" y="123"/>
                  </a:cubicBezTo>
                  <a:cubicBezTo>
                    <a:pt x="88" y="141"/>
                    <a:pt x="103" y="157"/>
                    <a:pt x="122" y="157"/>
                  </a:cubicBezTo>
                  <a:cubicBezTo>
                    <a:pt x="141" y="157"/>
                    <a:pt x="156" y="141"/>
                    <a:pt x="156" y="123"/>
                  </a:cubicBezTo>
                  <a:cubicBezTo>
                    <a:pt x="156" y="104"/>
                    <a:pt x="141" y="88"/>
                    <a:pt x="122" y="88"/>
                  </a:cubicBezTo>
                  <a:close/>
                  <a:moveTo>
                    <a:pt x="92" y="250"/>
                  </a:moveTo>
                  <a:cubicBezTo>
                    <a:pt x="92" y="201"/>
                    <a:pt x="92" y="201"/>
                    <a:pt x="92" y="201"/>
                  </a:cubicBezTo>
                  <a:cubicBezTo>
                    <a:pt x="96" y="201"/>
                    <a:pt x="96" y="201"/>
                    <a:pt x="96" y="201"/>
                  </a:cubicBezTo>
                  <a:cubicBezTo>
                    <a:pt x="96" y="250"/>
                    <a:pt x="96" y="250"/>
                    <a:pt x="96" y="250"/>
                  </a:cubicBezTo>
                  <a:cubicBezTo>
                    <a:pt x="96" y="257"/>
                    <a:pt x="96" y="257"/>
                    <a:pt x="96" y="257"/>
                  </a:cubicBezTo>
                  <a:cubicBezTo>
                    <a:pt x="149" y="257"/>
                    <a:pt x="149" y="257"/>
                    <a:pt x="149" y="257"/>
                  </a:cubicBezTo>
                  <a:cubicBezTo>
                    <a:pt x="149" y="250"/>
                    <a:pt x="149" y="250"/>
                    <a:pt x="149" y="250"/>
                  </a:cubicBezTo>
                  <a:cubicBezTo>
                    <a:pt x="149" y="201"/>
                    <a:pt x="149" y="201"/>
                    <a:pt x="149" y="201"/>
                  </a:cubicBezTo>
                  <a:cubicBezTo>
                    <a:pt x="153" y="201"/>
                    <a:pt x="153" y="201"/>
                    <a:pt x="153" y="201"/>
                  </a:cubicBezTo>
                  <a:cubicBezTo>
                    <a:pt x="153" y="250"/>
                    <a:pt x="153" y="250"/>
                    <a:pt x="153" y="250"/>
                  </a:cubicBezTo>
                  <a:cubicBezTo>
                    <a:pt x="175" y="250"/>
                    <a:pt x="175" y="250"/>
                    <a:pt x="175" y="250"/>
                  </a:cubicBezTo>
                  <a:cubicBezTo>
                    <a:pt x="175" y="183"/>
                    <a:pt x="175" y="183"/>
                    <a:pt x="175" y="183"/>
                  </a:cubicBezTo>
                  <a:cubicBezTo>
                    <a:pt x="175" y="171"/>
                    <a:pt x="165" y="161"/>
                    <a:pt x="153" y="161"/>
                  </a:cubicBezTo>
                  <a:cubicBezTo>
                    <a:pt x="88" y="161"/>
                    <a:pt x="157" y="161"/>
                    <a:pt x="91" y="161"/>
                  </a:cubicBezTo>
                  <a:cubicBezTo>
                    <a:pt x="79" y="161"/>
                    <a:pt x="70" y="171"/>
                    <a:pt x="70" y="183"/>
                  </a:cubicBezTo>
                  <a:cubicBezTo>
                    <a:pt x="70" y="250"/>
                    <a:pt x="70" y="250"/>
                    <a:pt x="70" y="250"/>
                  </a:cubicBezTo>
                  <a:cubicBezTo>
                    <a:pt x="73" y="250"/>
                    <a:pt x="82" y="250"/>
                    <a:pt x="92" y="250"/>
                  </a:cubicBezTo>
                  <a:close/>
                  <a:moveTo>
                    <a:pt x="19" y="248"/>
                  </a:moveTo>
                  <a:cubicBezTo>
                    <a:pt x="19" y="207"/>
                    <a:pt x="19" y="207"/>
                    <a:pt x="19" y="207"/>
                  </a:cubicBezTo>
                  <a:cubicBezTo>
                    <a:pt x="22" y="207"/>
                    <a:pt x="22" y="207"/>
                    <a:pt x="22" y="207"/>
                  </a:cubicBezTo>
                  <a:cubicBezTo>
                    <a:pt x="22" y="248"/>
                    <a:pt x="22" y="248"/>
                    <a:pt x="22" y="248"/>
                  </a:cubicBezTo>
                  <a:cubicBezTo>
                    <a:pt x="22" y="252"/>
                    <a:pt x="22" y="252"/>
                    <a:pt x="22" y="252"/>
                  </a:cubicBezTo>
                  <a:cubicBezTo>
                    <a:pt x="58" y="252"/>
                    <a:pt x="58" y="252"/>
                    <a:pt x="58" y="252"/>
                  </a:cubicBezTo>
                  <a:cubicBezTo>
                    <a:pt x="58" y="183"/>
                    <a:pt x="58" y="183"/>
                    <a:pt x="58" y="183"/>
                  </a:cubicBezTo>
                  <a:cubicBezTo>
                    <a:pt x="58" y="180"/>
                    <a:pt x="59" y="177"/>
                    <a:pt x="59" y="175"/>
                  </a:cubicBezTo>
                  <a:cubicBezTo>
                    <a:pt x="18" y="175"/>
                    <a:pt x="18" y="175"/>
                    <a:pt x="18" y="175"/>
                  </a:cubicBezTo>
                  <a:cubicBezTo>
                    <a:pt x="8" y="175"/>
                    <a:pt x="0" y="183"/>
                    <a:pt x="0" y="193"/>
                  </a:cubicBezTo>
                  <a:cubicBezTo>
                    <a:pt x="0" y="248"/>
                    <a:pt x="0" y="248"/>
                    <a:pt x="0" y="248"/>
                  </a:cubicBezTo>
                  <a:cubicBezTo>
                    <a:pt x="4" y="248"/>
                    <a:pt x="11" y="248"/>
                    <a:pt x="19" y="248"/>
                  </a:cubicBezTo>
                  <a:close/>
                </a:path>
              </a:pathLst>
            </a:custGeom>
            <a:solidFill>
              <a:schemeClr val="bg1"/>
            </a:solidFill>
            <a:ln>
              <a:noFill/>
            </a:ln>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grpSp>
      <p:grpSp>
        <p:nvGrpSpPr>
          <p:cNvPr id="63" name="组合 62"/>
          <p:cNvGrpSpPr/>
          <p:nvPr/>
        </p:nvGrpSpPr>
        <p:grpSpPr>
          <a:xfrm>
            <a:off x="5730205" y="1503028"/>
            <a:ext cx="1152128" cy="1152128"/>
            <a:chOff x="5292080" y="1139949"/>
            <a:chExt cx="1152128" cy="1152128"/>
          </a:xfrm>
        </p:grpSpPr>
        <p:sp>
          <p:nvSpPr>
            <p:cNvPr id="64" name="椭圆 63"/>
            <p:cNvSpPr/>
            <p:nvPr/>
          </p:nvSpPr>
          <p:spPr>
            <a:xfrm>
              <a:off x="5292080" y="1139949"/>
              <a:ext cx="1152128" cy="1152128"/>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65" name="Freeform 42"/>
            <p:cNvSpPr>
              <a:spLocks noChangeAspect="1" noEditPoints="1"/>
            </p:cNvSpPr>
            <p:nvPr/>
          </p:nvSpPr>
          <p:spPr bwMode="auto">
            <a:xfrm>
              <a:off x="5629237" y="1424413"/>
              <a:ext cx="455894" cy="583200"/>
            </a:xfrm>
            <a:custGeom>
              <a:gdLst>
                <a:gd fmla="*/ 49 w 224" name="T0"/>
                <a:gd fmla="*/ 93 h 287" name="T1"/>
                <a:gd fmla="*/ 54 w 224" name="T2"/>
                <a:gd fmla="*/ 281 h 287" name="T3"/>
                <a:gd fmla="*/ 21 w 224" name="T4"/>
                <a:gd fmla="*/ 279 h 287" name="T5"/>
                <a:gd fmla="*/ 0 w 224" name="T6"/>
                <a:gd fmla="*/ 254 h 287" name="T7"/>
                <a:gd fmla="*/ 12 w 224" name="T8"/>
                <a:gd fmla="*/ 70 h 287" name="T9"/>
                <a:gd fmla="*/ 171 w 224" name="T10"/>
                <a:gd fmla="*/ 217 h 287" name="T11"/>
                <a:gd fmla="*/ 190 w 224" name="T12"/>
                <a:gd fmla="*/ 166 h 287" name="T13"/>
                <a:gd fmla="*/ 185 w 224" name="T14"/>
                <a:gd fmla="*/ 183 h 287" name="T15"/>
                <a:gd fmla="*/ 181 w 224" name="T16"/>
                <a:gd fmla="*/ 188 h 287" name="T17"/>
                <a:gd fmla="*/ 161 w 224" name="T18"/>
                <a:gd fmla="*/ 188 h 287" name="T19"/>
                <a:gd fmla="*/ 156 w 224" name="T20"/>
                <a:gd fmla="*/ 183 h 287" name="T21"/>
                <a:gd fmla="*/ 192 w 224" name="T22"/>
                <a:gd fmla="*/ 137 h 287" name="T23"/>
                <a:gd fmla="*/ 193 w 224" name="T24"/>
                <a:gd fmla="*/ 138 h 287" name="T25"/>
                <a:gd fmla="*/ 196 w 224" name="T26"/>
                <a:gd fmla="*/ 139 h 287" name="T27"/>
                <a:gd fmla="*/ 197 w 224" name="T28"/>
                <a:gd fmla="*/ 139 h 287" name="T29"/>
                <a:gd fmla="*/ 198 w 224" name="T30"/>
                <a:gd fmla="*/ 140 h 287" name="T31"/>
                <a:gd fmla="*/ 199 w 224" name="T32"/>
                <a:gd fmla="*/ 141 h 287" name="T33"/>
                <a:gd fmla="*/ 200 w 224" name="T34"/>
                <a:gd fmla="*/ 142 h 287" name="T35"/>
                <a:gd fmla="*/ 202 w 224" name="T36"/>
                <a:gd fmla="*/ 143 h 287" name="T37"/>
                <a:gd fmla="*/ 203 w 224" name="T38"/>
                <a:gd fmla="*/ 144 h 287" name="T39"/>
                <a:gd fmla="*/ 204 w 224" name="T40"/>
                <a:gd fmla="*/ 145 h 287" name="T41"/>
                <a:gd fmla="*/ 205 w 224" name="T42"/>
                <a:gd fmla="*/ 146 h 287" name="T43"/>
                <a:gd fmla="*/ 219 w 224" name="T44"/>
                <a:gd fmla="*/ 185 h 287" name="T45"/>
                <a:gd fmla="*/ 219 w 224" name="T46"/>
                <a:gd fmla="*/ 250 h 287" name="T47"/>
                <a:gd fmla="*/ 124 w 224" name="T48"/>
                <a:gd fmla="*/ 178 h 287" name="T49"/>
                <a:gd fmla="*/ 124 w 224" name="T50"/>
                <a:gd fmla="*/ 178 h 287" name="T51"/>
                <a:gd fmla="*/ 118 w 224" name="T52"/>
                <a:gd fmla="*/ 283 h 287" name="T53"/>
                <a:gd fmla="*/ 118 w 224" name="T54"/>
                <a:gd fmla="*/ 283 h 287" name="T55"/>
                <a:gd fmla="*/ 191 w 224" name="T56"/>
                <a:gd fmla="*/ 234 h 287" name="T57"/>
                <a:gd fmla="*/ 172 w 224" name="T58"/>
                <a:gd fmla="*/ 37 h 287" name="T59"/>
                <a:gd fmla="*/ 52 w 224" name="T60"/>
                <a:gd fmla="*/ 83 h 287" name="T61"/>
                <a:gd fmla="*/ 40 w 224" name="T62"/>
                <a:gd fmla="*/ 82 h 287" name="T63"/>
                <a:gd fmla="*/ 155 w 224" name="T64"/>
                <a:gd fmla="*/ 26 h 287" name="T65"/>
                <a:gd fmla="*/ 40 w 224" name="T66"/>
                <a:gd fmla="*/ 82 h 287" name="T67"/>
                <a:gd fmla="*/ 148 w 224" name="T68"/>
                <a:gd fmla="*/ 19 h 287" name="T69"/>
                <a:gd fmla="*/ 25 w 224" name="T70"/>
                <a:gd fmla="*/ 72 h 287" name="T71"/>
                <a:gd fmla="*/ 62 w 224" name="T72"/>
                <a:gd fmla="*/ 100 h 287" name="T73"/>
                <a:gd fmla="*/ 194 w 224" name="T74"/>
                <a:gd fmla="*/ 40 h 287" name="T75"/>
                <a:gd fmla="*/ 203 w 224" name="T76"/>
                <a:gd fmla="*/ 130 h 287" name="T77"/>
                <a:gd fmla="*/ 202 w 224" name="T78"/>
                <a:gd fmla="*/ 129 h 287" name="T79"/>
                <a:gd fmla="*/ 199 w 224" name="T80"/>
                <a:gd fmla="*/ 127 h 287" name="T81"/>
                <a:gd fmla="*/ 198 w 224" name="T82"/>
                <a:gd fmla="*/ 127 h 287" name="T83"/>
                <a:gd fmla="*/ 172 w 224" name="T84"/>
                <a:gd fmla="*/ 121 h 287" name="T85"/>
                <a:gd fmla="*/ 112 w 224" name="T86"/>
                <a:gd fmla="*/ 178 h 287" name="T87"/>
                <a:gd fmla="*/ 72 w 224" name="T88"/>
                <a:gd fmla="*/ 286 h 287" name="T89"/>
                <a:gd fmla="*/ 21 w 224" name="T90"/>
                <a:gd fmla="*/ 65 h 287" name="T91"/>
                <a:gd fmla="*/ 145 w 224" name="T92"/>
                <a:gd fmla="*/ 1 h 287" name="T93"/>
                <a:gd fmla="*/ 21 w 224" name="T94"/>
                <a:gd fmla="*/ 65 h 287" name="T9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b="b" l="0" r="r" t="0"/>
              <a:pathLst>
                <a:path h="287" w="224">
                  <a:moveTo>
                    <a:pt x="12" y="70"/>
                  </a:moveTo>
                  <a:cubicBezTo>
                    <a:pt x="16" y="77"/>
                    <a:pt x="21" y="82"/>
                    <a:pt x="27" y="86"/>
                  </a:cubicBezTo>
                  <a:cubicBezTo>
                    <a:pt x="33" y="90"/>
                    <a:pt x="41" y="92"/>
                    <a:pt x="49" y="93"/>
                  </a:cubicBezTo>
                  <a:cubicBezTo>
                    <a:pt x="52" y="94"/>
                    <a:pt x="54" y="97"/>
                    <a:pt x="54" y="100"/>
                  </a:cubicBezTo>
                  <a:cubicBezTo>
                    <a:pt x="54" y="100"/>
                    <a:pt x="54" y="100"/>
                    <a:pt x="54" y="100"/>
                  </a:cubicBezTo>
                  <a:cubicBezTo>
                    <a:pt x="54" y="281"/>
                    <a:pt x="54" y="281"/>
                    <a:pt x="54" y="281"/>
                  </a:cubicBezTo>
                  <a:cubicBezTo>
                    <a:pt x="54" y="285"/>
                    <a:pt x="52" y="287"/>
                    <a:pt x="48" y="287"/>
                  </a:cubicBezTo>
                  <a:cubicBezTo>
                    <a:pt x="47" y="287"/>
                    <a:pt x="47" y="287"/>
                    <a:pt x="47" y="287"/>
                  </a:cubicBezTo>
                  <a:cubicBezTo>
                    <a:pt x="38" y="286"/>
                    <a:pt x="29" y="283"/>
                    <a:pt x="21" y="279"/>
                  </a:cubicBezTo>
                  <a:cubicBezTo>
                    <a:pt x="13" y="274"/>
                    <a:pt x="6" y="267"/>
                    <a:pt x="1" y="257"/>
                  </a:cubicBezTo>
                  <a:cubicBezTo>
                    <a:pt x="0" y="256"/>
                    <a:pt x="0" y="255"/>
                    <a:pt x="0" y="254"/>
                  </a:cubicBezTo>
                  <a:cubicBezTo>
                    <a:pt x="0" y="254"/>
                    <a:pt x="0" y="254"/>
                    <a:pt x="0" y="254"/>
                  </a:cubicBezTo>
                  <a:cubicBezTo>
                    <a:pt x="0" y="73"/>
                    <a:pt x="0" y="73"/>
                    <a:pt x="0" y="73"/>
                  </a:cubicBezTo>
                  <a:cubicBezTo>
                    <a:pt x="0" y="70"/>
                    <a:pt x="3" y="67"/>
                    <a:pt x="6" y="67"/>
                  </a:cubicBezTo>
                  <a:cubicBezTo>
                    <a:pt x="9" y="67"/>
                    <a:pt x="11" y="68"/>
                    <a:pt x="12" y="70"/>
                  </a:cubicBezTo>
                  <a:close/>
                  <a:moveTo>
                    <a:pt x="135" y="180"/>
                  </a:moveTo>
                  <a:cubicBezTo>
                    <a:pt x="135" y="180"/>
                    <a:pt x="135" y="180"/>
                    <a:pt x="135" y="180"/>
                  </a:cubicBezTo>
                  <a:cubicBezTo>
                    <a:pt x="135" y="201"/>
                    <a:pt x="151" y="217"/>
                    <a:pt x="171" y="217"/>
                  </a:cubicBezTo>
                  <a:cubicBezTo>
                    <a:pt x="192" y="217"/>
                    <a:pt x="208" y="201"/>
                    <a:pt x="208" y="180"/>
                  </a:cubicBezTo>
                  <a:cubicBezTo>
                    <a:pt x="208" y="180"/>
                    <a:pt x="208" y="180"/>
                    <a:pt x="208" y="180"/>
                  </a:cubicBezTo>
                  <a:cubicBezTo>
                    <a:pt x="200" y="177"/>
                    <a:pt x="194" y="172"/>
                    <a:pt x="190" y="166"/>
                  </a:cubicBezTo>
                  <a:cubicBezTo>
                    <a:pt x="178" y="175"/>
                    <a:pt x="162" y="180"/>
                    <a:pt x="143" y="180"/>
                  </a:cubicBezTo>
                  <a:cubicBezTo>
                    <a:pt x="140" y="180"/>
                    <a:pt x="137" y="180"/>
                    <a:pt x="135" y="180"/>
                  </a:cubicBezTo>
                  <a:close/>
                  <a:moveTo>
                    <a:pt x="185" y="183"/>
                  </a:moveTo>
                  <a:cubicBezTo>
                    <a:pt x="188" y="183"/>
                    <a:pt x="190" y="185"/>
                    <a:pt x="190" y="188"/>
                  </a:cubicBezTo>
                  <a:cubicBezTo>
                    <a:pt x="190" y="191"/>
                    <a:pt x="188" y="193"/>
                    <a:pt x="185" y="193"/>
                  </a:cubicBezTo>
                  <a:cubicBezTo>
                    <a:pt x="183" y="193"/>
                    <a:pt x="181" y="191"/>
                    <a:pt x="181" y="188"/>
                  </a:cubicBezTo>
                  <a:cubicBezTo>
                    <a:pt x="181" y="185"/>
                    <a:pt x="183" y="183"/>
                    <a:pt x="185" y="183"/>
                  </a:cubicBezTo>
                  <a:close/>
                  <a:moveTo>
                    <a:pt x="156" y="183"/>
                  </a:moveTo>
                  <a:cubicBezTo>
                    <a:pt x="159" y="183"/>
                    <a:pt x="161" y="185"/>
                    <a:pt x="161" y="188"/>
                  </a:cubicBezTo>
                  <a:cubicBezTo>
                    <a:pt x="161" y="191"/>
                    <a:pt x="159" y="193"/>
                    <a:pt x="156" y="193"/>
                  </a:cubicBezTo>
                  <a:cubicBezTo>
                    <a:pt x="153" y="193"/>
                    <a:pt x="151" y="191"/>
                    <a:pt x="151" y="188"/>
                  </a:cubicBezTo>
                  <a:cubicBezTo>
                    <a:pt x="151" y="185"/>
                    <a:pt x="153" y="183"/>
                    <a:pt x="156" y="183"/>
                  </a:cubicBezTo>
                  <a:close/>
                  <a:moveTo>
                    <a:pt x="190" y="136"/>
                  </a:moveTo>
                  <a:cubicBezTo>
                    <a:pt x="190" y="136"/>
                    <a:pt x="190" y="136"/>
                    <a:pt x="190" y="136"/>
                  </a:cubicBezTo>
                  <a:cubicBezTo>
                    <a:pt x="191" y="136"/>
                    <a:pt x="192" y="137"/>
                    <a:pt x="192" y="137"/>
                  </a:cubicBezTo>
                  <a:cubicBezTo>
                    <a:pt x="193" y="137"/>
                    <a:pt x="193" y="137"/>
                    <a:pt x="193" y="137"/>
                  </a:cubicBezTo>
                  <a:cubicBezTo>
                    <a:pt x="193" y="137"/>
                    <a:pt x="193" y="137"/>
                    <a:pt x="193" y="137"/>
                  </a:cubicBezTo>
                  <a:cubicBezTo>
                    <a:pt x="193" y="138"/>
                    <a:pt x="193" y="138"/>
                    <a:pt x="193" y="138"/>
                  </a:cubicBezTo>
                  <a:cubicBezTo>
                    <a:pt x="194" y="138"/>
                    <a:pt x="195" y="138"/>
                    <a:pt x="195" y="138"/>
                  </a:cubicBezTo>
                  <a:cubicBezTo>
                    <a:pt x="195" y="138"/>
                    <a:pt x="195" y="138"/>
                    <a:pt x="195" y="138"/>
                  </a:cubicBezTo>
                  <a:cubicBezTo>
                    <a:pt x="195" y="139"/>
                    <a:pt x="196" y="139"/>
                    <a:pt x="196" y="139"/>
                  </a:cubicBezTo>
                  <a:cubicBezTo>
                    <a:pt x="196" y="139"/>
                    <a:pt x="196" y="139"/>
                    <a:pt x="196" y="139"/>
                  </a:cubicBezTo>
                  <a:cubicBezTo>
                    <a:pt x="196" y="139"/>
                    <a:pt x="196" y="139"/>
                    <a:pt x="197" y="139"/>
                  </a:cubicBezTo>
                  <a:cubicBezTo>
                    <a:pt x="197" y="139"/>
                    <a:pt x="197" y="139"/>
                    <a:pt x="197" y="139"/>
                  </a:cubicBezTo>
                  <a:cubicBezTo>
                    <a:pt x="197" y="140"/>
                    <a:pt x="197" y="140"/>
                    <a:pt x="197" y="140"/>
                  </a:cubicBezTo>
                  <a:cubicBezTo>
                    <a:pt x="198" y="140"/>
                    <a:pt x="198" y="140"/>
                    <a:pt x="198" y="140"/>
                  </a:cubicBezTo>
                  <a:cubicBezTo>
                    <a:pt x="198" y="140"/>
                    <a:pt x="198" y="140"/>
                    <a:pt x="198" y="140"/>
                  </a:cubicBezTo>
                  <a:cubicBezTo>
                    <a:pt x="198" y="141"/>
                    <a:pt x="198" y="141"/>
                    <a:pt x="198" y="141"/>
                  </a:cubicBezTo>
                  <a:cubicBezTo>
                    <a:pt x="199" y="141"/>
                    <a:pt x="199" y="141"/>
                    <a:pt x="199" y="141"/>
                  </a:cubicBezTo>
                  <a:cubicBezTo>
                    <a:pt x="199" y="141"/>
                    <a:pt x="199" y="141"/>
                    <a:pt x="199" y="141"/>
                  </a:cubicBezTo>
                  <a:cubicBezTo>
                    <a:pt x="199" y="141"/>
                    <a:pt x="200" y="141"/>
                    <a:pt x="200" y="141"/>
                  </a:cubicBezTo>
                  <a:cubicBezTo>
                    <a:pt x="200" y="142"/>
                    <a:pt x="200" y="142"/>
                    <a:pt x="200" y="142"/>
                  </a:cubicBezTo>
                  <a:cubicBezTo>
                    <a:pt x="200" y="142"/>
                    <a:pt x="200" y="142"/>
                    <a:pt x="200" y="142"/>
                  </a:cubicBezTo>
                  <a:cubicBezTo>
                    <a:pt x="201" y="142"/>
                    <a:pt x="201" y="142"/>
                    <a:pt x="201" y="142"/>
                  </a:cubicBezTo>
                  <a:cubicBezTo>
                    <a:pt x="201" y="142"/>
                    <a:pt x="201" y="142"/>
                    <a:pt x="201" y="143"/>
                  </a:cubicBezTo>
                  <a:cubicBezTo>
                    <a:pt x="202" y="143"/>
                    <a:pt x="202" y="143"/>
                    <a:pt x="202" y="143"/>
                  </a:cubicBezTo>
                  <a:cubicBezTo>
                    <a:pt x="202" y="143"/>
                    <a:pt x="202" y="143"/>
                    <a:pt x="202" y="143"/>
                  </a:cubicBezTo>
                  <a:cubicBezTo>
                    <a:pt x="202" y="143"/>
                    <a:pt x="202" y="143"/>
                    <a:pt x="202" y="143"/>
                  </a:cubicBezTo>
                  <a:cubicBezTo>
                    <a:pt x="203" y="144"/>
                    <a:pt x="203" y="144"/>
                    <a:pt x="203" y="144"/>
                  </a:cubicBezTo>
                  <a:cubicBezTo>
                    <a:pt x="203" y="144"/>
                    <a:pt x="203" y="144"/>
                    <a:pt x="203" y="144"/>
                  </a:cubicBezTo>
                  <a:cubicBezTo>
                    <a:pt x="203" y="144"/>
                    <a:pt x="203" y="144"/>
                    <a:pt x="203" y="144"/>
                  </a:cubicBezTo>
                  <a:cubicBezTo>
                    <a:pt x="204" y="145"/>
                    <a:pt x="204" y="145"/>
                    <a:pt x="204" y="145"/>
                  </a:cubicBezTo>
                  <a:cubicBezTo>
                    <a:pt x="204" y="145"/>
                    <a:pt x="204" y="145"/>
                    <a:pt x="204" y="145"/>
                  </a:cubicBezTo>
                  <a:cubicBezTo>
                    <a:pt x="204" y="145"/>
                    <a:pt x="204" y="145"/>
                    <a:pt x="204" y="145"/>
                  </a:cubicBezTo>
                  <a:cubicBezTo>
                    <a:pt x="205" y="146"/>
                    <a:pt x="205" y="146"/>
                    <a:pt x="205" y="146"/>
                  </a:cubicBezTo>
                  <a:cubicBezTo>
                    <a:pt x="205" y="146"/>
                    <a:pt x="205" y="146"/>
                    <a:pt x="205" y="146"/>
                  </a:cubicBezTo>
                  <a:cubicBezTo>
                    <a:pt x="214" y="154"/>
                    <a:pt x="219" y="166"/>
                    <a:pt x="219" y="180"/>
                  </a:cubicBezTo>
                  <a:cubicBezTo>
                    <a:pt x="219" y="181"/>
                    <a:pt x="219" y="183"/>
                    <a:pt x="219" y="185"/>
                  </a:cubicBezTo>
                  <a:cubicBezTo>
                    <a:pt x="219" y="185"/>
                    <a:pt x="219" y="185"/>
                    <a:pt x="219" y="185"/>
                  </a:cubicBezTo>
                  <a:cubicBezTo>
                    <a:pt x="219" y="185"/>
                    <a:pt x="219" y="185"/>
                    <a:pt x="219" y="185"/>
                  </a:cubicBezTo>
                  <a:cubicBezTo>
                    <a:pt x="219" y="250"/>
                    <a:pt x="219" y="250"/>
                    <a:pt x="219" y="250"/>
                  </a:cubicBezTo>
                  <a:cubicBezTo>
                    <a:pt x="200" y="215"/>
                    <a:pt x="147" y="214"/>
                    <a:pt x="124" y="248"/>
                  </a:cubicBezTo>
                  <a:cubicBezTo>
                    <a:pt x="124" y="178"/>
                    <a:pt x="124" y="178"/>
                    <a:pt x="124" y="178"/>
                  </a:cubicBezTo>
                  <a:cubicBezTo>
                    <a:pt x="124" y="178"/>
                    <a:pt x="124" y="178"/>
                    <a:pt x="124" y="178"/>
                  </a:cubicBezTo>
                  <a:cubicBezTo>
                    <a:pt x="124" y="178"/>
                    <a:pt x="124" y="178"/>
                    <a:pt x="124" y="178"/>
                  </a:cubicBezTo>
                  <a:cubicBezTo>
                    <a:pt x="124" y="178"/>
                    <a:pt x="124" y="178"/>
                    <a:pt x="124" y="178"/>
                  </a:cubicBezTo>
                  <a:cubicBezTo>
                    <a:pt x="124" y="178"/>
                    <a:pt x="124" y="178"/>
                    <a:pt x="124" y="178"/>
                  </a:cubicBezTo>
                  <a:cubicBezTo>
                    <a:pt x="125" y="153"/>
                    <a:pt x="146" y="132"/>
                    <a:pt x="172" y="132"/>
                  </a:cubicBezTo>
                  <a:cubicBezTo>
                    <a:pt x="178" y="132"/>
                    <a:pt x="184" y="134"/>
                    <a:pt x="190" y="136"/>
                  </a:cubicBezTo>
                  <a:close/>
                  <a:moveTo>
                    <a:pt x="118" y="283"/>
                  </a:moveTo>
                  <a:cubicBezTo>
                    <a:pt x="168" y="283"/>
                    <a:pt x="168" y="283"/>
                    <a:pt x="168" y="283"/>
                  </a:cubicBezTo>
                  <a:cubicBezTo>
                    <a:pt x="150" y="234"/>
                    <a:pt x="150" y="234"/>
                    <a:pt x="150" y="234"/>
                  </a:cubicBezTo>
                  <a:cubicBezTo>
                    <a:pt x="132" y="243"/>
                    <a:pt x="120" y="262"/>
                    <a:pt x="118" y="283"/>
                  </a:cubicBezTo>
                  <a:close/>
                  <a:moveTo>
                    <a:pt x="176" y="283"/>
                  </a:moveTo>
                  <a:cubicBezTo>
                    <a:pt x="224" y="283"/>
                    <a:pt x="224" y="283"/>
                    <a:pt x="224" y="283"/>
                  </a:cubicBezTo>
                  <a:cubicBezTo>
                    <a:pt x="221" y="262"/>
                    <a:pt x="210" y="243"/>
                    <a:pt x="191" y="234"/>
                  </a:cubicBezTo>
                  <a:cubicBezTo>
                    <a:pt x="176" y="283"/>
                    <a:pt x="176" y="283"/>
                    <a:pt x="176" y="283"/>
                  </a:cubicBezTo>
                  <a:close/>
                  <a:moveTo>
                    <a:pt x="55" y="88"/>
                  </a:moveTo>
                  <a:cubicBezTo>
                    <a:pt x="172" y="37"/>
                    <a:pt x="172" y="37"/>
                    <a:pt x="172" y="37"/>
                  </a:cubicBezTo>
                  <a:cubicBezTo>
                    <a:pt x="174" y="37"/>
                    <a:pt x="175" y="35"/>
                    <a:pt x="174" y="34"/>
                  </a:cubicBezTo>
                  <a:cubicBezTo>
                    <a:pt x="173" y="32"/>
                    <a:pt x="172" y="32"/>
                    <a:pt x="170" y="32"/>
                  </a:cubicBezTo>
                  <a:cubicBezTo>
                    <a:pt x="52" y="83"/>
                    <a:pt x="52" y="83"/>
                    <a:pt x="52" y="83"/>
                  </a:cubicBezTo>
                  <a:cubicBezTo>
                    <a:pt x="51" y="83"/>
                    <a:pt x="50" y="85"/>
                    <a:pt x="51" y="87"/>
                  </a:cubicBezTo>
                  <a:cubicBezTo>
                    <a:pt x="51" y="88"/>
                    <a:pt x="53" y="89"/>
                    <a:pt x="55" y="88"/>
                  </a:cubicBezTo>
                  <a:close/>
                  <a:moveTo>
                    <a:pt x="40" y="82"/>
                  </a:moveTo>
                  <a:cubicBezTo>
                    <a:pt x="157" y="31"/>
                    <a:pt x="157" y="31"/>
                    <a:pt x="157" y="31"/>
                  </a:cubicBezTo>
                  <a:cubicBezTo>
                    <a:pt x="159" y="30"/>
                    <a:pt x="160" y="29"/>
                    <a:pt x="159" y="27"/>
                  </a:cubicBezTo>
                  <a:cubicBezTo>
                    <a:pt x="158" y="26"/>
                    <a:pt x="157" y="25"/>
                    <a:pt x="155" y="26"/>
                  </a:cubicBezTo>
                  <a:cubicBezTo>
                    <a:pt x="37" y="76"/>
                    <a:pt x="37" y="76"/>
                    <a:pt x="37" y="76"/>
                  </a:cubicBezTo>
                  <a:cubicBezTo>
                    <a:pt x="36" y="77"/>
                    <a:pt x="35" y="79"/>
                    <a:pt x="36" y="80"/>
                  </a:cubicBezTo>
                  <a:cubicBezTo>
                    <a:pt x="36" y="82"/>
                    <a:pt x="38" y="82"/>
                    <a:pt x="40" y="82"/>
                  </a:cubicBezTo>
                  <a:close/>
                  <a:moveTo>
                    <a:pt x="29" y="73"/>
                  </a:moveTo>
                  <a:cubicBezTo>
                    <a:pt x="147" y="23"/>
                    <a:pt x="147" y="23"/>
                    <a:pt x="147" y="23"/>
                  </a:cubicBezTo>
                  <a:cubicBezTo>
                    <a:pt x="148" y="22"/>
                    <a:pt x="149" y="21"/>
                    <a:pt x="148" y="19"/>
                  </a:cubicBezTo>
                  <a:cubicBezTo>
                    <a:pt x="148" y="18"/>
                    <a:pt x="146" y="17"/>
                    <a:pt x="145" y="18"/>
                  </a:cubicBezTo>
                  <a:cubicBezTo>
                    <a:pt x="27" y="68"/>
                    <a:pt x="27" y="68"/>
                    <a:pt x="27" y="68"/>
                  </a:cubicBezTo>
                  <a:cubicBezTo>
                    <a:pt x="25" y="69"/>
                    <a:pt x="25" y="71"/>
                    <a:pt x="25" y="72"/>
                  </a:cubicBezTo>
                  <a:cubicBezTo>
                    <a:pt x="26" y="73"/>
                    <a:pt x="27" y="74"/>
                    <a:pt x="29" y="73"/>
                  </a:cubicBezTo>
                  <a:close/>
                  <a:moveTo>
                    <a:pt x="62" y="280"/>
                  </a:moveTo>
                  <a:cubicBezTo>
                    <a:pt x="62" y="100"/>
                    <a:pt x="62" y="100"/>
                    <a:pt x="62" y="100"/>
                  </a:cubicBezTo>
                  <a:cubicBezTo>
                    <a:pt x="62" y="100"/>
                    <a:pt x="62" y="100"/>
                    <a:pt x="62" y="100"/>
                  </a:cubicBezTo>
                  <a:cubicBezTo>
                    <a:pt x="62" y="98"/>
                    <a:pt x="64" y="95"/>
                    <a:pt x="66" y="94"/>
                  </a:cubicBezTo>
                  <a:cubicBezTo>
                    <a:pt x="194" y="40"/>
                    <a:pt x="194" y="40"/>
                    <a:pt x="194" y="40"/>
                  </a:cubicBezTo>
                  <a:cubicBezTo>
                    <a:pt x="194" y="39"/>
                    <a:pt x="195" y="39"/>
                    <a:pt x="197" y="39"/>
                  </a:cubicBezTo>
                  <a:cubicBezTo>
                    <a:pt x="200" y="39"/>
                    <a:pt x="203" y="42"/>
                    <a:pt x="203" y="45"/>
                  </a:cubicBezTo>
                  <a:cubicBezTo>
                    <a:pt x="203" y="130"/>
                    <a:pt x="203" y="130"/>
                    <a:pt x="203" y="130"/>
                  </a:cubicBezTo>
                  <a:cubicBezTo>
                    <a:pt x="203" y="129"/>
                    <a:pt x="203" y="129"/>
                    <a:pt x="203" y="129"/>
                  </a:cubicBezTo>
                  <a:cubicBezTo>
                    <a:pt x="203" y="129"/>
                    <a:pt x="202" y="129"/>
                    <a:pt x="202" y="129"/>
                  </a:cubicBezTo>
                  <a:cubicBezTo>
                    <a:pt x="202" y="129"/>
                    <a:pt x="202" y="129"/>
                    <a:pt x="202" y="129"/>
                  </a:cubicBezTo>
                  <a:cubicBezTo>
                    <a:pt x="201" y="129"/>
                    <a:pt x="201" y="128"/>
                    <a:pt x="201" y="128"/>
                  </a:cubicBezTo>
                  <a:cubicBezTo>
                    <a:pt x="201" y="128"/>
                    <a:pt x="201" y="128"/>
                    <a:pt x="201" y="128"/>
                  </a:cubicBezTo>
                  <a:cubicBezTo>
                    <a:pt x="200" y="128"/>
                    <a:pt x="200" y="128"/>
                    <a:pt x="199" y="127"/>
                  </a:cubicBezTo>
                  <a:cubicBezTo>
                    <a:pt x="199" y="127"/>
                    <a:pt x="199" y="127"/>
                    <a:pt x="199" y="127"/>
                  </a:cubicBezTo>
                  <a:cubicBezTo>
                    <a:pt x="198" y="127"/>
                    <a:pt x="198" y="127"/>
                    <a:pt x="198" y="127"/>
                  </a:cubicBezTo>
                  <a:cubicBezTo>
                    <a:pt x="198" y="127"/>
                    <a:pt x="198" y="127"/>
                    <a:pt x="198" y="127"/>
                  </a:cubicBezTo>
                  <a:cubicBezTo>
                    <a:pt x="197" y="126"/>
                    <a:pt x="196" y="126"/>
                    <a:pt x="194" y="125"/>
                  </a:cubicBezTo>
                  <a:cubicBezTo>
                    <a:pt x="194" y="125"/>
                    <a:pt x="194" y="125"/>
                    <a:pt x="194" y="125"/>
                  </a:cubicBezTo>
                  <a:cubicBezTo>
                    <a:pt x="187" y="122"/>
                    <a:pt x="179" y="121"/>
                    <a:pt x="172" y="121"/>
                  </a:cubicBezTo>
                  <a:cubicBezTo>
                    <a:pt x="140" y="121"/>
                    <a:pt x="114" y="146"/>
                    <a:pt x="112" y="177"/>
                  </a:cubicBezTo>
                  <a:cubicBezTo>
                    <a:pt x="112" y="178"/>
                    <a:pt x="112" y="178"/>
                    <a:pt x="112" y="178"/>
                  </a:cubicBezTo>
                  <a:cubicBezTo>
                    <a:pt x="112" y="178"/>
                    <a:pt x="112" y="178"/>
                    <a:pt x="112" y="178"/>
                  </a:cubicBezTo>
                  <a:cubicBezTo>
                    <a:pt x="112" y="258"/>
                    <a:pt x="112" y="258"/>
                    <a:pt x="112" y="258"/>
                  </a:cubicBezTo>
                  <a:cubicBezTo>
                    <a:pt x="111" y="262"/>
                    <a:pt x="109" y="266"/>
                    <a:pt x="108" y="270"/>
                  </a:cubicBezTo>
                  <a:cubicBezTo>
                    <a:pt x="72" y="286"/>
                    <a:pt x="72" y="286"/>
                    <a:pt x="72" y="286"/>
                  </a:cubicBezTo>
                  <a:cubicBezTo>
                    <a:pt x="71" y="286"/>
                    <a:pt x="70" y="286"/>
                    <a:pt x="69" y="286"/>
                  </a:cubicBezTo>
                  <a:cubicBezTo>
                    <a:pt x="65" y="286"/>
                    <a:pt x="62" y="284"/>
                    <a:pt x="62" y="280"/>
                  </a:cubicBezTo>
                  <a:close/>
                  <a:moveTo>
                    <a:pt x="21" y="65"/>
                  </a:moveTo>
                  <a:cubicBezTo>
                    <a:pt x="18" y="66"/>
                    <a:pt x="15" y="64"/>
                    <a:pt x="14" y="62"/>
                  </a:cubicBezTo>
                  <a:cubicBezTo>
                    <a:pt x="13" y="60"/>
                    <a:pt x="15" y="57"/>
                    <a:pt x="17" y="56"/>
                  </a:cubicBezTo>
                  <a:cubicBezTo>
                    <a:pt x="145" y="1"/>
                    <a:pt x="145" y="1"/>
                    <a:pt x="145" y="1"/>
                  </a:cubicBezTo>
                  <a:cubicBezTo>
                    <a:pt x="147" y="0"/>
                    <a:pt x="150" y="1"/>
                    <a:pt x="151" y="3"/>
                  </a:cubicBezTo>
                  <a:cubicBezTo>
                    <a:pt x="152" y="6"/>
                    <a:pt x="151" y="9"/>
                    <a:pt x="149" y="10"/>
                  </a:cubicBezTo>
                  <a:lnTo>
                    <a:pt x="21" y="65"/>
                  </a:lnTo>
                  <a:close/>
                </a:path>
              </a:pathLst>
            </a:custGeom>
            <a:solidFill>
              <a:schemeClr val="bg1"/>
            </a:solidFill>
            <a:ln>
              <a:noFill/>
            </a:ln>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grpSp>
      <p:grpSp>
        <p:nvGrpSpPr>
          <p:cNvPr id="66" name="组合 65"/>
          <p:cNvGrpSpPr/>
          <p:nvPr/>
        </p:nvGrpSpPr>
        <p:grpSpPr>
          <a:xfrm>
            <a:off x="5733231" y="3150853"/>
            <a:ext cx="1152128" cy="1152128"/>
            <a:chOff x="5295106" y="2787774"/>
            <a:chExt cx="1152128" cy="1152128"/>
          </a:xfrm>
        </p:grpSpPr>
        <p:sp>
          <p:nvSpPr>
            <p:cNvPr id="67" name="椭圆 66"/>
            <p:cNvSpPr/>
            <p:nvPr/>
          </p:nvSpPr>
          <p:spPr>
            <a:xfrm>
              <a:off x="5295106" y="2787774"/>
              <a:ext cx="1152128" cy="1152128"/>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68" name="Freeform 47"/>
            <p:cNvSpPr>
              <a:spLocks noChangeAspect="1" noEditPoints="1"/>
            </p:cNvSpPr>
            <p:nvPr/>
          </p:nvSpPr>
          <p:spPr bwMode="auto">
            <a:xfrm>
              <a:off x="5511638" y="3101078"/>
              <a:ext cx="719064" cy="583200"/>
            </a:xfrm>
            <a:custGeom>
              <a:gdLst>
                <a:gd fmla="*/ 214 w 329" name="T0"/>
                <a:gd fmla="*/ 10 h 267" name="T1"/>
                <a:gd fmla="*/ 297 w 329" name="T2"/>
                <a:gd fmla="*/ 115 h 267" name="T3"/>
                <a:gd fmla="*/ 221 w 329" name="T4"/>
                <a:gd fmla="*/ 247 h 267" name="T5"/>
                <a:gd fmla="*/ 137 w 329" name="T6"/>
                <a:gd fmla="*/ 265 h 267" name="T7"/>
                <a:gd fmla="*/ 128 w 329" name="T8"/>
                <a:gd fmla="*/ 256 h 267" name="T9"/>
                <a:gd fmla="*/ 113 w 329" name="T10"/>
                <a:gd fmla="*/ 170 h 267" name="T11"/>
                <a:gd fmla="*/ 11 w 329" name="T12"/>
                <a:gd fmla="*/ 151 h 267" name="T13"/>
                <a:gd fmla="*/ 11 w 329" name="T14"/>
                <a:gd fmla="*/ 10 h 267" name="T15"/>
                <a:gd fmla="*/ 227 w 329" name="T16"/>
                <a:gd fmla="*/ 195 h 267" name="T17"/>
                <a:gd fmla="*/ 227 w 329" name="T18"/>
                <a:gd fmla="*/ 187 h 267" name="T19"/>
                <a:gd fmla="*/ 292 w 329" name="T20"/>
                <a:gd fmla="*/ 176 h 267" name="T21"/>
                <a:gd fmla="*/ 227 w 329" name="T22"/>
                <a:gd fmla="*/ 149 h 267" name="T23"/>
                <a:gd fmla="*/ 292 w 329" name="T24"/>
                <a:gd fmla="*/ 149 h 267" name="T25"/>
                <a:gd fmla="*/ 126 w 329" name="T26"/>
                <a:gd fmla="*/ 86 h 267" name="T27"/>
                <a:gd fmla="*/ 126 w 329" name="T28"/>
                <a:gd fmla="*/ 77 h 267" name="T29"/>
                <a:gd fmla="*/ 192 w 329" name="T30"/>
                <a:gd fmla="*/ 67 h 267" name="T31"/>
                <a:gd fmla="*/ 126 w 329" name="T32"/>
                <a:gd fmla="*/ 39 h 267" name="T33"/>
                <a:gd fmla="*/ 192 w 329" name="T34"/>
                <a:gd fmla="*/ 39 h 267" name="T35"/>
                <a:gd fmla="*/ 58 w 329" name="T36"/>
                <a:gd fmla="*/ 36 h 267" name="T37"/>
                <a:gd fmla="*/ 77 w 329" name="T38"/>
                <a:gd fmla="*/ 83 h 267" name="T39"/>
                <a:gd fmla="*/ 96 w 329" name="T40"/>
                <a:gd fmla="*/ 36 h 267" name="T41"/>
                <a:gd fmla="*/ 70 w 329" name="T42"/>
                <a:gd fmla="*/ 124 h 267" name="T43"/>
                <a:gd fmla="*/ 77 w 329" name="T44"/>
                <a:gd fmla="*/ 95 h 267" name="T45"/>
                <a:gd fmla="*/ 73 w 329" name="T46"/>
                <a:gd fmla="*/ 94 h 267" name="T47"/>
                <a:gd fmla="*/ 81 w 329" name="T48"/>
                <a:gd fmla="*/ 93 h 267" name="T49"/>
                <a:gd fmla="*/ 88 w 329" name="T50"/>
                <a:gd fmla="*/ 85 h 267" name="T51"/>
                <a:gd fmla="*/ 65 w 329" name="T52"/>
                <a:gd fmla="*/ 85 h 267" name="T53"/>
                <a:gd fmla="*/ 81 w 329" name="T54"/>
                <a:gd fmla="*/ 45 h 267" name="T55"/>
                <a:gd fmla="*/ 53 w 329" name="T56"/>
                <a:gd fmla="*/ 56 h 267" name="T57"/>
                <a:gd fmla="*/ 94 w 329" name="T58"/>
                <a:gd fmla="*/ 72 h 267" name="T59"/>
                <a:gd fmla="*/ 94 w 329" name="T60"/>
                <a:gd fmla="*/ 50 h 267" name="T61"/>
                <a:gd fmla="*/ 224 w 329" name="T62"/>
                <a:gd fmla="*/ 126 h 267" name="T63"/>
                <a:gd fmla="*/ 186 w 329" name="T64"/>
                <a:gd fmla="*/ 162 h 267" name="T65"/>
                <a:gd fmla="*/ 173 w 329" name="T66"/>
                <a:gd fmla="*/ 200 h 267" name="T67"/>
                <a:gd fmla="*/ 127 w 329" name="T68"/>
                <a:gd fmla="*/ 170 h 267" name="T69"/>
                <a:gd fmla="*/ 155 w 329" name="T70"/>
                <a:gd fmla="*/ 221 h 267" name="T71"/>
                <a:gd fmla="*/ 182 w 329" name="T72"/>
                <a:gd fmla="*/ 229 h 267" name="T73"/>
                <a:gd fmla="*/ 221 w 329" name="T74"/>
                <a:gd fmla="*/ 233 h 267" name="T75"/>
                <a:gd fmla="*/ 288 w 329" name="T76"/>
                <a:gd fmla="*/ 127 h 267" name="T77"/>
                <a:gd fmla="*/ 146 w 329" name="T78"/>
                <a:gd fmla="*/ 115 h 267" name="T79"/>
                <a:gd fmla="*/ 203 w 329" name="T80"/>
                <a:gd fmla="*/ 20 h 267" name="T81"/>
                <a:gd fmla="*/ 21 w 329" name="T82"/>
                <a:gd fmla="*/ 20 h 267" name="T83"/>
                <a:gd fmla="*/ 21 w 329" name="T84"/>
                <a:gd fmla="*/ 141 h 267" name="T85"/>
                <a:gd fmla="*/ 210 w 329" name="T86"/>
                <a:gd fmla="*/ 108 h 267" name="T87"/>
                <a:gd fmla="*/ 148 w 329" name="T88"/>
                <a:gd fmla="*/ 148 h 267" name="T89"/>
                <a:gd fmla="*/ 171 w 329" name="T90"/>
                <a:gd fmla="*/ 174 h 267" name="T91"/>
                <a:gd fmla="*/ 188 w 329" name="T92"/>
                <a:gd fmla="*/ 148 h 267" name="T93"/>
                <a:gd fmla="*/ 210 w 329" name="T94"/>
                <a:gd fmla="*/ 108 h 267" name="T9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b="b" l="0" r="r" t="0"/>
              <a:pathLst>
                <a:path h="267" w="329">
                  <a:moveTo>
                    <a:pt x="36" y="0"/>
                  </a:moveTo>
                  <a:cubicBezTo>
                    <a:pt x="188" y="0"/>
                    <a:pt x="188" y="0"/>
                    <a:pt x="188" y="0"/>
                  </a:cubicBezTo>
                  <a:cubicBezTo>
                    <a:pt x="198" y="0"/>
                    <a:pt x="207" y="4"/>
                    <a:pt x="214" y="10"/>
                  </a:cubicBezTo>
                  <a:cubicBezTo>
                    <a:pt x="220" y="17"/>
                    <a:pt x="224" y="26"/>
                    <a:pt x="224" y="36"/>
                  </a:cubicBezTo>
                  <a:cubicBezTo>
                    <a:pt x="224" y="93"/>
                    <a:pt x="224" y="93"/>
                    <a:pt x="224" y="93"/>
                  </a:cubicBezTo>
                  <a:cubicBezTo>
                    <a:pt x="252" y="94"/>
                    <a:pt x="278" y="102"/>
                    <a:pt x="297" y="115"/>
                  </a:cubicBezTo>
                  <a:cubicBezTo>
                    <a:pt x="317" y="129"/>
                    <a:pt x="329" y="148"/>
                    <a:pt x="329" y="170"/>
                  </a:cubicBezTo>
                  <a:cubicBezTo>
                    <a:pt x="329" y="192"/>
                    <a:pt x="317" y="211"/>
                    <a:pt x="297" y="225"/>
                  </a:cubicBezTo>
                  <a:cubicBezTo>
                    <a:pt x="277" y="239"/>
                    <a:pt x="251" y="247"/>
                    <a:pt x="221" y="247"/>
                  </a:cubicBezTo>
                  <a:cubicBezTo>
                    <a:pt x="215" y="247"/>
                    <a:pt x="208" y="247"/>
                    <a:pt x="202" y="246"/>
                  </a:cubicBezTo>
                  <a:cubicBezTo>
                    <a:pt x="196" y="245"/>
                    <a:pt x="191" y="244"/>
                    <a:pt x="186" y="243"/>
                  </a:cubicBezTo>
                  <a:cubicBezTo>
                    <a:pt x="137" y="265"/>
                    <a:pt x="137" y="265"/>
                    <a:pt x="137" y="265"/>
                  </a:cubicBezTo>
                  <a:cubicBezTo>
                    <a:pt x="134" y="267"/>
                    <a:pt x="130" y="265"/>
                    <a:pt x="128" y="261"/>
                  </a:cubicBezTo>
                  <a:cubicBezTo>
                    <a:pt x="127" y="260"/>
                    <a:pt x="127" y="258"/>
                    <a:pt x="128" y="256"/>
                  </a:cubicBezTo>
                  <a:cubicBezTo>
                    <a:pt x="128" y="256"/>
                    <a:pt x="128" y="256"/>
                    <a:pt x="128" y="256"/>
                  </a:cubicBezTo>
                  <a:cubicBezTo>
                    <a:pt x="140" y="221"/>
                    <a:pt x="140" y="221"/>
                    <a:pt x="140" y="221"/>
                  </a:cubicBezTo>
                  <a:cubicBezTo>
                    <a:pt x="132" y="215"/>
                    <a:pt x="126" y="207"/>
                    <a:pt x="121" y="200"/>
                  </a:cubicBezTo>
                  <a:cubicBezTo>
                    <a:pt x="116" y="191"/>
                    <a:pt x="113" y="181"/>
                    <a:pt x="113" y="170"/>
                  </a:cubicBezTo>
                  <a:cubicBezTo>
                    <a:pt x="113" y="167"/>
                    <a:pt x="113" y="165"/>
                    <a:pt x="113" y="162"/>
                  </a:cubicBezTo>
                  <a:cubicBezTo>
                    <a:pt x="36" y="162"/>
                    <a:pt x="36" y="162"/>
                    <a:pt x="36" y="162"/>
                  </a:cubicBezTo>
                  <a:cubicBezTo>
                    <a:pt x="26" y="162"/>
                    <a:pt x="17" y="158"/>
                    <a:pt x="11" y="151"/>
                  </a:cubicBezTo>
                  <a:cubicBezTo>
                    <a:pt x="4" y="145"/>
                    <a:pt x="0" y="136"/>
                    <a:pt x="0" y="126"/>
                  </a:cubicBezTo>
                  <a:cubicBezTo>
                    <a:pt x="0" y="36"/>
                    <a:pt x="0" y="36"/>
                    <a:pt x="0" y="36"/>
                  </a:cubicBezTo>
                  <a:cubicBezTo>
                    <a:pt x="0" y="26"/>
                    <a:pt x="4" y="17"/>
                    <a:pt x="11" y="10"/>
                  </a:cubicBezTo>
                  <a:cubicBezTo>
                    <a:pt x="17" y="4"/>
                    <a:pt x="26" y="0"/>
                    <a:pt x="36" y="0"/>
                  </a:cubicBezTo>
                  <a:close/>
                  <a:moveTo>
                    <a:pt x="227" y="187"/>
                  </a:moveTo>
                  <a:cubicBezTo>
                    <a:pt x="227" y="195"/>
                    <a:pt x="227" y="195"/>
                    <a:pt x="227" y="195"/>
                  </a:cubicBezTo>
                  <a:cubicBezTo>
                    <a:pt x="292" y="195"/>
                    <a:pt x="292" y="195"/>
                    <a:pt x="292" y="195"/>
                  </a:cubicBezTo>
                  <a:cubicBezTo>
                    <a:pt x="292" y="187"/>
                    <a:pt x="292" y="187"/>
                    <a:pt x="292" y="187"/>
                  </a:cubicBezTo>
                  <a:cubicBezTo>
                    <a:pt x="227" y="187"/>
                    <a:pt x="227" y="187"/>
                    <a:pt x="227" y="187"/>
                  </a:cubicBezTo>
                  <a:close/>
                  <a:moveTo>
                    <a:pt x="227" y="168"/>
                  </a:moveTo>
                  <a:cubicBezTo>
                    <a:pt x="227" y="176"/>
                    <a:pt x="227" y="176"/>
                    <a:pt x="227" y="176"/>
                  </a:cubicBezTo>
                  <a:cubicBezTo>
                    <a:pt x="292" y="176"/>
                    <a:pt x="292" y="176"/>
                    <a:pt x="292" y="176"/>
                  </a:cubicBezTo>
                  <a:cubicBezTo>
                    <a:pt x="292" y="168"/>
                    <a:pt x="292" y="168"/>
                    <a:pt x="292" y="168"/>
                  </a:cubicBezTo>
                  <a:cubicBezTo>
                    <a:pt x="227" y="168"/>
                    <a:pt x="227" y="168"/>
                    <a:pt x="227" y="168"/>
                  </a:cubicBezTo>
                  <a:close/>
                  <a:moveTo>
                    <a:pt x="227" y="149"/>
                  </a:moveTo>
                  <a:cubicBezTo>
                    <a:pt x="227" y="157"/>
                    <a:pt x="227" y="157"/>
                    <a:pt x="227" y="157"/>
                  </a:cubicBezTo>
                  <a:cubicBezTo>
                    <a:pt x="292" y="157"/>
                    <a:pt x="292" y="157"/>
                    <a:pt x="292" y="157"/>
                  </a:cubicBezTo>
                  <a:cubicBezTo>
                    <a:pt x="292" y="149"/>
                    <a:pt x="292" y="149"/>
                    <a:pt x="292" y="149"/>
                  </a:cubicBezTo>
                  <a:cubicBezTo>
                    <a:pt x="227" y="149"/>
                    <a:pt x="227" y="149"/>
                    <a:pt x="227" y="149"/>
                  </a:cubicBezTo>
                  <a:close/>
                  <a:moveTo>
                    <a:pt x="126" y="77"/>
                  </a:moveTo>
                  <a:cubicBezTo>
                    <a:pt x="126" y="86"/>
                    <a:pt x="126" y="86"/>
                    <a:pt x="126" y="86"/>
                  </a:cubicBezTo>
                  <a:cubicBezTo>
                    <a:pt x="192" y="86"/>
                    <a:pt x="192" y="86"/>
                    <a:pt x="192" y="86"/>
                  </a:cubicBezTo>
                  <a:cubicBezTo>
                    <a:pt x="192" y="77"/>
                    <a:pt x="192" y="77"/>
                    <a:pt x="192" y="77"/>
                  </a:cubicBezTo>
                  <a:cubicBezTo>
                    <a:pt x="126" y="77"/>
                    <a:pt x="126" y="77"/>
                    <a:pt x="126" y="77"/>
                  </a:cubicBezTo>
                  <a:close/>
                  <a:moveTo>
                    <a:pt x="126" y="58"/>
                  </a:moveTo>
                  <a:cubicBezTo>
                    <a:pt x="126" y="67"/>
                    <a:pt x="126" y="67"/>
                    <a:pt x="126" y="67"/>
                  </a:cubicBezTo>
                  <a:cubicBezTo>
                    <a:pt x="192" y="67"/>
                    <a:pt x="192" y="67"/>
                    <a:pt x="192" y="67"/>
                  </a:cubicBezTo>
                  <a:cubicBezTo>
                    <a:pt x="192" y="58"/>
                    <a:pt x="192" y="58"/>
                    <a:pt x="192" y="58"/>
                  </a:cubicBezTo>
                  <a:cubicBezTo>
                    <a:pt x="126" y="58"/>
                    <a:pt x="126" y="58"/>
                    <a:pt x="126" y="58"/>
                  </a:cubicBezTo>
                  <a:close/>
                  <a:moveTo>
                    <a:pt x="126" y="39"/>
                  </a:moveTo>
                  <a:cubicBezTo>
                    <a:pt x="126" y="48"/>
                    <a:pt x="126" y="48"/>
                    <a:pt x="126" y="48"/>
                  </a:cubicBezTo>
                  <a:cubicBezTo>
                    <a:pt x="192" y="48"/>
                    <a:pt x="192" y="48"/>
                    <a:pt x="192" y="48"/>
                  </a:cubicBezTo>
                  <a:cubicBezTo>
                    <a:pt x="192" y="39"/>
                    <a:pt x="192" y="39"/>
                    <a:pt x="192" y="39"/>
                  </a:cubicBezTo>
                  <a:cubicBezTo>
                    <a:pt x="126" y="39"/>
                    <a:pt x="126" y="39"/>
                    <a:pt x="126" y="39"/>
                  </a:cubicBezTo>
                  <a:close/>
                  <a:moveTo>
                    <a:pt x="77" y="28"/>
                  </a:moveTo>
                  <a:cubicBezTo>
                    <a:pt x="70" y="28"/>
                    <a:pt x="63" y="31"/>
                    <a:pt x="58" y="36"/>
                  </a:cubicBezTo>
                  <a:cubicBezTo>
                    <a:pt x="53" y="41"/>
                    <a:pt x="50" y="48"/>
                    <a:pt x="50" y="56"/>
                  </a:cubicBezTo>
                  <a:cubicBezTo>
                    <a:pt x="50" y="63"/>
                    <a:pt x="53" y="70"/>
                    <a:pt x="58" y="75"/>
                  </a:cubicBezTo>
                  <a:cubicBezTo>
                    <a:pt x="63" y="80"/>
                    <a:pt x="70" y="83"/>
                    <a:pt x="77" y="83"/>
                  </a:cubicBezTo>
                  <a:cubicBezTo>
                    <a:pt x="85" y="83"/>
                    <a:pt x="92" y="80"/>
                    <a:pt x="96" y="75"/>
                  </a:cubicBezTo>
                  <a:cubicBezTo>
                    <a:pt x="101" y="70"/>
                    <a:pt x="104" y="63"/>
                    <a:pt x="104" y="56"/>
                  </a:cubicBezTo>
                  <a:cubicBezTo>
                    <a:pt x="104" y="48"/>
                    <a:pt x="101" y="41"/>
                    <a:pt x="96" y="36"/>
                  </a:cubicBezTo>
                  <a:cubicBezTo>
                    <a:pt x="92" y="31"/>
                    <a:pt x="85" y="28"/>
                    <a:pt x="77" y="28"/>
                  </a:cubicBezTo>
                  <a:close/>
                  <a:moveTo>
                    <a:pt x="76" y="95"/>
                  </a:moveTo>
                  <a:cubicBezTo>
                    <a:pt x="70" y="124"/>
                    <a:pt x="70" y="124"/>
                    <a:pt x="70" y="124"/>
                  </a:cubicBezTo>
                  <a:cubicBezTo>
                    <a:pt x="77" y="129"/>
                    <a:pt x="77" y="129"/>
                    <a:pt x="77" y="129"/>
                  </a:cubicBezTo>
                  <a:cubicBezTo>
                    <a:pt x="83" y="124"/>
                    <a:pt x="83" y="124"/>
                    <a:pt x="83" y="124"/>
                  </a:cubicBezTo>
                  <a:cubicBezTo>
                    <a:pt x="77" y="95"/>
                    <a:pt x="77" y="95"/>
                    <a:pt x="77" y="95"/>
                  </a:cubicBezTo>
                  <a:cubicBezTo>
                    <a:pt x="80" y="94"/>
                    <a:pt x="80" y="94"/>
                    <a:pt x="80" y="94"/>
                  </a:cubicBezTo>
                  <a:cubicBezTo>
                    <a:pt x="77" y="91"/>
                    <a:pt x="77" y="91"/>
                    <a:pt x="77" y="91"/>
                  </a:cubicBezTo>
                  <a:cubicBezTo>
                    <a:pt x="73" y="94"/>
                    <a:pt x="73" y="94"/>
                    <a:pt x="73" y="94"/>
                  </a:cubicBezTo>
                  <a:cubicBezTo>
                    <a:pt x="76" y="95"/>
                    <a:pt x="76" y="95"/>
                    <a:pt x="76" y="95"/>
                  </a:cubicBezTo>
                  <a:close/>
                  <a:moveTo>
                    <a:pt x="88" y="85"/>
                  </a:moveTo>
                  <a:cubicBezTo>
                    <a:pt x="81" y="93"/>
                    <a:pt x="81" y="93"/>
                    <a:pt x="81" y="93"/>
                  </a:cubicBezTo>
                  <a:cubicBezTo>
                    <a:pt x="88" y="124"/>
                    <a:pt x="88" y="124"/>
                    <a:pt x="88" y="124"/>
                  </a:cubicBezTo>
                  <a:cubicBezTo>
                    <a:pt x="116" y="124"/>
                    <a:pt x="116" y="124"/>
                    <a:pt x="116" y="124"/>
                  </a:cubicBezTo>
                  <a:cubicBezTo>
                    <a:pt x="115" y="106"/>
                    <a:pt x="104" y="90"/>
                    <a:pt x="88" y="85"/>
                  </a:cubicBezTo>
                  <a:close/>
                  <a:moveTo>
                    <a:pt x="66" y="124"/>
                  </a:moveTo>
                  <a:cubicBezTo>
                    <a:pt x="72" y="93"/>
                    <a:pt x="72" y="93"/>
                    <a:pt x="72" y="93"/>
                  </a:cubicBezTo>
                  <a:cubicBezTo>
                    <a:pt x="65" y="85"/>
                    <a:pt x="65" y="85"/>
                    <a:pt x="65" y="85"/>
                  </a:cubicBezTo>
                  <a:cubicBezTo>
                    <a:pt x="50" y="90"/>
                    <a:pt x="38" y="106"/>
                    <a:pt x="38" y="124"/>
                  </a:cubicBezTo>
                  <a:cubicBezTo>
                    <a:pt x="66" y="124"/>
                    <a:pt x="66" y="124"/>
                    <a:pt x="66" y="124"/>
                  </a:cubicBezTo>
                  <a:close/>
                  <a:moveTo>
                    <a:pt x="81" y="45"/>
                  </a:moveTo>
                  <a:cubicBezTo>
                    <a:pt x="80" y="46"/>
                    <a:pt x="80" y="46"/>
                    <a:pt x="79" y="46"/>
                  </a:cubicBezTo>
                  <a:cubicBezTo>
                    <a:pt x="70" y="51"/>
                    <a:pt x="59" y="51"/>
                    <a:pt x="54" y="51"/>
                  </a:cubicBezTo>
                  <a:cubicBezTo>
                    <a:pt x="54" y="53"/>
                    <a:pt x="53" y="54"/>
                    <a:pt x="53" y="56"/>
                  </a:cubicBezTo>
                  <a:cubicBezTo>
                    <a:pt x="53" y="62"/>
                    <a:pt x="56" y="68"/>
                    <a:pt x="60" y="72"/>
                  </a:cubicBezTo>
                  <a:cubicBezTo>
                    <a:pt x="65" y="77"/>
                    <a:pt x="71" y="79"/>
                    <a:pt x="77" y="79"/>
                  </a:cubicBezTo>
                  <a:cubicBezTo>
                    <a:pt x="84" y="79"/>
                    <a:pt x="90" y="77"/>
                    <a:pt x="94" y="72"/>
                  </a:cubicBezTo>
                  <a:cubicBezTo>
                    <a:pt x="98" y="68"/>
                    <a:pt x="101" y="62"/>
                    <a:pt x="101" y="56"/>
                  </a:cubicBezTo>
                  <a:cubicBezTo>
                    <a:pt x="101" y="54"/>
                    <a:pt x="101" y="52"/>
                    <a:pt x="100" y="51"/>
                  </a:cubicBezTo>
                  <a:cubicBezTo>
                    <a:pt x="98" y="51"/>
                    <a:pt x="96" y="51"/>
                    <a:pt x="94" y="50"/>
                  </a:cubicBezTo>
                  <a:cubicBezTo>
                    <a:pt x="89" y="49"/>
                    <a:pt x="85" y="48"/>
                    <a:pt x="81" y="45"/>
                  </a:cubicBezTo>
                  <a:close/>
                  <a:moveTo>
                    <a:pt x="224" y="107"/>
                  </a:moveTo>
                  <a:cubicBezTo>
                    <a:pt x="224" y="126"/>
                    <a:pt x="224" y="126"/>
                    <a:pt x="224" y="126"/>
                  </a:cubicBezTo>
                  <a:cubicBezTo>
                    <a:pt x="224" y="136"/>
                    <a:pt x="220" y="145"/>
                    <a:pt x="214" y="151"/>
                  </a:cubicBezTo>
                  <a:cubicBezTo>
                    <a:pt x="207" y="158"/>
                    <a:pt x="198" y="162"/>
                    <a:pt x="188" y="162"/>
                  </a:cubicBezTo>
                  <a:cubicBezTo>
                    <a:pt x="186" y="162"/>
                    <a:pt x="186" y="162"/>
                    <a:pt x="186" y="162"/>
                  </a:cubicBezTo>
                  <a:cubicBezTo>
                    <a:pt x="186" y="196"/>
                    <a:pt x="186" y="196"/>
                    <a:pt x="186" y="196"/>
                  </a:cubicBezTo>
                  <a:cubicBezTo>
                    <a:pt x="186" y="200"/>
                    <a:pt x="183" y="203"/>
                    <a:pt x="179" y="203"/>
                  </a:cubicBezTo>
                  <a:cubicBezTo>
                    <a:pt x="176" y="203"/>
                    <a:pt x="174" y="202"/>
                    <a:pt x="173" y="200"/>
                  </a:cubicBezTo>
                  <a:cubicBezTo>
                    <a:pt x="144" y="162"/>
                    <a:pt x="144" y="162"/>
                    <a:pt x="144" y="162"/>
                  </a:cubicBezTo>
                  <a:cubicBezTo>
                    <a:pt x="128" y="162"/>
                    <a:pt x="128" y="162"/>
                    <a:pt x="128" y="162"/>
                  </a:cubicBezTo>
                  <a:cubicBezTo>
                    <a:pt x="128" y="165"/>
                    <a:pt x="127" y="167"/>
                    <a:pt x="127" y="170"/>
                  </a:cubicBezTo>
                  <a:cubicBezTo>
                    <a:pt x="127" y="178"/>
                    <a:pt x="130" y="185"/>
                    <a:pt x="134" y="192"/>
                  </a:cubicBezTo>
                  <a:cubicBezTo>
                    <a:pt x="138" y="200"/>
                    <a:pt x="144" y="206"/>
                    <a:pt x="152" y="212"/>
                  </a:cubicBezTo>
                  <a:cubicBezTo>
                    <a:pt x="155" y="214"/>
                    <a:pt x="156" y="217"/>
                    <a:pt x="155" y="221"/>
                  </a:cubicBezTo>
                  <a:cubicBezTo>
                    <a:pt x="147" y="245"/>
                    <a:pt x="147" y="245"/>
                    <a:pt x="147" y="245"/>
                  </a:cubicBezTo>
                  <a:cubicBezTo>
                    <a:pt x="182" y="229"/>
                    <a:pt x="182" y="229"/>
                    <a:pt x="182" y="229"/>
                  </a:cubicBezTo>
                  <a:cubicBezTo>
                    <a:pt x="182" y="229"/>
                    <a:pt x="182" y="229"/>
                    <a:pt x="182" y="229"/>
                  </a:cubicBezTo>
                  <a:cubicBezTo>
                    <a:pt x="183" y="228"/>
                    <a:pt x="185" y="228"/>
                    <a:pt x="187" y="228"/>
                  </a:cubicBezTo>
                  <a:cubicBezTo>
                    <a:pt x="192" y="230"/>
                    <a:pt x="198" y="231"/>
                    <a:pt x="204" y="232"/>
                  </a:cubicBezTo>
                  <a:cubicBezTo>
                    <a:pt x="209" y="232"/>
                    <a:pt x="215" y="233"/>
                    <a:pt x="221" y="233"/>
                  </a:cubicBezTo>
                  <a:cubicBezTo>
                    <a:pt x="248" y="233"/>
                    <a:pt x="271" y="225"/>
                    <a:pt x="288" y="214"/>
                  </a:cubicBezTo>
                  <a:cubicBezTo>
                    <a:pt x="305" y="202"/>
                    <a:pt x="315" y="187"/>
                    <a:pt x="315" y="170"/>
                  </a:cubicBezTo>
                  <a:cubicBezTo>
                    <a:pt x="315" y="153"/>
                    <a:pt x="305" y="138"/>
                    <a:pt x="288" y="127"/>
                  </a:cubicBezTo>
                  <a:cubicBezTo>
                    <a:pt x="272" y="115"/>
                    <a:pt x="249" y="108"/>
                    <a:pt x="224" y="107"/>
                  </a:cubicBezTo>
                  <a:close/>
                  <a:moveTo>
                    <a:pt x="118" y="148"/>
                  </a:moveTo>
                  <a:cubicBezTo>
                    <a:pt x="123" y="135"/>
                    <a:pt x="133" y="124"/>
                    <a:pt x="146" y="115"/>
                  </a:cubicBezTo>
                  <a:cubicBezTo>
                    <a:pt x="162" y="103"/>
                    <a:pt x="185" y="95"/>
                    <a:pt x="210" y="93"/>
                  </a:cubicBezTo>
                  <a:cubicBezTo>
                    <a:pt x="210" y="36"/>
                    <a:pt x="210" y="36"/>
                    <a:pt x="210" y="36"/>
                  </a:cubicBezTo>
                  <a:cubicBezTo>
                    <a:pt x="210" y="30"/>
                    <a:pt x="207" y="24"/>
                    <a:pt x="203" y="20"/>
                  </a:cubicBezTo>
                  <a:cubicBezTo>
                    <a:pt x="200" y="17"/>
                    <a:pt x="194" y="14"/>
                    <a:pt x="188" y="14"/>
                  </a:cubicBezTo>
                  <a:cubicBezTo>
                    <a:pt x="36" y="14"/>
                    <a:pt x="36" y="14"/>
                    <a:pt x="36" y="14"/>
                  </a:cubicBezTo>
                  <a:cubicBezTo>
                    <a:pt x="30" y="14"/>
                    <a:pt x="25" y="17"/>
                    <a:pt x="21" y="20"/>
                  </a:cubicBezTo>
                  <a:cubicBezTo>
                    <a:pt x="17" y="24"/>
                    <a:pt x="15" y="30"/>
                    <a:pt x="15" y="36"/>
                  </a:cubicBezTo>
                  <a:cubicBezTo>
                    <a:pt x="15" y="126"/>
                    <a:pt x="15" y="126"/>
                    <a:pt x="15" y="126"/>
                  </a:cubicBezTo>
                  <a:cubicBezTo>
                    <a:pt x="15" y="132"/>
                    <a:pt x="17" y="137"/>
                    <a:pt x="21" y="141"/>
                  </a:cubicBezTo>
                  <a:cubicBezTo>
                    <a:pt x="25" y="145"/>
                    <a:pt x="30" y="148"/>
                    <a:pt x="36" y="148"/>
                  </a:cubicBezTo>
                  <a:cubicBezTo>
                    <a:pt x="118" y="148"/>
                    <a:pt x="118" y="148"/>
                    <a:pt x="118" y="148"/>
                  </a:cubicBezTo>
                  <a:close/>
                  <a:moveTo>
                    <a:pt x="210" y="108"/>
                  </a:moveTo>
                  <a:cubicBezTo>
                    <a:pt x="188" y="110"/>
                    <a:pt x="168" y="116"/>
                    <a:pt x="154" y="127"/>
                  </a:cubicBezTo>
                  <a:cubicBezTo>
                    <a:pt x="145" y="133"/>
                    <a:pt x="138" y="140"/>
                    <a:pt x="134" y="148"/>
                  </a:cubicBezTo>
                  <a:cubicBezTo>
                    <a:pt x="148" y="148"/>
                    <a:pt x="148" y="148"/>
                    <a:pt x="148" y="148"/>
                  </a:cubicBezTo>
                  <a:cubicBezTo>
                    <a:pt x="148" y="148"/>
                    <a:pt x="148" y="148"/>
                    <a:pt x="148" y="148"/>
                  </a:cubicBezTo>
                  <a:cubicBezTo>
                    <a:pt x="150" y="148"/>
                    <a:pt x="152" y="149"/>
                    <a:pt x="154" y="150"/>
                  </a:cubicBezTo>
                  <a:cubicBezTo>
                    <a:pt x="171" y="174"/>
                    <a:pt x="171" y="174"/>
                    <a:pt x="171" y="174"/>
                  </a:cubicBezTo>
                  <a:cubicBezTo>
                    <a:pt x="171" y="155"/>
                    <a:pt x="171" y="155"/>
                    <a:pt x="171" y="155"/>
                  </a:cubicBezTo>
                  <a:cubicBezTo>
                    <a:pt x="171" y="151"/>
                    <a:pt x="175" y="148"/>
                    <a:pt x="179" y="148"/>
                  </a:cubicBezTo>
                  <a:cubicBezTo>
                    <a:pt x="188" y="148"/>
                    <a:pt x="188" y="148"/>
                    <a:pt x="188" y="148"/>
                  </a:cubicBezTo>
                  <a:cubicBezTo>
                    <a:pt x="194" y="148"/>
                    <a:pt x="200" y="145"/>
                    <a:pt x="203" y="141"/>
                  </a:cubicBezTo>
                  <a:cubicBezTo>
                    <a:pt x="207" y="137"/>
                    <a:pt x="210" y="132"/>
                    <a:pt x="210" y="126"/>
                  </a:cubicBezTo>
                  <a:lnTo>
                    <a:pt x="210" y="108"/>
                  </a:lnTo>
                  <a:close/>
                </a:path>
              </a:pathLst>
            </a:custGeom>
            <a:solidFill>
              <a:schemeClr val="bg1"/>
            </a:solidFill>
            <a:ln>
              <a:noFill/>
            </a:ln>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grpSp>
      <p:grpSp>
        <p:nvGrpSpPr>
          <p:cNvPr id="69" name="组合 68"/>
          <p:cNvGrpSpPr/>
          <p:nvPr/>
        </p:nvGrpSpPr>
        <p:grpSpPr>
          <a:xfrm>
            <a:off x="7362006" y="3150853"/>
            <a:ext cx="1152128" cy="1152128"/>
            <a:chOff x="6923881" y="2787774"/>
            <a:chExt cx="1152128" cy="1152128"/>
          </a:xfrm>
        </p:grpSpPr>
        <p:sp>
          <p:nvSpPr>
            <p:cNvPr id="70" name="椭圆 69"/>
            <p:cNvSpPr/>
            <p:nvPr/>
          </p:nvSpPr>
          <p:spPr>
            <a:xfrm>
              <a:off x="6923881" y="2787774"/>
              <a:ext cx="1152128" cy="1152128"/>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nvGrpSpPr>
            <p:cNvPr id="71" name="组合 70"/>
            <p:cNvGrpSpPr/>
            <p:nvPr/>
          </p:nvGrpSpPr>
          <p:grpSpPr>
            <a:xfrm>
              <a:off x="7162685" y="3062938"/>
              <a:ext cx="674520" cy="583200"/>
              <a:chOff x="4848315" y="2995479"/>
              <a:chExt cx="674520" cy="583200"/>
            </a:xfrm>
          </p:grpSpPr>
          <p:sp>
            <p:nvSpPr>
              <p:cNvPr id="72" name="Freeform 52"/>
              <p:cNvSpPr>
                <a:spLocks noEditPoints="1"/>
              </p:cNvSpPr>
              <p:nvPr/>
            </p:nvSpPr>
            <p:spPr bwMode="auto">
              <a:xfrm>
                <a:off x="4963503" y="3243495"/>
                <a:ext cx="456598" cy="250091"/>
              </a:xfrm>
              <a:custGeom>
                <a:gdLst>
                  <a:gd fmla="*/ 148 w 186" name="T0"/>
                  <a:gd fmla="*/ 81 h 102" name="T1"/>
                  <a:gd fmla="*/ 92 w 186" name="T2"/>
                  <a:gd fmla="*/ 88 h 102" name="T3"/>
                  <a:gd fmla="*/ 92 w 186" name="T4"/>
                  <a:gd fmla="*/ 64 h 102" name="T5"/>
                  <a:gd fmla="*/ 148 w 186" name="T6"/>
                  <a:gd fmla="*/ 71 h 102" name="T7"/>
                  <a:gd fmla="*/ 92 w 186" name="T8"/>
                  <a:gd fmla="*/ 64 h 102" name="T9"/>
                  <a:gd fmla="*/ 186 w 186" name="T10"/>
                  <a:gd fmla="*/ 44 h 102" name="T11"/>
                  <a:gd fmla="*/ 92 w 186" name="T12"/>
                  <a:gd fmla="*/ 51 h 102" name="T13"/>
                  <a:gd fmla="*/ 92 w 186" name="T14"/>
                  <a:gd fmla="*/ 25 h 102" name="T15"/>
                  <a:gd fmla="*/ 186 w 186" name="T16"/>
                  <a:gd fmla="*/ 32 h 102" name="T17"/>
                  <a:gd fmla="*/ 92 w 186" name="T18"/>
                  <a:gd fmla="*/ 25 h 102" name="T19"/>
                  <a:gd fmla="*/ 186 w 186" name="T20"/>
                  <a:gd fmla="*/ 6 h 102" name="T21"/>
                  <a:gd fmla="*/ 92 w 186" name="T22"/>
                  <a:gd fmla="*/ 13 h 102" name="T23"/>
                  <a:gd fmla="*/ 28 w 186" name="T24"/>
                  <a:gd fmla="*/ 3 h 102" name="T25"/>
                  <a:gd fmla="*/ 26 w 186" name="T26"/>
                  <a:gd fmla="*/ 4 h 102" name="T27"/>
                  <a:gd fmla="*/ 25 w 186" name="T28"/>
                  <a:gd fmla="*/ 4 h 102" name="T29"/>
                  <a:gd fmla="*/ 24 w 186" name="T30"/>
                  <a:gd fmla="*/ 5 h 102" name="T31"/>
                  <a:gd fmla="*/ 24 w 186" name="T32"/>
                  <a:gd fmla="*/ 5 h 102" name="T33"/>
                  <a:gd fmla="*/ 23 w 186" name="T34"/>
                  <a:gd fmla="*/ 6 h 102" name="T35"/>
                  <a:gd fmla="*/ 23 w 186" name="T36"/>
                  <a:gd fmla="*/ 6 h 102" name="T37"/>
                  <a:gd fmla="*/ 22 w 186" name="T38"/>
                  <a:gd fmla="*/ 6 h 102" name="T39"/>
                  <a:gd fmla="*/ 21 w 186" name="T40"/>
                  <a:gd fmla="*/ 7 h 102" name="T41"/>
                  <a:gd fmla="*/ 21 w 186" name="T42"/>
                  <a:gd fmla="*/ 7 h 102" name="T43"/>
                  <a:gd fmla="*/ 20 w 186" name="T44"/>
                  <a:gd fmla="*/ 8 h 102" name="T45"/>
                  <a:gd fmla="*/ 20 w 186" name="T46"/>
                  <a:gd fmla="*/ 8 h 102" name="T47"/>
                  <a:gd fmla="*/ 19 w 186" name="T48"/>
                  <a:gd fmla="*/ 8 h 102" name="T49"/>
                  <a:gd fmla="*/ 19 w 186" name="T50"/>
                  <a:gd fmla="*/ 9 h 102" name="T51"/>
                  <a:gd fmla="*/ 18 w 186" name="T52"/>
                  <a:gd fmla="*/ 9 h 102" name="T53"/>
                  <a:gd fmla="*/ 18 w 186" name="T54"/>
                  <a:gd fmla="*/ 10 h 102" name="T55"/>
                  <a:gd fmla="*/ 18 w 186" name="T56"/>
                  <a:gd fmla="*/ 10 h 102" name="T57"/>
                  <a:gd fmla="*/ 8 w 186" name="T58"/>
                  <a:gd fmla="*/ 28 h 102" name="T59"/>
                  <a:gd fmla="*/ 2 w 186" name="T60"/>
                  <a:gd fmla="*/ 61 h 102" name="T61"/>
                  <a:gd fmla="*/ 40 w 186" name="T62"/>
                  <a:gd fmla="*/ 1 h 102" name="T63"/>
                  <a:gd fmla="*/ 16 w 186" name="T64"/>
                  <a:gd fmla="*/ 30 h 102" name="T65"/>
                  <a:gd fmla="*/ 42 w 186" name="T66"/>
                  <a:gd fmla="*/ 16 h 102" name="T67"/>
                  <a:gd fmla="*/ 45 w 186" name="T68"/>
                  <a:gd fmla="*/ 30 h 102" name="T69"/>
                  <a:gd fmla="*/ 49 w 186" name="T70"/>
                  <a:gd fmla="*/ 30 h 102" name="T71"/>
                  <a:gd fmla="*/ 64 w 186" name="T72"/>
                  <a:gd fmla="*/ 33 h 102" name="T73"/>
                  <a:gd fmla="*/ 15 w 186" name="T74"/>
                  <a:gd fmla="*/ 33 h 102" name="T75"/>
                  <a:gd fmla="*/ 16 w 186" name="T76"/>
                  <a:gd fmla="*/ 30 h 102" name="T77"/>
                  <a:gd fmla="*/ 53 w 186" name="T78"/>
                  <a:gd fmla="*/ 38 h 102" name="T79"/>
                  <a:gd fmla="*/ 46 w 186" name="T80"/>
                  <a:gd fmla="*/ 38 h 102" name="T81"/>
                  <a:gd fmla="*/ 29 w 186" name="T82"/>
                  <a:gd fmla="*/ 35 h 102" name="T83"/>
                  <a:gd fmla="*/ 29 w 186" name="T84"/>
                  <a:gd fmla="*/ 42 h 102" name="T85"/>
                  <a:gd fmla="*/ 29 w 186" name="T86"/>
                  <a:gd fmla="*/ 35 h 102" name="T87"/>
                  <a:gd fmla="*/ 0 w 186" name="T88"/>
                  <a:gd fmla="*/ 102 h 102" name="T89"/>
                  <a:gd fmla="*/ 28 w 186" name="T90"/>
                  <a:gd fmla="*/ 96 h 102" name="T91"/>
                  <a:gd fmla="*/ 79 w 186" name="T92"/>
                  <a:gd fmla="*/ 102 h 102" name="T9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b="b" l="0" r="r" t="0"/>
                <a:pathLst>
                  <a:path h="102" w="186">
                    <a:moveTo>
                      <a:pt x="92" y="81"/>
                    </a:moveTo>
                    <a:cubicBezTo>
                      <a:pt x="148" y="81"/>
                      <a:pt x="148" y="81"/>
                      <a:pt x="148" y="81"/>
                    </a:cubicBezTo>
                    <a:cubicBezTo>
                      <a:pt x="148" y="88"/>
                      <a:pt x="148" y="88"/>
                      <a:pt x="148" y="88"/>
                    </a:cubicBezTo>
                    <a:cubicBezTo>
                      <a:pt x="92" y="88"/>
                      <a:pt x="92" y="88"/>
                      <a:pt x="92" y="88"/>
                    </a:cubicBezTo>
                    <a:cubicBezTo>
                      <a:pt x="92" y="81"/>
                      <a:pt x="92" y="81"/>
                      <a:pt x="92" y="81"/>
                    </a:cubicBezTo>
                    <a:close/>
                    <a:moveTo>
                      <a:pt x="92" y="64"/>
                    </a:moveTo>
                    <a:cubicBezTo>
                      <a:pt x="148" y="64"/>
                      <a:pt x="148" y="64"/>
                      <a:pt x="148" y="64"/>
                    </a:cubicBezTo>
                    <a:cubicBezTo>
                      <a:pt x="148" y="71"/>
                      <a:pt x="148" y="71"/>
                      <a:pt x="148" y="71"/>
                    </a:cubicBezTo>
                    <a:cubicBezTo>
                      <a:pt x="92" y="71"/>
                      <a:pt x="92" y="71"/>
                      <a:pt x="92" y="71"/>
                    </a:cubicBezTo>
                    <a:cubicBezTo>
                      <a:pt x="92" y="64"/>
                      <a:pt x="92" y="64"/>
                      <a:pt x="92" y="64"/>
                    </a:cubicBezTo>
                    <a:close/>
                    <a:moveTo>
                      <a:pt x="92" y="44"/>
                    </a:moveTo>
                    <a:cubicBezTo>
                      <a:pt x="186" y="44"/>
                      <a:pt x="186" y="44"/>
                      <a:pt x="186" y="44"/>
                    </a:cubicBezTo>
                    <a:cubicBezTo>
                      <a:pt x="186" y="51"/>
                      <a:pt x="186" y="51"/>
                      <a:pt x="186" y="51"/>
                    </a:cubicBezTo>
                    <a:cubicBezTo>
                      <a:pt x="92" y="51"/>
                      <a:pt x="92" y="51"/>
                      <a:pt x="92" y="51"/>
                    </a:cubicBezTo>
                    <a:cubicBezTo>
                      <a:pt x="92" y="44"/>
                      <a:pt x="92" y="44"/>
                      <a:pt x="92" y="44"/>
                    </a:cubicBezTo>
                    <a:close/>
                    <a:moveTo>
                      <a:pt x="92" y="25"/>
                    </a:moveTo>
                    <a:cubicBezTo>
                      <a:pt x="186" y="25"/>
                      <a:pt x="186" y="25"/>
                      <a:pt x="186" y="25"/>
                    </a:cubicBezTo>
                    <a:cubicBezTo>
                      <a:pt x="186" y="32"/>
                      <a:pt x="186" y="32"/>
                      <a:pt x="186" y="32"/>
                    </a:cubicBezTo>
                    <a:cubicBezTo>
                      <a:pt x="92" y="32"/>
                      <a:pt x="92" y="32"/>
                      <a:pt x="92" y="32"/>
                    </a:cubicBezTo>
                    <a:cubicBezTo>
                      <a:pt x="92" y="25"/>
                      <a:pt x="92" y="25"/>
                      <a:pt x="92" y="25"/>
                    </a:cubicBezTo>
                    <a:close/>
                    <a:moveTo>
                      <a:pt x="92" y="6"/>
                    </a:moveTo>
                    <a:cubicBezTo>
                      <a:pt x="186" y="6"/>
                      <a:pt x="186" y="6"/>
                      <a:pt x="186" y="6"/>
                    </a:cubicBezTo>
                    <a:cubicBezTo>
                      <a:pt x="186" y="13"/>
                      <a:pt x="186" y="13"/>
                      <a:pt x="186" y="13"/>
                    </a:cubicBezTo>
                    <a:cubicBezTo>
                      <a:pt x="92" y="13"/>
                      <a:pt x="92" y="13"/>
                      <a:pt x="92" y="13"/>
                    </a:cubicBezTo>
                    <a:cubicBezTo>
                      <a:pt x="92" y="6"/>
                      <a:pt x="92" y="6"/>
                      <a:pt x="92" y="6"/>
                    </a:cubicBezTo>
                    <a:close/>
                    <a:moveTo>
                      <a:pt x="28" y="3"/>
                    </a:moveTo>
                    <a:cubicBezTo>
                      <a:pt x="28" y="3"/>
                      <a:pt x="28" y="3"/>
                      <a:pt x="28" y="3"/>
                    </a:cubicBezTo>
                    <a:cubicBezTo>
                      <a:pt x="27" y="4"/>
                      <a:pt x="26" y="4"/>
                      <a:pt x="26" y="4"/>
                    </a:cubicBezTo>
                    <a:cubicBezTo>
                      <a:pt x="26" y="4"/>
                      <a:pt x="26" y="4"/>
                      <a:pt x="26" y="4"/>
                    </a:cubicBezTo>
                    <a:cubicBezTo>
                      <a:pt x="26" y="4"/>
                      <a:pt x="25" y="4"/>
                      <a:pt x="25" y="4"/>
                    </a:cubicBezTo>
                    <a:cubicBezTo>
                      <a:pt x="25" y="5"/>
                      <a:pt x="25" y="5"/>
                      <a:pt x="25" y="5"/>
                    </a:cubicBezTo>
                    <a:cubicBezTo>
                      <a:pt x="25" y="5"/>
                      <a:pt x="24" y="5"/>
                      <a:pt x="24" y="5"/>
                    </a:cubicBezTo>
                    <a:cubicBezTo>
                      <a:pt x="24" y="5"/>
                      <a:pt x="24" y="5"/>
                      <a:pt x="24" y="5"/>
                    </a:cubicBezTo>
                    <a:cubicBezTo>
                      <a:pt x="24" y="5"/>
                      <a:pt x="24" y="5"/>
                      <a:pt x="24" y="5"/>
                    </a:cubicBezTo>
                    <a:cubicBezTo>
                      <a:pt x="23" y="5"/>
                      <a:pt x="23" y="5"/>
                      <a:pt x="23" y="5"/>
                    </a:cubicBezTo>
                    <a:cubicBezTo>
                      <a:pt x="23" y="6"/>
                      <a:pt x="23" y="6"/>
                      <a:pt x="23" y="6"/>
                    </a:cubicBezTo>
                    <a:cubicBezTo>
                      <a:pt x="23" y="6"/>
                      <a:pt x="23" y="6"/>
                      <a:pt x="23" y="6"/>
                    </a:cubicBezTo>
                    <a:cubicBezTo>
                      <a:pt x="23" y="6"/>
                      <a:pt x="23" y="6"/>
                      <a:pt x="23" y="6"/>
                    </a:cubicBezTo>
                    <a:cubicBezTo>
                      <a:pt x="22" y="6"/>
                      <a:pt x="22" y="6"/>
                      <a:pt x="22" y="6"/>
                    </a:cubicBezTo>
                    <a:cubicBezTo>
                      <a:pt x="22" y="6"/>
                      <a:pt x="22" y="6"/>
                      <a:pt x="22" y="6"/>
                    </a:cubicBezTo>
                    <a:cubicBezTo>
                      <a:pt x="22" y="7"/>
                      <a:pt x="22" y="7"/>
                      <a:pt x="22" y="7"/>
                    </a:cubicBezTo>
                    <a:cubicBezTo>
                      <a:pt x="22" y="7"/>
                      <a:pt x="22" y="7"/>
                      <a:pt x="21" y="7"/>
                    </a:cubicBezTo>
                    <a:cubicBezTo>
                      <a:pt x="21" y="7"/>
                      <a:pt x="21" y="7"/>
                      <a:pt x="21" y="7"/>
                    </a:cubicBezTo>
                    <a:cubicBezTo>
                      <a:pt x="21" y="7"/>
                      <a:pt x="21" y="7"/>
                      <a:pt x="21" y="7"/>
                    </a:cubicBezTo>
                    <a:cubicBezTo>
                      <a:pt x="21" y="7"/>
                      <a:pt x="21" y="7"/>
                      <a:pt x="21" y="7"/>
                    </a:cubicBezTo>
                    <a:cubicBezTo>
                      <a:pt x="21" y="7"/>
                      <a:pt x="21" y="7"/>
                      <a:pt x="20" y="8"/>
                    </a:cubicBezTo>
                    <a:cubicBezTo>
                      <a:pt x="20" y="8"/>
                      <a:pt x="20" y="8"/>
                      <a:pt x="20" y="8"/>
                    </a:cubicBezTo>
                    <a:cubicBezTo>
                      <a:pt x="20" y="8"/>
                      <a:pt x="20" y="8"/>
                      <a:pt x="20" y="8"/>
                    </a:cubicBezTo>
                    <a:cubicBezTo>
                      <a:pt x="20" y="8"/>
                      <a:pt x="20" y="8"/>
                      <a:pt x="20" y="8"/>
                    </a:cubicBezTo>
                    <a:cubicBezTo>
                      <a:pt x="20" y="8"/>
                      <a:pt x="20" y="8"/>
                      <a:pt x="19" y="8"/>
                    </a:cubicBezTo>
                    <a:cubicBezTo>
                      <a:pt x="19" y="8"/>
                      <a:pt x="19" y="8"/>
                      <a:pt x="19" y="8"/>
                    </a:cubicBezTo>
                    <a:cubicBezTo>
                      <a:pt x="19" y="9"/>
                      <a:pt x="19" y="9"/>
                      <a:pt x="19" y="9"/>
                    </a:cubicBezTo>
                    <a:cubicBezTo>
                      <a:pt x="19" y="9"/>
                      <a:pt x="19" y="9"/>
                      <a:pt x="19" y="9"/>
                    </a:cubicBezTo>
                    <a:cubicBezTo>
                      <a:pt x="19" y="9"/>
                      <a:pt x="19" y="9"/>
                      <a:pt x="18" y="9"/>
                    </a:cubicBezTo>
                    <a:cubicBezTo>
                      <a:pt x="18" y="9"/>
                      <a:pt x="18" y="9"/>
                      <a:pt x="18" y="9"/>
                    </a:cubicBezTo>
                    <a:cubicBezTo>
                      <a:pt x="18" y="9"/>
                      <a:pt x="18" y="10"/>
                      <a:pt x="18" y="10"/>
                    </a:cubicBezTo>
                    <a:cubicBezTo>
                      <a:pt x="18" y="10"/>
                      <a:pt x="18" y="10"/>
                      <a:pt x="18" y="10"/>
                    </a:cubicBezTo>
                    <a:cubicBezTo>
                      <a:pt x="18" y="10"/>
                      <a:pt x="18" y="10"/>
                      <a:pt x="18" y="10"/>
                    </a:cubicBezTo>
                    <a:cubicBezTo>
                      <a:pt x="18" y="10"/>
                      <a:pt x="18" y="10"/>
                      <a:pt x="18" y="10"/>
                    </a:cubicBezTo>
                    <a:cubicBezTo>
                      <a:pt x="13" y="15"/>
                      <a:pt x="9" y="21"/>
                      <a:pt x="8" y="28"/>
                    </a:cubicBezTo>
                    <a:cubicBezTo>
                      <a:pt x="8" y="28"/>
                      <a:pt x="8" y="28"/>
                      <a:pt x="8" y="28"/>
                    </a:cubicBezTo>
                    <a:cubicBezTo>
                      <a:pt x="6" y="38"/>
                      <a:pt x="17" y="55"/>
                      <a:pt x="2" y="61"/>
                    </a:cubicBezTo>
                    <a:cubicBezTo>
                      <a:pt x="75" y="61"/>
                      <a:pt x="75" y="61"/>
                      <a:pt x="75" y="61"/>
                    </a:cubicBezTo>
                    <a:cubicBezTo>
                      <a:pt x="82" y="40"/>
                      <a:pt x="74" y="0"/>
                      <a:pt x="40" y="1"/>
                    </a:cubicBezTo>
                    <a:cubicBezTo>
                      <a:pt x="36" y="1"/>
                      <a:pt x="31" y="2"/>
                      <a:pt x="28" y="3"/>
                    </a:cubicBezTo>
                    <a:close/>
                    <a:moveTo>
                      <a:pt x="16" y="30"/>
                    </a:moveTo>
                    <a:cubicBezTo>
                      <a:pt x="40" y="30"/>
                      <a:pt x="40" y="30"/>
                      <a:pt x="40" y="30"/>
                    </a:cubicBezTo>
                    <a:cubicBezTo>
                      <a:pt x="42" y="16"/>
                      <a:pt x="42" y="16"/>
                      <a:pt x="42" y="16"/>
                    </a:cubicBezTo>
                    <a:cubicBezTo>
                      <a:pt x="43" y="30"/>
                      <a:pt x="43" y="30"/>
                      <a:pt x="43" y="30"/>
                    </a:cubicBezTo>
                    <a:cubicBezTo>
                      <a:pt x="45" y="30"/>
                      <a:pt x="45" y="30"/>
                      <a:pt x="45" y="30"/>
                    </a:cubicBezTo>
                    <a:cubicBezTo>
                      <a:pt x="46" y="23"/>
                      <a:pt x="46" y="23"/>
                      <a:pt x="46" y="23"/>
                    </a:cubicBezTo>
                    <a:cubicBezTo>
                      <a:pt x="49" y="30"/>
                      <a:pt x="49" y="30"/>
                      <a:pt x="49" y="30"/>
                    </a:cubicBezTo>
                    <a:cubicBezTo>
                      <a:pt x="64" y="30"/>
                      <a:pt x="64" y="30"/>
                      <a:pt x="64" y="30"/>
                    </a:cubicBezTo>
                    <a:cubicBezTo>
                      <a:pt x="64" y="31"/>
                      <a:pt x="64" y="32"/>
                      <a:pt x="64" y="33"/>
                    </a:cubicBezTo>
                    <a:cubicBezTo>
                      <a:pt x="64" y="47"/>
                      <a:pt x="53" y="58"/>
                      <a:pt x="40" y="58"/>
                    </a:cubicBezTo>
                    <a:cubicBezTo>
                      <a:pt x="26" y="58"/>
                      <a:pt x="15" y="47"/>
                      <a:pt x="15" y="33"/>
                    </a:cubicBezTo>
                    <a:cubicBezTo>
                      <a:pt x="15" y="31"/>
                      <a:pt x="15" y="29"/>
                      <a:pt x="16" y="27"/>
                    </a:cubicBezTo>
                    <a:cubicBezTo>
                      <a:pt x="16" y="29"/>
                      <a:pt x="16" y="30"/>
                      <a:pt x="16" y="30"/>
                    </a:cubicBezTo>
                    <a:close/>
                    <a:moveTo>
                      <a:pt x="49" y="35"/>
                    </a:moveTo>
                    <a:cubicBezTo>
                      <a:pt x="51" y="35"/>
                      <a:pt x="53" y="37"/>
                      <a:pt x="53" y="38"/>
                    </a:cubicBezTo>
                    <a:cubicBezTo>
                      <a:pt x="53" y="40"/>
                      <a:pt x="51" y="42"/>
                      <a:pt x="49" y="42"/>
                    </a:cubicBezTo>
                    <a:cubicBezTo>
                      <a:pt x="47" y="42"/>
                      <a:pt x="46" y="40"/>
                      <a:pt x="46" y="38"/>
                    </a:cubicBezTo>
                    <a:cubicBezTo>
                      <a:pt x="46" y="37"/>
                      <a:pt x="47" y="35"/>
                      <a:pt x="49" y="35"/>
                    </a:cubicBezTo>
                    <a:close/>
                    <a:moveTo>
                      <a:pt x="29" y="35"/>
                    </a:moveTo>
                    <a:cubicBezTo>
                      <a:pt x="31" y="35"/>
                      <a:pt x="33" y="37"/>
                      <a:pt x="33" y="38"/>
                    </a:cubicBezTo>
                    <a:cubicBezTo>
                      <a:pt x="33" y="40"/>
                      <a:pt x="31" y="42"/>
                      <a:pt x="29" y="42"/>
                    </a:cubicBezTo>
                    <a:cubicBezTo>
                      <a:pt x="28" y="42"/>
                      <a:pt x="26" y="40"/>
                      <a:pt x="26" y="38"/>
                    </a:cubicBezTo>
                    <a:cubicBezTo>
                      <a:pt x="26" y="37"/>
                      <a:pt x="28" y="35"/>
                      <a:pt x="29" y="35"/>
                    </a:cubicBezTo>
                    <a:close/>
                    <a:moveTo>
                      <a:pt x="79" y="102"/>
                    </a:moveTo>
                    <a:cubicBezTo>
                      <a:pt x="0" y="102"/>
                      <a:pt x="0" y="102"/>
                      <a:pt x="0" y="102"/>
                    </a:cubicBezTo>
                    <a:cubicBezTo>
                      <a:pt x="1" y="83"/>
                      <a:pt x="12" y="68"/>
                      <a:pt x="28" y="63"/>
                    </a:cubicBezTo>
                    <a:cubicBezTo>
                      <a:pt x="28" y="96"/>
                      <a:pt x="28" y="96"/>
                      <a:pt x="28" y="96"/>
                    </a:cubicBezTo>
                    <a:cubicBezTo>
                      <a:pt x="51" y="63"/>
                      <a:pt x="51" y="63"/>
                      <a:pt x="51" y="63"/>
                    </a:cubicBezTo>
                    <a:cubicBezTo>
                      <a:pt x="67" y="68"/>
                      <a:pt x="78" y="83"/>
                      <a:pt x="79" y="102"/>
                    </a:cubicBezTo>
                    <a:close/>
                  </a:path>
                </a:pathLst>
              </a:custGeom>
              <a:solidFill>
                <a:schemeClr val="bg1"/>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73" name="Freeform 53"/>
              <p:cNvSpPr>
                <a:spLocks noEditPoints="1"/>
              </p:cNvSpPr>
              <p:nvPr/>
            </p:nvSpPr>
            <p:spPr bwMode="auto">
              <a:xfrm>
                <a:off x="4848315" y="2995479"/>
                <a:ext cx="674520" cy="583200"/>
              </a:xfrm>
              <a:custGeom>
                <a:gdLst>
                  <a:gd fmla="*/ 265 w 275" name="T0"/>
                  <a:gd fmla="*/ 71 h 238" name="T1"/>
                  <a:gd fmla="*/ 243 w 275" name="T2"/>
                  <a:gd fmla="*/ 62 h 238" name="T3"/>
                  <a:gd fmla="*/ 217 w 275" name="T4"/>
                  <a:gd fmla="*/ 62 h 238" name="T5"/>
                  <a:gd fmla="*/ 194 w 275" name="T6"/>
                  <a:gd fmla="*/ 43 h 238" name="T7"/>
                  <a:gd fmla="*/ 172 w 275" name="T8"/>
                  <a:gd fmla="*/ 43 h 238" name="T9"/>
                  <a:gd fmla="*/ 145 w 275" name="T10"/>
                  <a:gd fmla="*/ 0 h 238" name="T11"/>
                  <a:gd fmla="*/ 126 w 275" name="T12"/>
                  <a:gd fmla="*/ 0 h 238" name="T13"/>
                  <a:gd fmla="*/ 100 w 275" name="T14"/>
                  <a:gd fmla="*/ 43 h 238" name="T15"/>
                  <a:gd fmla="*/ 76 w 275" name="T16"/>
                  <a:gd fmla="*/ 44 h 238" name="T17"/>
                  <a:gd fmla="*/ 53 w 275" name="T18"/>
                  <a:gd fmla="*/ 62 h 238" name="T19"/>
                  <a:gd fmla="*/ 31 w 275" name="T20"/>
                  <a:gd fmla="*/ 62 h 238" name="T21"/>
                  <a:gd fmla="*/ 9 w 275" name="T22"/>
                  <a:gd fmla="*/ 71 h 238" name="T23"/>
                  <a:gd fmla="*/ 0 w 275" name="T24"/>
                  <a:gd fmla="*/ 93 h 238" name="T25"/>
                  <a:gd fmla="*/ 0 w 275" name="T26"/>
                  <a:gd fmla="*/ 207 h 238" name="T27"/>
                  <a:gd fmla="*/ 9 w 275" name="T28"/>
                  <a:gd fmla="*/ 229 h 238" name="T29"/>
                  <a:gd fmla="*/ 31 w 275" name="T30"/>
                  <a:gd fmla="*/ 238 h 238" name="T31"/>
                  <a:gd fmla="*/ 243 w 275" name="T32"/>
                  <a:gd fmla="*/ 238 h 238" name="T33"/>
                  <a:gd fmla="*/ 265 w 275" name="T34"/>
                  <a:gd fmla="*/ 229 h 238" name="T35"/>
                  <a:gd fmla="*/ 275 w 275" name="T36"/>
                  <a:gd fmla="*/ 207 h 238" name="T37"/>
                  <a:gd fmla="*/ 275 w 275" name="T38"/>
                  <a:gd fmla="*/ 93 h 238" name="T39"/>
                  <a:gd fmla="*/ 265 w 275" name="T40"/>
                  <a:gd fmla="*/ 71 h 238" name="T41"/>
                  <a:gd fmla="*/ 77 w 275" name="T42"/>
                  <a:gd fmla="*/ 50 h 238" name="T43"/>
                  <a:gd fmla="*/ 194 w 275" name="T44"/>
                  <a:gd fmla="*/ 49 h 238" name="T45"/>
                  <a:gd fmla="*/ 210 w 275" name="T46"/>
                  <a:gd fmla="*/ 58 h 238" name="T47"/>
                  <a:gd fmla="*/ 201 w 275" name="T48"/>
                  <a:gd fmla="*/ 56 h 238" name="T49"/>
                  <a:gd fmla="*/ 83 w 275" name="T50"/>
                  <a:gd fmla="*/ 57 h 238" name="T51"/>
                  <a:gd fmla="*/ 66 w 275" name="T52"/>
                  <a:gd fmla="*/ 74 h 238" name="T53"/>
                  <a:gd fmla="*/ 68 w 275" name="T54"/>
                  <a:gd fmla="*/ 83 h 238" name="T55"/>
                  <a:gd fmla="*/ 59 w 275" name="T56"/>
                  <a:gd fmla="*/ 68 h 238" name="T57"/>
                  <a:gd fmla="*/ 77 w 275" name="T58"/>
                  <a:gd fmla="*/ 50 h 238" name="T59"/>
                  <a:gd fmla="*/ 258 w 275" name="T60"/>
                  <a:gd fmla="*/ 207 h 238" name="T61"/>
                  <a:gd fmla="*/ 254 w 275" name="T62"/>
                  <a:gd fmla="*/ 217 h 238" name="T63"/>
                  <a:gd fmla="*/ 243 w 275" name="T64"/>
                  <a:gd fmla="*/ 222 h 238" name="T65"/>
                  <a:gd fmla="*/ 31 w 275" name="T66"/>
                  <a:gd fmla="*/ 222 h 238" name="T67"/>
                  <a:gd fmla="*/ 21 w 275" name="T68"/>
                  <a:gd fmla="*/ 217 h 238" name="T69"/>
                  <a:gd fmla="*/ 17 w 275" name="T70"/>
                  <a:gd fmla="*/ 207 h 238" name="T71"/>
                  <a:gd fmla="*/ 17 w 275" name="T72"/>
                  <a:gd fmla="*/ 93 h 238" name="T73"/>
                  <a:gd fmla="*/ 21 w 275" name="T74"/>
                  <a:gd fmla="*/ 83 h 238" name="T75"/>
                  <a:gd fmla="*/ 31 w 275" name="T76"/>
                  <a:gd fmla="*/ 78 h 238" name="T77"/>
                  <a:gd fmla="*/ 54 w 275" name="T78"/>
                  <a:gd fmla="*/ 78 h 238" name="T79"/>
                  <a:gd fmla="*/ 76 w 275" name="T80"/>
                  <a:gd fmla="*/ 92 h 238" name="T81"/>
                  <a:gd fmla="*/ 194 w 275" name="T82"/>
                  <a:gd fmla="*/ 92 h 238" name="T83"/>
                  <a:gd fmla="*/ 215 w 275" name="T84"/>
                  <a:gd fmla="*/ 78 h 238" name="T85"/>
                  <a:gd fmla="*/ 243 w 275" name="T86"/>
                  <a:gd fmla="*/ 78 h 238" name="T87"/>
                  <a:gd fmla="*/ 254 w 275" name="T88"/>
                  <a:gd fmla="*/ 83 h 238" name="T89"/>
                  <a:gd fmla="*/ 258 w 275" name="T90"/>
                  <a:gd fmla="*/ 93 h 238" name="T91"/>
                  <a:gd fmla="*/ 258 w 275" name="T92"/>
                  <a:gd fmla="*/ 207 h 238" name="T9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b="b" l="0" r="r" t="0"/>
                <a:pathLst>
                  <a:path h="238" w="275">
                    <a:moveTo>
                      <a:pt x="265" y="71"/>
                    </a:moveTo>
                    <a:cubicBezTo>
                      <a:pt x="260" y="65"/>
                      <a:pt x="252" y="62"/>
                      <a:pt x="243" y="62"/>
                    </a:cubicBezTo>
                    <a:cubicBezTo>
                      <a:pt x="217" y="62"/>
                      <a:pt x="217" y="62"/>
                      <a:pt x="217" y="62"/>
                    </a:cubicBezTo>
                    <a:cubicBezTo>
                      <a:pt x="215" y="51"/>
                      <a:pt x="205" y="43"/>
                      <a:pt x="194" y="43"/>
                    </a:cubicBezTo>
                    <a:cubicBezTo>
                      <a:pt x="172" y="43"/>
                      <a:pt x="172" y="43"/>
                      <a:pt x="172" y="43"/>
                    </a:cubicBezTo>
                    <a:cubicBezTo>
                      <a:pt x="155" y="30"/>
                      <a:pt x="148" y="15"/>
                      <a:pt x="145" y="0"/>
                    </a:cubicBezTo>
                    <a:cubicBezTo>
                      <a:pt x="138" y="0"/>
                      <a:pt x="132" y="0"/>
                      <a:pt x="126" y="0"/>
                    </a:cubicBezTo>
                    <a:cubicBezTo>
                      <a:pt x="123" y="20"/>
                      <a:pt x="114" y="33"/>
                      <a:pt x="100" y="43"/>
                    </a:cubicBezTo>
                    <a:cubicBezTo>
                      <a:pt x="76" y="44"/>
                      <a:pt x="76" y="44"/>
                      <a:pt x="76" y="44"/>
                    </a:cubicBezTo>
                    <a:cubicBezTo>
                      <a:pt x="65" y="44"/>
                      <a:pt x="56" y="51"/>
                      <a:pt x="53" y="62"/>
                    </a:cubicBezTo>
                    <a:cubicBezTo>
                      <a:pt x="31" y="62"/>
                      <a:pt x="31" y="62"/>
                      <a:pt x="31" y="62"/>
                    </a:cubicBezTo>
                    <a:cubicBezTo>
                      <a:pt x="23" y="62"/>
                      <a:pt x="15" y="65"/>
                      <a:pt x="9" y="71"/>
                    </a:cubicBezTo>
                    <a:cubicBezTo>
                      <a:pt x="3" y="77"/>
                      <a:pt x="0" y="84"/>
                      <a:pt x="0" y="93"/>
                    </a:cubicBezTo>
                    <a:cubicBezTo>
                      <a:pt x="0" y="207"/>
                      <a:pt x="0" y="207"/>
                      <a:pt x="0" y="207"/>
                    </a:cubicBezTo>
                    <a:cubicBezTo>
                      <a:pt x="0" y="215"/>
                      <a:pt x="3" y="223"/>
                      <a:pt x="9" y="229"/>
                    </a:cubicBezTo>
                    <a:cubicBezTo>
                      <a:pt x="15" y="235"/>
                      <a:pt x="23" y="238"/>
                      <a:pt x="31" y="238"/>
                    </a:cubicBezTo>
                    <a:cubicBezTo>
                      <a:pt x="243" y="238"/>
                      <a:pt x="243" y="238"/>
                      <a:pt x="243" y="238"/>
                    </a:cubicBezTo>
                    <a:cubicBezTo>
                      <a:pt x="252" y="238"/>
                      <a:pt x="260" y="235"/>
                      <a:pt x="265" y="229"/>
                    </a:cubicBezTo>
                    <a:cubicBezTo>
                      <a:pt x="271" y="223"/>
                      <a:pt x="275" y="215"/>
                      <a:pt x="275" y="207"/>
                    </a:cubicBezTo>
                    <a:cubicBezTo>
                      <a:pt x="275" y="93"/>
                      <a:pt x="275" y="93"/>
                      <a:pt x="275" y="93"/>
                    </a:cubicBezTo>
                    <a:cubicBezTo>
                      <a:pt x="275" y="84"/>
                      <a:pt x="271" y="77"/>
                      <a:pt x="265" y="71"/>
                    </a:cubicBezTo>
                    <a:close/>
                    <a:moveTo>
                      <a:pt x="77" y="50"/>
                    </a:moveTo>
                    <a:cubicBezTo>
                      <a:pt x="194" y="49"/>
                      <a:pt x="194" y="49"/>
                      <a:pt x="194" y="49"/>
                    </a:cubicBezTo>
                    <a:cubicBezTo>
                      <a:pt x="201" y="49"/>
                      <a:pt x="207" y="53"/>
                      <a:pt x="210" y="58"/>
                    </a:cubicBezTo>
                    <a:cubicBezTo>
                      <a:pt x="207" y="57"/>
                      <a:pt x="204" y="56"/>
                      <a:pt x="201" y="56"/>
                    </a:cubicBezTo>
                    <a:cubicBezTo>
                      <a:pt x="83" y="57"/>
                      <a:pt x="83" y="57"/>
                      <a:pt x="83" y="57"/>
                    </a:cubicBezTo>
                    <a:cubicBezTo>
                      <a:pt x="74" y="57"/>
                      <a:pt x="66" y="65"/>
                      <a:pt x="66" y="74"/>
                    </a:cubicBezTo>
                    <a:cubicBezTo>
                      <a:pt x="66" y="77"/>
                      <a:pt x="66" y="80"/>
                      <a:pt x="68" y="83"/>
                    </a:cubicBezTo>
                    <a:cubicBezTo>
                      <a:pt x="63" y="80"/>
                      <a:pt x="59" y="74"/>
                      <a:pt x="59" y="68"/>
                    </a:cubicBezTo>
                    <a:cubicBezTo>
                      <a:pt x="59" y="58"/>
                      <a:pt x="67" y="50"/>
                      <a:pt x="77" y="50"/>
                    </a:cubicBezTo>
                    <a:close/>
                    <a:moveTo>
                      <a:pt x="258" y="207"/>
                    </a:moveTo>
                    <a:cubicBezTo>
                      <a:pt x="258" y="211"/>
                      <a:pt x="256" y="214"/>
                      <a:pt x="254" y="217"/>
                    </a:cubicBezTo>
                    <a:cubicBezTo>
                      <a:pt x="251" y="220"/>
                      <a:pt x="247" y="222"/>
                      <a:pt x="243" y="222"/>
                    </a:cubicBezTo>
                    <a:cubicBezTo>
                      <a:pt x="31" y="222"/>
                      <a:pt x="31" y="222"/>
                      <a:pt x="31" y="222"/>
                    </a:cubicBezTo>
                    <a:cubicBezTo>
                      <a:pt x="27" y="222"/>
                      <a:pt x="24" y="220"/>
                      <a:pt x="21" y="217"/>
                    </a:cubicBezTo>
                    <a:cubicBezTo>
                      <a:pt x="18" y="214"/>
                      <a:pt x="17" y="211"/>
                      <a:pt x="17" y="207"/>
                    </a:cubicBezTo>
                    <a:cubicBezTo>
                      <a:pt x="17" y="93"/>
                      <a:pt x="17" y="93"/>
                      <a:pt x="17" y="93"/>
                    </a:cubicBezTo>
                    <a:cubicBezTo>
                      <a:pt x="17" y="89"/>
                      <a:pt x="18" y="85"/>
                      <a:pt x="21" y="83"/>
                    </a:cubicBezTo>
                    <a:cubicBezTo>
                      <a:pt x="24" y="80"/>
                      <a:pt x="27" y="78"/>
                      <a:pt x="31" y="78"/>
                    </a:cubicBezTo>
                    <a:cubicBezTo>
                      <a:pt x="54" y="78"/>
                      <a:pt x="54" y="78"/>
                      <a:pt x="54" y="78"/>
                    </a:cubicBezTo>
                    <a:cubicBezTo>
                      <a:pt x="58" y="87"/>
                      <a:pt x="67" y="92"/>
                      <a:pt x="76" y="92"/>
                    </a:cubicBezTo>
                    <a:cubicBezTo>
                      <a:pt x="194" y="92"/>
                      <a:pt x="194" y="92"/>
                      <a:pt x="194" y="92"/>
                    </a:cubicBezTo>
                    <a:cubicBezTo>
                      <a:pt x="203" y="92"/>
                      <a:pt x="211" y="86"/>
                      <a:pt x="215" y="78"/>
                    </a:cubicBezTo>
                    <a:cubicBezTo>
                      <a:pt x="243" y="78"/>
                      <a:pt x="243" y="78"/>
                      <a:pt x="243" y="78"/>
                    </a:cubicBezTo>
                    <a:cubicBezTo>
                      <a:pt x="247" y="78"/>
                      <a:pt x="251" y="80"/>
                      <a:pt x="254" y="83"/>
                    </a:cubicBezTo>
                    <a:cubicBezTo>
                      <a:pt x="256" y="85"/>
                      <a:pt x="258" y="89"/>
                      <a:pt x="258" y="93"/>
                    </a:cubicBezTo>
                    <a:lnTo>
                      <a:pt x="258" y="207"/>
                    </a:lnTo>
                    <a:close/>
                  </a:path>
                </a:pathLst>
              </a:custGeom>
              <a:solidFill>
                <a:schemeClr val="bg1"/>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grpSp>
      </p:grpSp>
      <p:grpSp>
        <p:nvGrpSpPr>
          <p:cNvPr id="74" name="组合 73"/>
          <p:cNvGrpSpPr/>
          <p:nvPr/>
        </p:nvGrpSpPr>
        <p:grpSpPr>
          <a:xfrm>
            <a:off x="7362006" y="1503028"/>
            <a:ext cx="1152128" cy="1152128"/>
            <a:chOff x="6923881" y="1139949"/>
            <a:chExt cx="1152128" cy="1152128"/>
          </a:xfrm>
        </p:grpSpPr>
        <p:sp>
          <p:nvSpPr>
            <p:cNvPr id="75" name="椭圆 74"/>
            <p:cNvSpPr/>
            <p:nvPr/>
          </p:nvSpPr>
          <p:spPr>
            <a:xfrm>
              <a:off x="6923881" y="1139949"/>
              <a:ext cx="1152128" cy="1152128"/>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76" name="Freeform 21"/>
            <p:cNvSpPr>
              <a:spLocks noChangeAspect="1" noEditPoints="1"/>
            </p:cNvSpPr>
            <p:nvPr/>
          </p:nvSpPr>
          <p:spPr bwMode="auto">
            <a:xfrm>
              <a:off x="7177642" y="1415320"/>
              <a:ext cx="621073" cy="583200"/>
            </a:xfrm>
            <a:custGeom>
              <a:gdLst>
                <a:gd fmla="*/ 189 w 243" name="T0"/>
                <a:gd fmla="*/ 0 h 228" name="T1"/>
                <a:gd fmla="*/ 196 w 243" name="T2"/>
                <a:gd fmla="*/ 190 h 228" name="T3"/>
                <a:gd fmla="*/ 201 w 243" name="T4"/>
                <a:gd fmla="*/ 207 h 228" name="T5"/>
                <a:gd fmla="*/ 224 w 243" name="T6"/>
                <a:gd fmla="*/ 208 h 228" name="T7"/>
                <a:gd fmla="*/ 228 w 243" name="T8"/>
                <a:gd fmla="*/ 184 h 228" name="T9"/>
                <a:gd fmla="*/ 235 w 243" name="T10"/>
                <a:gd fmla="*/ 11 h 228" name="T11"/>
                <a:gd fmla="*/ 243 w 243" name="T12"/>
                <a:gd fmla="*/ 184 h 228" name="T13"/>
                <a:gd fmla="*/ 236 w 243" name="T14"/>
                <a:gd fmla="*/ 215 h 228" name="T15"/>
                <a:gd fmla="*/ 216 w 243" name="T16"/>
                <a:gd fmla="*/ 228 h 228" name="T17"/>
                <a:gd fmla="*/ 35 w 243" name="T18"/>
                <a:gd fmla="*/ 228 h 228" name="T19"/>
                <a:gd fmla="*/ 10 w 243" name="T20"/>
                <a:gd fmla="*/ 219 h 228" name="T21"/>
                <a:gd fmla="*/ 0 w 243" name="T22"/>
                <a:gd fmla="*/ 191 h 228" name="T23"/>
                <a:gd fmla="*/ 8 w 243" name="T24"/>
                <a:gd fmla="*/ 0 h 228" name="T25"/>
                <a:gd fmla="*/ 34 w 243" name="T26"/>
                <a:gd fmla="*/ 188 h 228" name="T27"/>
                <a:gd fmla="*/ 72 w 243" name="T28"/>
                <a:gd fmla="*/ 179 h 228" name="T29"/>
                <a:gd fmla="*/ 34 w 243" name="T30"/>
                <a:gd fmla="*/ 157 h 228" name="T31"/>
                <a:gd fmla="*/ 161 w 243" name="T32"/>
                <a:gd fmla="*/ 166 h 228" name="T33"/>
                <a:gd fmla="*/ 34 w 243" name="T34"/>
                <a:gd fmla="*/ 157 h 228" name="T35"/>
                <a:gd fmla="*/ 34 w 243" name="T36"/>
                <a:gd fmla="*/ 142 h 228" name="T37"/>
                <a:gd fmla="*/ 161 w 243" name="T38"/>
                <a:gd fmla="*/ 132 h 228" name="T39"/>
                <a:gd fmla="*/ 34 w 243" name="T40"/>
                <a:gd fmla="*/ 109 h 228" name="T41"/>
                <a:gd fmla="*/ 161 w 243" name="T42"/>
                <a:gd fmla="*/ 119 h 228" name="T43"/>
                <a:gd fmla="*/ 34 w 243" name="T44"/>
                <a:gd fmla="*/ 109 h 228" name="T45"/>
                <a:gd fmla="*/ 64 w 243" name="T46"/>
                <a:gd fmla="*/ 38 h 228" name="T47"/>
                <a:gd fmla="*/ 54 w 243" name="T48"/>
                <a:gd fmla="*/ 62 h 228" name="T49"/>
                <a:gd fmla="*/ 34 w 243" name="T50"/>
                <a:gd fmla="*/ 38 h 228" name="T51"/>
                <a:gd fmla="*/ 44 w 243" name="T52"/>
                <a:gd fmla="*/ 90 h 228" name="T53"/>
                <a:gd fmla="*/ 52 w 243" name="T54"/>
                <a:gd fmla="*/ 90 h 228" name="T55"/>
                <a:gd fmla="*/ 89 w 243" name="T56"/>
                <a:gd fmla="*/ 90 h 228" name="T57"/>
                <a:gd fmla="*/ 78 w 243" name="T58"/>
                <a:gd fmla="*/ 84 h 228" name="T59"/>
                <a:gd fmla="*/ 87 w 243" name="T60"/>
                <a:gd fmla="*/ 65 h 228" name="T61"/>
                <a:gd fmla="*/ 78 w 243" name="T62"/>
                <a:gd fmla="*/ 59 h 228" name="T63"/>
                <a:gd fmla="*/ 89 w 243" name="T64"/>
                <a:gd fmla="*/ 45 h 228" name="T65"/>
                <a:gd fmla="*/ 66 w 243" name="T66"/>
                <a:gd fmla="*/ 38 h 228" name="T67"/>
                <a:gd fmla="*/ 89 w 243" name="T68"/>
                <a:gd fmla="*/ 90 h 228" name="T69"/>
                <a:gd fmla="*/ 127 w 243" name="T70"/>
                <a:gd fmla="*/ 38 h 228" name="T71"/>
                <a:gd fmla="*/ 120 w 243" name="T72"/>
                <a:gd fmla="*/ 38 h 228" name="T73"/>
                <a:gd fmla="*/ 103 w 243" name="T74"/>
                <a:gd fmla="*/ 62 h 228" name="T75"/>
                <a:gd fmla="*/ 90 w 243" name="T76"/>
                <a:gd fmla="*/ 38 h 228" name="T77"/>
                <a:gd fmla="*/ 108 w 243" name="T78"/>
                <a:gd fmla="*/ 90 h 228" name="T79"/>
                <a:gd fmla="*/ 116 w 243" name="T80"/>
                <a:gd fmla="*/ 90 h 228" name="T81"/>
                <a:gd fmla="*/ 136 w 243" name="T82"/>
                <a:gd fmla="*/ 38 h 228" name="T83"/>
                <a:gd fmla="*/ 138 w 243" name="T84"/>
                <a:gd fmla="*/ 81 h 228" name="T85"/>
                <a:gd fmla="*/ 164 w 243" name="T86"/>
                <a:gd fmla="*/ 81 h 228" name="T87"/>
                <a:gd fmla="*/ 162 w 243" name="T88"/>
                <a:gd fmla="*/ 68 h 228" name="T89"/>
                <a:gd fmla="*/ 149 w 243" name="T90"/>
                <a:gd fmla="*/ 51 h 228" name="T91"/>
                <a:gd fmla="*/ 150 w 243" name="T92"/>
                <a:gd fmla="*/ 45 h 228" name="T93"/>
                <a:gd fmla="*/ 152 w 243" name="T94"/>
                <a:gd fmla="*/ 56 h 228" name="T95"/>
                <a:gd fmla="*/ 163 w 243" name="T96"/>
                <a:gd fmla="*/ 47 h 228" name="T97"/>
                <a:gd fmla="*/ 138 w 243" name="T98"/>
                <a:gd fmla="*/ 48 h 228" name="T99"/>
                <a:gd fmla="*/ 139 w 243" name="T100"/>
                <a:gd fmla="*/ 59 h 228" name="T101"/>
                <a:gd fmla="*/ 152 w 243" name="T102"/>
                <a:gd fmla="*/ 75 h 228" name="T103"/>
                <a:gd fmla="*/ 150 w 243" name="T104"/>
                <a:gd fmla="*/ 83 h 228" name="T105"/>
                <a:gd fmla="*/ 148 w 243" name="T106"/>
                <a:gd fmla="*/ 70 h 228" name="T107"/>
                <a:gd fmla="*/ 206 w 243" name="T108"/>
                <a:gd fmla="*/ 12 h 228" name="T109"/>
                <a:gd fmla="*/ 213 w 243" name="T110"/>
                <a:gd fmla="*/ 200 h 228" name="T111"/>
                <a:gd fmla="*/ 220 w 243" name="T112"/>
                <a:gd fmla="*/ 12 h 228" name="T113"/>
                <a:gd fmla="*/ 206 w 243" name="T114"/>
                <a:gd fmla="*/ 12 h 228" name="T115"/>
                <a:gd fmla="*/ 15 w 243" name="T116"/>
                <a:gd fmla="*/ 15 h 228" name="T117"/>
                <a:gd fmla="*/ 15 w 243" name="T118"/>
                <a:gd fmla="*/ 191 h 228" name="T119"/>
                <a:gd fmla="*/ 35 w 243" name="T120"/>
                <a:gd fmla="*/ 213 h 228" name="T121"/>
                <a:gd fmla="*/ 188 w 243" name="T122"/>
                <a:gd fmla="*/ 213 h 228" name="T123"/>
                <a:gd fmla="*/ 182 w 243" name="T124"/>
                <a:gd fmla="*/ 190 h 228" name="T12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b="b" l="0" r="r" t="0"/>
              <a:pathLst>
                <a:path h="228" w="243">
                  <a:moveTo>
                    <a:pt x="8" y="0"/>
                  </a:moveTo>
                  <a:cubicBezTo>
                    <a:pt x="189" y="0"/>
                    <a:pt x="189" y="0"/>
                    <a:pt x="189" y="0"/>
                  </a:cubicBezTo>
                  <a:cubicBezTo>
                    <a:pt x="193" y="0"/>
                    <a:pt x="196" y="3"/>
                    <a:pt x="196" y="7"/>
                  </a:cubicBezTo>
                  <a:cubicBezTo>
                    <a:pt x="196" y="190"/>
                    <a:pt x="196" y="190"/>
                    <a:pt x="196" y="190"/>
                  </a:cubicBezTo>
                  <a:cubicBezTo>
                    <a:pt x="196" y="190"/>
                    <a:pt x="196" y="190"/>
                    <a:pt x="196" y="190"/>
                  </a:cubicBezTo>
                  <a:cubicBezTo>
                    <a:pt x="196" y="198"/>
                    <a:pt x="198" y="203"/>
                    <a:pt x="201" y="207"/>
                  </a:cubicBezTo>
                  <a:cubicBezTo>
                    <a:pt x="204" y="210"/>
                    <a:pt x="210" y="212"/>
                    <a:pt x="216" y="213"/>
                  </a:cubicBezTo>
                  <a:cubicBezTo>
                    <a:pt x="219" y="213"/>
                    <a:pt x="222" y="211"/>
                    <a:pt x="224" y="208"/>
                  </a:cubicBezTo>
                  <a:cubicBezTo>
                    <a:pt x="226" y="203"/>
                    <a:pt x="228" y="196"/>
                    <a:pt x="228" y="184"/>
                  </a:cubicBezTo>
                  <a:cubicBezTo>
                    <a:pt x="228" y="184"/>
                    <a:pt x="228" y="184"/>
                    <a:pt x="228" y="184"/>
                  </a:cubicBezTo>
                  <a:cubicBezTo>
                    <a:pt x="228" y="19"/>
                    <a:pt x="228" y="19"/>
                    <a:pt x="228" y="19"/>
                  </a:cubicBezTo>
                  <a:cubicBezTo>
                    <a:pt x="228" y="15"/>
                    <a:pt x="231" y="11"/>
                    <a:pt x="235" y="11"/>
                  </a:cubicBezTo>
                  <a:cubicBezTo>
                    <a:pt x="239" y="11"/>
                    <a:pt x="243" y="15"/>
                    <a:pt x="243" y="19"/>
                  </a:cubicBezTo>
                  <a:cubicBezTo>
                    <a:pt x="243" y="184"/>
                    <a:pt x="243" y="184"/>
                    <a:pt x="243" y="184"/>
                  </a:cubicBezTo>
                  <a:cubicBezTo>
                    <a:pt x="243" y="184"/>
                    <a:pt x="243" y="184"/>
                    <a:pt x="242" y="184"/>
                  </a:cubicBezTo>
                  <a:cubicBezTo>
                    <a:pt x="243" y="199"/>
                    <a:pt x="240" y="209"/>
                    <a:pt x="236" y="215"/>
                  </a:cubicBezTo>
                  <a:cubicBezTo>
                    <a:pt x="232" y="223"/>
                    <a:pt x="225" y="227"/>
                    <a:pt x="217" y="228"/>
                  </a:cubicBezTo>
                  <a:cubicBezTo>
                    <a:pt x="217" y="228"/>
                    <a:pt x="217" y="228"/>
                    <a:pt x="216" y="228"/>
                  </a:cubicBezTo>
                  <a:cubicBezTo>
                    <a:pt x="216" y="228"/>
                    <a:pt x="216" y="228"/>
                    <a:pt x="216" y="228"/>
                  </a:cubicBezTo>
                  <a:cubicBezTo>
                    <a:pt x="35" y="228"/>
                    <a:pt x="35" y="228"/>
                    <a:pt x="35" y="228"/>
                  </a:cubicBezTo>
                  <a:cubicBezTo>
                    <a:pt x="35" y="228"/>
                    <a:pt x="34" y="228"/>
                    <a:pt x="34" y="228"/>
                  </a:cubicBezTo>
                  <a:cubicBezTo>
                    <a:pt x="24" y="228"/>
                    <a:pt x="16" y="225"/>
                    <a:pt x="10" y="219"/>
                  </a:cubicBezTo>
                  <a:cubicBezTo>
                    <a:pt x="4" y="213"/>
                    <a:pt x="0" y="204"/>
                    <a:pt x="0" y="191"/>
                  </a:cubicBezTo>
                  <a:cubicBezTo>
                    <a:pt x="0" y="191"/>
                    <a:pt x="0" y="191"/>
                    <a:pt x="0" y="191"/>
                  </a:cubicBezTo>
                  <a:cubicBezTo>
                    <a:pt x="0" y="7"/>
                    <a:pt x="0" y="7"/>
                    <a:pt x="0" y="7"/>
                  </a:cubicBezTo>
                  <a:cubicBezTo>
                    <a:pt x="0" y="3"/>
                    <a:pt x="3" y="0"/>
                    <a:pt x="8" y="0"/>
                  </a:cubicBezTo>
                  <a:close/>
                  <a:moveTo>
                    <a:pt x="34" y="179"/>
                  </a:moveTo>
                  <a:cubicBezTo>
                    <a:pt x="34" y="188"/>
                    <a:pt x="34" y="188"/>
                    <a:pt x="34" y="188"/>
                  </a:cubicBezTo>
                  <a:cubicBezTo>
                    <a:pt x="72" y="188"/>
                    <a:pt x="72" y="188"/>
                    <a:pt x="72" y="188"/>
                  </a:cubicBezTo>
                  <a:cubicBezTo>
                    <a:pt x="72" y="179"/>
                    <a:pt x="72" y="179"/>
                    <a:pt x="72" y="179"/>
                  </a:cubicBezTo>
                  <a:cubicBezTo>
                    <a:pt x="34" y="179"/>
                    <a:pt x="34" y="179"/>
                    <a:pt x="34" y="179"/>
                  </a:cubicBezTo>
                  <a:close/>
                  <a:moveTo>
                    <a:pt x="34" y="157"/>
                  </a:moveTo>
                  <a:cubicBezTo>
                    <a:pt x="34" y="166"/>
                    <a:pt x="34" y="166"/>
                    <a:pt x="34" y="166"/>
                  </a:cubicBezTo>
                  <a:cubicBezTo>
                    <a:pt x="161" y="166"/>
                    <a:pt x="161" y="166"/>
                    <a:pt x="161" y="166"/>
                  </a:cubicBezTo>
                  <a:cubicBezTo>
                    <a:pt x="161" y="157"/>
                    <a:pt x="161" y="157"/>
                    <a:pt x="161" y="157"/>
                  </a:cubicBezTo>
                  <a:cubicBezTo>
                    <a:pt x="34" y="157"/>
                    <a:pt x="34" y="157"/>
                    <a:pt x="34" y="157"/>
                  </a:cubicBezTo>
                  <a:close/>
                  <a:moveTo>
                    <a:pt x="34" y="132"/>
                  </a:moveTo>
                  <a:cubicBezTo>
                    <a:pt x="34" y="142"/>
                    <a:pt x="34" y="142"/>
                    <a:pt x="34" y="142"/>
                  </a:cubicBezTo>
                  <a:cubicBezTo>
                    <a:pt x="161" y="142"/>
                    <a:pt x="161" y="142"/>
                    <a:pt x="161" y="142"/>
                  </a:cubicBezTo>
                  <a:cubicBezTo>
                    <a:pt x="161" y="132"/>
                    <a:pt x="161" y="132"/>
                    <a:pt x="161" y="132"/>
                  </a:cubicBezTo>
                  <a:cubicBezTo>
                    <a:pt x="34" y="132"/>
                    <a:pt x="34" y="132"/>
                    <a:pt x="34" y="132"/>
                  </a:cubicBezTo>
                  <a:close/>
                  <a:moveTo>
                    <a:pt x="34" y="109"/>
                  </a:moveTo>
                  <a:cubicBezTo>
                    <a:pt x="34" y="119"/>
                    <a:pt x="34" y="119"/>
                    <a:pt x="34" y="119"/>
                  </a:cubicBezTo>
                  <a:cubicBezTo>
                    <a:pt x="161" y="119"/>
                    <a:pt x="161" y="119"/>
                    <a:pt x="161" y="119"/>
                  </a:cubicBezTo>
                  <a:cubicBezTo>
                    <a:pt x="161" y="109"/>
                    <a:pt x="161" y="109"/>
                    <a:pt x="161" y="109"/>
                  </a:cubicBezTo>
                  <a:cubicBezTo>
                    <a:pt x="34" y="109"/>
                    <a:pt x="34" y="109"/>
                    <a:pt x="34" y="109"/>
                  </a:cubicBezTo>
                  <a:close/>
                  <a:moveTo>
                    <a:pt x="64" y="90"/>
                  </a:moveTo>
                  <a:cubicBezTo>
                    <a:pt x="64" y="38"/>
                    <a:pt x="64" y="38"/>
                    <a:pt x="64" y="38"/>
                  </a:cubicBezTo>
                  <a:cubicBezTo>
                    <a:pt x="54" y="38"/>
                    <a:pt x="54" y="38"/>
                    <a:pt x="54" y="38"/>
                  </a:cubicBezTo>
                  <a:cubicBezTo>
                    <a:pt x="54" y="62"/>
                    <a:pt x="54" y="62"/>
                    <a:pt x="54" y="62"/>
                  </a:cubicBezTo>
                  <a:cubicBezTo>
                    <a:pt x="48" y="38"/>
                    <a:pt x="48" y="38"/>
                    <a:pt x="48" y="38"/>
                  </a:cubicBezTo>
                  <a:cubicBezTo>
                    <a:pt x="34" y="38"/>
                    <a:pt x="34" y="38"/>
                    <a:pt x="34" y="38"/>
                  </a:cubicBezTo>
                  <a:cubicBezTo>
                    <a:pt x="34" y="90"/>
                    <a:pt x="34" y="90"/>
                    <a:pt x="34" y="90"/>
                  </a:cubicBezTo>
                  <a:cubicBezTo>
                    <a:pt x="44" y="90"/>
                    <a:pt x="44" y="90"/>
                    <a:pt x="44" y="90"/>
                  </a:cubicBezTo>
                  <a:cubicBezTo>
                    <a:pt x="44" y="63"/>
                    <a:pt x="44" y="63"/>
                    <a:pt x="44" y="63"/>
                  </a:cubicBezTo>
                  <a:cubicBezTo>
                    <a:pt x="52" y="90"/>
                    <a:pt x="52" y="90"/>
                    <a:pt x="52" y="90"/>
                  </a:cubicBezTo>
                  <a:cubicBezTo>
                    <a:pt x="64" y="90"/>
                    <a:pt x="64" y="90"/>
                    <a:pt x="64" y="90"/>
                  </a:cubicBezTo>
                  <a:close/>
                  <a:moveTo>
                    <a:pt x="89" y="90"/>
                  </a:moveTo>
                  <a:cubicBezTo>
                    <a:pt x="89" y="84"/>
                    <a:pt x="89" y="84"/>
                    <a:pt x="89" y="84"/>
                  </a:cubicBezTo>
                  <a:cubicBezTo>
                    <a:pt x="78" y="84"/>
                    <a:pt x="78" y="84"/>
                    <a:pt x="78" y="84"/>
                  </a:cubicBezTo>
                  <a:cubicBezTo>
                    <a:pt x="78" y="65"/>
                    <a:pt x="78" y="65"/>
                    <a:pt x="78" y="65"/>
                  </a:cubicBezTo>
                  <a:cubicBezTo>
                    <a:pt x="87" y="65"/>
                    <a:pt x="87" y="65"/>
                    <a:pt x="87" y="65"/>
                  </a:cubicBezTo>
                  <a:cubicBezTo>
                    <a:pt x="87" y="59"/>
                    <a:pt x="87" y="59"/>
                    <a:pt x="87" y="59"/>
                  </a:cubicBezTo>
                  <a:cubicBezTo>
                    <a:pt x="78" y="59"/>
                    <a:pt x="78" y="59"/>
                    <a:pt x="78" y="59"/>
                  </a:cubicBezTo>
                  <a:cubicBezTo>
                    <a:pt x="78" y="45"/>
                    <a:pt x="78" y="45"/>
                    <a:pt x="78" y="45"/>
                  </a:cubicBezTo>
                  <a:cubicBezTo>
                    <a:pt x="89" y="45"/>
                    <a:pt x="89" y="45"/>
                    <a:pt x="89" y="45"/>
                  </a:cubicBezTo>
                  <a:cubicBezTo>
                    <a:pt x="89" y="38"/>
                    <a:pt x="89" y="38"/>
                    <a:pt x="89" y="38"/>
                  </a:cubicBezTo>
                  <a:cubicBezTo>
                    <a:pt x="66" y="38"/>
                    <a:pt x="66" y="38"/>
                    <a:pt x="66" y="38"/>
                  </a:cubicBezTo>
                  <a:cubicBezTo>
                    <a:pt x="66" y="90"/>
                    <a:pt x="66" y="90"/>
                    <a:pt x="66" y="90"/>
                  </a:cubicBezTo>
                  <a:cubicBezTo>
                    <a:pt x="89" y="90"/>
                    <a:pt x="89" y="90"/>
                    <a:pt x="89" y="90"/>
                  </a:cubicBezTo>
                  <a:close/>
                  <a:moveTo>
                    <a:pt x="136" y="38"/>
                  </a:moveTo>
                  <a:cubicBezTo>
                    <a:pt x="127" y="38"/>
                    <a:pt x="127" y="38"/>
                    <a:pt x="127" y="38"/>
                  </a:cubicBezTo>
                  <a:cubicBezTo>
                    <a:pt x="123" y="62"/>
                    <a:pt x="123" y="62"/>
                    <a:pt x="123" y="62"/>
                  </a:cubicBezTo>
                  <a:cubicBezTo>
                    <a:pt x="120" y="38"/>
                    <a:pt x="120" y="38"/>
                    <a:pt x="120" y="38"/>
                  </a:cubicBezTo>
                  <a:cubicBezTo>
                    <a:pt x="107" y="38"/>
                    <a:pt x="107" y="38"/>
                    <a:pt x="107" y="38"/>
                  </a:cubicBezTo>
                  <a:cubicBezTo>
                    <a:pt x="103" y="62"/>
                    <a:pt x="103" y="62"/>
                    <a:pt x="103" y="62"/>
                  </a:cubicBezTo>
                  <a:cubicBezTo>
                    <a:pt x="100" y="38"/>
                    <a:pt x="100" y="38"/>
                    <a:pt x="100" y="38"/>
                  </a:cubicBezTo>
                  <a:cubicBezTo>
                    <a:pt x="90" y="38"/>
                    <a:pt x="90" y="38"/>
                    <a:pt x="90" y="38"/>
                  </a:cubicBezTo>
                  <a:cubicBezTo>
                    <a:pt x="96" y="90"/>
                    <a:pt x="96" y="90"/>
                    <a:pt x="96" y="90"/>
                  </a:cubicBezTo>
                  <a:cubicBezTo>
                    <a:pt x="108" y="90"/>
                    <a:pt x="108" y="90"/>
                    <a:pt x="108" y="90"/>
                  </a:cubicBezTo>
                  <a:cubicBezTo>
                    <a:pt x="112" y="62"/>
                    <a:pt x="112" y="62"/>
                    <a:pt x="112" y="62"/>
                  </a:cubicBezTo>
                  <a:cubicBezTo>
                    <a:pt x="116" y="90"/>
                    <a:pt x="116" y="90"/>
                    <a:pt x="116" y="90"/>
                  </a:cubicBezTo>
                  <a:cubicBezTo>
                    <a:pt x="129" y="90"/>
                    <a:pt x="129" y="90"/>
                    <a:pt x="129" y="90"/>
                  </a:cubicBezTo>
                  <a:cubicBezTo>
                    <a:pt x="136" y="38"/>
                    <a:pt x="136" y="38"/>
                    <a:pt x="136" y="38"/>
                  </a:cubicBezTo>
                  <a:close/>
                  <a:moveTo>
                    <a:pt x="138" y="70"/>
                  </a:moveTo>
                  <a:cubicBezTo>
                    <a:pt x="138" y="81"/>
                    <a:pt x="138" y="81"/>
                    <a:pt x="138" y="81"/>
                  </a:cubicBezTo>
                  <a:cubicBezTo>
                    <a:pt x="138" y="88"/>
                    <a:pt x="142" y="91"/>
                    <a:pt x="150" y="91"/>
                  </a:cubicBezTo>
                  <a:cubicBezTo>
                    <a:pt x="159" y="91"/>
                    <a:pt x="164" y="87"/>
                    <a:pt x="164" y="81"/>
                  </a:cubicBezTo>
                  <a:cubicBezTo>
                    <a:pt x="164" y="74"/>
                    <a:pt x="164" y="74"/>
                    <a:pt x="164" y="74"/>
                  </a:cubicBezTo>
                  <a:cubicBezTo>
                    <a:pt x="164" y="72"/>
                    <a:pt x="163" y="69"/>
                    <a:pt x="162" y="68"/>
                  </a:cubicBezTo>
                  <a:cubicBezTo>
                    <a:pt x="160" y="66"/>
                    <a:pt x="157" y="63"/>
                    <a:pt x="153" y="58"/>
                  </a:cubicBezTo>
                  <a:cubicBezTo>
                    <a:pt x="150" y="55"/>
                    <a:pt x="149" y="53"/>
                    <a:pt x="149" y="51"/>
                  </a:cubicBezTo>
                  <a:cubicBezTo>
                    <a:pt x="148" y="48"/>
                    <a:pt x="148" y="48"/>
                    <a:pt x="148" y="48"/>
                  </a:cubicBezTo>
                  <a:cubicBezTo>
                    <a:pt x="148" y="46"/>
                    <a:pt x="149" y="45"/>
                    <a:pt x="150" y="45"/>
                  </a:cubicBezTo>
                  <a:cubicBezTo>
                    <a:pt x="152" y="45"/>
                    <a:pt x="152" y="45"/>
                    <a:pt x="152" y="46"/>
                  </a:cubicBezTo>
                  <a:cubicBezTo>
                    <a:pt x="152" y="56"/>
                    <a:pt x="152" y="56"/>
                    <a:pt x="152" y="56"/>
                  </a:cubicBezTo>
                  <a:cubicBezTo>
                    <a:pt x="163" y="56"/>
                    <a:pt x="163" y="56"/>
                    <a:pt x="163" y="56"/>
                  </a:cubicBezTo>
                  <a:cubicBezTo>
                    <a:pt x="163" y="47"/>
                    <a:pt x="163" y="47"/>
                    <a:pt x="163" y="47"/>
                  </a:cubicBezTo>
                  <a:cubicBezTo>
                    <a:pt x="163" y="41"/>
                    <a:pt x="159" y="38"/>
                    <a:pt x="151" y="38"/>
                  </a:cubicBezTo>
                  <a:cubicBezTo>
                    <a:pt x="142" y="38"/>
                    <a:pt x="138" y="41"/>
                    <a:pt x="138" y="48"/>
                  </a:cubicBezTo>
                  <a:cubicBezTo>
                    <a:pt x="138" y="54"/>
                    <a:pt x="138" y="54"/>
                    <a:pt x="138" y="54"/>
                  </a:cubicBezTo>
                  <a:cubicBezTo>
                    <a:pt x="138" y="56"/>
                    <a:pt x="138" y="57"/>
                    <a:pt x="139" y="59"/>
                  </a:cubicBezTo>
                  <a:cubicBezTo>
                    <a:pt x="140" y="61"/>
                    <a:pt x="144" y="64"/>
                    <a:pt x="148" y="69"/>
                  </a:cubicBezTo>
                  <a:cubicBezTo>
                    <a:pt x="151" y="71"/>
                    <a:pt x="152" y="73"/>
                    <a:pt x="152" y="75"/>
                  </a:cubicBezTo>
                  <a:cubicBezTo>
                    <a:pt x="152" y="82"/>
                    <a:pt x="152" y="82"/>
                    <a:pt x="152" y="82"/>
                  </a:cubicBezTo>
                  <a:cubicBezTo>
                    <a:pt x="152" y="83"/>
                    <a:pt x="152" y="83"/>
                    <a:pt x="150" y="83"/>
                  </a:cubicBezTo>
                  <a:cubicBezTo>
                    <a:pt x="149" y="83"/>
                    <a:pt x="148" y="83"/>
                    <a:pt x="148" y="82"/>
                  </a:cubicBezTo>
                  <a:cubicBezTo>
                    <a:pt x="148" y="70"/>
                    <a:pt x="148" y="70"/>
                    <a:pt x="148" y="70"/>
                  </a:cubicBezTo>
                  <a:cubicBezTo>
                    <a:pt x="138" y="70"/>
                    <a:pt x="138" y="70"/>
                    <a:pt x="138" y="70"/>
                  </a:cubicBezTo>
                  <a:close/>
                  <a:moveTo>
                    <a:pt x="206" y="12"/>
                  </a:moveTo>
                  <a:cubicBezTo>
                    <a:pt x="206" y="192"/>
                    <a:pt x="206" y="192"/>
                    <a:pt x="206" y="192"/>
                  </a:cubicBezTo>
                  <a:cubicBezTo>
                    <a:pt x="206" y="196"/>
                    <a:pt x="209" y="200"/>
                    <a:pt x="213" y="200"/>
                  </a:cubicBezTo>
                  <a:cubicBezTo>
                    <a:pt x="217" y="200"/>
                    <a:pt x="220" y="196"/>
                    <a:pt x="220" y="192"/>
                  </a:cubicBezTo>
                  <a:cubicBezTo>
                    <a:pt x="220" y="12"/>
                    <a:pt x="220" y="12"/>
                    <a:pt x="220" y="12"/>
                  </a:cubicBezTo>
                  <a:cubicBezTo>
                    <a:pt x="220" y="8"/>
                    <a:pt x="217" y="4"/>
                    <a:pt x="213" y="4"/>
                  </a:cubicBezTo>
                  <a:cubicBezTo>
                    <a:pt x="209" y="4"/>
                    <a:pt x="206" y="8"/>
                    <a:pt x="206" y="12"/>
                  </a:cubicBezTo>
                  <a:close/>
                  <a:moveTo>
                    <a:pt x="182" y="15"/>
                  </a:moveTo>
                  <a:cubicBezTo>
                    <a:pt x="15" y="15"/>
                    <a:pt x="15" y="15"/>
                    <a:pt x="15" y="15"/>
                  </a:cubicBezTo>
                  <a:cubicBezTo>
                    <a:pt x="15" y="191"/>
                    <a:pt x="15" y="191"/>
                    <a:pt x="15" y="191"/>
                  </a:cubicBezTo>
                  <a:cubicBezTo>
                    <a:pt x="15" y="191"/>
                    <a:pt x="15" y="191"/>
                    <a:pt x="15" y="191"/>
                  </a:cubicBezTo>
                  <a:cubicBezTo>
                    <a:pt x="15" y="200"/>
                    <a:pt x="17" y="205"/>
                    <a:pt x="20" y="208"/>
                  </a:cubicBezTo>
                  <a:cubicBezTo>
                    <a:pt x="23" y="211"/>
                    <a:pt x="29" y="213"/>
                    <a:pt x="35" y="213"/>
                  </a:cubicBezTo>
                  <a:cubicBezTo>
                    <a:pt x="35" y="213"/>
                    <a:pt x="35" y="213"/>
                    <a:pt x="35" y="213"/>
                  </a:cubicBezTo>
                  <a:cubicBezTo>
                    <a:pt x="188" y="213"/>
                    <a:pt x="188" y="213"/>
                    <a:pt x="188" y="213"/>
                  </a:cubicBezTo>
                  <a:cubicBezTo>
                    <a:pt x="184" y="207"/>
                    <a:pt x="181" y="200"/>
                    <a:pt x="182" y="190"/>
                  </a:cubicBezTo>
                  <a:cubicBezTo>
                    <a:pt x="182" y="190"/>
                    <a:pt x="182" y="190"/>
                    <a:pt x="182" y="190"/>
                  </a:cubicBezTo>
                  <a:lnTo>
                    <a:pt x="182" y="15"/>
                  </a:lnTo>
                  <a:close/>
                </a:path>
              </a:pathLst>
            </a:custGeom>
            <a:solidFill>
              <a:schemeClr val="bg1"/>
            </a:solidFill>
            <a:ln>
              <a:noFill/>
            </a:ln>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grpSp>
      <p:grpSp>
        <p:nvGrpSpPr>
          <p:cNvPr id="77" name="组合 76"/>
          <p:cNvGrpSpPr/>
          <p:nvPr/>
        </p:nvGrpSpPr>
        <p:grpSpPr>
          <a:xfrm>
            <a:off x="611560" y="1733826"/>
            <a:ext cx="2244926" cy="553998"/>
            <a:chOff x="620366" y="1874630"/>
            <a:chExt cx="2244926" cy="553998"/>
          </a:xfrm>
        </p:grpSpPr>
        <p:grpSp>
          <p:nvGrpSpPr>
            <p:cNvPr id="78" name="组合 77"/>
            <p:cNvGrpSpPr/>
            <p:nvPr/>
          </p:nvGrpSpPr>
          <p:grpSpPr>
            <a:xfrm>
              <a:off x="620366" y="2007613"/>
              <a:ext cx="288032" cy="288032"/>
              <a:chOff x="1331640" y="2292077"/>
              <a:chExt cx="571152" cy="571152"/>
            </a:xfrm>
          </p:grpSpPr>
          <p:sp>
            <p:nvSpPr>
              <p:cNvPr id="80" name="椭圆 79"/>
              <p:cNvSpPr/>
              <p:nvPr/>
            </p:nvSpPr>
            <p:spPr>
              <a:xfrm>
                <a:off x="1331640" y="2292077"/>
                <a:ext cx="571152" cy="571152"/>
              </a:xfrm>
              <a:prstGeom prst="ellips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81" name="加号 80"/>
              <p:cNvSpPr/>
              <p:nvPr/>
            </p:nvSpPr>
            <p:spPr>
              <a:xfrm>
                <a:off x="1403648" y="2362200"/>
                <a:ext cx="432048" cy="432048"/>
              </a:xfrm>
              <a:prstGeom prst="mathPlus">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sp>
          <p:nvSpPr>
            <p:cNvPr id="79" name="矩形 1"/>
            <p:cNvSpPr>
              <a:spLocks noChangeArrowheads="1"/>
            </p:cNvSpPr>
            <p:nvPr/>
          </p:nvSpPr>
          <p:spPr bwMode="auto">
            <a:xfrm>
              <a:off x="971600" y="1874630"/>
              <a:ext cx="1893692" cy="5486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square">
              <a:spAutoFit/>
            </a:bodyPr>
            <a:lstStyle/>
            <a:p>
              <a:pPr algn="just">
                <a:defRPr/>
              </a:pPr>
              <a:r>
                <a:rPr altLang="en-US" kern="0" lang="zh-CN" sz="1000">
                  <a:solidFill>
                    <a:sysClr lastClr="000000" val="windowText">
                      <a:lumMod val="65000"/>
                      <a:lumOff val="35000"/>
                    </a:sysClr>
                  </a:solidFill>
                  <a:latin charset="-122" pitchFamily="34" typeface="微软雅黑"/>
                  <a:ea charset="-122" pitchFamily="34" typeface="微软雅黑"/>
                </a:rPr>
                <a:t>随着计算机技术的发展及印刷技术进步，平面设计在视觉感观领域的表现也就越来越丰富。</a:t>
              </a:r>
            </a:p>
          </p:txBody>
        </p:sp>
      </p:grpSp>
      <p:grpSp>
        <p:nvGrpSpPr>
          <p:cNvPr id="82" name="组合 81"/>
          <p:cNvGrpSpPr/>
          <p:nvPr/>
        </p:nvGrpSpPr>
        <p:grpSpPr>
          <a:xfrm>
            <a:off x="3121967" y="1751735"/>
            <a:ext cx="2244926" cy="553998"/>
            <a:chOff x="620366" y="1874630"/>
            <a:chExt cx="2244926" cy="553998"/>
          </a:xfrm>
        </p:grpSpPr>
        <p:grpSp>
          <p:nvGrpSpPr>
            <p:cNvPr id="83" name="组合 82"/>
            <p:cNvGrpSpPr/>
            <p:nvPr/>
          </p:nvGrpSpPr>
          <p:grpSpPr>
            <a:xfrm>
              <a:off x="620366" y="2007613"/>
              <a:ext cx="288032" cy="288032"/>
              <a:chOff x="1331640" y="2292077"/>
              <a:chExt cx="571152" cy="571152"/>
            </a:xfrm>
          </p:grpSpPr>
          <p:sp>
            <p:nvSpPr>
              <p:cNvPr id="85" name="椭圆 84"/>
              <p:cNvSpPr/>
              <p:nvPr/>
            </p:nvSpPr>
            <p:spPr>
              <a:xfrm>
                <a:off x="1331640" y="2292077"/>
                <a:ext cx="571152" cy="571152"/>
              </a:xfrm>
              <a:prstGeom prst="ellips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86" name="加号 85"/>
              <p:cNvSpPr/>
              <p:nvPr/>
            </p:nvSpPr>
            <p:spPr>
              <a:xfrm>
                <a:off x="1403648" y="2362200"/>
                <a:ext cx="432048" cy="432048"/>
              </a:xfrm>
              <a:prstGeom prst="mathPlus">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sp>
          <p:nvSpPr>
            <p:cNvPr id="84" name="矩形 1"/>
            <p:cNvSpPr>
              <a:spLocks noChangeArrowheads="1"/>
            </p:cNvSpPr>
            <p:nvPr/>
          </p:nvSpPr>
          <p:spPr bwMode="auto">
            <a:xfrm>
              <a:off x="971600" y="1874630"/>
              <a:ext cx="1893692" cy="5486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square">
              <a:spAutoFit/>
            </a:bodyPr>
            <a:lstStyle/>
            <a:p>
              <a:pPr algn="just">
                <a:defRPr/>
              </a:pPr>
              <a:r>
                <a:rPr altLang="en-US" kern="0" lang="zh-CN" sz="1000">
                  <a:solidFill>
                    <a:sysClr lastClr="000000" val="windowText">
                      <a:lumMod val="65000"/>
                      <a:lumOff val="35000"/>
                    </a:sysClr>
                  </a:solidFill>
                  <a:latin charset="-122" pitchFamily="34" typeface="微软雅黑"/>
                  <a:ea charset="-122" pitchFamily="34" typeface="微软雅黑"/>
                </a:rPr>
                <a:t>随着计算机技术的发展及印刷技术进步，平面设计在视觉感观领域的表现也就越来越丰富。</a:t>
              </a:r>
            </a:p>
          </p:txBody>
        </p:sp>
      </p:grpSp>
      <p:grpSp>
        <p:nvGrpSpPr>
          <p:cNvPr id="87" name="组合 86"/>
          <p:cNvGrpSpPr/>
          <p:nvPr/>
        </p:nvGrpSpPr>
        <p:grpSpPr>
          <a:xfrm>
            <a:off x="611560" y="2452839"/>
            <a:ext cx="2244926" cy="553998"/>
            <a:chOff x="620366" y="1874630"/>
            <a:chExt cx="2244926" cy="553998"/>
          </a:xfrm>
        </p:grpSpPr>
        <p:grpSp>
          <p:nvGrpSpPr>
            <p:cNvPr id="88" name="组合 87"/>
            <p:cNvGrpSpPr/>
            <p:nvPr/>
          </p:nvGrpSpPr>
          <p:grpSpPr>
            <a:xfrm>
              <a:off x="620366" y="2007613"/>
              <a:ext cx="288032" cy="288032"/>
              <a:chOff x="1331640" y="2292077"/>
              <a:chExt cx="571152" cy="571152"/>
            </a:xfrm>
          </p:grpSpPr>
          <p:sp>
            <p:nvSpPr>
              <p:cNvPr id="90" name="椭圆 89"/>
              <p:cNvSpPr/>
              <p:nvPr/>
            </p:nvSpPr>
            <p:spPr>
              <a:xfrm>
                <a:off x="1331640" y="2292077"/>
                <a:ext cx="571152" cy="571152"/>
              </a:xfrm>
              <a:prstGeom prst="ellips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91" name="加号 90"/>
              <p:cNvSpPr/>
              <p:nvPr/>
            </p:nvSpPr>
            <p:spPr>
              <a:xfrm>
                <a:off x="1403648" y="2362200"/>
                <a:ext cx="432048" cy="432048"/>
              </a:xfrm>
              <a:prstGeom prst="mathPlus">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sp>
          <p:nvSpPr>
            <p:cNvPr id="89" name="矩形 1"/>
            <p:cNvSpPr>
              <a:spLocks noChangeArrowheads="1"/>
            </p:cNvSpPr>
            <p:nvPr/>
          </p:nvSpPr>
          <p:spPr bwMode="auto">
            <a:xfrm>
              <a:off x="971600" y="1874630"/>
              <a:ext cx="1893692" cy="5486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square">
              <a:spAutoFit/>
            </a:bodyPr>
            <a:lstStyle/>
            <a:p>
              <a:pPr algn="just">
                <a:defRPr/>
              </a:pPr>
              <a:r>
                <a:rPr altLang="en-US" kern="0" lang="zh-CN" sz="1000">
                  <a:solidFill>
                    <a:sysClr lastClr="000000" val="windowText">
                      <a:lumMod val="65000"/>
                      <a:lumOff val="35000"/>
                    </a:sysClr>
                  </a:solidFill>
                  <a:latin charset="-122" pitchFamily="34" typeface="微软雅黑"/>
                  <a:ea charset="-122" pitchFamily="34" typeface="微软雅黑"/>
                </a:rPr>
                <a:t>随着计算机技术的发展及印刷技术进步，平面设计在视觉感观领域的表现也就越来越丰富。</a:t>
              </a:r>
            </a:p>
          </p:txBody>
        </p:sp>
      </p:grpSp>
      <p:grpSp>
        <p:nvGrpSpPr>
          <p:cNvPr id="92" name="组合 91"/>
          <p:cNvGrpSpPr/>
          <p:nvPr/>
        </p:nvGrpSpPr>
        <p:grpSpPr>
          <a:xfrm>
            <a:off x="3121967" y="2452839"/>
            <a:ext cx="2244926" cy="553998"/>
            <a:chOff x="620366" y="1874630"/>
            <a:chExt cx="2244926" cy="553998"/>
          </a:xfrm>
        </p:grpSpPr>
        <p:grpSp>
          <p:nvGrpSpPr>
            <p:cNvPr id="93" name="组合 92"/>
            <p:cNvGrpSpPr/>
            <p:nvPr/>
          </p:nvGrpSpPr>
          <p:grpSpPr>
            <a:xfrm>
              <a:off x="620366" y="2007613"/>
              <a:ext cx="288032" cy="288032"/>
              <a:chOff x="1331640" y="2292077"/>
              <a:chExt cx="571152" cy="571152"/>
            </a:xfrm>
          </p:grpSpPr>
          <p:sp>
            <p:nvSpPr>
              <p:cNvPr id="95" name="椭圆 94"/>
              <p:cNvSpPr/>
              <p:nvPr/>
            </p:nvSpPr>
            <p:spPr>
              <a:xfrm>
                <a:off x="1331640" y="2292077"/>
                <a:ext cx="571152" cy="571152"/>
              </a:xfrm>
              <a:prstGeom prst="ellips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96" name="加号 95"/>
              <p:cNvSpPr/>
              <p:nvPr/>
            </p:nvSpPr>
            <p:spPr>
              <a:xfrm>
                <a:off x="1403648" y="2362200"/>
                <a:ext cx="432048" cy="432048"/>
              </a:xfrm>
              <a:prstGeom prst="mathPlus">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sp>
          <p:nvSpPr>
            <p:cNvPr id="94" name="矩形 1"/>
            <p:cNvSpPr>
              <a:spLocks noChangeArrowheads="1"/>
            </p:cNvSpPr>
            <p:nvPr/>
          </p:nvSpPr>
          <p:spPr bwMode="auto">
            <a:xfrm>
              <a:off x="971600" y="1874630"/>
              <a:ext cx="1893692" cy="5486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square">
              <a:spAutoFit/>
            </a:bodyPr>
            <a:lstStyle/>
            <a:p>
              <a:pPr algn="just">
                <a:defRPr/>
              </a:pPr>
              <a:r>
                <a:rPr altLang="en-US" kern="0" lang="zh-CN" sz="1000">
                  <a:solidFill>
                    <a:sysClr lastClr="000000" val="windowText">
                      <a:lumMod val="65000"/>
                      <a:lumOff val="35000"/>
                    </a:sysClr>
                  </a:solidFill>
                  <a:latin charset="-122" pitchFamily="34" typeface="微软雅黑"/>
                  <a:ea charset="-122" pitchFamily="34" typeface="微软雅黑"/>
                </a:rPr>
                <a:t>随着计算机技术的发展及印刷技术进步，平面设计在视觉感观领域的表现也就越来越丰富。</a:t>
              </a:r>
            </a:p>
          </p:txBody>
        </p:sp>
      </p:grpSp>
      <p:sp>
        <p:nvSpPr>
          <p:cNvPr id="97" name="矩形 96"/>
          <p:cNvSpPr/>
          <p:nvPr/>
        </p:nvSpPr>
        <p:spPr>
          <a:xfrm>
            <a:off x="683568" y="3222861"/>
            <a:ext cx="1518197" cy="1054848"/>
          </a:xfrm>
          <a:prstGeom prst="rect">
            <a:avLst/>
          </a:prstGeom>
          <a:blipFill>
            <a:blip r:embed="rId3">
              <a:extLst>
                <a:ext uri="{28A0092B-C50C-407E-A947-70E740481C1C}">
                  <a14:useLocalDpi/>
                </a:ext>
              </a:extLst>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98" name="矩形 97"/>
          <p:cNvSpPr/>
          <p:nvPr/>
        </p:nvSpPr>
        <p:spPr>
          <a:xfrm>
            <a:off x="2267744" y="3222861"/>
            <a:ext cx="1518197" cy="1054848"/>
          </a:xfrm>
          <a:prstGeom prst="rect">
            <a:avLst/>
          </a:prstGeom>
          <a:blipFill>
            <a:blip r:embed="rId4">
              <a:extLst>
                <a:ext uri="{28A0092B-C50C-407E-A947-70E740481C1C}">
                  <a14:useLocalDpi/>
                </a:ext>
              </a:extLst>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99" name="矩形 98"/>
          <p:cNvSpPr/>
          <p:nvPr/>
        </p:nvSpPr>
        <p:spPr>
          <a:xfrm>
            <a:off x="3851920" y="3222861"/>
            <a:ext cx="1518197" cy="1054848"/>
          </a:xfrm>
          <a:prstGeom prst="rect">
            <a:avLst/>
          </a:prstGeom>
          <a:blipFill>
            <a:blip r:embed="rId5">
              <a:extLst>
                <a:ext uri="{28A0092B-C50C-407E-A947-70E740481C1C}">
                  <a14:useLocalDpi/>
                </a:ext>
              </a:extLst>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Tree>
    <p:extLst>
      <p:ext uri="{BB962C8B-B14F-4D97-AF65-F5344CB8AC3E}">
        <p14:creationId val="376657495"/>
      </p:ext>
    </p:extLst>
  </p:cSld>
  <p:clrMapOvr>
    <a:masterClrMapping/>
  </p:clrMapOvr>
  <p:transition spd="med">
    <p:fade/>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22" presetSubtype="8">
                                  <p:stCondLst>
                                    <p:cond delay="0"/>
                                  </p:stCondLst>
                                  <p:childTnLst>
                                    <p:set>
                                      <p:cBhvr>
                                        <p:cTn dur="1" fill="hold" id="6">
                                          <p:stCondLst>
                                            <p:cond delay="0"/>
                                          </p:stCondLst>
                                        </p:cTn>
                                        <p:tgtEl>
                                          <p:spTgt spid="194"/>
                                        </p:tgtEl>
                                        <p:attrNameLst>
                                          <p:attrName>style.visibility</p:attrName>
                                        </p:attrNameLst>
                                      </p:cBhvr>
                                      <p:to>
                                        <p:strVal val="visible"/>
                                      </p:to>
                                    </p:set>
                                    <p:animEffect filter="wipe(left)" transition="in">
                                      <p:cBhvr>
                                        <p:cTn dur="500" id="7"/>
                                        <p:tgtEl>
                                          <p:spTgt spid="194"/>
                                        </p:tgtEl>
                                      </p:cBhvr>
                                    </p:animEffect>
                                  </p:childTnLst>
                                </p:cTn>
                              </p:par>
                            </p:childTnLst>
                          </p:cTn>
                        </p:par>
                        <p:par>
                          <p:cTn fill="hold" id="8" nodeType="afterGroup">
                            <p:stCondLst>
                              <p:cond delay="500"/>
                            </p:stCondLst>
                            <p:childTnLst>
                              <p:par>
                                <p:cTn decel="42000" fill="hold" grpId="0" id="9" nodeType="afterEffect" presetClass="entr" presetID="2" presetSubtype="8">
                                  <p:stCondLst>
                                    <p:cond delay="0"/>
                                  </p:stCondLst>
                                  <p:childTnLst>
                                    <p:set>
                                      <p:cBhvr>
                                        <p:cTn dur="1" fill="hold" id="10">
                                          <p:stCondLst>
                                            <p:cond delay="0"/>
                                          </p:stCondLst>
                                        </p:cTn>
                                        <p:tgtEl>
                                          <p:spTgt spid="195"/>
                                        </p:tgtEl>
                                        <p:attrNameLst>
                                          <p:attrName>style.visibility</p:attrName>
                                        </p:attrNameLst>
                                      </p:cBhvr>
                                      <p:to>
                                        <p:strVal val="visible"/>
                                      </p:to>
                                    </p:set>
                                    <p:anim calcmode="lin" valueType="num">
                                      <p:cBhvr additive="base">
                                        <p:cTn dur="500" fill="hold" id="11"/>
                                        <p:tgtEl>
                                          <p:spTgt spid="195"/>
                                        </p:tgtEl>
                                        <p:attrNameLst>
                                          <p:attrName>ppt_x</p:attrName>
                                        </p:attrNameLst>
                                      </p:cBhvr>
                                      <p:tavLst>
                                        <p:tav tm="0">
                                          <p:val>
                                            <p:strVal val="0-#ppt_w/2"/>
                                          </p:val>
                                        </p:tav>
                                        <p:tav tm="100000">
                                          <p:val>
                                            <p:strVal val="#ppt_x"/>
                                          </p:val>
                                        </p:tav>
                                      </p:tavLst>
                                    </p:anim>
                                    <p:anim calcmode="lin" valueType="num">
                                      <p:cBhvr additive="base">
                                        <p:cTn dur="500" fill="hold" id="12"/>
                                        <p:tgtEl>
                                          <p:spTgt spid="195"/>
                                        </p:tgtEl>
                                        <p:attrNameLst>
                                          <p:attrName>ppt_y</p:attrName>
                                        </p:attrNameLst>
                                      </p:cBhvr>
                                      <p:tavLst>
                                        <p:tav tm="0">
                                          <p:val>
                                            <p:strVal val="#ppt_y"/>
                                          </p:val>
                                        </p:tav>
                                        <p:tav tm="100000">
                                          <p:val>
                                            <p:strVal val="#ppt_y"/>
                                          </p:val>
                                        </p:tav>
                                      </p:tavLst>
                                    </p:anim>
                                  </p:childTnLst>
                                </p:cTn>
                              </p:par>
                              <p:par>
                                <p:cTn decel="42000" fill="hold" grpId="0" id="13" nodeType="withEffect" presetClass="entr" presetID="2" presetSubtype="8">
                                  <p:stCondLst>
                                    <p:cond delay="300"/>
                                  </p:stCondLst>
                                  <p:childTnLst>
                                    <p:set>
                                      <p:cBhvr>
                                        <p:cTn dur="1" fill="hold" id="14">
                                          <p:stCondLst>
                                            <p:cond delay="0"/>
                                          </p:stCondLst>
                                        </p:cTn>
                                        <p:tgtEl>
                                          <p:spTgt spid="196"/>
                                        </p:tgtEl>
                                        <p:attrNameLst>
                                          <p:attrName>style.visibility</p:attrName>
                                        </p:attrNameLst>
                                      </p:cBhvr>
                                      <p:to>
                                        <p:strVal val="visible"/>
                                      </p:to>
                                    </p:set>
                                    <p:anim calcmode="lin" valueType="num">
                                      <p:cBhvr additive="base">
                                        <p:cTn dur="500" fill="hold" id="15"/>
                                        <p:tgtEl>
                                          <p:spTgt spid="196"/>
                                        </p:tgtEl>
                                        <p:attrNameLst>
                                          <p:attrName>ppt_x</p:attrName>
                                        </p:attrNameLst>
                                      </p:cBhvr>
                                      <p:tavLst>
                                        <p:tav tm="0">
                                          <p:val>
                                            <p:strVal val="0-#ppt_w/2"/>
                                          </p:val>
                                        </p:tav>
                                        <p:tav tm="100000">
                                          <p:val>
                                            <p:strVal val="#ppt_x"/>
                                          </p:val>
                                        </p:tav>
                                      </p:tavLst>
                                    </p:anim>
                                    <p:anim calcmode="lin" valueType="num">
                                      <p:cBhvr additive="base">
                                        <p:cTn dur="500" fill="hold" id="16"/>
                                        <p:tgtEl>
                                          <p:spTgt spid="196"/>
                                        </p:tgtEl>
                                        <p:attrNameLst>
                                          <p:attrName>ppt_y</p:attrName>
                                        </p:attrNameLst>
                                      </p:cBhvr>
                                      <p:tavLst>
                                        <p:tav tm="0">
                                          <p:val>
                                            <p:strVal val="#ppt_y"/>
                                          </p:val>
                                        </p:tav>
                                        <p:tav tm="100000">
                                          <p:val>
                                            <p:strVal val="#ppt_y"/>
                                          </p:val>
                                        </p:tav>
                                      </p:tavLst>
                                    </p:anim>
                                  </p:childTnLst>
                                </p:cTn>
                              </p:par>
                              <p:par>
                                <p:cTn fill="hold" grpId="0" id="17" nodeType="withEffect" presetClass="entr" presetID="53" presetSubtype="0">
                                  <p:stCondLst>
                                    <p:cond delay="0"/>
                                  </p:stCondLst>
                                  <p:childTnLst>
                                    <p:set>
                                      <p:cBhvr>
                                        <p:cTn dur="1" fill="hold" id="18">
                                          <p:stCondLst>
                                            <p:cond delay="0"/>
                                          </p:stCondLst>
                                        </p:cTn>
                                        <p:tgtEl>
                                          <p:spTgt spid="59"/>
                                        </p:tgtEl>
                                        <p:attrNameLst>
                                          <p:attrName>style.visibility</p:attrName>
                                        </p:attrNameLst>
                                      </p:cBhvr>
                                      <p:to>
                                        <p:strVal val="visible"/>
                                      </p:to>
                                    </p:set>
                                    <p:anim calcmode="lin" valueType="num">
                                      <p:cBhvr>
                                        <p:cTn dur="400" fill="hold" id="19"/>
                                        <p:tgtEl>
                                          <p:spTgt spid="59"/>
                                        </p:tgtEl>
                                        <p:attrNameLst>
                                          <p:attrName>ppt_w</p:attrName>
                                        </p:attrNameLst>
                                      </p:cBhvr>
                                      <p:tavLst>
                                        <p:tav tm="0">
                                          <p:val>
                                            <p:fltVal val="0"/>
                                          </p:val>
                                        </p:tav>
                                        <p:tav tm="100000">
                                          <p:val>
                                            <p:strVal val="#ppt_w"/>
                                          </p:val>
                                        </p:tav>
                                      </p:tavLst>
                                    </p:anim>
                                    <p:anim calcmode="lin" valueType="num">
                                      <p:cBhvr>
                                        <p:cTn dur="400" fill="hold" id="20"/>
                                        <p:tgtEl>
                                          <p:spTgt spid="59"/>
                                        </p:tgtEl>
                                        <p:attrNameLst>
                                          <p:attrName>ppt_h</p:attrName>
                                        </p:attrNameLst>
                                      </p:cBhvr>
                                      <p:tavLst>
                                        <p:tav tm="0">
                                          <p:val>
                                            <p:fltVal val="0"/>
                                          </p:val>
                                        </p:tav>
                                        <p:tav tm="100000">
                                          <p:val>
                                            <p:strVal val="#ppt_h"/>
                                          </p:val>
                                        </p:tav>
                                      </p:tavLst>
                                    </p:anim>
                                    <p:animEffect filter="fade" transition="in">
                                      <p:cBhvr>
                                        <p:cTn dur="400" id="21"/>
                                        <p:tgtEl>
                                          <p:spTgt spid="59"/>
                                        </p:tgtEl>
                                      </p:cBhvr>
                                    </p:animEffect>
                                  </p:childTnLst>
                                </p:cTn>
                              </p:par>
                              <p:par>
                                <p:cTn fill="hold" id="22" nodeType="withEffect" presetClass="entr" presetID="53" presetSubtype="0">
                                  <p:stCondLst>
                                    <p:cond delay="100"/>
                                  </p:stCondLst>
                                  <p:childTnLst>
                                    <p:set>
                                      <p:cBhvr>
                                        <p:cTn dur="1" fill="hold" id="23">
                                          <p:stCondLst>
                                            <p:cond delay="0"/>
                                          </p:stCondLst>
                                        </p:cTn>
                                        <p:tgtEl>
                                          <p:spTgt spid="60"/>
                                        </p:tgtEl>
                                        <p:attrNameLst>
                                          <p:attrName>style.visibility</p:attrName>
                                        </p:attrNameLst>
                                      </p:cBhvr>
                                      <p:to>
                                        <p:strVal val="visible"/>
                                      </p:to>
                                    </p:set>
                                    <p:anim calcmode="lin" valueType="num">
                                      <p:cBhvr>
                                        <p:cTn dur="400" fill="hold" id="24"/>
                                        <p:tgtEl>
                                          <p:spTgt spid="60"/>
                                        </p:tgtEl>
                                        <p:attrNameLst>
                                          <p:attrName>ppt_w</p:attrName>
                                        </p:attrNameLst>
                                      </p:cBhvr>
                                      <p:tavLst>
                                        <p:tav tm="0">
                                          <p:val>
                                            <p:fltVal val="0"/>
                                          </p:val>
                                        </p:tav>
                                        <p:tav tm="100000">
                                          <p:val>
                                            <p:strVal val="#ppt_w"/>
                                          </p:val>
                                        </p:tav>
                                      </p:tavLst>
                                    </p:anim>
                                    <p:anim calcmode="lin" valueType="num">
                                      <p:cBhvr>
                                        <p:cTn dur="400" fill="hold" id="25"/>
                                        <p:tgtEl>
                                          <p:spTgt spid="60"/>
                                        </p:tgtEl>
                                        <p:attrNameLst>
                                          <p:attrName>ppt_h</p:attrName>
                                        </p:attrNameLst>
                                      </p:cBhvr>
                                      <p:tavLst>
                                        <p:tav tm="0">
                                          <p:val>
                                            <p:fltVal val="0"/>
                                          </p:val>
                                        </p:tav>
                                        <p:tav tm="100000">
                                          <p:val>
                                            <p:strVal val="#ppt_h"/>
                                          </p:val>
                                        </p:tav>
                                      </p:tavLst>
                                    </p:anim>
                                    <p:animEffect filter="fade" transition="in">
                                      <p:cBhvr>
                                        <p:cTn dur="400" id="26"/>
                                        <p:tgtEl>
                                          <p:spTgt spid="60"/>
                                        </p:tgtEl>
                                      </p:cBhvr>
                                    </p:animEffect>
                                  </p:childTnLst>
                                </p:cTn>
                              </p:par>
                            </p:childTnLst>
                          </p:cTn>
                        </p:par>
                        <p:par>
                          <p:cTn fill="hold" id="27" nodeType="afterGroup">
                            <p:stCondLst>
                              <p:cond delay="1300"/>
                            </p:stCondLst>
                            <p:childTnLst>
                              <p:par>
                                <p:cTn fill="hold" id="28" nodeType="afterEffect" presetClass="entr" presetID="2" presetSubtype="9">
                                  <p:stCondLst>
                                    <p:cond delay="0"/>
                                  </p:stCondLst>
                                  <p:childTnLst>
                                    <p:set>
                                      <p:cBhvr>
                                        <p:cTn dur="1" fill="hold" id="29">
                                          <p:stCondLst>
                                            <p:cond delay="0"/>
                                          </p:stCondLst>
                                        </p:cTn>
                                        <p:tgtEl>
                                          <p:spTgt spid="63"/>
                                        </p:tgtEl>
                                        <p:attrNameLst>
                                          <p:attrName>style.visibility</p:attrName>
                                        </p:attrNameLst>
                                      </p:cBhvr>
                                      <p:to>
                                        <p:strVal val="visible"/>
                                      </p:to>
                                    </p:set>
                                    <p:anim calcmode="lin" valueType="num">
                                      <p:cBhvr additive="base">
                                        <p:cTn dur="400" fill="hold" id="30"/>
                                        <p:tgtEl>
                                          <p:spTgt spid="63"/>
                                        </p:tgtEl>
                                        <p:attrNameLst>
                                          <p:attrName>ppt_x</p:attrName>
                                        </p:attrNameLst>
                                      </p:cBhvr>
                                      <p:tavLst>
                                        <p:tav tm="0">
                                          <p:val>
                                            <p:strVal val="0-#ppt_w/2"/>
                                          </p:val>
                                        </p:tav>
                                        <p:tav tm="100000">
                                          <p:val>
                                            <p:strVal val="#ppt_x"/>
                                          </p:val>
                                        </p:tav>
                                      </p:tavLst>
                                    </p:anim>
                                    <p:anim calcmode="lin" valueType="num">
                                      <p:cBhvr additive="base">
                                        <p:cTn dur="400" fill="hold" id="31"/>
                                        <p:tgtEl>
                                          <p:spTgt spid="63"/>
                                        </p:tgtEl>
                                        <p:attrNameLst>
                                          <p:attrName>ppt_y</p:attrName>
                                        </p:attrNameLst>
                                      </p:cBhvr>
                                      <p:tavLst>
                                        <p:tav tm="0">
                                          <p:val>
                                            <p:strVal val="0-#ppt_h/2"/>
                                          </p:val>
                                        </p:tav>
                                        <p:tav tm="100000">
                                          <p:val>
                                            <p:strVal val="#ppt_y"/>
                                          </p:val>
                                        </p:tav>
                                      </p:tavLst>
                                    </p:anim>
                                  </p:childTnLst>
                                </p:cTn>
                              </p:par>
                              <p:par>
                                <p:cTn fill="hold" id="32" nodeType="withEffect" presetClass="entr" presetID="2" presetSubtype="3">
                                  <p:stCondLst>
                                    <p:cond delay="0"/>
                                  </p:stCondLst>
                                  <p:childTnLst>
                                    <p:set>
                                      <p:cBhvr>
                                        <p:cTn dur="1" fill="hold" id="33">
                                          <p:stCondLst>
                                            <p:cond delay="0"/>
                                          </p:stCondLst>
                                        </p:cTn>
                                        <p:tgtEl>
                                          <p:spTgt spid="74"/>
                                        </p:tgtEl>
                                        <p:attrNameLst>
                                          <p:attrName>style.visibility</p:attrName>
                                        </p:attrNameLst>
                                      </p:cBhvr>
                                      <p:to>
                                        <p:strVal val="visible"/>
                                      </p:to>
                                    </p:set>
                                    <p:anim calcmode="lin" valueType="num">
                                      <p:cBhvr additive="base">
                                        <p:cTn dur="400" fill="hold" id="34"/>
                                        <p:tgtEl>
                                          <p:spTgt spid="74"/>
                                        </p:tgtEl>
                                        <p:attrNameLst>
                                          <p:attrName>ppt_x</p:attrName>
                                        </p:attrNameLst>
                                      </p:cBhvr>
                                      <p:tavLst>
                                        <p:tav tm="0">
                                          <p:val>
                                            <p:strVal val="1+#ppt_w/2"/>
                                          </p:val>
                                        </p:tav>
                                        <p:tav tm="100000">
                                          <p:val>
                                            <p:strVal val="#ppt_x"/>
                                          </p:val>
                                        </p:tav>
                                      </p:tavLst>
                                    </p:anim>
                                    <p:anim calcmode="lin" valueType="num">
                                      <p:cBhvr additive="base">
                                        <p:cTn dur="400" fill="hold" id="35"/>
                                        <p:tgtEl>
                                          <p:spTgt spid="74"/>
                                        </p:tgtEl>
                                        <p:attrNameLst>
                                          <p:attrName>ppt_y</p:attrName>
                                        </p:attrNameLst>
                                      </p:cBhvr>
                                      <p:tavLst>
                                        <p:tav tm="0">
                                          <p:val>
                                            <p:strVal val="0-#ppt_h/2"/>
                                          </p:val>
                                        </p:tav>
                                        <p:tav tm="100000">
                                          <p:val>
                                            <p:strVal val="#ppt_y"/>
                                          </p:val>
                                        </p:tav>
                                      </p:tavLst>
                                    </p:anim>
                                  </p:childTnLst>
                                </p:cTn>
                              </p:par>
                              <p:par>
                                <p:cTn fill="hold" id="36" nodeType="withEffect" presetClass="entr" presetID="2" presetSubtype="6">
                                  <p:stCondLst>
                                    <p:cond delay="0"/>
                                  </p:stCondLst>
                                  <p:childTnLst>
                                    <p:set>
                                      <p:cBhvr>
                                        <p:cTn dur="1" fill="hold" id="37">
                                          <p:stCondLst>
                                            <p:cond delay="0"/>
                                          </p:stCondLst>
                                        </p:cTn>
                                        <p:tgtEl>
                                          <p:spTgt spid="69"/>
                                        </p:tgtEl>
                                        <p:attrNameLst>
                                          <p:attrName>style.visibility</p:attrName>
                                        </p:attrNameLst>
                                      </p:cBhvr>
                                      <p:to>
                                        <p:strVal val="visible"/>
                                      </p:to>
                                    </p:set>
                                    <p:anim calcmode="lin" valueType="num">
                                      <p:cBhvr additive="base">
                                        <p:cTn dur="400" fill="hold" id="38"/>
                                        <p:tgtEl>
                                          <p:spTgt spid="69"/>
                                        </p:tgtEl>
                                        <p:attrNameLst>
                                          <p:attrName>ppt_x</p:attrName>
                                        </p:attrNameLst>
                                      </p:cBhvr>
                                      <p:tavLst>
                                        <p:tav tm="0">
                                          <p:val>
                                            <p:strVal val="1+#ppt_w/2"/>
                                          </p:val>
                                        </p:tav>
                                        <p:tav tm="100000">
                                          <p:val>
                                            <p:strVal val="#ppt_x"/>
                                          </p:val>
                                        </p:tav>
                                      </p:tavLst>
                                    </p:anim>
                                    <p:anim calcmode="lin" valueType="num">
                                      <p:cBhvr additive="base">
                                        <p:cTn dur="400" fill="hold" id="39"/>
                                        <p:tgtEl>
                                          <p:spTgt spid="69"/>
                                        </p:tgtEl>
                                        <p:attrNameLst>
                                          <p:attrName>ppt_y</p:attrName>
                                        </p:attrNameLst>
                                      </p:cBhvr>
                                      <p:tavLst>
                                        <p:tav tm="0">
                                          <p:val>
                                            <p:strVal val="1+#ppt_h/2"/>
                                          </p:val>
                                        </p:tav>
                                        <p:tav tm="100000">
                                          <p:val>
                                            <p:strVal val="#ppt_y"/>
                                          </p:val>
                                        </p:tav>
                                      </p:tavLst>
                                    </p:anim>
                                  </p:childTnLst>
                                </p:cTn>
                              </p:par>
                              <p:par>
                                <p:cTn fill="hold" id="40" nodeType="withEffect" presetClass="entr" presetID="2" presetSubtype="12">
                                  <p:stCondLst>
                                    <p:cond delay="0"/>
                                  </p:stCondLst>
                                  <p:childTnLst>
                                    <p:set>
                                      <p:cBhvr>
                                        <p:cTn dur="1" fill="hold" id="41">
                                          <p:stCondLst>
                                            <p:cond delay="0"/>
                                          </p:stCondLst>
                                        </p:cTn>
                                        <p:tgtEl>
                                          <p:spTgt spid="66"/>
                                        </p:tgtEl>
                                        <p:attrNameLst>
                                          <p:attrName>style.visibility</p:attrName>
                                        </p:attrNameLst>
                                      </p:cBhvr>
                                      <p:to>
                                        <p:strVal val="visible"/>
                                      </p:to>
                                    </p:set>
                                    <p:anim calcmode="lin" valueType="num">
                                      <p:cBhvr additive="base">
                                        <p:cTn dur="400" fill="hold" id="42"/>
                                        <p:tgtEl>
                                          <p:spTgt spid="66"/>
                                        </p:tgtEl>
                                        <p:attrNameLst>
                                          <p:attrName>ppt_x</p:attrName>
                                        </p:attrNameLst>
                                      </p:cBhvr>
                                      <p:tavLst>
                                        <p:tav tm="0">
                                          <p:val>
                                            <p:strVal val="0-#ppt_w/2"/>
                                          </p:val>
                                        </p:tav>
                                        <p:tav tm="100000">
                                          <p:val>
                                            <p:strVal val="#ppt_x"/>
                                          </p:val>
                                        </p:tav>
                                      </p:tavLst>
                                    </p:anim>
                                    <p:anim calcmode="lin" valueType="num">
                                      <p:cBhvr additive="base">
                                        <p:cTn dur="400" fill="hold" id="43"/>
                                        <p:tgtEl>
                                          <p:spTgt spid="66"/>
                                        </p:tgtEl>
                                        <p:attrNameLst>
                                          <p:attrName>ppt_y</p:attrName>
                                        </p:attrNameLst>
                                      </p:cBhvr>
                                      <p:tavLst>
                                        <p:tav tm="0">
                                          <p:val>
                                            <p:strVal val="1+#ppt_h/2"/>
                                          </p:val>
                                        </p:tav>
                                        <p:tav tm="100000">
                                          <p:val>
                                            <p:strVal val="#ppt_y"/>
                                          </p:val>
                                        </p:tav>
                                      </p:tavLst>
                                    </p:anim>
                                  </p:childTnLst>
                                </p:cTn>
                              </p:par>
                            </p:childTnLst>
                          </p:cTn>
                        </p:par>
                        <p:par>
                          <p:cTn fill="hold" id="44" nodeType="afterGroup">
                            <p:stCondLst>
                              <p:cond delay="1700"/>
                            </p:stCondLst>
                            <p:childTnLst>
                              <p:par>
                                <p:cTn fill="hold" id="45" nodeType="afterEffect" presetClass="entr" presetID="2" presetSubtype="8">
                                  <p:stCondLst>
                                    <p:cond delay="0"/>
                                  </p:stCondLst>
                                  <p:childTnLst>
                                    <p:set>
                                      <p:cBhvr>
                                        <p:cTn dur="1" fill="hold" id="46">
                                          <p:stCondLst>
                                            <p:cond delay="0"/>
                                          </p:stCondLst>
                                        </p:cTn>
                                        <p:tgtEl>
                                          <p:spTgt spid="77"/>
                                        </p:tgtEl>
                                        <p:attrNameLst>
                                          <p:attrName>style.visibility</p:attrName>
                                        </p:attrNameLst>
                                      </p:cBhvr>
                                      <p:to>
                                        <p:strVal val="visible"/>
                                      </p:to>
                                    </p:set>
                                    <p:anim calcmode="lin" valueType="num">
                                      <p:cBhvr additive="base">
                                        <p:cTn dur="500" fill="hold" id="47"/>
                                        <p:tgtEl>
                                          <p:spTgt spid="77"/>
                                        </p:tgtEl>
                                        <p:attrNameLst>
                                          <p:attrName>ppt_x</p:attrName>
                                        </p:attrNameLst>
                                      </p:cBhvr>
                                      <p:tavLst>
                                        <p:tav tm="0">
                                          <p:val>
                                            <p:strVal val="0-#ppt_w/2"/>
                                          </p:val>
                                        </p:tav>
                                        <p:tav tm="100000">
                                          <p:val>
                                            <p:strVal val="#ppt_x"/>
                                          </p:val>
                                        </p:tav>
                                      </p:tavLst>
                                    </p:anim>
                                    <p:anim calcmode="lin" valueType="num">
                                      <p:cBhvr additive="base">
                                        <p:cTn dur="500" fill="hold" id="48"/>
                                        <p:tgtEl>
                                          <p:spTgt spid="77"/>
                                        </p:tgtEl>
                                        <p:attrNameLst>
                                          <p:attrName>ppt_y</p:attrName>
                                        </p:attrNameLst>
                                      </p:cBhvr>
                                      <p:tavLst>
                                        <p:tav tm="0">
                                          <p:val>
                                            <p:strVal val="#ppt_y"/>
                                          </p:val>
                                        </p:tav>
                                        <p:tav tm="100000">
                                          <p:val>
                                            <p:strVal val="#ppt_y"/>
                                          </p:val>
                                        </p:tav>
                                      </p:tavLst>
                                    </p:anim>
                                  </p:childTnLst>
                                </p:cTn>
                              </p:par>
                              <p:par>
                                <p:cTn fill="hold" id="49" nodeType="withEffect" presetClass="entr" presetID="2" presetSubtype="8">
                                  <p:stCondLst>
                                    <p:cond delay="100"/>
                                  </p:stCondLst>
                                  <p:childTnLst>
                                    <p:set>
                                      <p:cBhvr>
                                        <p:cTn dur="1" fill="hold" id="50">
                                          <p:stCondLst>
                                            <p:cond delay="0"/>
                                          </p:stCondLst>
                                        </p:cTn>
                                        <p:tgtEl>
                                          <p:spTgt spid="87"/>
                                        </p:tgtEl>
                                        <p:attrNameLst>
                                          <p:attrName>style.visibility</p:attrName>
                                        </p:attrNameLst>
                                      </p:cBhvr>
                                      <p:to>
                                        <p:strVal val="visible"/>
                                      </p:to>
                                    </p:set>
                                    <p:anim calcmode="lin" valueType="num">
                                      <p:cBhvr additive="base">
                                        <p:cTn dur="500" fill="hold" id="51"/>
                                        <p:tgtEl>
                                          <p:spTgt spid="87"/>
                                        </p:tgtEl>
                                        <p:attrNameLst>
                                          <p:attrName>ppt_x</p:attrName>
                                        </p:attrNameLst>
                                      </p:cBhvr>
                                      <p:tavLst>
                                        <p:tav tm="0">
                                          <p:val>
                                            <p:strVal val="0-#ppt_w/2"/>
                                          </p:val>
                                        </p:tav>
                                        <p:tav tm="100000">
                                          <p:val>
                                            <p:strVal val="#ppt_x"/>
                                          </p:val>
                                        </p:tav>
                                      </p:tavLst>
                                    </p:anim>
                                    <p:anim calcmode="lin" valueType="num">
                                      <p:cBhvr additive="base">
                                        <p:cTn dur="500" fill="hold" id="52"/>
                                        <p:tgtEl>
                                          <p:spTgt spid="87"/>
                                        </p:tgtEl>
                                        <p:attrNameLst>
                                          <p:attrName>ppt_y</p:attrName>
                                        </p:attrNameLst>
                                      </p:cBhvr>
                                      <p:tavLst>
                                        <p:tav tm="0">
                                          <p:val>
                                            <p:strVal val="#ppt_y"/>
                                          </p:val>
                                        </p:tav>
                                        <p:tav tm="100000">
                                          <p:val>
                                            <p:strVal val="#ppt_y"/>
                                          </p:val>
                                        </p:tav>
                                      </p:tavLst>
                                    </p:anim>
                                  </p:childTnLst>
                                </p:cTn>
                              </p:par>
                              <p:par>
                                <p:cTn fill="hold" id="53" nodeType="withEffect" presetClass="entr" presetID="2" presetSubtype="8">
                                  <p:stCondLst>
                                    <p:cond delay="200"/>
                                  </p:stCondLst>
                                  <p:childTnLst>
                                    <p:set>
                                      <p:cBhvr>
                                        <p:cTn dur="1" fill="hold" id="54">
                                          <p:stCondLst>
                                            <p:cond delay="0"/>
                                          </p:stCondLst>
                                        </p:cTn>
                                        <p:tgtEl>
                                          <p:spTgt spid="82"/>
                                        </p:tgtEl>
                                        <p:attrNameLst>
                                          <p:attrName>style.visibility</p:attrName>
                                        </p:attrNameLst>
                                      </p:cBhvr>
                                      <p:to>
                                        <p:strVal val="visible"/>
                                      </p:to>
                                    </p:set>
                                    <p:anim calcmode="lin" valueType="num">
                                      <p:cBhvr additive="base">
                                        <p:cTn dur="500" fill="hold" id="55"/>
                                        <p:tgtEl>
                                          <p:spTgt spid="82"/>
                                        </p:tgtEl>
                                        <p:attrNameLst>
                                          <p:attrName>ppt_x</p:attrName>
                                        </p:attrNameLst>
                                      </p:cBhvr>
                                      <p:tavLst>
                                        <p:tav tm="0">
                                          <p:val>
                                            <p:strVal val="0-#ppt_w/2"/>
                                          </p:val>
                                        </p:tav>
                                        <p:tav tm="100000">
                                          <p:val>
                                            <p:strVal val="#ppt_x"/>
                                          </p:val>
                                        </p:tav>
                                      </p:tavLst>
                                    </p:anim>
                                    <p:anim calcmode="lin" valueType="num">
                                      <p:cBhvr additive="base">
                                        <p:cTn dur="500" fill="hold" id="56"/>
                                        <p:tgtEl>
                                          <p:spTgt spid="82"/>
                                        </p:tgtEl>
                                        <p:attrNameLst>
                                          <p:attrName>ppt_y</p:attrName>
                                        </p:attrNameLst>
                                      </p:cBhvr>
                                      <p:tavLst>
                                        <p:tav tm="0">
                                          <p:val>
                                            <p:strVal val="#ppt_y"/>
                                          </p:val>
                                        </p:tav>
                                        <p:tav tm="100000">
                                          <p:val>
                                            <p:strVal val="#ppt_y"/>
                                          </p:val>
                                        </p:tav>
                                      </p:tavLst>
                                    </p:anim>
                                  </p:childTnLst>
                                </p:cTn>
                              </p:par>
                              <p:par>
                                <p:cTn fill="hold" id="57" nodeType="withEffect" presetClass="entr" presetID="2" presetSubtype="8">
                                  <p:stCondLst>
                                    <p:cond delay="400"/>
                                  </p:stCondLst>
                                  <p:childTnLst>
                                    <p:set>
                                      <p:cBhvr>
                                        <p:cTn dur="1" fill="hold" id="58">
                                          <p:stCondLst>
                                            <p:cond delay="0"/>
                                          </p:stCondLst>
                                        </p:cTn>
                                        <p:tgtEl>
                                          <p:spTgt spid="92"/>
                                        </p:tgtEl>
                                        <p:attrNameLst>
                                          <p:attrName>style.visibility</p:attrName>
                                        </p:attrNameLst>
                                      </p:cBhvr>
                                      <p:to>
                                        <p:strVal val="visible"/>
                                      </p:to>
                                    </p:set>
                                    <p:anim calcmode="lin" valueType="num">
                                      <p:cBhvr additive="base">
                                        <p:cTn dur="500" fill="hold" id="59"/>
                                        <p:tgtEl>
                                          <p:spTgt spid="92"/>
                                        </p:tgtEl>
                                        <p:attrNameLst>
                                          <p:attrName>ppt_x</p:attrName>
                                        </p:attrNameLst>
                                      </p:cBhvr>
                                      <p:tavLst>
                                        <p:tav tm="0">
                                          <p:val>
                                            <p:strVal val="0-#ppt_w/2"/>
                                          </p:val>
                                        </p:tav>
                                        <p:tav tm="100000">
                                          <p:val>
                                            <p:strVal val="#ppt_x"/>
                                          </p:val>
                                        </p:tav>
                                      </p:tavLst>
                                    </p:anim>
                                    <p:anim calcmode="lin" valueType="num">
                                      <p:cBhvr additive="base">
                                        <p:cTn dur="500" fill="hold" id="60"/>
                                        <p:tgtEl>
                                          <p:spTgt spid="92"/>
                                        </p:tgtEl>
                                        <p:attrNameLst>
                                          <p:attrName>ppt_y</p:attrName>
                                        </p:attrNameLst>
                                      </p:cBhvr>
                                      <p:tavLst>
                                        <p:tav tm="0">
                                          <p:val>
                                            <p:strVal val="#ppt_y"/>
                                          </p:val>
                                        </p:tav>
                                        <p:tav tm="100000">
                                          <p:val>
                                            <p:strVal val="#ppt_y"/>
                                          </p:val>
                                        </p:tav>
                                      </p:tavLst>
                                    </p:anim>
                                  </p:childTnLst>
                                </p:cTn>
                              </p:par>
                            </p:childTnLst>
                          </p:cTn>
                        </p:par>
                        <p:par>
                          <p:cTn fill="hold" id="61" nodeType="afterGroup">
                            <p:stCondLst>
                              <p:cond delay="2600"/>
                            </p:stCondLst>
                            <p:childTnLst>
                              <p:par>
                                <p:cTn fill="hold" grpId="0" id="62" nodeType="afterEffect" presetClass="entr" presetID="42" presetSubtype="0">
                                  <p:stCondLst>
                                    <p:cond delay="0"/>
                                  </p:stCondLst>
                                  <p:childTnLst>
                                    <p:set>
                                      <p:cBhvr>
                                        <p:cTn dur="1" fill="hold" id="63">
                                          <p:stCondLst>
                                            <p:cond delay="0"/>
                                          </p:stCondLst>
                                        </p:cTn>
                                        <p:tgtEl>
                                          <p:spTgt spid="97"/>
                                        </p:tgtEl>
                                        <p:attrNameLst>
                                          <p:attrName>style.visibility</p:attrName>
                                        </p:attrNameLst>
                                      </p:cBhvr>
                                      <p:to>
                                        <p:strVal val="visible"/>
                                      </p:to>
                                    </p:set>
                                    <p:animEffect filter="fade" transition="in">
                                      <p:cBhvr>
                                        <p:cTn dur="400" id="64"/>
                                        <p:tgtEl>
                                          <p:spTgt spid="97"/>
                                        </p:tgtEl>
                                      </p:cBhvr>
                                    </p:animEffect>
                                    <p:anim calcmode="lin" valueType="num">
                                      <p:cBhvr>
                                        <p:cTn dur="400" fill="hold" id="65"/>
                                        <p:tgtEl>
                                          <p:spTgt spid="97"/>
                                        </p:tgtEl>
                                        <p:attrNameLst>
                                          <p:attrName>ppt_x</p:attrName>
                                        </p:attrNameLst>
                                      </p:cBhvr>
                                      <p:tavLst>
                                        <p:tav tm="0">
                                          <p:val>
                                            <p:strVal val="#ppt_x"/>
                                          </p:val>
                                        </p:tav>
                                        <p:tav tm="100000">
                                          <p:val>
                                            <p:strVal val="#ppt_x"/>
                                          </p:val>
                                        </p:tav>
                                      </p:tavLst>
                                    </p:anim>
                                    <p:anim calcmode="lin" valueType="num">
                                      <p:cBhvr>
                                        <p:cTn dur="400" fill="hold" id="66"/>
                                        <p:tgtEl>
                                          <p:spTgt spid="97"/>
                                        </p:tgtEl>
                                        <p:attrNameLst>
                                          <p:attrName>ppt_y</p:attrName>
                                        </p:attrNameLst>
                                      </p:cBhvr>
                                      <p:tavLst>
                                        <p:tav tm="0">
                                          <p:val>
                                            <p:strVal val="#ppt_y+.1"/>
                                          </p:val>
                                        </p:tav>
                                        <p:tav tm="100000">
                                          <p:val>
                                            <p:strVal val="#ppt_y"/>
                                          </p:val>
                                        </p:tav>
                                      </p:tavLst>
                                    </p:anim>
                                  </p:childTnLst>
                                </p:cTn>
                              </p:par>
                              <p:par>
                                <p:cTn fill="hold" grpId="0" id="67" nodeType="withEffect" presetClass="entr" presetID="42" presetSubtype="0">
                                  <p:stCondLst>
                                    <p:cond delay="100"/>
                                  </p:stCondLst>
                                  <p:childTnLst>
                                    <p:set>
                                      <p:cBhvr>
                                        <p:cTn dur="1" fill="hold" id="68">
                                          <p:stCondLst>
                                            <p:cond delay="0"/>
                                          </p:stCondLst>
                                        </p:cTn>
                                        <p:tgtEl>
                                          <p:spTgt spid="98"/>
                                        </p:tgtEl>
                                        <p:attrNameLst>
                                          <p:attrName>style.visibility</p:attrName>
                                        </p:attrNameLst>
                                      </p:cBhvr>
                                      <p:to>
                                        <p:strVal val="visible"/>
                                      </p:to>
                                    </p:set>
                                    <p:animEffect filter="fade" transition="in">
                                      <p:cBhvr>
                                        <p:cTn dur="400" id="69"/>
                                        <p:tgtEl>
                                          <p:spTgt spid="98"/>
                                        </p:tgtEl>
                                      </p:cBhvr>
                                    </p:animEffect>
                                    <p:anim calcmode="lin" valueType="num">
                                      <p:cBhvr>
                                        <p:cTn dur="400" fill="hold" id="70"/>
                                        <p:tgtEl>
                                          <p:spTgt spid="98"/>
                                        </p:tgtEl>
                                        <p:attrNameLst>
                                          <p:attrName>ppt_x</p:attrName>
                                        </p:attrNameLst>
                                      </p:cBhvr>
                                      <p:tavLst>
                                        <p:tav tm="0">
                                          <p:val>
                                            <p:strVal val="#ppt_x"/>
                                          </p:val>
                                        </p:tav>
                                        <p:tav tm="100000">
                                          <p:val>
                                            <p:strVal val="#ppt_x"/>
                                          </p:val>
                                        </p:tav>
                                      </p:tavLst>
                                    </p:anim>
                                    <p:anim calcmode="lin" valueType="num">
                                      <p:cBhvr>
                                        <p:cTn dur="400" fill="hold" id="71"/>
                                        <p:tgtEl>
                                          <p:spTgt spid="98"/>
                                        </p:tgtEl>
                                        <p:attrNameLst>
                                          <p:attrName>ppt_y</p:attrName>
                                        </p:attrNameLst>
                                      </p:cBhvr>
                                      <p:tavLst>
                                        <p:tav tm="0">
                                          <p:val>
                                            <p:strVal val="#ppt_y+.1"/>
                                          </p:val>
                                        </p:tav>
                                        <p:tav tm="100000">
                                          <p:val>
                                            <p:strVal val="#ppt_y"/>
                                          </p:val>
                                        </p:tav>
                                      </p:tavLst>
                                    </p:anim>
                                  </p:childTnLst>
                                </p:cTn>
                              </p:par>
                              <p:par>
                                <p:cTn fill="hold" grpId="0" id="72" nodeType="withEffect" presetClass="entr" presetID="42" presetSubtype="0">
                                  <p:stCondLst>
                                    <p:cond delay="200"/>
                                  </p:stCondLst>
                                  <p:childTnLst>
                                    <p:set>
                                      <p:cBhvr>
                                        <p:cTn dur="1" fill="hold" id="73">
                                          <p:stCondLst>
                                            <p:cond delay="0"/>
                                          </p:stCondLst>
                                        </p:cTn>
                                        <p:tgtEl>
                                          <p:spTgt spid="99"/>
                                        </p:tgtEl>
                                        <p:attrNameLst>
                                          <p:attrName>style.visibility</p:attrName>
                                        </p:attrNameLst>
                                      </p:cBhvr>
                                      <p:to>
                                        <p:strVal val="visible"/>
                                      </p:to>
                                    </p:set>
                                    <p:animEffect filter="fade" transition="in">
                                      <p:cBhvr>
                                        <p:cTn dur="400" id="74"/>
                                        <p:tgtEl>
                                          <p:spTgt spid="99"/>
                                        </p:tgtEl>
                                      </p:cBhvr>
                                    </p:animEffect>
                                    <p:anim calcmode="lin" valueType="num">
                                      <p:cBhvr>
                                        <p:cTn dur="400" fill="hold" id="75"/>
                                        <p:tgtEl>
                                          <p:spTgt spid="99"/>
                                        </p:tgtEl>
                                        <p:attrNameLst>
                                          <p:attrName>ppt_x</p:attrName>
                                        </p:attrNameLst>
                                      </p:cBhvr>
                                      <p:tavLst>
                                        <p:tav tm="0">
                                          <p:val>
                                            <p:strVal val="#ppt_x"/>
                                          </p:val>
                                        </p:tav>
                                        <p:tav tm="100000">
                                          <p:val>
                                            <p:strVal val="#ppt_x"/>
                                          </p:val>
                                        </p:tav>
                                      </p:tavLst>
                                    </p:anim>
                                    <p:anim calcmode="lin" valueType="num">
                                      <p:cBhvr>
                                        <p:cTn dur="400" fill="hold" id="76"/>
                                        <p:tgtEl>
                                          <p:spTgt spid="99"/>
                                        </p:tgtEl>
                                        <p:attrNameLst>
                                          <p:attrName>ppt_y</p:attrName>
                                        </p:attrNameLst>
                                      </p:cBhvr>
                                      <p:tavLst>
                                        <p:tav tm="0">
                                          <p:val>
                                            <p:strVal val="#ppt_y+.1"/>
                                          </p:val>
                                        </p:tav>
                                        <p:tav tm="100000">
                                          <p:val>
                                            <p:strVal val="#ppt_y"/>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194"/>
      <p:bldP grpId="0" spid="195"/>
      <p:bldP grpId="0" spid="196"/>
      <p:bldP grpId="0" spid="59"/>
      <p:bldP grpId="0" spid="97"/>
      <p:bldP grpId="0" spid="98"/>
      <p:bldP grpId="0" spid="99"/>
    </p:bldLst>
  </p:timing>
</p:sld>
</file>

<file path=ppt/slides/slide2.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bg>
      <p:bgPr>
        <a:blipFill dpi="0" rotWithShape="1">
          <a:blip r:embed="rId3">
            <a:lum/>
            <a:extLst>
              <a:ext uri="{28A0092B-C50C-407E-A947-70E740481C1C}">
                <a14:useLocalDpi/>
              </a:ext>
            </a:extLst>
          </a:blip>
          <a:stretch>
            <a:fillRect/>
          </a:stretch>
        </a:blipFill>
        <a:effectLst/>
      </p:bgPr>
    </p:bg>
    <p:spTree>
      <p:nvGrpSpPr>
        <p:cNvPr id="1" name=""/>
        <p:cNvGrpSpPr/>
        <p:nvPr/>
      </p:nvGrpSpPr>
      <p:grpSpPr>
        <a:xfrm>
          <a:off x="0" y="0"/>
          <a:ext cx="0" cy="0"/>
        </a:xfrm>
      </p:grpSpPr>
      <p:sp>
        <p:nvSpPr>
          <p:cNvPr id="3" name="TextBox 2"/>
          <p:cNvSpPr txBox="1"/>
          <p:nvPr/>
        </p:nvSpPr>
        <p:spPr>
          <a:xfrm>
            <a:off x="5148064" y="1596731"/>
            <a:ext cx="1202830" cy="457200"/>
          </a:xfrm>
          <a:prstGeom prst="rect">
            <a:avLst/>
          </a:prstGeom>
          <a:effectLst/>
        </p:spPr>
        <p:txBody>
          <a:bodyPr wrap="square">
            <a:spAutoFit/>
          </a:bodyPr>
          <a:lstStyle>
            <a:defPPr>
              <a:defRPr lang="zh-CN"/>
            </a:defPPr>
            <a:lvl1pPr algn="just" fontAlgn="auto">
              <a:spcBef>
                <a:spcPct val="0"/>
              </a:spcBef>
              <a:spcAft>
                <a:spcPct val="0"/>
              </a:spcAft>
              <a:defRPr b="0" sz="2400">
                <a:solidFill>
                  <a:schemeClr val="tx2">
                    <a:alpha val="91000"/>
                  </a:schemeClr>
                </a:solidFill>
                <a:latin charset="0" panose="020b0806030902050204" pitchFamily="34" typeface="Impact"/>
                <a:ea charset="-122" pitchFamily="34" typeface="微软雅黑"/>
                <a:cs charset="-122" panose="03000509000000000000" pitchFamily="65" typeface="方正豪体简体"/>
              </a:defRPr>
            </a:lvl1pPr>
          </a:lstStyle>
          <a:p>
            <a:r>
              <a:rPr altLang="zh-CN" lang="en-US">
                <a:solidFill>
                  <a:schemeClr val="tx1">
                    <a:lumMod val="65000"/>
                    <a:lumOff val="35000"/>
                    <a:alpha val="40000"/>
                  </a:schemeClr>
                </a:solidFill>
              </a:rPr>
              <a:t>PREFACE</a:t>
            </a:r>
          </a:p>
        </p:txBody>
      </p:sp>
      <p:sp>
        <p:nvSpPr>
          <p:cNvPr id="4" name="矩形 3"/>
          <p:cNvSpPr>
            <a:spLocks noChangeArrowheads="1"/>
          </p:cNvSpPr>
          <p:nvPr/>
        </p:nvSpPr>
        <p:spPr bwMode="auto">
          <a:xfrm>
            <a:off x="1547664" y="2351077"/>
            <a:ext cx="6120680" cy="20726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square">
            <a:spAutoFit/>
          </a:bodyPr>
          <a:lstStyle/>
          <a:p>
            <a:pPr algn="just" lvl="0">
              <a:lnSpc>
                <a:spcPts val="2600"/>
              </a:lnSpc>
              <a:defRPr/>
            </a:pPr>
            <a:r>
              <a:rPr altLang="en-US" kern="0" lang="zh-CN" sz="1400">
                <a:solidFill>
                  <a:schemeClr val="tx1">
                    <a:lumMod val="65000"/>
                    <a:lumOff val="35000"/>
                  </a:schemeClr>
                </a:solidFill>
                <a:latin charset="-122" pitchFamily="34" typeface="微软雅黑"/>
                <a:ea charset="-122" pitchFamily="34" typeface="微软雅黑"/>
              </a:rPr>
              <a:t>随着国内商务企业的不断增多，团购能力日益提高，文具行业势必会适应形势而以更快的速度发展。许多大型外企文具生产商、经销商纷纷进驻国内市场，正是看中了现阶段文具广阔的市场前景。我们创办的“博学文具有限公司”重点在于“贴心的服务，实惠的价格”，服务是产品质量的前提，产品质量是服务的后盾。我们公司能最大限度地为校内学生提供购买各种各样的文具，以及提供方便快捷的服务，以更好的质量，更便宜的价格为大家服务。</a:t>
            </a:r>
          </a:p>
        </p:txBody>
      </p:sp>
      <p:sp>
        <p:nvSpPr>
          <p:cNvPr id="5" name="矩形 4"/>
          <p:cNvSpPr/>
          <p:nvPr/>
        </p:nvSpPr>
        <p:spPr>
          <a:xfrm>
            <a:off x="6321498" y="1350510"/>
            <a:ext cx="1584177" cy="701040"/>
          </a:xfrm>
          <a:prstGeom prst="rect">
            <a:avLst/>
          </a:prstGeom>
          <a:effectLst/>
        </p:spPr>
        <p:txBody>
          <a:bodyPr wrap="square">
            <a:spAutoFit/>
          </a:bodyPr>
          <a:lstStyle/>
          <a:p>
            <a:pPr algn="just" fontAlgn="auto">
              <a:spcBef>
                <a:spcPct val="0"/>
              </a:spcBef>
              <a:spcAft>
                <a:spcPct val="0"/>
              </a:spcAft>
              <a:defRPr/>
            </a:pPr>
            <a:r>
              <a:rPr altLang="en-US" b="1" lang="zh-CN" smtClean="0" sz="4000">
                <a:solidFill>
                  <a:schemeClr val="tx1">
                    <a:lumMod val="65000"/>
                    <a:lumOff val="35000"/>
                    <a:alpha val="91000"/>
                  </a:schemeClr>
                </a:solidFill>
                <a:latin charset="-122" pitchFamily="34" typeface="微软雅黑"/>
                <a:ea charset="-122" pitchFamily="34" typeface="微软雅黑"/>
              </a:rPr>
              <a:t>序 言</a:t>
            </a:r>
          </a:p>
        </p:txBody>
      </p:sp>
      <p:cxnSp>
        <p:nvCxnSpPr>
          <p:cNvPr id="6" name="直接连接符 5"/>
          <p:cNvCxnSpPr/>
          <p:nvPr/>
        </p:nvCxnSpPr>
        <p:spPr>
          <a:xfrm flipH="1">
            <a:off x="1619672" y="2058396"/>
            <a:ext cx="5904656" cy="0"/>
          </a:xfrm>
          <a:prstGeom prst="line">
            <a:avLst/>
          </a:prstGeom>
          <a:ln>
            <a:solidFill>
              <a:schemeClr val="tx1">
                <a:lumMod val="65000"/>
                <a:lumOff val="35000"/>
              </a:schemeClr>
            </a:solidFill>
            <a:prstDash val="dash"/>
          </a:ln>
        </p:spPr>
        <p:style>
          <a:lnRef idx="1">
            <a:schemeClr val="accent1"/>
          </a:lnRef>
          <a:fillRef idx="0">
            <a:schemeClr val="accent1"/>
          </a:fillRef>
          <a:effectRef idx="0">
            <a:schemeClr val="accent1"/>
          </a:effectRef>
          <a:fontRef idx="minor">
            <a:schemeClr val="tx1"/>
          </a:fontRef>
        </p:style>
      </p:cxnSp>
      <p:sp>
        <p:nvSpPr>
          <p:cNvPr id="7" name="等腰三角形 6"/>
          <p:cNvSpPr/>
          <p:nvPr/>
        </p:nvSpPr>
        <p:spPr>
          <a:xfrm rot="18035668">
            <a:off x="7452320" y="706290"/>
            <a:ext cx="360040" cy="310379"/>
          </a:xfrm>
          <a:prstGeom prs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8" name="等腰三角形 7"/>
          <p:cNvSpPr/>
          <p:nvPr/>
        </p:nvSpPr>
        <p:spPr>
          <a:xfrm rot="21283756">
            <a:off x="7886783" y="1012689"/>
            <a:ext cx="191945" cy="165470"/>
          </a:xfrm>
          <a:prstGeom prst="triangl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9" name="等腰三角形 8"/>
          <p:cNvSpPr/>
          <p:nvPr/>
        </p:nvSpPr>
        <p:spPr>
          <a:xfrm rot="15968007">
            <a:off x="7987839" y="1419930"/>
            <a:ext cx="304349" cy="227352"/>
          </a:xfrm>
          <a:prstGeom prst="triangl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Tree>
    <p:extLst>
      <p:ext uri="{BB962C8B-B14F-4D97-AF65-F5344CB8AC3E}">
        <p14:creationId val="2853443746"/>
      </p:ext>
    </p:extLst>
  </p:cSld>
  <p:clrMapOvr>
    <a:masterClrMapping/>
  </p:clrMapOvr>
  <p:transition spd="med">
    <p:fade/>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2" presetSubtype="3">
                                  <p:stCondLst>
                                    <p:cond delay="0"/>
                                  </p:stCondLst>
                                  <p:childTnLst>
                                    <p:set>
                                      <p:cBhvr>
                                        <p:cTn dur="1" fill="hold" id="6">
                                          <p:stCondLst>
                                            <p:cond delay="0"/>
                                          </p:stCondLst>
                                        </p:cTn>
                                        <p:tgtEl>
                                          <p:spTgt spid="7"/>
                                        </p:tgtEl>
                                        <p:attrNameLst>
                                          <p:attrName>style.visibility</p:attrName>
                                        </p:attrNameLst>
                                      </p:cBhvr>
                                      <p:to>
                                        <p:strVal val="visible"/>
                                      </p:to>
                                    </p:set>
                                    <p:anim calcmode="lin" valueType="num">
                                      <p:cBhvr additive="base">
                                        <p:cTn dur="1100" fill="hold" id="7"/>
                                        <p:tgtEl>
                                          <p:spTgt spid="7"/>
                                        </p:tgtEl>
                                        <p:attrNameLst>
                                          <p:attrName>ppt_x</p:attrName>
                                        </p:attrNameLst>
                                      </p:cBhvr>
                                      <p:tavLst>
                                        <p:tav tm="0">
                                          <p:val>
                                            <p:strVal val="1+#ppt_w/2"/>
                                          </p:val>
                                        </p:tav>
                                        <p:tav tm="100000">
                                          <p:val>
                                            <p:strVal val="#ppt_x"/>
                                          </p:val>
                                        </p:tav>
                                      </p:tavLst>
                                    </p:anim>
                                    <p:anim calcmode="lin" valueType="num">
                                      <p:cBhvr additive="base">
                                        <p:cTn dur="1100" fill="hold" id="8"/>
                                        <p:tgtEl>
                                          <p:spTgt spid="7"/>
                                        </p:tgtEl>
                                        <p:attrNameLst>
                                          <p:attrName>ppt_y</p:attrName>
                                        </p:attrNameLst>
                                      </p:cBhvr>
                                      <p:tavLst>
                                        <p:tav tm="0">
                                          <p:val>
                                            <p:strVal val="0-#ppt_h/2"/>
                                          </p:val>
                                        </p:tav>
                                        <p:tav tm="100000">
                                          <p:val>
                                            <p:strVal val="#ppt_y"/>
                                          </p:val>
                                        </p:tav>
                                      </p:tavLst>
                                    </p:anim>
                                  </p:childTnLst>
                                </p:cTn>
                              </p:par>
                              <p:par>
                                <p:cTn fill="hold" grpId="1" id="9" nodeType="withEffect" presetClass="emph" presetID="8" presetSubtype="0">
                                  <p:stCondLst>
                                    <p:cond delay="0"/>
                                  </p:stCondLst>
                                  <p:childTnLst>
                                    <p:animRot by="21600000">
                                      <p:cBhvr>
                                        <p:cTn dur="1100" fill="hold" id="10"/>
                                        <p:tgtEl>
                                          <p:spTgt spid="7"/>
                                        </p:tgtEl>
                                        <p:attrNameLst>
                                          <p:attrName>r</p:attrName>
                                        </p:attrNameLst>
                                      </p:cBhvr>
                                    </p:animRot>
                                  </p:childTnLst>
                                </p:cTn>
                              </p:par>
                              <p:par>
                                <p:cTn fill="hold" grpId="0" id="11" nodeType="withEffect" presetClass="entr" presetID="2" presetSubtype="3">
                                  <p:stCondLst>
                                    <p:cond delay="600"/>
                                  </p:stCondLst>
                                  <p:childTnLst>
                                    <p:set>
                                      <p:cBhvr>
                                        <p:cTn dur="1" fill="hold" id="12">
                                          <p:stCondLst>
                                            <p:cond delay="0"/>
                                          </p:stCondLst>
                                        </p:cTn>
                                        <p:tgtEl>
                                          <p:spTgt spid="8"/>
                                        </p:tgtEl>
                                        <p:attrNameLst>
                                          <p:attrName>style.visibility</p:attrName>
                                        </p:attrNameLst>
                                      </p:cBhvr>
                                      <p:to>
                                        <p:strVal val="visible"/>
                                      </p:to>
                                    </p:set>
                                    <p:anim calcmode="lin" valueType="num">
                                      <p:cBhvr additive="base">
                                        <p:cTn dur="1100" fill="hold" id="13"/>
                                        <p:tgtEl>
                                          <p:spTgt spid="8"/>
                                        </p:tgtEl>
                                        <p:attrNameLst>
                                          <p:attrName>ppt_x</p:attrName>
                                        </p:attrNameLst>
                                      </p:cBhvr>
                                      <p:tavLst>
                                        <p:tav tm="0">
                                          <p:val>
                                            <p:strVal val="1+#ppt_w/2"/>
                                          </p:val>
                                        </p:tav>
                                        <p:tav tm="100000">
                                          <p:val>
                                            <p:strVal val="#ppt_x"/>
                                          </p:val>
                                        </p:tav>
                                      </p:tavLst>
                                    </p:anim>
                                    <p:anim calcmode="lin" valueType="num">
                                      <p:cBhvr additive="base">
                                        <p:cTn dur="1100" fill="hold" id="14"/>
                                        <p:tgtEl>
                                          <p:spTgt spid="8"/>
                                        </p:tgtEl>
                                        <p:attrNameLst>
                                          <p:attrName>ppt_y</p:attrName>
                                        </p:attrNameLst>
                                      </p:cBhvr>
                                      <p:tavLst>
                                        <p:tav tm="0">
                                          <p:val>
                                            <p:strVal val="0-#ppt_h/2"/>
                                          </p:val>
                                        </p:tav>
                                        <p:tav tm="100000">
                                          <p:val>
                                            <p:strVal val="#ppt_y"/>
                                          </p:val>
                                        </p:tav>
                                      </p:tavLst>
                                    </p:anim>
                                  </p:childTnLst>
                                </p:cTn>
                              </p:par>
                              <p:par>
                                <p:cTn fill="hold" grpId="1" id="15" nodeType="withEffect" presetClass="emph" presetID="8" presetSubtype="0">
                                  <p:stCondLst>
                                    <p:cond delay="600"/>
                                  </p:stCondLst>
                                  <p:childTnLst>
                                    <p:animRot by="21600000">
                                      <p:cBhvr>
                                        <p:cTn dur="1100" fill="hold" id="16"/>
                                        <p:tgtEl>
                                          <p:spTgt spid="8"/>
                                        </p:tgtEl>
                                        <p:attrNameLst>
                                          <p:attrName>r</p:attrName>
                                        </p:attrNameLst>
                                      </p:cBhvr>
                                    </p:animRot>
                                  </p:childTnLst>
                                </p:cTn>
                              </p:par>
                              <p:par>
                                <p:cTn fill="hold" grpId="0" id="17" nodeType="withEffect" presetClass="entr" presetID="2" presetSubtype="3">
                                  <p:stCondLst>
                                    <p:cond delay="1200"/>
                                  </p:stCondLst>
                                  <p:childTnLst>
                                    <p:set>
                                      <p:cBhvr>
                                        <p:cTn dur="1" fill="hold" id="18">
                                          <p:stCondLst>
                                            <p:cond delay="0"/>
                                          </p:stCondLst>
                                        </p:cTn>
                                        <p:tgtEl>
                                          <p:spTgt spid="9"/>
                                        </p:tgtEl>
                                        <p:attrNameLst>
                                          <p:attrName>style.visibility</p:attrName>
                                        </p:attrNameLst>
                                      </p:cBhvr>
                                      <p:to>
                                        <p:strVal val="visible"/>
                                      </p:to>
                                    </p:set>
                                    <p:anim calcmode="lin" valueType="num">
                                      <p:cBhvr additive="base">
                                        <p:cTn dur="1100" fill="hold" id="19"/>
                                        <p:tgtEl>
                                          <p:spTgt spid="9"/>
                                        </p:tgtEl>
                                        <p:attrNameLst>
                                          <p:attrName>ppt_x</p:attrName>
                                        </p:attrNameLst>
                                      </p:cBhvr>
                                      <p:tavLst>
                                        <p:tav tm="0">
                                          <p:val>
                                            <p:strVal val="1+#ppt_w/2"/>
                                          </p:val>
                                        </p:tav>
                                        <p:tav tm="100000">
                                          <p:val>
                                            <p:strVal val="#ppt_x"/>
                                          </p:val>
                                        </p:tav>
                                      </p:tavLst>
                                    </p:anim>
                                    <p:anim calcmode="lin" valueType="num">
                                      <p:cBhvr additive="base">
                                        <p:cTn dur="1100" fill="hold" id="20"/>
                                        <p:tgtEl>
                                          <p:spTgt spid="9"/>
                                        </p:tgtEl>
                                        <p:attrNameLst>
                                          <p:attrName>ppt_y</p:attrName>
                                        </p:attrNameLst>
                                      </p:cBhvr>
                                      <p:tavLst>
                                        <p:tav tm="0">
                                          <p:val>
                                            <p:strVal val="0-#ppt_h/2"/>
                                          </p:val>
                                        </p:tav>
                                        <p:tav tm="100000">
                                          <p:val>
                                            <p:strVal val="#ppt_y"/>
                                          </p:val>
                                        </p:tav>
                                      </p:tavLst>
                                    </p:anim>
                                  </p:childTnLst>
                                </p:cTn>
                              </p:par>
                              <p:par>
                                <p:cTn fill="hold" grpId="1" id="21" nodeType="withEffect" presetClass="emph" presetID="8" presetSubtype="0">
                                  <p:stCondLst>
                                    <p:cond delay="1200"/>
                                  </p:stCondLst>
                                  <p:childTnLst>
                                    <p:animRot by="21600000">
                                      <p:cBhvr>
                                        <p:cTn dur="1100" fill="hold" id="22"/>
                                        <p:tgtEl>
                                          <p:spTgt spid="9"/>
                                        </p:tgtEl>
                                        <p:attrNameLst>
                                          <p:attrName>r</p:attrName>
                                        </p:attrNameLst>
                                      </p:cBhvr>
                                    </p:animRot>
                                  </p:childTnLst>
                                </p:cTn>
                              </p:par>
                            </p:childTnLst>
                          </p:cTn>
                        </p:par>
                        <p:par>
                          <p:cTn fill="hold" id="23" nodeType="afterGroup">
                            <p:stCondLst>
                              <p:cond delay="2300"/>
                            </p:stCondLst>
                            <p:childTnLst>
                              <p:par>
                                <p:cTn fill="hold" id="24" nodeType="afterEffect" presetClass="entr" presetID="2" presetSubtype="8">
                                  <p:stCondLst>
                                    <p:cond delay="0"/>
                                  </p:stCondLst>
                                  <p:childTnLst>
                                    <p:set>
                                      <p:cBhvr>
                                        <p:cTn dur="1" fill="hold" id="25">
                                          <p:stCondLst>
                                            <p:cond delay="0"/>
                                          </p:stCondLst>
                                        </p:cTn>
                                        <p:tgtEl>
                                          <p:spTgt spid="5"/>
                                        </p:tgtEl>
                                        <p:attrNameLst>
                                          <p:attrName>style.visibility</p:attrName>
                                        </p:attrNameLst>
                                      </p:cBhvr>
                                      <p:to>
                                        <p:strVal val="visible"/>
                                      </p:to>
                                    </p:set>
                                    <p:anim calcmode="lin" valueType="num">
                                      <p:cBhvr additive="base">
                                        <p:cTn dur="500" fill="hold" id="26"/>
                                        <p:tgtEl>
                                          <p:spTgt spid="5"/>
                                        </p:tgtEl>
                                        <p:attrNameLst>
                                          <p:attrName>ppt_x</p:attrName>
                                        </p:attrNameLst>
                                      </p:cBhvr>
                                      <p:tavLst>
                                        <p:tav tm="0">
                                          <p:val>
                                            <p:strVal val="0-#ppt_w/2"/>
                                          </p:val>
                                        </p:tav>
                                        <p:tav tm="100000">
                                          <p:val>
                                            <p:strVal val="#ppt_x"/>
                                          </p:val>
                                        </p:tav>
                                      </p:tavLst>
                                    </p:anim>
                                    <p:anim calcmode="lin" valueType="num">
                                      <p:cBhvr additive="base">
                                        <p:cTn dur="500" fill="hold" id="27"/>
                                        <p:tgtEl>
                                          <p:spTgt spid="5"/>
                                        </p:tgtEl>
                                        <p:attrNameLst>
                                          <p:attrName>ppt_y</p:attrName>
                                        </p:attrNameLst>
                                      </p:cBhvr>
                                      <p:tavLst>
                                        <p:tav tm="0">
                                          <p:val>
                                            <p:strVal val="#ppt_y"/>
                                          </p:val>
                                        </p:tav>
                                        <p:tav tm="100000">
                                          <p:val>
                                            <p:strVal val="#ppt_y"/>
                                          </p:val>
                                        </p:tav>
                                      </p:tavLst>
                                    </p:anim>
                                  </p:childTnLst>
                                </p:cTn>
                              </p:par>
                              <p:par>
                                <p:cTn fill="hold" grpId="0" id="28" nodeType="withEffect" presetClass="entr" presetID="47" presetSubtype="0">
                                  <p:stCondLst>
                                    <p:cond delay="800"/>
                                  </p:stCondLst>
                                  <p:childTnLst>
                                    <p:set>
                                      <p:cBhvr>
                                        <p:cTn dur="1" fill="hold" id="29">
                                          <p:stCondLst>
                                            <p:cond delay="0"/>
                                          </p:stCondLst>
                                        </p:cTn>
                                        <p:tgtEl>
                                          <p:spTgt spid="3"/>
                                        </p:tgtEl>
                                        <p:attrNameLst>
                                          <p:attrName>style.visibility</p:attrName>
                                        </p:attrNameLst>
                                      </p:cBhvr>
                                      <p:to>
                                        <p:strVal val="visible"/>
                                      </p:to>
                                    </p:set>
                                    <p:animEffect filter="fade" transition="in">
                                      <p:cBhvr>
                                        <p:cTn dur="500" id="30"/>
                                        <p:tgtEl>
                                          <p:spTgt spid="3"/>
                                        </p:tgtEl>
                                      </p:cBhvr>
                                    </p:animEffect>
                                    <p:anim calcmode="lin" valueType="num">
                                      <p:cBhvr>
                                        <p:cTn dur="500" fill="hold" id="31"/>
                                        <p:tgtEl>
                                          <p:spTgt spid="3"/>
                                        </p:tgtEl>
                                        <p:attrNameLst>
                                          <p:attrName>ppt_x</p:attrName>
                                        </p:attrNameLst>
                                      </p:cBhvr>
                                      <p:tavLst>
                                        <p:tav tm="0">
                                          <p:val>
                                            <p:strVal val="#ppt_x"/>
                                          </p:val>
                                        </p:tav>
                                        <p:tav tm="100000">
                                          <p:val>
                                            <p:strVal val="#ppt_x"/>
                                          </p:val>
                                        </p:tav>
                                      </p:tavLst>
                                    </p:anim>
                                    <p:anim calcmode="lin" valueType="num">
                                      <p:cBhvr>
                                        <p:cTn dur="500" fill="hold" id="32"/>
                                        <p:tgtEl>
                                          <p:spTgt spid="3"/>
                                        </p:tgtEl>
                                        <p:attrNameLst>
                                          <p:attrName>ppt_y</p:attrName>
                                        </p:attrNameLst>
                                      </p:cBhvr>
                                      <p:tavLst>
                                        <p:tav tm="0">
                                          <p:val>
                                            <p:strVal val="#ppt_y-.1"/>
                                          </p:val>
                                        </p:tav>
                                        <p:tav tm="100000">
                                          <p:val>
                                            <p:strVal val="#ppt_y"/>
                                          </p:val>
                                        </p:tav>
                                      </p:tavLst>
                                    </p:anim>
                                  </p:childTnLst>
                                </p:cTn>
                              </p:par>
                              <p:par>
                                <p:cTn fill="hold" id="33" nodeType="withEffect" presetClass="entr" presetID="22" presetSubtype="2">
                                  <p:stCondLst>
                                    <p:cond delay="1200"/>
                                  </p:stCondLst>
                                  <p:childTnLst>
                                    <p:set>
                                      <p:cBhvr>
                                        <p:cTn dur="1" fill="hold" id="34">
                                          <p:stCondLst>
                                            <p:cond delay="0"/>
                                          </p:stCondLst>
                                        </p:cTn>
                                        <p:tgtEl>
                                          <p:spTgt spid="6"/>
                                        </p:tgtEl>
                                        <p:attrNameLst>
                                          <p:attrName>style.visibility</p:attrName>
                                        </p:attrNameLst>
                                      </p:cBhvr>
                                      <p:to>
                                        <p:strVal val="visible"/>
                                      </p:to>
                                    </p:set>
                                    <p:animEffect filter="wipe(right)" transition="in">
                                      <p:cBhvr>
                                        <p:cTn dur="500" id="35"/>
                                        <p:tgtEl>
                                          <p:spTgt spid="6"/>
                                        </p:tgtEl>
                                      </p:cBhvr>
                                    </p:animEffect>
                                  </p:childTnLst>
                                </p:cTn>
                              </p:par>
                              <p:par>
                                <p:cTn fill="hold" grpId="0" id="36" nodeType="withEffect" presetClass="entr" presetID="53" presetSubtype="0">
                                  <p:stCondLst>
                                    <p:cond delay="1100"/>
                                  </p:stCondLst>
                                  <p:childTnLst>
                                    <p:set>
                                      <p:cBhvr>
                                        <p:cTn dur="1" fill="hold" id="37">
                                          <p:stCondLst>
                                            <p:cond delay="0"/>
                                          </p:stCondLst>
                                        </p:cTn>
                                        <p:tgtEl>
                                          <p:spTgt spid="4"/>
                                        </p:tgtEl>
                                        <p:attrNameLst>
                                          <p:attrName>style.visibility</p:attrName>
                                        </p:attrNameLst>
                                      </p:cBhvr>
                                      <p:to>
                                        <p:strVal val="visible"/>
                                      </p:to>
                                    </p:set>
                                    <p:anim calcmode="lin" valueType="num">
                                      <p:cBhvr>
                                        <p:cTn dur="2300" fill="hold" id="38"/>
                                        <p:tgtEl>
                                          <p:spTgt spid="4"/>
                                        </p:tgtEl>
                                        <p:attrNameLst>
                                          <p:attrName>ppt_w</p:attrName>
                                        </p:attrNameLst>
                                      </p:cBhvr>
                                      <p:tavLst>
                                        <p:tav tm="0">
                                          <p:val>
                                            <p:fltVal val="0"/>
                                          </p:val>
                                        </p:tav>
                                        <p:tav tm="100000">
                                          <p:val>
                                            <p:strVal val="#ppt_w"/>
                                          </p:val>
                                        </p:tav>
                                      </p:tavLst>
                                    </p:anim>
                                    <p:anim calcmode="lin" valueType="num">
                                      <p:cBhvr>
                                        <p:cTn dur="2300" fill="hold" id="39"/>
                                        <p:tgtEl>
                                          <p:spTgt spid="4"/>
                                        </p:tgtEl>
                                        <p:attrNameLst>
                                          <p:attrName>ppt_h</p:attrName>
                                        </p:attrNameLst>
                                      </p:cBhvr>
                                      <p:tavLst>
                                        <p:tav tm="0">
                                          <p:val>
                                            <p:fltVal val="0"/>
                                          </p:val>
                                        </p:tav>
                                        <p:tav tm="100000">
                                          <p:val>
                                            <p:strVal val="#ppt_h"/>
                                          </p:val>
                                        </p:tav>
                                      </p:tavLst>
                                    </p:anim>
                                    <p:animEffect filter="fade" transition="in">
                                      <p:cBhvr>
                                        <p:cTn dur="2300" id="40"/>
                                        <p:tgtEl>
                                          <p:spTgt spid="4"/>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3"/>
      <p:bldP grpId="0" spid="4"/>
      <p:bldP grpId="0" spid="7"/>
      <p:bldP grpId="1" spid="7"/>
      <p:bldP grpId="0" spid="8"/>
      <p:bldP grpId="1" spid="8"/>
      <p:bldP grpId="0" spid="9"/>
      <p:bldP grpId="1" spid="9"/>
    </p:bldLst>
  </p:timing>
</p:sld>
</file>

<file path=ppt/slides/slide20.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bg>
      <p:bgPr>
        <a:blipFill dpi="0" rotWithShape="1">
          <a:blip r:embed="rId3">
            <a:lum/>
            <a:extLst>
              <a:ext uri="{28A0092B-C50C-407E-A947-70E740481C1C}">
                <a14:useLocalDpi/>
              </a:ext>
            </a:extLst>
          </a:blip>
          <a:stretch>
            <a:fillRect/>
          </a:stretch>
        </a:blipFill>
        <a:effectLst/>
      </p:bgPr>
    </p:bg>
    <p:spTree>
      <p:nvGrpSpPr>
        <p:cNvPr id="1" name=""/>
        <p:cNvGrpSpPr/>
        <p:nvPr/>
      </p:nvGrpSpPr>
      <p:grpSpPr>
        <a:xfrm>
          <a:off x="0" y="0"/>
          <a:ext cx="0" cy="0"/>
        </a:xfrm>
      </p:grpSpPr>
      <p:sp>
        <p:nvSpPr>
          <p:cNvPr id="194" name="矩形 193"/>
          <p:cNvSpPr/>
          <p:nvPr/>
        </p:nvSpPr>
        <p:spPr>
          <a:xfrm>
            <a:off x="0" y="434529"/>
            <a:ext cx="755576" cy="409030"/>
          </a:xfrm>
          <a:prstGeom prst="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95" name="TextBox 194"/>
          <p:cNvSpPr txBox="1"/>
          <p:nvPr/>
        </p:nvSpPr>
        <p:spPr>
          <a:xfrm>
            <a:off x="683568" y="360988"/>
            <a:ext cx="2592288" cy="335280"/>
          </a:xfrm>
          <a:prstGeom prst="rect">
            <a:avLst/>
          </a:prstGeom>
          <a:noFill/>
          <a:effectLst/>
        </p:spPr>
        <p:txBody>
          <a:bodyPr rtlCol="0" wrap="square">
            <a:spAutoFit/>
          </a:bodyPr>
          <a:lstStyle/>
          <a:p>
            <a:r>
              <a:rPr altLang="en-US" b="1" lang="zh-CN" smtClean="0" sz="1600">
                <a:solidFill>
                  <a:schemeClr val="tx1">
                    <a:lumMod val="65000"/>
                    <a:lumOff val="35000"/>
                  </a:schemeClr>
                </a:solidFill>
                <a:latin charset="-122" pitchFamily="34" typeface="微软雅黑"/>
                <a:ea charset="-122" pitchFamily="34" typeface="微软雅黑"/>
              </a:rPr>
              <a:t>在这里填写目录标题内容</a:t>
            </a:r>
          </a:p>
        </p:txBody>
      </p:sp>
      <p:sp>
        <p:nvSpPr>
          <p:cNvPr id="196" name="矩形 195"/>
          <p:cNvSpPr/>
          <p:nvPr/>
        </p:nvSpPr>
        <p:spPr>
          <a:xfrm>
            <a:off x="715208" y="607789"/>
            <a:ext cx="1544955" cy="304800"/>
          </a:xfrm>
          <a:prstGeom prst="rect">
            <a:avLst/>
          </a:prstGeom>
        </p:spPr>
        <p:txBody>
          <a:bodyPr wrap="none">
            <a:spAutoFit/>
          </a:bodyPr>
          <a:lstStyle/>
          <a:p>
            <a:r>
              <a:rPr altLang="zh-CN" lang="en-US" sz="1400">
                <a:solidFill>
                  <a:schemeClr val="tx1">
                    <a:lumMod val="65000"/>
                    <a:lumOff val="35000"/>
                  </a:schemeClr>
                </a:solidFill>
                <a:latin charset="0" panose="020b0806030902050204" pitchFamily="34" typeface="Impact"/>
              </a:rPr>
              <a:t>Fill in the title here</a:t>
            </a:r>
          </a:p>
        </p:txBody>
      </p:sp>
      <p:grpSp>
        <p:nvGrpSpPr>
          <p:cNvPr id="46" name="组合 45"/>
          <p:cNvGrpSpPr/>
          <p:nvPr/>
        </p:nvGrpSpPr>
        <p:grpSpPr>
          <a:xfrm>
            <a:off x="931836" y="1544293"/>
            <a:ext cx="1352926" cy="1352926"/>
            <a:chOff x="1003844" y="1472285"/>
            <a:chExt cx="1352926" cy="1352926"/>
          </a:xfrm>
        </p:grpSpPr>
        <p:sp>
          <p:nvSpPr>
            <p:cNvPr id="47" name="泪滴形 24"/>
            <p:cNvSpPr/>
            <p:nvPr/>
          </p:nvSpPr>
          <p:spPr bwMode="auto">
            <a:xfrm flipH="1" rot="10800000">
              <a:off x="1003844" y="1472285"/>
              <a:ext cx="1352926" cy="1352926"/>
            </a:xfrm>
            <a:custGeom>
              <a:gdLst>
                <a:gd fmla="*/ 679134 w 1680168" name="T0"/>
                <a:gd fmla="*/ 1503514 h 1680168" name="T1"/>
                <a:gd fmla="*/ 176653 w 1680168" name="T2"/>
                <a:gd fmla="*/ 1001034 h 1680168" name="T3"/>
                <a:gd fmla="*/ 679134 w 1680168" name="T4"/>
                <a:gd fmla="*/ 498554 h 1680168" name="T5"/>
                <a:gd fmla="*/ 1181615 w 1680168" name="T6"/>
                <a:gd fmla="*/ 1001034 h 1680168" name="T7"/>
                <a:gd fmla="*/ 679134 w 1680168" name="T8"/>
                <a:gd fmla="*/ 1503514 h 1680168" name="T9"/>
                <a:gd fmla="*/ 840084 w 1680168" name="T10"/>
                <a:gd fmla="*/ 1680168 h 1680168" name="T11"/>
                <a:gd fmla="*/ 1680168 w 1680168" name="T12"/>
                <a:gd fmla="*/ 840084 h 1680168" name="T13"/>
                <a:gd fmla="*/ 1680168 w 1680168" name="T14"/>
                <a:gd fmla="*/ 0 h 1680168" name="T15"/>
                <a:gd fmla="*/ 840084 w 1680168" name="T16"/>
                <a:gd fmla="*/ 0 h 1680168" name="T17"/>
                <a:gd fmla="*/ 0 w 1680168" name="T18"/>
                <a:gd fmla="*/ 840084 h 1680168" name="T19"/>
                <a:gd fmla="*/ 840084 w 1680168" name="T20"/>
                <a:gd fmla="*/ 1680168 h 1680168"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1680168" w="1680168">
                  <a:moveTo>
                    <a:pt x="679134" y="1503514"/>
                  </a:moveTo>
                  <a:cubicBezTo>
                    <a:pt x="401621" y="1503514"/>
                    <a:pt x="176653" y="1278546"/>
                    <a:pt x="176653" y="1001034"/>
                  </a:cubicBezTo>
                  <a:cubicBezTo>
                    <a:pt x="176653" y="723522"/>
                    <a:pt x="401621" y="498554"/>
                    <a:pt x="679134" y="498554"/>
                  </a:cubicBezTo>
                  <a:cubicBezTo>
                    <a:pt x="956647" y="498554"/>
                    <a:pt x="1181615" y="723522"/>
                    <a:pt x="1181615" y="1001034"/>
                  </a:cubicBezTo>
                  <a:cubicBezTo>
                    <a:pt x="1181615" y="1278546"/>
                    <a:pt x="956647" y="1503514"/>
                    <a:pt x="679134" y="1503514"/>
                  </a:cubicBezTo>
                  <a:close/>
                  <a:moveTo>
                    <a:pt x="840084" y="1680168"/>
                  </a:moveTo>
                  <a:cubicBezTo>
                    <a:pt x="1304050" y="1680168"/>
                    <a:pt x="1680168" y="1304050"/>
                    <a:pt x="1680168" y="840084"/>
                  </a:cubicBezTo>
                  <a:lnTo>
                    <a:pt x="1680168" y="0"/>
                  </a:lnTo>
                  <a:lnTo>
                    <a:pt x="840084" y="0"/>
                  </a:lnTo>
                  <a:cubicBezTo>
                    <a:pt x="376118" y="0"/>
                    <a:pt x="0" y="376118"/>
                    <a:pt x="0" y="840084"/>
                  </a:cubicBezTo>
                  <a:cubicBezTo>
                    <a:pt x="0" y="1304050"/>
                    <a:pt x="376118" y="1680168"/>
                    <a:pt x="840084" y="1680168"/>
                  </a:cubicBezTo>
                  <a:close/>
                </a:path>
              </a:pathLst>
            </a:custGeom>
            <a:solidFill>
              <a:schemeClr val="tx2"/>
            </a:solidFill>
            <a:ln>
              <a:noFill/>
            </a:ln>
          </p:spPr>
          <p:txBody>
            <a:bodyPr anchor="ctr"/>
            <a:lstStyle/>
            <a:p>
              <a:pPr defTabSz="914400" eaLnBrk="1" fontAlgn="auto" hangingPunct="1" indent="0" latinLnBrk="0" lvl="0" marL="0" marR="0">
                <a:lnSpc>
                  <a:spcPct val="100000"/>
                </a:lnSpc>
                <a:spcBef>
                  <a:spcPct val="0"/>
                </a:spcBef>
                <a:spcAft>
                  <a:spcPct val="0"/>
                </a:spcAft>
                <a:buClrTx/>
                <a:buSzTx/>
                <a:buFontTx/>
                <a:buNone/>
                <a:defRPr/>
              </a:pPr>
              <a:endParaRPr altLang="en-US" b="0" baseline="0" cap="none" i="0" kern="0" kumimoji="0" lang="zh-CN" noProof="0" normalizeH="0" smtClean="0" spc="0" strike="noStrike" sz="1800" u="none">
                <a:ln>
                  <a:noFill/>
                </a:ln>
                <a:solidFill>
                  <a:sysClr lastClr="000000" val="windowText"/>
                </a:solidFill>
                <a:effectLst/>
                <a:uLnTx/>
                <a:uFillTx/>
              </a:endParaRPr>
            </a:p>
          </p:txBody>
        </p:sp>
        <p:sp>
          <p:nvSpPr>
            <p:cNvPr id="48" name="TextBox 47"/>
            <p:cNvSpPr txBox="1"/>
            <p:nvPr/>
          </p:nvSpPr>
          <p:spPr>
            <a:xfrm>
              <a:off x="1202218" y="1811239"/>
              <a:ext cx="608181" cy="457200"/>
            </a:xfrm>
            <a:prstGeom prst="rect">
              <a:avLst/>
            </a:prstGeom>
            <a:noFill/>
          </p:spPr>
          <p:txBody>
            <a:bodyPr rtlCol="0" wrap="none">
              <a:spAutoFit/>
            </a:bodyPr>
            <a:lstStyle/>
            <a:p>
              <a:pPr defTabSz="914400" eaLnBrk="1" fontAlgn="auto" hangingPunct="1" indent="0" latinLnBrk="0" lvl="0" marL="0" marR="0">
                <a:lnSpc>
                  <a:spcPct val="100000"/>
                </a:lnSpc>
                <a:spcBef>
                  <a:spcPct val="0"/>
                </a:spcBef>
                <a:spcAft>
                  <a:spcPct val="0"/>
                </a:spcAft>
                <a:buClrTx/>
                <a:buSzTx/>
                <a:buFontTx/>
                <a:buNone/>
                <a:defRPr/>
              </a:pPr>
              <a:r>
                <a:rPr altLang="zh-CN" b="1" kern="0" lang="en-US" sz="2400">
                  <a:solidFill>
                    <a:sysClr lastClr="000000" val="windowText"/>
                  </a:solidFill>
                  <a:latin charset="0" pitchFamily="82" typeface="Charlemagne Std"/>
                  <a:ea charset="-122" pitchFamily="34" typeface="微软雅黑"/>
                </a:rPr>
                <a:t>35%</a:t>
              </a:r>
            </a:p>
          </p:txBody>
        </p:sp>
      </p:grpSp>
      <p:grpSp>
        <p:nvGrpSpPr>
          <p:cNvPr id="49" name="组合 48"/>
          <p:cNvGrpSpPr/>
          <p:nvPr/>
        </p:nvGrpSpPr>
        <p:grpSpPr>
          <a:xfrm>
            <a:off x="755576" y="2932734"/>
            <a:ext cx="1512620" cy="1513898"/>
            <a:chOff x="827584" y="2860726"/>
            <a:chExt cx="1512620" cy="1513898"/>
          </a:xfrm>
        </p:grpSpPr>
        <p:sp>
          <p:nvSpPr>
            <p:cNvPr id="50" name="泪滴形 38"/>
            <p:cNvSpPr/>
            <p:nvPr/>
          </p:nvSpPr>
          <p:spPr bwMode="auto">
            <a:xfrm>
              <a:off x="827584" y="2860726"/>
              <a:ext cx="1512620" cy="1513898"/>
            </a:xfrm>
            <a:custGeom>
              <a:gdLst>
                <a:gd fmla="*/ 811275 w 1879944" name="T0"/>
                <a:gd fmla="*/ 455670 h 1880638" name="T1"/>
                <a:gd fmla="*/ 198108 w 1879944" name="T2"/>
                <a:gd fmla="*/ 1069063 h 1880638" name="T3"/>
                <a:gd fmla="*/ 811275 w 1879944" name="T4"/>
                <a:gd fmla="*/ 1682456 h 1880638" name="T5"/>
                <a:gd fmla="*/ 1424442 w 1879944" name="T6"/>
                <a:gd fmla="*/ 1069063 h 1880638" name="T7"/>
                <a:gd fmla="*/ 811275 w 1879944" name="T8"/>
                <a:gd fmla="*/ 455670 h 1880638" name="T9"/>
                <a:gd fmla="*/ 939973 w 1879944" name="T10"/>
                <a:gd fmla="*/ 0 h 1880638" name="T11"/>
                <a:gd fmla="*/ 1879944 w 1879944" name="T12"/>
                <a:gd fmla="*/ 0 h 1880638" name="T13"/>
                <a:gd fmla="*/ 1879944 w 1879944" name="T14"/>
                <a:gd fmla="*/ 940319 h 1880638" name="T15"/>
                <a:gd fmla="*/ 939972 w 1879944" name="T16"/>
                <a:gd fmla="*/ 1880638 h 1880638" name="T17"/>
                <a:gd fmla="*/ 0 w 1879944" name="T18"/>
                <a:gd fmla="*/ 940319 h 1880638" name="T19"/>
                <a:gd fmla="*/ 1 w 1879944" name="T20"/>
                <a:gd fmla="*/ 940319 h 1880638" name="T21"/>
                <a:gd fmla="*/ 939973 w 1879944" name="T22"/>
                <a:gd fmla="*/ 0 h 1880638" name="T2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b="b" l="0" r="r" t="0"/>
              <a:pathLst>
                <a:path h="1880638" w="1879943">
                  <a:moveTo>
                    <a:pt x="811275" y="455670"/>
                  </a:moveTo>
                  <a:cubicBezTo>
                    <a:pt x="472632" y="455670"/>
                    <a:pt x="198108" y="730295"/>
                    <a:pt x="198108" y="1069063"/>
                  </a:cubicBezTo>
                  <a:cubicBezTo>
                    <a:pt x="198108" y="1407831"/>
                    <a:pt x="472632" y="1682456"/>
                    <a:pt x="811275" y="1682456"/>
                  </a:cubicBezTo>
                  <a:cubicBezTo>
                    <a:pt x="1149918" y="1682456"/>
                    <a:pt x="1424442" y="1407831"/>
                    <a:pt x="1424442" y="1069063"/>
                  </a:cubicBezTo>
                  <a:cubicBezTo>
                    <a:pt x="1424442" y="730295"/>
                    <a:pt x="1149918" y="455670"/>
                    <a:pt x="811275" y="455670"/>
                  </a:cubicBezTo>
                  <a:close/>
                  <a:moveTo>
                    <a:pt x="939973" y="0"/>
                  </a:moveTo>
                  <a:lnTo>
                    <a:pt x="1879944" y="0"/>
                  </a:lnTo>
                  <a:lnTo>
                    <a:pt x="1879944" y="940319"/>
                  </a:lnTo>
                  <a:cubicBezTo>
                    <a:pt x="1879944" y="1459643"/>
                    <a:pt x="1459104" y="1880638"/>
                    <a:pt x="939972" y="1880638"/>
                  </a:cubicBezTo>
                  <a:cubicBezTo>
                    <a:pt x="420840" y="1880638"/>
                    <a:pt x="0" y="1459643"/>
                    <a:pt x="0" y="940319"/>
                  </a:cubicBezTo>
                  <a:lnTo>
                    <a:pt x="1" y="940319"/>
                  </a:lnTo>
                  <a:cubicBezTo>
                    <a:pt x="1" y="420995"/>
                    <a:pt x="420841" y="0"/>
                    <a:pt x="939973" y="0"/>
                  </a:cubicBezTo>
                  <a:close/>
                </a:path>
              </a:pathLst>
            </a:custGeom>
            <a:solidFill>
              <a:schemeClr val="accent5"/>
            </a:solidFill>
            <a:ln>
              <a:noFill/>
            </a:ln>
          </p:spPr>
          <p:txBody>
            <a:bodyPr anchor="ctr"/>
            <a:lstStyle/>
            <a:p>
              <a:pPr defTabSz="914400" eaLnBrk="1" fontAlgn="auto" hangingPunct="1" indent="0" latinLnBrk="0" lvl="0" marL="0" marR="0">
                <a:lnSpc>
                  <a:spcPct val="100000"/>
                </a:lnSpc>
                <a:spcBef>
                  <a:spcPct val="0"/>
                </a:spcBef>
                <a:spcAft>
                  <a:spcPct val="0"/>
                </a:spcAft>
                <a:buClrTx/>
                <a:buSzTx/>
                <a:buFontTx/>
                <a:buNone/>
                <a:defRPr/>
              </a:pPr>
              <a:endParaRPr altLang="en-US" b="0" baseline="0" cap="none" i="0" kern="0" kumimoji="0" lang="zh-CN" noProof="0" normalizeH="0" smtClean="0" spc="0" strike="noStrike" sz="1800" u="none">
                <a:ln>
                  <a:noFill/>
                </a:ln>
                <a:solidFill>
                  <a:sysClr lastClr="000000" val="windowText"/>
                </a:solidFill>
                <a:effectLst/>
                <a:uLnTx/>
                <a:uFillTx/>
              </a:endParaRPr>
            </a:p>
          </p:txBody>
        </p:sp>
        <p:sp>
          <p:nvSpPr>
            <p:cNvPr id="51" name="TextBox 50"/>
            <p:cNvSpPr txBox="1"/>
            <p:nvPr/>
          </p:nvSpPr>
          <p:spPr>
            <a:xfrm>
              <a:off x="1115616" y="3493517"/>
              <a:ext cx="628893" cy="457200"/>
            </a:xfrm>
            <a:prstGeom prst="rect">
              <a:avLst/>
            </a:prstGeom>
            <a:noFill/>
          </p:spPr>
          <p:txBody>
            <a:bodyPr rtlCol="0" wrap="none">
              <a:spAutoFit/>
            </a:bodyPr>
            <a:lstStyle/>
            <a:p>
              <a:pPr defTabSz="914400" eaLnBrk="1" fontAlgn="auto" hangingPunct="1" indent="0" latinLnBrk="0" lvl="0" marL="0" marR="0">
                <a:lnSpc>
                  <a:spcPct val="100000"/>
                </a:lnSpc>
                <a:spcBef>
                  <a:spcPct val="0"/>
                </a:spcBef>
                <a:spcAft>
                  <a:spcPct val="0"/>
                </a:spcAft>
                <a:buClrTx/>
                <a:buSzTx/>
                <a:buFontTx/>
                <a:buNone/>
                <a:defRPr/>
              </a:pPr>
              <a:r>
                <a:rPr altLang="zh-CN" b="1" kern="0" lang="en-US" smtClean="0" sz="2400">
                  <a:solidFill>
                    <a:sysClr lastClr="000000" val="windowText"/>
                  </a:solidFill>
                  <a:latin charset="0" pitchFamily="82" typeface="Charlemagne Std"/>
                  <a:ea charset="-122" pitchFamily="34" typeface="微软雅黑"/>
                </a:rPr>
                <a:t>50%</a:t>
              </a:r>
            </a:p>
          </p:txBody>
        </p:sp>
      </p:grpSp>
      <p:grpSp>
        <p:nvGrpSpPr>
          <p:cNvPr id="52" name="组合 51"/>
          <p:cNvGrpSpPr/>
          <p:nvPr/>
        </p:nvGrpSpPr>
        <p:grpSpPr>
          <a:xfrm>
            <a:off x="2303115" y="1330942"/>
            <a:ext cx="1567555" cy="1566277"/>
            <a:chOff x="2375123" y="1258934"/>
            <a:chExt cx="1567555" cy="1566277"/>
          </a:xfrm>
        </p:grpSpPr>
        <p:sp>
          <p:nvSpPr>
            <p:cNvPr id="53" name="泪滴形 34"/>
            <p:cNvSpPr/>
            <p:nvPr/>
          </p:nvSpPr>
          <p:spPr bwMode="auto">
            <a:xfrm flipH="1" rot="16200000">
              <a:off x="2375762" y="1258295"/>
              <a:ext cx="1566277" cy="1567555"/>
            </a:xfrm>
            <a:custGeom>
              <a:gdLst>
                <a:gd fmla="*/ 205247 w 1947680" name="T0"/>
                <a:gd fmla="*/ 1146936 h 1946960" name="T1"/>
                <a:gd fmla="*/ 800320 w 1947680" name="T2"/>
                <a:gd fmla="*/ 552082 h 1946960" name="T3"/>
                <a:gd fmla="*/ 1395393 w 1947680" name="T4"/>
                <a:gd fmla="*/ 1146936 h 1946960" name="T5"/>
                <a:gd fmla="*/ 800320 w 1947680" name="T6"/>
                <a:gd fmla="*/ 1741790 h 1946960" name="T7"/>
                <a:gd fmla="*/ 205247 w 1947680" name="T8"/>
                <a:gd fmla="*/ 1146936 h 1946960" name="T9"/>
                <a:gd fmla="*/ 0 w 1947680" name="T10"/>
                <a:gd fmla="*/ 973480 h 1946960" name="T11"/>
                <a:gd fmla="*/ 973840 w 1947680" name="T12"/>
                <a:gd fmla="*/ 1946960 h 1946960" name="T13"/>
                <a:gd fmla="*/ 1947680 w 1947680" name="T14"/>
                <a:gd fmla="*/ 973480 h 1946960" name="T15"/>
                <a:gd fmla="*/ 1947680 w 1947680" name="T16"/>
                <a:gd fmla="*/ 0 h 1946960" name="T17"/>
                <a:gd fmla="*/ 973841 w 1947680" name="T18"/>
                <a:gd fmla="*/ 0 h 1946960" name="T19"/>
                <a:gd fmla="*/ 1 w 1947680" name="T20"/>
                <a:gd fmla="*/ 973480 h 1946960" name="T21"/>
                <a:gd fmla="*/ 0 w 1947680" name="T22"/>
                <a:gd fmla="*/ 973480 h 1946960" name="T2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b="b" l="0" r="r" t="0"/>
              <a:pathLst>
                <a:path h="1946960" w="1947679">
                  <a:moveTo>
                    <a:pt x="205247" y="1146936"/>
                  </a:moveTo>
                  <a:cubicBezTo>
                    <a:pt x="205247" y="818407"/>
                    <a:pt x="471670" y="552082"/>
                    <a:pt x="800320" y="552082"/>
                  </a:cubicBezTo>
                  <a:cubicBezTo>
                    <a:pt x="1128970" y="552082"/>
                    <a:pt x="1395393" y="818407"/>
                    <a:pt x="1395393" y="1146936"/>
                  </a:cubicBezTo>
                  <a:cubicBezTo>
                    <a:pt x="1395393" y="1475465"/>
                    <a:pt x="1128970" y="1741790"/>
                    <a:pt x="800320" y="1741790"/>
                  </a:cubicBezTo>
                  <a:cubicBezTo>
                    <a:pt x="471670" y="1741790"/>
                    <a:pt x="205247" y="1475465"/>
                    <a:pt x="205247" y="1146936"/>
                  </a:cubicBezTo>
                  <a:close/>
                  <a:moveTo>
                    <a:pt x="0" y="973480"/>
                  </a:moveTo>
                  <a:cubicBezTo>
                    <a:pt x="0" y="1511118"/>
                    <a:pt x="436003" y="1946960"/>
                    <a:pt x="973840" y="1946960"/>
                  </a:cubicBezTo>
                  <a:cubicBezTo>
                    <a:pt x="1511677" y="1946960"/>
                    <a:pt x="1947680" y="1511118"/>
                    <a:pt x="1947680" y="973480"/>
                  </a:cubicBezTo>
                  <a:lnTo>
                    <a:pt x="1947680" y="0"/>
                  </a:lnTo>
                  <a:lnTo>
                    <a:pt x="973841" y="0"/>
                  </a:lnTo>
                  <a:cubicBezTo>
                    <a:pt x="436004" y="0"/>
                    <a:pt x="1" y="435842"/>
                    <a:pt x="1" y="973480"/>
                  </a:cubicBezTo>
                  <a:lnTo>
                    <a:pt x="0" y="973480"/>
                  </a:lnTo>
                  <a:close/>
                </a:path>
              </a:pathLst>
            </a:custGeom>
            <a:solidFill>
              <a:schemeClr val="accent1"/>
            </a:solidFill>
            <a:ln>
              <a:noFill/>
            </a:ln>
          </p:spPr>
          <p:txBody>
            <a:bodyPr anchor="ctr"/>
            <a:lstStyle/>
            <a:p>
              <a:pPr defTabSz="914400" eaLnBrk="1" fontAlgn="auto" hangingPunct="1" indent="0" latinLnBrk="0" lvl="0" marL="0" marR="0">
                <a:lnSpc>
                  <a:spcPct val="100000"/>
                </a:lnSpc>
                <a:spcBef>
                  <a:spcPct val="0"/>
                </a:spcBef>
                <a:spcAft>
                  <a:spcPct val="0"/>
                </a:spcAft>
                <a:buClrTx/>
                <a:buSzTx/>
                <a:buFontTx/>
                <a:buNone/>
                <a:defRPr/>
              </a:pPr>
              <a:endParaRPr altLang="en-US" b="0" baseline="0" cap="none" i="0" kern="0" kumimoji="0" lang="zh-CN" noProof="0" normalizeH="0" smtClean="0" spc="0" strike="noStrike" sz="1800" u="none">
                <a:ln>
                  <a:noFill/>
                </a:ln>
                <a:solidFill>
                  <a:sysClr lastClr="000000" val="windowText"/>
                </a:solidFill>
                <a:effectLst/>
                <a:uLnTx/>
                <a:uFillTx/>
              </a:endParaRPr>
            </a:p>
          </p:txBody>
        </p:sp>
        <p:sp>
          <p:nvSpPr>
            <p:cNvPr id="54" name="TextBox 53"/>
            <p:cNvSpPr txBox="1"/>
            <p:nvPr/>
          </p:nvSpPr>
          <p:spPr>
            <a:xfrm>
              <a:off x="2915816" y="1697812"/>
              <a:ext cx="628893" cy="457200"/>
            </a:xfrm>
            <a:prstGeom prst="rect">
              <a:avLst/>
            </a:prstGeom>
            <a:noFill/>
          </p:spPr>
          <p:txBody>
            <a:bodyPr rtlCol="0" wrap="none">
              <a:spAutoFit/>
            </a:bodyPr>
            <a:lstStyle/>
            <a:p>
              <a:pPr defTabSz="914400" eaLnBrk="1" fontAlgn="auto" hangingPunct="1" indent="0" latinLnBrk="0" lvl="0" marL="0" marR="0">
                <a:lnSpc>
                  <a:spcPct val="100000"/>
                </a:lnSpc>
                <a:spcBef>
                  <a:spcPct val="0"/>
                </a:spcBef>
                <a:spcAft>
                  <a:spcPct val="0"/>
                </a:spcAft>
                <a:buClrTx/>
                <a:buSzTx/>
                <a:buFontTx/>
                <a:buNone/>
                <a:defRPr/>
              </a:pPr>
              <a:r>
                <a:rPr altLang="zh-CN" b="1" kern="0" lang="en-US" smtClean="0" sz="2400">
                  <a:solidFill>
                    <a:sysClr lastClr="000000" val="windowText"/>
                  </a:solidFill>
                  <a:latin charset="0" pitchFamily="82" typeface="Charlemagne Std"/>
                  <a:ea charset="-122" pitchFamily="34" typeface="微软雅黑"/>
                </a:rPr>
                <a:t>50%</a:t>
              </a:r>
            </a:p>
          </p:txBody>
        </p:sp>
      </p:grpSp>
      <p:grpSp>
        <p:nvGrpSpPr>
          <p:cNvPr id="55" name="组合 54"/>
          <p:cNvGrpSpPr/>
          <p:nvPr/>
        </p:nvGrpSpPr>
        <p:grpSpPr>
          <a:xfrm>
            <a:off x="2304059" y="2932734"/>
            <a:ext cx="1727248" cy="1727248"/>
            <a:chOff x="2376067" y="2860726"/>
            <a:chExt cx="1727248" cy="1727248"/>
          </a:xfrm>
        </p:grpSpPr>
        <p:sp>
          <p:nvSpPr>
            <p:cNvPr id="56" name="泪滴形 36"/>
            <p:cNvSpPr/>
            <p:nvPr/>
          </p:nvSpPr>
          <p:spPr bwMode="auto">
            <a:xfrm flipH="1">
              <a:off x="2376067" y="2860726"/>
              <a:ext cx="1727248" cy="1727248"/>
            </a:xfrm>
            <a:custGeom>
              <a:gdLst>
                <a:gd fmla="*/ 875297 w 2146050" name="T0"/>
                <a:gd fmla="*/ 621837 h 2146844" name="T1"/>
                <a:gd fmla="*/ 1524443 w 2146050" name="T2"/>
                <a:gd fmla="*/ 1271223 h 2146844" name="T3"/>
                <a:gd fmla="*/ 875297 w 2146050" name="T4"/>
                <a:gd fmla="*/ 1920609 h 2146844" name="T5"/>
                <a:gd fmla="*/ 226151 w 2146050" name="T6"/>
                <a:gd fmla="*/ 1271223 h 2146844" name="T7"/>
                <a:gd fmla="*/ 875297 w 2146050" name="T8"/>
                <a:gd fmla="*/ 621837 h 2146844" name="T9"/>
                <a:gd fmla="*/ 2146050 w 2146050" name="T10"/>
                <a:gd fmla="*/ 0 h 2146844" name="T11"/>
                <a:gd fmla="*/ 1073025 w 2146050" name="T12"/>
                <a:gd fmla="*/ 0 h 2146844" name="T13"/>
                <a:gd fmla="*/ 0 w 2146050" name="T14"/>
                <a:gd fmla="*/ 1073422 h 2146844" name="T15"/>
                <a:gd fmla="*/ 1073025 w 2146050" name="T16"/>
                <a:gd fmla="*/ 2146844 h 2146844" name="T17"/>
                <a:gd fmla="*/ 2146050 w 2146050" name="T18"/>
                <a:gd fmla="*/ 1073422 h 2146844" name="T19"/>
                <a:gd fmla="*/ 2146050 w 2146050" name="T20"/>
                <a:gd fmla="*/ 0 h 2146844"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2146844" w="2146050">
                  <a:moveTo>
                    <a:pt x="875297" y="621837"/>
                  </a:moveTo>
                  <a:cubicBezTo>
                    <a:pt x="1233810" y="621837"/>
                    <a:pt x="1524443" y="912577"/>
                    <a:pt x="1524443" y="1271223"/>
                  </a:cubicBezTo>
                  <a:cubicBezTo>
                    <a:pt x="1524443" y="1629869"/>
                    <a:pt x="1233810" y="1920609"/>
                    <a:pt x="875297" y="1920609"/>
                  </a:cubicBezTo>
                  <a:cubicBezTo>
                    <a:pt x="516784" y="1920609"/>
                    <a:pt x="226151" y="1629869"/>
                    <a:pt x="226151" y="1271223"/>
                  </a:cubicBezTo>
                  <a:cubicBezTo>
                    <a:pt x="226151" y="912577"/>
                    <a:pt x="516784" y="621837"/>
                    <a:pt x="875297" y="621837"/>
                  </a:cubicBezTo>
                  <a:close/>
                  <a:moveTo>
                    <a:pt x="2146050" y="0"/>
                  </a:moveTo>
                  <a:lnTo>
                    <a:pt x="1073025" y="0"/>
                  </a:lnTo>
                  <a:cubicBezTo>
                    <a:pt x="480410" y="0"/>
                    <a:pt x="0" y="480587"/>
                    <a:pt x="0" y="1073422"/>
                  </a:cubicBezTo>
                  <a:cubicBezTo>
                    <a:pt x="0" y="1666257"/>
                    <a:pt x="480410" y="2146844"/>
                    <a:pt x="1073025" y="2146844"/>
                  </a:cubicBezTo>
                  <a:cubicBezTo>
                    <a:pt x="1665640" y="2146844"/>
                    <a:pt x="2146050" y="1666257"/>
                    <a:pt x="2146050" y="1073422"/>
                  </a:cubicBezTo>
                  <a:lnTo>
                    <a:pt x="2146050" y="0"/>
                  </a:lnTo>
                  <a:close/>
                </a:path>
              </a:pathLst>
            </a:custGeom>
            <a:solidFill>
              <a:schemeClr val="accent3"/>
            </a:solidFill>
            <a:ln>
              <a:noFill/>
            </a:ln>
          </p:spPr>
          <p:txBody>
            <a:bodyPr anchor="ctr"/>
            <a:lstStyle/>
            <a:p>
              <a:pPr defTabSz="914400" eaLnBrk="1" fontAlgn="auto" hangingPunct="1" indent="0" latinLnBrk="0" lvl="0" marL="0" marR="0">
                <a:lnSpc>
                  <a:spcPct val="100000"/>
                </a:lnSpc>
                <a:spcBef>
                  <a:spcPct val="0"/>
                </a:spcBef>
                <a:spcAft>
                  <a:spcPct val="0"/>
                </a:spcAft>
                <a:buClrTx/>
                <a:buSzTx/>
                <a:buFontTx/>
                <a:buNone/>
                <a:defRPr/>
              </a:pPr>
              <a:endParaRPr altLang="en-US" b="0" baseline="0" cap="none" i="0" kern="0" kumimoji="0" lang="zh-CN" noProof="0" normalizeH="0" smtClean="0" spc="0" strike="noStrike" sz="1800" u="none">
                <a:ln>
                  <a:noFill/>
                </a:ln>
                <a:solidFill>
                  <a:sysClr lastClr="000000" val="windowText"/>
                </a:solidFill>
                <a:effectLst/>
                <a:uLnTx/>
                <a:uFillTx/>
              </a:endParaRPr>
            </a:p>
          </p:txBody>
        </p:sp>
        <p:sp>
          <p:nvSpPr>
            <p:cNvPr id="57" name="TextBox 56"/>
            <p:cNvSpPr txBox="1"/>
            <p:nvPr/>
          </p:nvSpPr>
          <p:spPr>
            <a:xfrm>
              <a:off x="2962059" y="3651870"/>
              <a:ext cx="639931" cy="457200"/>
            </a:xfrm>
            <a:prstGeom prst="rect">
              <a:avLst/>
            </a:prstGeom>
            <a:noFill/>
          </p:spPr>
          <p:txBody>
            <a:bodyPr rtlCol="0" wrap="none">
              <a:spAutoFit/>
            </a:bodyPr>
            <a:lstStyle/>
            <a:p>
              <a:pPr defTabSz="914400" eaLnBrk="1" fontAlgn="auto" hangingPunct="1" indent="0" latinLnBrk="0" lvl="0" marL="0" marR="0">
                <a:lnSpc>
                  <a:spcPct val="100000"/>
                </a:lnSpc>
                <a:spcBef>
                  <a:spcPct val="0"/>
                </a:spcBef>
                <a:spcAft>
                  <a:spcPct val="0"/>
                </a:spcAft>
                <a:buClrTx/>
                <a:buSzTx/>
                <a:buFontTx/>
                <a:buNone/>
                <a:defRPr/>
              </a:pPr>
              <a:r>
                <a:rPr altLang="zh-CN" b="1" kern="0" lang="en-US" smtClean="0" sz="2400">
                  <a:solidFill>
                    <a:sysClr lastClr="000000" val="windowText"/>
                  </a:solidFill>
                  <a:latin charset="0" pitchFamily="82" typeface="Charlemagne Std"/>
                  <a:ea charset="-122" pitchFamily="34" typeface="微软雅黑"/>
                </a:rPr>
                <a:t>80%</a:t>
              </a:r>
            </a:p>
          </p:txBody>
        </p:sp>
      </p:grpSp>
      <p:grpSp>
        <p:nvGrpSpPr>
          <p:cNvPr id="58" name="组合 57"/>
          <p:cNvGrpSpPr/>
          <p:nvPr/>
        </p:nvGrpSpPr>
        <p:grpSpPr>
          <a:xfrm>
            <a:off x="4594941" y="1604860"/>
            <a:ext cx="501650" cy="506412"/>
            <a:chOff x="4929188" y="1303338"/>
            <a:chExt cx="501650" cy="506412"/>
          </a:xfrm>
        </p:grpSpPr>
        <p:sp>
          <p:nvSpPr>
            <p:cNvPr id="100" name="Freeform 6"/>
            <p:cNvSpPr/>
            <p:nvPr/>
          </p:nvSpPr>
          <p:spPr bwMode="auto">
            <a:xfrm>
              <a:off x="4929188" y="1303338"/>
              <a:ext cx="501650" cy="506412"/>
            </a:xfrm>
            <a:custGeom>
              <a:gdLst>
                <a:gd fmla="*/ 134 w 134" name="T0"/>
                <a:gd fmla="*/ 36 h 135" name="T1"/>
                <a:gd fmla="*/ 134 w 134" name="T2"/>
                <a:gd fmla="*/ 98 h 135" name="T3"/>
                <a:gd fmla="*/ 98 w 134" name="T4"/>
                <a:gd fmla="*/ 135 h 135" name="T5"/>
                <a:gd fmla="*/ 36 w 134" name="T6"/>
                <a:gd fmla="*/ 135 h 135" name="T7"/>
                <a:gd fmla="*/ 0 w 134" name="T8"/>
                <a:gd fmla="*/ 98 h 135" name="T9"/>
                <a:gd fmla="*/ 0 w 134" name="T10"/>
                <a:gd fmla="*/ 36 h 135" name="T11"/>
                <a:gd fmla="*/ 36 w 134" name="T12"/>
                <a:gd fmla="*/ 0 h 135" name="T13"/>
                <a:gd fmla="*/ 134 w 134" name="T14"/>
                <a:gd fmla="*/ 0 h 135" name="T15"/>
                <a:gd fmla="*/ 134 w 134" name="T16"/>
                <a:gd fmla="*/ 36 h 135"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135" w="134">
                  <a:moveTo>
                    <a:pt x="134" y="36"/>
                  </a:moveTo>
                  <a:cubicBezTo>
                    <a:pt x="134" y="98"/>
                    <a:pt x="134" y="98"/>
                    <a:pt x="134" y="98"/>
                  </a:cubicBezTo>
                  <a:cubicBezTo>
                    <a:pt x="134" y="118"/>
                    <a:pt x="118" y="135"/>
                    <a:pt x="98" y="135"/>
                  </a:cubicBezTo>
                  <a:cubicBezTo>
                    <a:pt x="36" y="135"/>
                    <a:pt x="36" y="135"/>
                    <a:pt x="36" y="135"/>
                  </a:cubicBezTo>
                  <a:cubicBezTo>
                    <a:pt x="16" y="135"/>
                    <a:pt x="0" y="118"/>
                    <a:pt x="0" y="98"/>
                  </a:cubicBezTo>
                  <a:cubicBezTo>
                    <a:pt x="0" y="36"/>
                    <a:pt x="0" y="36"/>
                    <a:pt x="0" y="36"/>
                  </a:cubicBezTo>
                  <a:cubicBezTo>
                    <a:pt x="0" y="16"/>
                    <a:pt x="16" y="0"/>
                    <a:pt x="36" y="0"/>
                  </a:cubicBezTo>
                  <a:cubicBezTo>
                    <a:pt x="134" y="0"/>
                    <a:pt x="134" y="0"/>
                    <a:pt x="134" y="0"/>
                  </a:cubicBezTo>
                  <a:lnTo>
                    <a:pt x="134" y="36"/>
                  </a:lnTo>
                  <a:close/>
                </a:path>
              </a:pathLst>
            </a:custGeom>
            <a:solidFill>
              <a:schemeClr val="tx2"/>
            </a:solidFill>
            <a:ln>
              <a:noFill/>
            </a:ln>
            <a:extLst>
              <a:ext uri="{91240B29-F687-4F45-9708-019B960494DF}">
                <a14:hiddenLine w="9525">
                  <a:solidFill>
                    <a:srgbClr val="000000"/>
                  </a:solidFill>
                  <a:miter lim="800000"/>
                  <a:headEnd/>
                  <a:tailEnd/>
                </a14:hiddenLine>
              </a:ext>
            </a:extLst>
          </p:spPr>
          <p:txBody>
            <a:bodyPr anchor="t" anchorCtr="0" bIns="45720" compatLnSpc="1" lIns="91440" numCol="1" rIns="91440" tIns="45720" vert="horz" wrap="square">
              <a:prstTxWarp prst="textNoShape">
                <a:avLst/>
              </a:prstTxWarp>
            </a:bodyPr>
            <a:lstStyle/>
            <a:p>
              <a:pPr defTabSz="914400" eaLnBrk="1" fontAlgn="auto" hangingPunct="1" indent="0" latinLnBrk="0" lvl="0" marL="0" marR="0">
                <a:lnSpc>
                  <a:spcPct val="100000"/>
                </a:lnSpc>
                <a:spcBef>
                  <a:spcPct val="0"/>
                </a:spcBef>
                <a:spcAft>
                  <a:spcPct val="0"/>
                </a:spcAft>
                <a:buClrTx/>
                <a:buSzTx/>
                <a:buFontTx/>
                <a:buNone/>
                <a:defRPr/>
              </a:pPr>
              <a:endParaRPr altLang="en-US" b="0" baseline="0" cap="none" i="0" kern="0" kumimoji="0" lang="zh-CN" noProof="0" normalizeH="0" spc="0" strike="noStrike" sz="1800" u="none">
                <a:ln>
                  <a:noFill/>
                </a:ln>
                <a:solidFill>
                  <a:sysClr lastClr="000000" val="windowText"/>
                </a:solidFill>
                <a:effectLst/>
                <a:uLnTx/>
                <a:uFillTx/>
              </a:endParaRPr>
            </a:p>
          </p:txBody>
        </p:sp>
        <p:sp>
          <p:nvSpPr>
            <p:cNvPr id="101" name="Freeform 7"/>
            <p:cNvSpPr/>
            <p:nvPr/>
          </p:nvSpPr>
          <p:spPr bwMode="auto">
            <a:xfrm>
              <a:off x="4995863" y="1358900"/>
              <a:ext cx="371475" cy="206375"/>
            </a:xfrm>
            <a:custGeom>
              <a:gdLst>
                <a:gd fmla="*/ 97 w 99" name="T0"/>
                <a:gd fmla="*/ 44 h 55" name="T1"/>
                <a:gd fmla="*/ 50 w 99" name="T2"/>
                <a:gd fmla="*/ 0 h 55" name="T3"/>
                <a:gd fmla="*/ 3 w 99" name="T4"/>
                <a:gd fmla="*/ 44 h 55" name="T5"/>
                <a:gd fmla="*/ 3 w 99" name="T6"/>
                <a:gd fmla="*/ 53 h 55" name="T7"/>
                <a:gd fmla="*/ 8 w 99" name="T8"/>
                <a:gd fmla="*/ 55 h 55" name="T9"/>
                <a:gd fmla="*/ 12 w 99" name="T10"/>
                <a:gd fmla="*/ 53 h 55" name="T11"/>
                <a:gd fmla="*/ 50 w 99" name="T12"/>
                <a:gd fmla="*/ 18 h 55" name="T13"/>
                <a:gd fmla="*/ 87 w 99" name="T14"/>
                <a:gd fmla="*/ 53 h 55" name="T15"/>
                <a:gd fmla="*/ 92 w 99" name="T16"/>
                <a:gd fmla="*/ 55 h 55" name="T17"/>
                <a:gd fmla="*/ 97 w 99" name="T18"/>
                <a:gd fmla="*/ 53 h 55" name="T19"/>
                <a:gd fmla="*/ 97 w 99" name="T20"/>
                <a:gd fmla="*/ 44 h 55"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55" w="99">
                  <a:moveTo>
                    <a:pt x="97" y="44"/>
                  </a:moveTo>
                  <a:cubicBezTo>
                    <a:pt x="50" y="0"/>
                    <a:pt x="50" y="0"/>
                    <a:pt x="50" y="0"/>
                  </a:cubicBezTo>
                  <a:cubicBezTo>
                    <a:pt x="3" y="44"/>
                    <a:pt x="3" y="44"/>
                    <a:pt x="3" y="44"/>
                  </a:cubicBezTo>
                  <a:cubicBezTo>
                    <a:pt x="1" y="46"/>
                    <a:pt x="0" y="50"/>
                    <a:pt x="3" y="53"/>
                  </a:cubicBezTo>
                  <a:cubicBezTo>
                    <a:pt x="4" y="54"/>
                    <a:pt x="6" y="55"/>
                    <a:pt x="8" y="55"/>
                  </a:cubicBezTo>
                  <a:cubicBezTo>
                    <a:pt x="9" y="55"/>
                    <a:pt x="11" y="54"/>
                    <a:pt x="12" y="53"/>
                  </a:cubicBezTo>
                  <a:cubicBezTo>
                    <a:pt x="50" y="18"/>
                    <a:pt x="50" y="18"/>
                    <a:pt x="50" y="18"/>
                  </a:cubicBezTo>
                  <a:cubicBezTo>
                    <a:pt x="87" y="53"/>
                    <a:pt x="87" y="53"/>
                    <a:pt x="87" y="53"/>
                  </a:cubicBezTo>
                  <a:cubicBezTo>
                    <a:pt x="89" y="54"/>
                    <a:pt x="90" y="55"/>
                    <a:pt x="92" y="55"/>
                  </a:cubicBezTo>
                  <a:cubicBezTo>
                    <a:pt x="94" y="55"/>
                    <a:pt x="96" y="54"/>
                    <a:pt x="97" y="53"/>
                  </a:cubicBezTo>
                  <a:cubicBezTo>
                    <a:pt x="99" y="50"/>
                    <a:pt x="99" y="46"/>
                    <a:pt x="97" y="44"/>
                  </a:cubicBezTo>
                  <a:close/>
                </a:path>
              </a:pathLst>
            </a:custGeom>
            <a:solidFill>
              <a:srgbClr val="ECECEB"/>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pPr defTabSz="914400" eaLnBrk="1" fontAlgn="auto" hangingPunct="1" indent="0" latinLnBrk="0" lvl="0" marL="0" marR="0">
                <a:lnSpc>
                  <a:spcPct val="100000"/>
                </a:lnSpc>
                <a:spcBef>
                  <a:spcPct val="0"/>
                </a:spcBef>
                <a:spcAft>
                  <a:spcPct val="0"/>
                </a:spcAft>
                <a:buClrTx/>
                <a:buSzTx/>
                <a:buFontTx/>
                <a:buNone/>
                <a:defRPr/>
              </a:pPr>
              <a:endParaRPr altLang="en-US" b="0" baseline="0" cap="none" i="0" kern="0" kumimoji="0" lang="zh-CN" noProof="0" normalizeH="0" spc="0" strike="noStrike" sz="1800" u="none">
                <a:ln>
                  <a:noFill/>
                </a:ln>
                <a:solidFill>
                  <a:sysClr lastClr="000000" val="windowText"/>
                </a:solidFill>
                <a:effectLst/>
                <a:uLnTx/>
                <a:uFillTx/>
              </a:endParaRPr>
            </a:p>
          </p:txBody>
        </p:sp>
        <p:sp>
          <p:nvSpPr>
            <p:cNvPr id="102" name="Freeform 8"/>
            <p:cNvSpPr/>
            <p:nvPr/>
          </p:nvSpPr>
          <p:spPr bwMode="auto">
            <a:xfrm>
              <a:off x="5056188" y="1446213"/>
              <a:ext cx="255588" cy="265112"/>
            </a:xfrm>
            <a:custGeom>
              <a:gdLst>
                <a:gd fmla="*/ 0 w 68" name="T0"/>
                <a:gd fmla="*/ 32 h 71" name="T1"/>
                <a:gd fmla="*/ 0 w 68" name="T2"/>
                <a:gd fmla="*/ 68 h 71" name="T3"/>
                <a:gd fmla="*/ 5 w 68" name="T4"/>
                <a:gd fmla="*/ 71 h 71" name="T5"/>
                <a:gd fmla="*/ 22 w 68" name="T6"/>
                <a:gd fmla="*/ 71 h 71" name="T7"/>
                <a:gd fmla="*/ 22 w 68" name="T8"/>
                <a:gd fmla="*/ 44 h 71" name="T9"/>
                <a:gd fmla="*/ 46 w 68" name="T10"/>
                <a:gd fmla="*/ 44 h 71" name="T11"/>
                <a:gd fmla="*/ 46 w 68" name="T12"/>
                <a:gd fmla="*/ 71 h 71" name="T13"/>
                <a:gd fmla="*/ 63 w 68" name="T14"/>
                <a:gd fmla="*/ 71 h 71" name="T15"/>
                <a:gd fmla="*/ 68 w 68" name="T16"/>
                <a:gd fmla="*/ 68 h 71" name="T17"/>
                <a:gd fmla="*/ 68 w 68" name="T18"/>
                <a:gd fmla="*/ 32 h 71" name="T19"/>
                <a:gd fmla="*/ 34 w 68" name="T20"/>
                <a:gd fmla="*/ 0 h 71" name="T21"/>
                <a:gd fmla="*/ 0 w 68" name="T22"/>
                <a:gd fmla="*/ 32 h 71" name="T2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b="b" l="0" r="r" t="0"/>
              <a:pathLst>
                <a:path h="71" w="68">
                  <a:moveTo>
                    <a:pt x="0" y="32"/>
                  </a:moveTo>
                  <a:cubicBezTo>
                    <a:pt x="0" y="68"/>
                    <a:pt x="0" y="68"/>
                    <a:pt x="0" y="68"/>
                  </a:cubicBezTo>
                  <a:cubicBezTo>
                    <a:pt x="0" y="70"/>
                    <a:pt x="2" y="71"/>
                    <a:pt x="5" y="71"/>
                  </a:cubicBezTo>
                  <a:cubicBezTo>
                    <a:pt x="22" y="71"/>
                    <a:pt x="22" y="71"/>
                    <a:pt x="22" y="71"/>
                  </a:cubicBezTo>
                  <a:cubicBezTo>
                    <a:pt x="22" y="44"/>
                    <a:pt x="22" y="44"/>
                    <a:pt x="22" y="44"/>
                  </a:cubicBezTo>
                  <a:cubicBezTo>
                    <a:pt x="46" y="44"/>
                    <a:pt x="46" y="44"/>
                    <a:pt x="46" y="44"/>
                  </a:cubicBezTo>
                  <a:cubicBezTo>
                    <a:pt x="46" y="71"/>
                    <a:pt x="46" y="71"/>
                    <a:pt x="46" y="71"/>
                  </a:cubicBezTo>
                  <a:cubicBezTo>
                    <a:pt x="63" y="71"/>
                    <a:pt x="63" y="71"/>
                    <a:pt x="63" y="71"/>
                  </a:cubicBezTo>
                  <a:cubicBezTo>
                    <a:pt x="66" y="71"/>
                    <a:pt x="68" y="70"/>
                    <a:pt x="68" y="68"/>
                  </a:cubicBezTo>
                  <a:cubicBezTo>
                    <a:pt x="68" y="32"/>
                    <a:pt x="68" y="32"/>
                    <a:pt x="68" y="32"/>
                  </a:cubicBezTo>
                  <a:cubicBezTo>
                    <a:pt x="34" y="0"/>
                    <a:pt x="34" y="0"/>
                    <a:pt x="34" y="0"/>
                  </a:cubicBezTo>
                  <a:lnTo>
                    <a:pt x="0" y="32"/>
                  </a:lnTo>
                  <a:close/>
                </a:path>
              </a:pathLst>
            </a:custGeom>
            <a:solidFill>
              <a:srgbClr val="ECECEB"/>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pPr defTabSz="914400" eaLnBrk="1" fontAlgn="auto" hangingPunct="1" indent="0" latinLnBrk="0" lvl="0" marL="0" marR="0">
                <a:lnSpc>
                  <a:spcPct val="100000"/>
                </a:lnSpc>
                <a:spcBef>
                  <a:spcPct val="0"/>
                </a:spcBef>
                <a:spcAft>
                  <a:spcPct val="0"/>
                </a:spcAft>
                <a:buClrTx/>
                <a:buSzTx/>
                <a:buFontTx/>
                <a:buNone/>
                <a:defRPr/>
              </a:pPr>
              <a:endParaRPr altLang="en-US" b="0" baseline="0" cap="none" i="0" kern="0" kumimoji="0" lang="zh-CN" noProof="0" normalizeH="0" spc="0" strike="noStrike" sz="1800" u="none">
                <a:ln>
                  <a:noFill/>
                </a:ln>
                <a:solidFill>
                  <a:sysClr lastClr="000000" val="windowText"/>
                </a:solidFill>
                <a:effectLst/>
                <a:uLnTx/>
                <a:uFillTx/>
              </a:endParaRPr>
            </a:p>
          </p:txBody>
        </p:sp>
      </p:grpSp>
      <p:grpSp>
        <p:nvGrpSpPr>
          <p:cNvPr id="103" name="组合 102"/>
          <p:cNvGrpSpPr/>
          <p:nvPr/>
        </p:nvGrpSpPr>
        <p:grpSpPr>
          <a:xfrm>
            <a:off x="4590178" y="2357779"/>
            <a:ext cx="506413" cy="506412"/>
            <a:chOff x="1339850" y="2163763"/>
            <a:chExt cx="506413" cy="506412"/>
          </a:xfrm>
        </p:grpSpPr>
        <p:sp>
          <p:nvSpPr>
            <p:cNvPr id="104" name="Freeform 13"/>
            <p:cNvSpPr/>
            <p:nvPr/>
          </p:nvSpPr>
          <p:spPr bwMode="auto">
            <a:xfrm>
              <a:off x="1339850" y="2163763"/>
              <a:ext cx="506413" cy="506412"/>
            </a:xfrm>
            <a:custGeom>
              <a:gdLst>
                <a:gd fmla="*/ 135 w 135" name="T0"/>
                <a:gd fmla="*/ 36 h 135" name="T1"/>
                <a:gd fmla="*/ 135 w 135" name="T2"/>
                <a:gd fmla="*/ 98 h 135" name="T3"/>
                <a:gd fmla="*/ 98 w 135" name="T4"/>
                <a:gd fmla="*/ 135 h 135" name="T5"/>
                <a:gd fmla="*/ 37 w 135" name="T6"/>
                <a:gd fmla="*/ 135 h 135" name="T7"/>
                <a:gd fmla="*/ 0 w 135" name="T8"/>
                <a:gd fmla="*/ 98 h 135" name="T9"/>
                <a:gd fmla="*/ 0 w 135" name="T10"/>
                <a:gd fmla="*/ 36 h 135" name="T11"/>
                <a:gd fmla="*/ 37 w 135" name="T12"/>
                <a:gd fmla="*/ 0 h 135" name="T13"/>
                <a:gd fmla="*/ 135 w 135" name="T14"/>
                <a:gd fmla="*/ 0 h 135" name="T15"/>
                <a:gd fmla="*/ 135 w 135" name="T16"/>
                <a:gd fmla="*/ 36 h 135"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135" w="135">
                  <a:moveTo>
                    <a:pt x="135" y="36"/>
                  </a:moveTo>
                  <a:cubicBezTo>
                    <a:pt x="135" y="98"/>
                    <a:pt x="135" y="98"/>
                    <a:pt x="135" y="98"/>
                  </a:cubicBezTo>
                  <a:cubicBezTo>
                    <a:pt x="135" y="118"/>
                    <a:pt x="118" y="135"/>
                    <a:pt x="98" y="135"/>
                  </a:cubicBezTo>
                  <a:cubicBezTo>
                    <a:pt x="37" y="135"/>
                    <a:pt x="37" y="135"/>
                    <a:pt x="37" y="135"/>
                  </a:cubicBezTo>
                  <a:cubicBezTo>
                    <a:pt x="16" y="135"/>
                    <a:pt x="0" y="118"/>
                    <a:pt x="0" y="98"/>
                  </a:cubicBezTo>
                  <a:cubicBezTo>
                    <a:pt x="0" y="36"/>
                    <a:pt x="0" y="36"/>
                    <a:pt x="0" y="36"/>
                  </a:cubicBezTo>
                  <a:cubicBezTo>
                    <a:pt x="0" y="16"/>
                    <a:pt x="16" y="0"/>
                    <a:pt x="37" y="0"/>
                  </a:cubicBezTo>
                  <a:cubicBezTo>
                    <a:pt x="135" y="0"/>
                    <a:pt x="135" y="0"/>
                    <a:pt x="135" y="0"/>
                  </a:cubicBezTo>
                  <a:lnTo>
                    <a:pt x="135" y="36"/>
                  </a:lnTo>
                  <a:close/>
                </a:path>
              </a:pathLst>
            </a:custGeom>
            <a:solidFill>
              <a:schemeClr val="accent1"/>
            </a:solidFill>
            <a:ln>
              <a:noFill/>
            </a:ln>
            <a:extLst>
              <a:ext uri="{91240B29-F687-4F45-9708-019B960494DF}">
                <a14:hiddenLine w="9525">
                  <a:solidFill>
                    <a:srgbClr val="000000"/>
                  </a:solidFill>
                  <a:miter lim="800000"/>
                  <a:headEnd/>
                  <a:tailEnd/>
                </a14:hiddenLine>
              </a:ext>
            </a:extLst>
          </p:spPr>
          <p:txBody>
            <a:bodyPr anchor="t" anchorCtr="0" bIns="45720" compatLnSpc="1" lIns="91440" numCol="1" rIns="91440" tIns="45720" vert="horz" wrap="square">
              <a:prstTxWarp prst="textNoShape">
                <a:avLst/>
              </a:prstTxWarp>
            </a:bodyPr>
            <a:lstStyle/>
            <a:p>
              <a:pPr defTabSz="914400" eaLnBrk="1" fontAlgn="auto" hangingPunct="1" indent="0" latinLnBrk="0" lvl="0" marL="0" marR="0">
                <a:lnSpc>
                  <a:spcPct val="100000"/>
                </a:lnSpc>
                <a:spcBef>
                  <a:spcPct val="0"/>
                </a:spcBef>
                <a:spcAft>
                  <a:spcPct val="0"/>
                </a:spcAft>
                <a:buClrTx/>
                <a:buSzTx/>
                <a:buFontTx/>
                <a:buNone/>
                <a:defRPr/>
              </a:pPr>
              <a:endParaRPr altLang="en-US" b="0" baseline="0" cap="none" i="0" kern="0" kumimoji="0" lang="zh-CN" noProof="0" normalizeH="0" spc="0" strike="noStrike" sz="1800" u="none">
                <a:ln>
                  <a:noFill/>
                </a:ln>
                <a:solidFill>
                  <a:sysClr lastClr="000000" val="windowText"/>
                </a:solidFill>
                <a:effectLst/>
                <a:uLnTx/>
                <a:uFillTx/>
              </a:endParaRPr>
            </a:p>
          </p:txBody>
        </p:sp>
        <p:sp>
          <p:nvSpPr>
            <p:cNvPr id="105" name="Freeform 14"/>
            <p:cNvSpPr/>
            <p:nvPr/>
          </p:nvSpPr>
          <p:spPr bwMode="auto">
            <a:xfrm>
              <a:off x="1500188" y="2276475"/>
              <a:ext cx="176213" cy="104775"/>
            </a:xfrm>
            <a:custGeom>
              <a:gdLst>
                <a:gd fmla="*/ 111 w 111" name="T0"/>
                <a:gd fmla="*/ 0 h 66" name="T1"/>
                <a:gd fmla="*/ 55 w 111" name="T2"/>
                <a:gd fmla="*/ 0 h 66" name="T3"/>
                <a:gd fmla="*/ 55 w 111" name="T4"/>
                <a:gd fmla="*/ 54 h 66" name="T5"/>
                <a:gd fmla="*/ 14 w 111" name="T6"/>
                <a:gd fmla="*/ 54 h 66" name="T7"/>
                <a:gd fmla="*/ 14 w 111" name="T8"/>
                <a:gd fmla="*/ 0 h 66" name="T9"/>
                <a:gd fmla="*/ 0 w 111" name="T10"/>
                <a:gd fmla="*/ 0 h 66" name="T11"/>
                <a:gd fmla="*/ 0 w 111" name="T12"/>
                <a:gd fmla="*/ 66 h 66" name="T13"/>
                <a:gd fmla="*/ 111 w 111" name="T14"/>
                <a:gd fmla="*/ 66 h 66" name="T15"/>
                <a:gd fmla="*/ 111 w 111" name="T16"/>
                <a:gd fmla="*/ 0 h 66"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66" w="110">
                  <a:moveTo>
                    <a:pt x="111" y="0"/>
                  </a:moveTo>
                  <a:lnTo>
                    <a:pt x="55" y="0"/>
                  </a:lnTo>
                  <a:lnTo>
                    <a:pt x="55" y="54"/>
                  </a:lnTo>
                  <a:lnTo>
                    <a:pt x="14" y="54"/>
                  </a:lnTo>
                  <a:lnTo>
                    <a:pt x="14" y="0"/>
                  </a:lnTo>
                  <a:lnTo>
                    <a:pt x="0" y="0"/>
                  </a:lnTo>
                  <a:lnTo>
                    <a:pt x="0" y="66"/>
                  </a:lnTo>
                  <a:lnTo>
                    <a:pt x="111" y="66"/>
                  </a:lnTo>
                  <a:lnTo>
                    <a:pt x="111" y="0"/>
                  </a:lnTo>
                  <a:close/>
                </a:path>
              </a:pathLst>
            </a:custGeom>
            <a:solidFill>
              <a:srgbClr val="ECECEB"/>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pPr defTabSz="914400" eaLnBrk="1" fontAlgn="auto" hangingPunct="1" indent="0" latinLnBrk="0" lvl="0" marL="0" marR="0">
                <a:lnSpc>
                  <a:spcPct val="100000"/>
                </a:lnSpc>
                <a:spcBef>
                  <a:spcPct val="0"/>
                </a:spcBef>
                <a:spcAft>
                  <a:spcPct val="0"/>
                </a:spcAft>
                <a:buClrTx/>
                <a:buSzTx/>
                <a:buFontTx/>
                <a:buNone/>
                <a:defRPr/>
              </a:pPr>
              <a:endParaRPr altLang="en-US" b="0" baseline="0" cap="none" i="0" kern="0" kumimoji="0" lang="zh-CN" noProof="0" normalizeH="0" spc="0" strike="noStrike" sz="1800" u="none">
                <a:ln>
                  <a:noFill/>
                </a:ln>
                <a:solidFill>
                  <a:sysClr lastClr="000000" val="windowText"/>
                </a:solidFill>
                <a:effectLst/>
                <a:uLnTx/>
                <a:uFillTx/>
              </a:endParaRPr>
            </a:p>
          </p:txBody>
        </p:sp>
        <p:sp>
          <p:nvSpPr>
            <p:cNvPr id="106" name="Freeform 15"/>
            <p:cNvSpPr>
              <a:spLocks noEditPoints="1"/>
            </p:cNvSpPr>
            <p:nvPr/>
          </p:nvSpPr>
          <p:spPr bwMode="auto">
            <a:xfrm>
              <a:off x="1447800" y="2276475"/>
              <a:ext cx="288925" cy="277812"/>
            </a:xfrm>
            <a:custGeom>
              <a:gdLst>
                <a:gd fmla="*/ 72 w 77" name="T0"/>
                <a:gd fmla="*/ 0 h 74" name="T1"/>
                <a:gd fmla="*/ 64 w 77" name="T2"/>
                <a:gd fmla="*/ 0 h 74" name="T3"/>
                <a:gd fmla="*/ 64 w 77" name="T4"/>
                <a:gd fmla="*/ 31 h 74" name="T5"/>
                <a:gd fmla="*/ 10 w 77" name="T6"/>
                <a:gd fmla="*/ 31 h 74" name="T7"/>
                <a:gd fmla="*/ 10 w 77" name="T8"/>
                <a:gd fmla="*/ 0 h 74" name="T9"/>
                <a:gd fmla="*/ 5 w 77" name="T10"/>
                <a:gd fmla="*/ 0 h 74" name="T11"/>
                <a:gd fmla="*/ 0 w 77" name="T12"/>
                <a:gd fmla="*/ 6 h 74" name="T13"/>
                <a:gd fmla="*/ 0 w 77" name="T14"/>
                <a:gd fmla="*/ 68 h 74" name="T15"/>
                <a:gd fmla="*/ 5 w 77" name="T16"/>
                <a:gd fmla="*/ 74 h 74" name="T17"/>
                <a:gd fmla="*/ 72 w 77" name="T18"/>
                <a:gd fmla="*/ 74 h 74" name="T19"/>
                <a:gd fmla="*/ 77 w 77" name="T20"/>
                <a:gd fmla="*/ 68 h 74" name="T21"/>
                <a:gd fmla="*/ 77 w 77" name="T22"/>
                <a:gd fmla="*/ 6 h 74" name="T23"/>
                <a:gd fmla="*/ 72 w 77" name="T24"/>
                <a:gd fmla="*/ 0 h 74" name="T25"/>
                <a:gd fmla="*/ 38 w 77" name="T26"/>
                <a:gd fmla="*/ 65 h 74" name="T27"/>
                <a:gd fmla="*/ 22 w 77" name="T28"/>
                <a:gd fmla="*/ 49 h 74" name="T29"/>
                <a:gd fmla="*/ 38 w 77" name="T30"/>
                <a:gd fmla="*/ 33 h 74" name="T31"/>
                <a:gd fmla="*/ 54 w 77" name="T32"/>
                <a:gd fmla="*/ 49 h 74" name="T33"/>
                <a:gd fmla="*/ 38 w 77" name="T34"/>
                <a:gd fmla="*/ 65 h 74" name="T3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b="b" l="0" r="r" t="0"/>
              <a:pathLst>
                <a:path h="74" w="77">
                  <a:moveTo>
                    <a:pt x="72" y="0"/>
                  </a:moveTo>
                  <a:cubicBezTo>
                    <a:pt x="64" y="0"/>
                    <a:pt x="64" y="0"/>
                    <a:pt x="64" y="0"/>
                  </a:cubicBezTo>
                  <a:cubicBezTo>
                    <a:pt x="64" y="31"/>
                    <a:pt x="64" y="31"/>
                    <a:pt x="64" y="31"/>
                  </a:cubicBezTo>
                  <a:cubicBezTo>
                    <a:pt x="10" y="31"/>
                    <a:pt x="10" y="31"/>
                    <a:pt x="10" y="31"/>
                  </a:cubicBezTo>
                  <a:cubicBezTo>
                    <a:pt x="10" y="0"/>
                    <a:pt x="10" y="0"/>
                    <a:pt x="10" y="0"/>
                  </a:cubicBezTo>
                  <a:cubicBezTo>
                    <a:pt x="5" y="0"/>
                    <a:pt x="5" y="0"/>
                    <a:pt x="5" y="0"/>
                  </a:cubicBezTo>
                  <a:cubicBezTo>
                    <a:pt x="2" y="0"/>
                    <a:pt x="0" y="3"/>
                    <a:pt x="0" y="6"/>
                  </a:cubicBezTo>
                  <a:cubicBezTo>
                    <a:pt x="0" y="68"/>
                    <a:pt x="0" y="68"/>
                    <a:pt x="0" y="68"/>
                  </a:cubicBezTo>
                  <a:cubicBezTo>
                    <a:pt x="0" y="72"/>
                    <a:pt x="2" y="74"/>
                    <a:pt x="5" y="74"/>
                  </a:cubicBezTo>
                  <a:cubicBezTo>
                    <a:pt x="72" y="74"/>
                    <a:pt x="72" y="74"/>
                    <a:pt x="72" y="74"/>
                  </a:cubicBezTo>
                  <a:cubicBezTo>
                    <a:pt x="75" y="74"/>
                    <a:pt x="77" y="72"/>
                    <a:pt x="77" y="68"/>
                  </a:cubicBezTo>
                  <a:cubicBezTo>
                    <a:pt x="77" y="6"/>
                    <a:pt x="77" y="6"/>
                    <a:pt x="77" y="6"/>
                  </a:cubicBezTo>
                  <a:cubicBezTo>
                    <a:pt x="77" y="3"/>
                    <a:pt x="75" y="0"/>
                    <a:pt x="72" y="0"/>
                  </a:cubicBezTo>
                  <a:close/>
                  <a:moveTo>
                    <a:pt x="38" y="65"/>
                  </a:moveTo>
                  <a:cubicBezTo>
                    <a:pt x="29" y="65"/>
                    <a:pt x="22" y="58"/>
                    <a:pt x="22" y="49"/>
                  </a:cubicBezTo>
                  <a:cubicBezTo>
                    <a:pt x="22" y="40"/>
                    <a:pt x="29" y="33"/>
                    <a:pt x="38" y="33"/>
                  </a:cubicBezTo>
                  <a:cubicBezTo>
                    <a:pt x="46" y="33"/>
                    <a:pt x="54" y="40"/>
                    <a:pt x="54" y="49"/>
                  </a:cubicBezTo>
                  <a:cubicBezTo>
                    <a:pt x="54" y="58"/>
                    <a:pt x="46" y="65"/>
                    <a:pt x="38" y="65"/>
                  </a:cubicBezTo>
                  <a:close/>
                </a:path>
              </a:pathLst>
            </a:custGeom>
            <a:solidFill>
              <a:srgbClr val="ECECEB"/>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pPr defTabSz="914400" eaLnBrk="1" fontAlgn="auto" hangingPunct="1" indent="0" latinLnBrk="0" lvl="0" marL="0" marR="0">
                <a:lnSpc>
                  <a:spcPct val="100000"/>
                </a:lnSpc>
                <a:spcBef>
                  <a:spcPct val="0"/>
                </a:spcBef>
                <a:spcAft>
                  <a:spcPct val="0"/>
                </a:spcAft>
                <a:buClrTx/>
                <a:buSzTx/>
                <a:buFontTx/>
                <a:buNone/>
                <a:defRPr/>
              </a:pPr>
              <a:endParaRPr altLang="en-US" b="0" baseline="0" cap="none" i="0" kern="0" kumimoji="0" lang="zh-CN" noProof="0" normalizeH="0" spc="0" strike="noStrike" sz="1800" u="none">
                <a:ln>
                  <a:noFill/>
                </a:ln>
                <a:solidFill>
                  <a:sysClr lastClr="000000" val="windowText"/>
                </a:solidFill>
                <a:effectLst/>
                <a:uLnTx/>
                <a:uFillTx/>
              </a:endParaRPr>
            </a:p>
          </p:txBody>
        </p:sp>
        <p:sp>
          <p:nvSpPr>
            <p:cNvPr id="107" name="Oval 16"/>
            <p:cNvSpPr>
              <a:spLocks noChangeArrowheads="1"/>
            </p:cNvSpPr>
            <p:nvPr/>
          </p:nvSpPr>
          <p:spPr bwMode="auto">
            <a:xfrm>
              <a:off x="1549400" y="2419350"/>
              <a:ext cx="82550" cy="82550"/>
            </a:xfrm>
            <a:prstGeom prst="ellipse">
              <a:avLst/>
            </a:prstGeom>
            <a:solidFill>
              <a:srgbClr val="ECECEB"/>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pPr defTabSz="914400" eaLnBrk="1" fontAlgn="auto" hangingPunct="1" indent="0" latinLnBrk="0" lvl="0" marL="0" marR="0">
                <a:lnSpc>
                  <a:spcPct val="100000"/>
                </a:lnSpc>
                <a:spcBef>
                  <a:spcPct val="0"/>
                </a:spcBef>
                <a:spcAft>
                  <a:spcPct val="0"/>
                </a:spcAft>
                <a:buClrTx/>
                <a:buSzTx/>
                <a:buFontTx/>
                <a:buNone/>
                <a:defRPr/>
              </a:pPr>
              <a:endParaRPr altLang="en-US" b="0" baseline="0" cap="none" i="0" kern="0" kumimoji="0" lang="zh-CN" noProof="0" normalizeH="0" spc="0" strike="noStrike" sz="1800" u="none">
                <a:ln>
                  <a:noFill/>
                </a:ln>
                <a:solidFill>
                  <a:sysClr lastClr="000000" val="windowText"/>
                </a:solidFill>
                <a:effectLst/>
                <a:uLnTx/>
                <a:uFillTx/>
              </a:endParaRPr>
            </a:p>
          </p:txBody>
        </p:sp>
      </p:grpSp>
      <p:grpSp>
        <p:nvGrpSpPr>
          <p:cNvPr id="108" name="组合 107"/>
          <p:cNvGrpSpPr/>
          <p:nvPr/>
        </p:nvGrpSpPr>
        <p:grpSpPr>
          <a:xfrm>
            <a:off x="4594941" y="3110698"/>
            <a:ext cx="501650" cy="506413"/>
            <a:chOff x="5093055" y="2766720"/>
            <a:chExt cx="501650" cy="506413"/>
          </a:xfrm>
        </p:grpSpPr>
        <p:sp>
          <p:nvSpPr>
            <p:cNvPr id="109" name="Freeform 21"/>
            <p:cNvSpPr/>
            <p:nvPr/>
          </p:nvSpPr>
          <p:spPr bwMode="auto">
            <a:xfrm>
              <a:off x="5093055" y="2766720"/>
              <a:ext cx="501650" cy="506413"/>
            </a:xfrm>
            <a:custGeom>
              <a:gdLst>
                <a:gd fmla="*/ 134 w 134" name="T0"/>
                <a:gd fmla="*/ 37 h 135" name="T1"/>
                <a:gd fmla="*/ 134 w 134" name="T2"/>
                <a:gd fmla="*/ 98 h 135" name="T3"/>
                <a:gd fmla="*/ 98 w 134" name="T4"/>
                <a:gd fmla="*/ 135 h 135" name="T5"/>
                <a:gd fmla="*/ 36 w 134" name="T6"/>
                <a:gd fmla="*/ 135 h 135" name="T7"/>
                <a:gd fmla="*/ 0 w 134" name="T8"/>
                <a:gd fmla="*/ 98 h 135" name="T9"/>
                <a:gd fmla="*/ 0 w 134" name="T10"/>
                <a:gd fmla="*/ 37 h 135" name="T11"/>
                <a:gd fmla="*/ 36 w 134" name="T12"/>
                <a:gd fmla="*/ 0 h 135" name="T13"/>
                <a:gd fmla="*/ 134 w 134" name="T14"/>
                <a:gd fmla="*/ 0 h 135" name="T15"/>
                <a:gd fmla="*/ 134 w 134" name="T16"/>
                <a:gd fmla="*/ 37 h 135"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135" w="134">
                  <a:moveTo>
                    <a:pt x="134" y="37"/>
                  </a:moveTo>
                  <a:cubicBezTo>
                    <a:pt x="134" y="98"/>
                    <a:pt x="134" y="98"/>
                    <a:pt x="134" y="98"/>
                  </a:cubicBezTo>
                  <a:cubicBezTo>
                    <a:pt x="134" y="118"/>
                    <a:pt x="118" y="135"/>
                    <a:pt x="98" y="135"/>
                  </a:cubicBezTo>
                  <a:cubicBezTo>
                    <a:pt x="36" y="135"/>
                    <a:pt x="36" y="135"/>
                    <a:pt x="36" y="135"/>
                  </a:cubicBezTo>
                  <a:cubicBezTo>
                    <a:pt x="16" y="135"/>
                    <a:pt x="0" y="118"/>
                    <a:pt x="0" y="98"/>
                  </a:cubicBezTo>
                  <a:cubicBezTo>
                    <a:pt x="0" y="37"/>
                    <a:pt x="0" y="37"/>
                    <a:pt x="0" y="37"/>
                  </a:cubicBezTo>
                  <a:cubicBezTo>
                    <a:pt x="0" y="16"/>
                    <a:pt x="16" y="0"/>
                    <a:pt x="36" y="0"/>
                  </a:cubicBezTo>
                  <a:cubicBezTo>
                    <a:pt x="134" y="0"/>
                    <a:pt x="134" y="0"/>
                    <a:pt x="134" y="0"/>
                  </a:cubicBezTo>
                  <a:lnTo>
                    <a:pt x="134" y="37"/>
                  </a:lnTo>
                  <a:close/>
                </a:path>
              </a:pathLst>
            </a:custGeom>
            <a:solidFill>
              <a:schemeClr val="accent3"/>
            </a:solidFill>
            <a:ln>
              <a:noFill/>
            </a:ln>
            <a:extLst>
              <a:ext uri="{91240B29-F687-4F45-9708-019B960494DF}">
                <a14:hiddenLine w="9525">
                  <a:solidFill>
                    <a:srgbClr val="000000"/>
                  </a:solidFill>
                  <a:miter lim="800000"/>
                  <a:headEnd/>
                  <a:tailEnd/>
                </a14:hiddenLine>
              </a:ext>
            </a:extLst>
          </p:spPr>
          <p:txBody>
            <a:bodyPr anchor="t" anchorCtr="0" bIns="45720" compatLnSpc="1" lIns="91440" numCol="1" rIns="91440" tIns="45720" vert="horz" wrap="square">
              <a:prstTxWarp prst="textNoShape">
                <a:avLst/>
              </a:prstTxWarp>
            </a:bodyPr>
            <a:lstStyle/>
            <a:p>
              <a:pPr defTabSz="914400" eaLnBrk="1" fontAlgn="auto" hangingPunct="1" indent="0" latinLnBrk="0" lvl="0" marL="0" marR="0">
                <a:lnSpc>
                  <a:spcPct val="100000"/>
                </a:lnSpc>
                <a:spcBef>
                  <a:spcPct val="0"/>
                </a:spcBef>
                <a:spcAft>
                  <a:spcPct val="0"/>
                </a:spcAft>
                <a:buClrTx/>
                <a:buSzTx/>
                <a:buFontTx/>
                <a:buNone/>
                <a:defRPr/>
              </a:pPr>
              <a:endParaRPr altLang="en-US" b="0" baseline="0" cap="none" i="0" kern="0" kumimoji="0" lang="zh-CN" noProof="0" normalizeH="0" spc="0" strike="noStrike" sz="1800" u="none">
                <a:ln>
                  <a:noFill/>
                </a:ln>
                <a:solidFill>
                  <a:sysClr lastClr="000000" val="windowText"/>
                </a:solidFill>
                <a:effectLst/>
                <a:uLnTx/>
                <a:uFillTx/>
              </a:endParaRPr>
            </a:p>
          </p:txBody>
        </p:sp>
        <p:sp>
          <p:nvSpPr>
            <p:cNvPr id="110" name="Oval 22"/>
            <p:cNvSpPr>
              <a:spLocks noChangeArrowheads="1"/>
            </p:cNvSpPr>
            <p:nvPr/>
          </p:nvSpPr>
          <p:spPr bwMode="auto">
            <a:xfrm>
              <a:off x="5201005" y="3069933"/>
              <a:ext cx="98425" cy="98425"/>
            </a:xfrm>
            <a:prstGeom prst="ellipse">
              <a:avLst/>
            </a:prstGeom>
            <a:solidFill>
              <a:srgbClr val="ECECEB"/>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pPr defTabSz="914400" eaLnBrk="1" fontAlgn="auto" hangingPunct="1" indent="0" latinLnBrk="0" lvl="0" marL="0" marR="0">
                <a:lnSpc>
                  <a:spcPct val="100000"/>
                </a:lnSpc>
                <a:spcBef>
                  <a:spcPct val="0"/>
                </a:spcBef>
                <a:spcAft>
                  <a:spcPct val="0"/>
                </a:spcAft>
                <a:buClrTx/>
                <a:buSzTx/>
                <a:buFontTx/>
                <a:buNone/>
                <a:defRPr/>
              </a:pPr>
              <a:endParaRPr altLang="en-US" b="0" baseline="0" cap="none" i="0" kern="0" kumimoji="0" lang="zh-CN" noProof="0" normalizeH="0" spc="0" strike="noStrike" sz="1800" u="none">
                <a:ln>
                  <a:noFill/>
                </a:ln>
                <a:solidFill>
                  <a:sysClr lastClr="000000" val="windowText"/>
                </a:solidFill>
                <a:effectLst/>
                <a:uLnTx/>
                <a:uFillTx/>
              </a:endParaRPr>
            </a:p>
          </p:txBody>
        </p:sp>
        <p:sp>
          <p:nvSpPr>
            <p:cNvPr id="111" name="Freeform 23"/>
            <p:cNvSpPr/>
            <p:nvPr/>
          </p:nvSpPr>
          <p:spPr bwMode="auto">
            <a:xfrm>
              <a:off x="5212118" y="2969920"/>
              <a:ext cx="180975" cy="179388"/>
            </a:xfrm>
            <a:custGeom>
              <a:gdLst>
                <a:gd fmla="*/ 6 w 48" name="T0"/>
                <a:gd fmla="*/ 0 h 48" name="T1"/>
                <a:gd fmla="*/ 0 w 48" name="T2"/>
                <a:gd fmla="*/ 7 h 48" name="T3"/>
                <a:gd fmla="*/ 6 w 48" name="T4"/>
                <a:gd fmla="*/ 13 h 48" name="T5"/>
                <a:gd fmla="*/ 35 w 48" name="T6"/>
                <a:gd fmla="*/ 42 h 48" name="T7"/>
                <a:gd fmla="*/ 42 w 48" name="T8"/>
                <a:gd fmla="*/ 48 h 48" name="T9"/>
                <a:gd fmla="*/ 48 w 48" name="T10"/>
                <a:gd fmla="*/ 42 h 48" name="T11"/>
                <a:gd fmla="*/ 6 w 48" name="T12"/>
                <a:gd fmla="*/ 0 h 48" name="T13"/>
              </a:gdLst>
              <a:cxnLst>
                <a:cxn ang="0">
                  <a:pos x="T0" y="T1"/>
                </a:cxn>
                <a:cxn ang="0">
                  <a:pos x="T2" y="T3"/>
                </a:cxn>
                <a:cxn ang="0">
                  <a:pos x="T4" y="T5"/>
                </a:cxn>
                <a:cxn ang="0">
                  <a:pos x="T6" y="T7"/>
                </a:cxn>
                <a:cxn ang="0">
                  <a:pos x="T8" y="T9"/>
                </a:cxn>
                <a:cxn ang="0">
                  <a:pos x="T10" y="T11"/>
                </a:cxn>
                <a:cxn ang="0">
                  <a:pos x="T12" y="T13"/>
                </a:cxn>
              </a:cxnLst>
              <a:rect b="b" l="0" r="r" t="0"/>
              <a:pathLst>
                <a:path h="48" w="48">
                  <a:moveTo>
                    <a:pt x="6" y="0"/>
                  </a:moveTo>
                  <a:cubicBezTo>
                    <a:pt x="3" y="0"/>
                    <a:pt x="0" y="3"/>
                    <a:pt x="0" y="7"/>
                  </a:cubicBezTo>
                  <a:cubicBezTo>
                    <a:pt x="0" y="10"/>
                    <a:pt x="3" y="13"/>
                    <a:pt x="6" y="13"/>
                  </a:cubicBezTo>
                  <a:cubicBezTo>
                    <a:pt x="22" y="13"/>
                    <a:pt x="35" y="26"/>
                    <a:pt x="35" y="42"/>
                  </a:cubicBezTo>
                  <a:cubicBezTo>
                    <a:pt x="35" y="45"/>
                    <a:pt x="38" y="48"/>
                    <a:pt x="42" y="48"/>
                  </a:cubicBezTo>
                  <a:cubicBezTo>
                    <a:pt x="45" y="48"/>
                    <a:pt x="48" y="45"/>
                    <a:pt x="48" y="42"/>
                  </a:cubicBezTo>
                  <a:cubicBezTo>
                    <a:pt x="48" y="19"/>
                    <a:pt x="29" y="0"/>
                    <a:pt x="6" y="0"/>
                  </a:cubicBezTo>
                  <a:close/>
                </a:path>
              </a:pathLst>
            </a:custGeom>
            <a:solidFill>
              <a:srgbClr val="ECECEB"/>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pPr defTabSz="914400" eaLnBrk="1" fontAlgn="auto" hangingPunct="1" indent="0" latinLnBrk="0" lvl="0" marL="0" marR="0">
                <a:lnSpc>
                  <a:spcPct val="100000"/>
                </a:lnSpc>
                <a:spcBef>
                  <a:spcPct val="0"/>
                </a:spcBef>
                <a:spcAft>
                  <a:spcPct val="0"/>
                </a:spcAft>
                <a:buClrTx/>
                <a:buSzTx/>
                <a:buFontTx/>
                <a:buNone/>
                <a:defRPr/>
              </a:pPr>
              <a:endParaRPr altLang="en-US" b="0" baseline="0" cap="none" i="0" kern="0" kumimoji="0" lang="zh-CN" noProof="0" normalizeH="0" spc="0" strike="noStrike" sz="1800" u="none">
                <a:ln>
                  <a:noFill/>
                </a:ln>
                <a:solidFill>
                  <a:sysClr lastClr="000000" val="windowText"/>
                </a:solidFill>
                <a:effectLst/>
                <a:uLnTx/>
                <a:uFillTx/>
              </a:endParaRPr>
            </a:p>
          </p:txBody>
        </p:sp>
        <p:sp>
          <p:nvSpPr>
            <p:cNvPr id="112" name="Freeform 24"/>
            <p:cNvSpPr/>
            <p:nvPr/>
          </p:nvSpPr>
          <p:spPr bwMode="auto">
            <a:xfrm>
              <a:off x="5212118" y="2871495"/>
              <a:ext cx="277813" cy="277813"/>
            </a:xfrm>
            <a:custGeom>
              <a:gdLst>
                <a:gd fmla="*/ 6 w 74" name="T0"/>
                <a:gd fmla="*/ 0 h 74" name="T1"/>
                <a:gd fmla="*/ 0 w 74" name="T2"/>
                <a:gd fmla="*/ 7 h 74" name="T3"/>
                <a:gd fmla="*/ 6 w 74" name="T4"/>
                <a:gd fmla="*/ 13 h 74" name="T5"/>
                <a:gd fmla="*/ 61 w 74" name="T6"/>
                <a:gd fmla="*/ 68 h 74" name="T7"/>
                <a:gd fmla="*/ 68 w 74" name="T8"/>
                <a:gd fmla="*/ 74 h 74" name="T9"/>
                <a:gd fmla="*/ 74 w 74" name="T10"/>
                <a:gd fmla="*/ 68 h 74" name="T11"/>
                <a:gd fmla="*/ 6 w 74" name="T12"/>
                <a:gd fmla="*/ 0 h 74" name="T13"/>
              </a:gdLst>
              <a:cxnLst>
                <a:cxn ang="0">
                  <a:pos x="T0" y="T1"/>
                </a:cxn>
                <a:cxn ang="0">
                  <a:pos x="T2" y="T3"/>
                </a:cxn>
                <a:cxn ang="0">
                  <a:pos x="T4" y="T5"/>
                </a:cxn>
                <a:cxn ang="0">
                  <a:pos x="T6" y="T7"/>
                </a:cxn>
                <a:cxn ang="0">
                  <a:pos x="T8" y="T9"/>
                </a:cxn>
                <a:cxn ang="0">
                  <a:pos x="T10" y="T11"/>
                </a:cxn>
                <a:cxn ang="0">
                  <a:pos x="T12" y="T13"/>
                </a:cxn>
              </a:cxnLst>
              <a:rect b="b" l="0" r="r" t="0"/>
              <a:pathLst>
                <a:path h="74" w="74">
                  <a:moveTo>
                    <a:pt x="6" y="0"/>
                  </a:moveTo>
                  <a:cubicBezTo>
                    <a:pt x="3" y="0"/>
                    <a:pt x="0" y="3"/>
                    <a:pt x="0" y="7"/>
                  </a:cubicBezTo>
                  <a:cubicBezTo>
                    <a:pt x="0" y="10"/>
                    <a:pt x="3" y="13"/>
                    <a:pt x="6" y="13"/>
                  </a:cubicBezTo>
                  <a:cubicBezTo>
                    <a:pt x="37" y="13"/>
                    <a:pt x="61" y="38"/>
                    <a:pt x="61" y="68"/>
                  </a:cubicBezTo>
                  <a:cubicBezTo>
                    <a:pt x="61" y="71"/>
                    <a:pt x="64" y="74"/>
                    <a:pt x="68" y="74"/>
                  </a:cubicBezTo>
                  <a:cubicBezTo>
                    <a:pt x="71" y="74"/>
                    <a:pt x="74" y="71"/>
                    <a:pt x="74" y="68"/>
                  </a:cubicBezTo>
                  <a:cubicBezTo>
                    <a:pt x="74" y="30"/>
                    <a:pt x="44" y="0"/>
                    <a:pt x="6" y="0"/>
                  </a:cubicBezTo>
                  <a:close/>
                </a:path>
              </a:pathLst>
            </a:custGeom>
            <a:solidFill>
              <a:srgbClr val="ECECEB"/>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pPr defTabSz="914400" eaLnBrk="1" fontAlgn="auto" hangingPunct="1" indent="0" latinLnBrk="0" lvl="0" marL="0" marR="0">
                <a:lnSpc>
                  <a:spcPct val="100000"/>
                </a:lnSpc>
                <a:spcBef>
                  <a:spcPct val="0"/>
                </a:spcBef>
                <a:spcAft>
                  <a:spcPct val="0"/>
                </a:spcAft>
                <a:buClrTx/>
                <a:buSzTx/>
                <a:buFontTx/>
                <a:buNone/>
                <a:defRPr/>
              </a:pPr>
              <a:endParaRPr altLang="en-US" b="0" baseline="0" cap="none" i="0" kern="0" kumimoji="0" lang="zh-CN" noProof="0" normalizeH="0" spc="0" strike="noStrike" sz="1800" u="none">
                <a:ln>
                  <a:noFill/>
                </a:ln>
                <a:solidFill>
                  <a:sysClr lastClr="000000" val="windowText"/>
                </a:solidFill>
                <a:effectLst/>
                <a:uLnTx/>
                <a:uFillTx/>
              </a:endParaRPr>
            </a:p>
          </p:txBody>
        </p:sp>
      </p:grpSp>
      <p:grpSp>
        <p:nvGrpSpPr>
          <p:cNvPr id="113" name="组合 112"/>
          <p:cNvGrpSpPr/>
          <p:nvPr/>
        </p:nvGrpSpPr>
        <p:grpSpPr>
          <a:xfrm>
            <a:off x="4590178" y="3863619"/>
            <a:ext cx="506413" cy="506412"/>
            <a:chOff x="6137274" y="1900165"/>
            <a:chExt cx="506413" cy="506412"/>
          </a:xfrm>
        </p:grpSpPr>
        <p:sp>
          <p:nvSpPr>
            <p:cNvPr id="114" name="Freeform 29"/>
            <p:cNvSpPr/>
            <p:nvPr/>
          </p:nvSpPr>
          <p:spPr bwMode="auto">
            <a:xfrm>
              <a:off x="6137274" y="1900165"/>
              <a:ext cx="506413" cy="506412"/>
            </a:xfrm>
            <a:custGeom>
              <a:gdLst>
                <a:gd fmla="*/ 135 w 135" name="T0"/>
                <a:gd fmla="*/ 36 h 135" name="T1"/>
                <a:gd fmla="*/ 135 w 135" name="T2"/>
                <a:gd fmla="*/ 98 h 135" name="T3"/>
                <a:gd fmla="*/ 98 w 135" name="T4"/>
                <a:gd fmla="*/ 135 h 135" name="T5"/>
                <a:gd fmla="*/ 36 w 135" name="T6"/>
                <a:gd fmla="*/ 135 h 135" name="T7"/>
                <a:gd fmla="*/ 0 w 135" name="T8"/>
                <a:gd fmla="*/ 98 h 135" name="T9"/>
                <a:gd fmla="*/ 0 w 135" name="T10"/>
                <a:gd fmla="*/ 36 h 135" name="T11"/>
                <a:gd fmla="*/ 36 w 135" name="T12"/>
                <a:gd fmla="*/ 0 h 135" name="T13"/>
                <a:gd fmla="*/ 135 w 135" name="T14"/>
                <a:gd fmla="*/ 0 h 135" name="T15"/>
                <a:gd fmla="*/ 135 w 135" name="T16"/>
                <a:gd fmla="*/ 36 h 135"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135" w="135">
                  <a:moveTo>
                    <a:pt x="135" y="36"/>
                  </a:moveTo>
                  <a:cubicBezTo>
                    <a:pt x="135" y="98"/>
                    <a:pt x="135" y="98"/>
                    <a:pt x="135" y="98"/>
                  </a:cubicBezTo>
                  <a:cubicBezTo>
                    <a:pt x="135" y="118"/>
                    <a:pt x="118" y="135"/>
                    <a:pt x="98" y="135"/>
                  </a:cubicBezTo>
                  <a:cubicBezTo>
                    <a:pt x="36" y="135"/>
                    <a:pt x="36" y="135"/>
                    <a:pt x="36" y="135"/>
                  </a:cubicBezTo>
                  <a:cubicBezTo>
                    <a:pt x="16" y="135"/>
                    <a:pt x="0" y="118"/>
                    <a:pt x="0" y="98"/>
                  </a:cubicBezTo>
                  <a:cubicBezTo>
                    <a:pt x="0" y="36"/>
                    <a:pt x="0" y="36"/>
                    <a:pt x="0" y="36"/>
                  </a:cubicBezTo>
                  <a:cubicBezTo>
                    <a:pt x="0" y="16"/>
                    <a:pt x="16" y="0"/>
                    <a:pt x="36" y="0"/>
                  </a:cubicBezTo>
                  <a:cubicBezTo>
                    <a:pt x="135" y="0"/>
                    <a:pt x="135" y="0"/>
                    <a:pt x="135" y="0"/>
                  </a:cubicBezTo>
                  <a:lnTo>
                    <a:pt x="135" y="36"/>
                  </a:lnTo>
                  <a:close/>
                </a:path>
              </a:pathLst>
            </a:custGeom>
            <a:solidFill>
              <a:schemeClr val="accent5"/>
            </a:solidFill>
            <a:ln>
              <a:noFill/>
            </a:ln>
            <a:extLst>
              <a:ext uri="{91240B29-F687-4F45-9708-019B960494DF}">
                <a14:hiddenLine w="9525">
                  <a:solidFill>
                    <a:srgbClr val="000000"/>
                  </a:solidFill>
                  <a:miter lim="800000"/>
                  <a:headEnd/>
                  <a:tailEnd/>
                </a14:hiddenLine>
              </a:ext>
            </a:extLst>
          </p:spPr>
          <p:txBody>
            <a:bodyPr anchor="t" anchorCtr="0" bIns="45720" compatLnSpc="1" lIns="91440" numCol="1" rIns="91440" tIns="45720" vert="horz" wrap="square">
              <a:prstTxWarp prst="textNoShape">
                <a:avLst/>
              </a:prstTxWarp>
            </a:bodyPr>
            <a:lstStyle/>
            <a:p>
              <a:pPr defTabSz="914400" eaLnBrk="1" fontAlgn="auto" hangingPunct="1" indent="0" latinLnBrk="0" lvl="0" marL="0" marR="0">
                <a:lnSpc>
                  <a:spcPct val="100000"/>
                </a:lnSpc>
                <a:spcBef>
                  <a:spcPct val="0"/>
                </a:spcBef>
                <a:spcAft>
                  <a:spcPct val="0"/>
                </a:spcAft>
                <a:buClrTx/>
                <a:buSzTx/>
                <a:buFontTx/>
                <a:buNone/>
                <a:defRPr/>
              </a:pPr>
              <a:endParaRPr altLang="en-US" b="0" baseline="0" cap="none" i="0" kern="0" kumimoji="0" lang="zh-CN" noProof="0" normalizeH="0" spc="0" strike="noStrike" sz="1800" u="none">
                <a:ln>
                  <a:noFill/>
                </a:ln>
                <a:solidFill>
                  <a:sysClr lastClr="000000" val="windowText"/>
                </a:solidFill>
                <a:effectLst/>
                <a:uLnTx/>
                <a:uFillTx/>
              </a:endParaRPr>
            </a:p>
          </p:txBody>
        </p:sp>
        <p:sp>
          <p:nvSpPr>
            <p:cNvPr id="115" name="Freeform 30"/>
            <p:cNvSpPr>
              <a:spLocks noEditPoints="1"/>
            </p:cNvSpPr>
            <p:nvPr/>
          </p:nvSpPr>
          <p:spPr bwMode="auto">
            <a:xfrm>
              <a:off x="6208712" y="1979540"/>
              <a:ext cx="327025" cy="325437"/>
            </a:xfrm>
            <a:custGeom>
              <a:gdLst>
                <a:gd fmla="*/ 64 w 87" name="T0"/>
                <a:gd fmla="*/ 14 h 87" name="T1"/>
                <a:gd fmla="*/ 14 w 87" name="T2"/>
                <a:gd fmla="*/ 14 h 87" name="T3"/>
                <a:gd fmla="*/ 14 w 87" name="T4"/>
                <a:gd fmla="*/ 64 h 87" name="T5"/>
                <a:gd fmla="*/ 59 w 87" name="T6"/>
                <a:gd fmla="*/ 69 h 87" name="T7"/>
                <a:gd fmla="*/ 74 w 87" name="T8"/>
                <a:gd fmla="*/ 84 h 87" name="T9"/>
                <a:gd fmla="*/ 83 w 87" name="T10"/>
                <a:gd fmla="*/ 84 h 87" name="T11"/>
                <a:gd fmla="*/ 84 w 87" name="T12"/>
                <a:gd fmla="*/ 83 h 87" name="T13"/>
                <a:gd fmla="*/ 84 w 87" name="T14"/>
                <a:gd fmla="*/ 74 h 87" name="T15"/>
                <a:gd fmla="*/ 69 w 87" name="T16"/>
                <a:gd fmla="*/ 59 h 87" name="T17"/>
                <a:gd fmla="*/ 64 w 87" name="T18"/>
                <a:gd fmla="*/ 14 h 87" name="T19"/>
                <a:gd fmla="*/ 58 w 87" name="T20"/>
                <a:gd fmla="*/ 58 h 87" name="T21"/>
                <a:gd fmla="*/ 20 w 87" name="T22"/>
                <a:gd fmla="*/ 58 h 87" name="T23"/>
                <a:gd fmla="*/ 20 w 87" name="T24"/>
                <a:gd fmla="*/ 21 h 87" name="T25"/>
                <a:gd fmla="*/ 58 w 87" name="T26"/>
                <a:gd fmla="*/ 21 h 87" name="T27"/>
                <a:gd fmla="*/ 58 w 87" name="T28"/>
                <a:gd fmla="*/ 58 h 87" name="T2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b="b" l="0" r="r" t="0"/>
              <a:pathLst>
                <a:path h="87" w="87">
                  <a:moveTo>
                    <a:pt x="64" y="14"/>
                  </a:moveTo>
                  <a:cubicBezTo>
                    <a:pt x="50" y="0"/>
                    <a:pt x="28" y="0"/>
                    <a:pt x="14" y="14"/>
                  </a:cubicBezTo>
                  <a:cubicBezTo>
                    <a:pt x="0" y="28"/>
                    <a:pt x="0" y="51"/>
                    <a:pt x="14" y="64"/>
                  </a:cubicBezTo>
                  <a:cubicBezTo>
                    <a:pt x="26" y="77"/>
                    <a:pt x="45" y="78"/>
                    <a:pt x="59" y="69"/>
                  </a:cubicBezTo>
                  <a:cubicBezTo>
                    <a:pt x="74" y="84"/>
                    <a:pt x="74" y="84"/>
                    <a:pt x="74" y="84"/>
                  </a:cubicBezTo>
                  <a:cubicBezTo>
                    <a:pt x="76" y="87"/>
                    <a:pt x="80" y="87"/>
                    <a:pt x="83" y="84"/>
                  </a:cubicBezTo>
                  <a:cubicBezTo>
                    <a:pt x="84" y="83"/>
                    <a:pt x="84" y="83"/>
                    <a:pt x="84" y="83"/>
                  </a:cubicBezTo>
                  <a:cubicBezTo>
                    <a:pt x="87" y="81"/>
                    <a:pt x="87" y="77"/>
                    <a:pt x="84" y="74"/>
                  </a:cubicBezTo>
                  <a:cubicBezTo>
                    <a:pt x="69" y="59"/>
                    <a:pt x="69" y="59"/>
                    <a:pt x="69" y="59"/>
                  </a:cubicBezTo>
                  <a:cubicBezTo>
                    <a:pt x="78" y="45"/>
                    <a:pt x="76" y="26"/>
                    <a:pt x="64" y="14"/>
                  </a:cubicBezTo>
                  <a:close/>
                  <a:moveTo>
                    <a:pt x="58" y="58"/>
                  </a:moveTo>
                  <a:cubicBezTo>
                    <a:pt x="47" y="68"/>
                    <a:pt x="31" y="68"/>
                    <a:pt x="20" y="58"/>
                  </a:cubicBezTo>
                  <a:cubicBezTo>
                    <a:pt x="10" y="48"/>
                    <a:pt x="10" y="31"/>
                    <a:pt x="20" y="21"/>
                  </a:cubicBezTo>
                  <a:cubicBezTo>
                    <a:pt x="31" y="10"/>
                    <a:pt x="47" y="10"/>
                    <a:pt x="58" y="21"/>
                  </a:cubicBezTo>
                  <a:cubicBezTo>
                    <a:pt x="68" y="31"/>
                    <a:pt x="68" y="48"/>
                    <a:pt x="58" y="58"/>
                  </a:cubicBezTo>
                  <a:close/>
                </a:path>
              </a:pathLst>
            </a:custGeom>
            <a:solidFill>
              <a:srgbClr val="ECECEB"/>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pPr defTabSz="914400" eaLnBrk="1" fontAlgn="auto" hangingPunct="1" indent="0" latinLnBrk="0" lvl="0" marL="0" marR="0">
                <a:lnSpc>
                  <a:spcPct val="100000"/>
                </a:lnSpc>
                <a:spcBef>
                  <a:spcPct val="0"/>
                </a:spcBef>
                <a:spcAft>
                  <a:spcPct val="0"/>
                </a:spcAft>
                <a:buClrTx/>
                <a:buSzTx/>
                <a:buFontTx/>
                <a:buNone/>
                <a:defRPr/>
              </a:pPr>
              <a:endParaRPr altLang="en-US" b="0" baseline="0" cap="none" i="0" kern="0" kumimoji="0" lang="zh-CN" noProof="0" normalizeH="0" spc="0" strike="noStrike" sz="1800" u="none">
                <a:ln>
                  <a:noFill/>
                </a:ln>
                <a:solidFill>
                  <a:sysClr lastClr="000000" val="windowText"/>
                </a:solidFill>
                <a:effectLst/>
                <a:uLnTx/>
                <a:uFillTx/>
              </a:endParaRPr>
            </a:p>
          </p:txBody>
        </p:sp>
      </p:grpSp>
      <p:sp>
        <p:nvSpPr>
          <p:cNvPr id="116" name="Text Box 11"/>
          <p:cNvSpPr txBox="1">
            <a:spLocks noChangeArrowheads="1"/>
          </p:cNvSpPr>
          <p:nvPr/>
        </p:nvSpPr>
        <p:spPr bwMode="auto">
          <a:xfrm>
            <a:off x="5240651" y="1531089"/>
            <a:ext cx="3147772" cy="5486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square">
            <a:spAutoFit/>
          </a:bodyPr>
          <a:lstStyle>
            <a:lvl1pPr eaLnBrk="0" hangingPunct="0">
              <a:defRPr>
                <a:solidFill>
                  <a:schemeClr val="tx1"/>
                </a:solidFill>
                <a:latin charset="0" pitchFamily="34" typeface="Calibri"/>
                <a:ea typeface="宋体"/>
              </a:defRPr>
            </a:lvl1pPr>
            <a:lvl2pPr eaLnBrk="0" hangingPunct="0" indent="-285750" marL="742950">
              <a:defRPr>
                <a:solidFill>
                  <a:schemeClr val="tx1"/>
                </a:solidFill>
                <a:latin charset="0" pitchFamily="34" typeface="Calibri"/>
                <a:ea typeface="宋体"/>
              </a:defRPr>
            </a:lvl2pPr>
            <a:lvl3pPr eaLnBrk="0" hangingPunct="0" indent="-228600" marL="1143000">
              <a:defRPr>
                <a:solidFill>
                  <a:schemeClr val="tx1"/>
                </a:solidFill>
                <a:latin charset="0" pitchFamily="34" typeface="Calibri"/>
                <a:ea typeface="宋体"/>
              </a:defRPr>
            </a:lvl3pPr>
            <a:lvl4pPr eaLnBrk="0" hangingPunct="0" indent="-228600" marL="1600200">
              <a:defRPr>
                <a:solidFill>
                  <a:schemeClr val="tx1"/>
                </a:solidFill>
                <a:latin charset="0" pitchFamily="34" typeface="Calibri"/>
                <a:ea typeface="宋体"/>
              </a:defRPr>
            </a:lvl4pPr>
            <a:lvl5pPr eaLnBrk="0" hangingPunct="0" indent="-228600" marL="2057400">
              <a:defRPr>
                <a:solidFill>
                  <a:schemeClr val="tx1"/>
                </a:solidFill>
                <a:latin charset="0" pitchFamily="34" typeface="Calibri"/>
                <a:ea typeface="宋体"/>
              </a:defRPr>
            </a:lvl5pPr>
            <a:lvl6pPr eaLnBrk="0" fontAlgn="base" hangingPunct="0" indent="-228600" marL="2514600">
              <a:spcBef>
                <a:spcPct val="0"/>
              </a:spcBef>
              <a:spcAft>
                <a:spcPct val="0"/>
              </a:spcAft>
              <a:defRPr>
                <a:solidFill>
                  <a:schemeClr val="tx1"/>
                </a:solidFill>
                <a:latin charset="0" pitchFamily="34" typeface="Calibri"/>
                <a:ea typeface="宋体"/>
              </a:defRPr>
            </a:lvl6pPr>
            <a:lvl7pPr eaLnBrk="0" fontAlgn="base" hangingPunct="0" indent="-228600" marL="2971800">
              <a:spcBef>
                <a:spcPct val="0"/>
              </a:spcBef>
              <a:spcAft>
                <a:spcPct val="0"/>
              </a:spcAft>
              <a:defRPr>
                <a:solidFill>
                  <a:schemeClr val="tx1"/>
                </a:solidFill>
                <a:latin charset="0" pitchFamily="34" typeface="Calibri"/>
                <a:ea typeface="宋体"/>
              </a:defRPr>
            </a:lvl7pPr>
            <a:lvl8pPr eaLnBrk="0" fontAlgn="base" hangingPunct="0" indent="-228600" marL="3429000">
              <a:spcBef>
                <a:spcPct val="0"/>
              </a:spcBef>
              <a:spcAft>
                <a:spcPct val="0"/>
              </a:spcAft>
              <a:defRPr>
                <a:solidFill>
                  <a:schemeClr val="tx1"/>
                </a:solidFill>
                <a:latin charset="0" pitchFamily="34" typeface="Calibri"/>
                <a:ea typeface="宋体"/>
              </a:defRPr>
            </a:lvl8pPr>
            <a:lvl9pPr eaLnBrk="0" fontAlgn="base" hangingPunct="0" indent="-228600" marL="3886200">
              <a:spcBef>
                <a:spcPct val="0"/>
              </a:spcBef>
              <a:spcAft>
                <a:spcPct val="0"/>
              </a:spcAft>
              <a:defRPr>
                <a:solidFill>
                  <a:schemeClr val="tx1"/>
                </a:solidFill>
                <a:latin charset="0" pitchFamily="34" typeface="Calibri"/>
                <a:ea typeface="宋体"/>
              </a:defRPr>
            </a:lvl9pPr>
          </a:lstStyle>
          <a:p>
            <a:pPr eaLnBrk="1" hangingPunct="1"/>
            <a:r>
              <a:rPr altLang="en-US" lang="zh-CN" smtClean="0" sz="1000">
                <a:latin charset="-122" pitchFamily="34" typeface="微软雅黑"/>
                <a:ea charset="-122" pitchFamily="34" typeface="微软雅黑"/>
              </a:rPr>
              <a:t>设计的发展存在着一个时代价值观的问题即什么是设计？为什么而设计？对于多元化的今天，围绕这个问题，不同的时期就会形成不同的设计面貌。</a:t>
            </a:r>
          </a:p>
        </p:txBody>
      </p:sp>
      <p:sp>
        <p:nvSpPr>
          <p:cNvPr id="117" name="Text Box 11"/>
          <p:cNvSpPr txBox="1">
            <a:spLocks noChangeArrowheads="1"/>
          </p:cNvSpPr>
          <p:nvPr/>
        </p:nvSpPr>
        <p:spPr bwMode="auto">
          <a:xfrm>
            <a:off x="5240651" y="2316138"/>
            <a:ext cx="3147772" cy="5486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square">
            <a:spAutoFit/>
          </a:bodyPr>
          <a:lstStyle>
            <a:lvl1pPr eaLnBrk="0" hangingPunct="0">
              <a:defRPr>
                <a:solidFill>
                  <a:schemeClr val="tx1"/>
                </a:solidFill>
                <a:latin charset="0" pitchFamily="34" typeface="Calibri"/>
                <a:ea typeface="宋体"/>
              </a:defRPr>
            </a:lvl1pPr>
            <a:lvl2pPr eaLnBrk="0" hangingPunct="0" indent="-285750" marL="742950">
              <a:defRPr>
                <a:solidFill>
                  <a:schemeClr val="tx1"/>
                </a:solidFill>
                <a:latin charset="0" pitchFamily="34" typeface="Calibri"/>
                <a:ea typeface="宋体"/>
              </a:defRPr>
            </a:lvl2pPr>
            <a:lvl3pPr eaLnBrk="0" hangingPunct="0" indent="-228600" marL="1143000">
              <a:defRPr>
                <a:solidFill>
                  <a:schemeClr val="tx1"/>
                </a:solidFill>
                <a:latin charset="0" pitchFamily="34" typeface="Calibri"/>
                <a:ea typeface="宋体"/>
              </a:defRPr>
            </a:lvl3pPr>
            <a:lvl4pPr eaLnBrk="0" hangingPunct="0" indent="-228600" marL="1600200">
              <a:defRPr>
                <a:solidFill>
                  <a:schemeClr val="tx1"/>
                </a:solidFill>
                <a:latin charset="0" pitchFamily="34" typeface="Calibri"/>
                <a:ea typeface="宋体"/>
              </a:defRPr>
            </a:lvl4pPr>
            <a:lvl5pPr eaLnBrk="0" hangingPunct="0" indent="-228600" marL="2057400">
              <a:defRPr>
                <a:solidFill>
                  <a:schemeClr val="tx1"/>
                </a:solidFill>
                <a:latin charset="0" pitchFamily="34" typeface="Calibri"/>
                <a:ea typeface="宋体"/>
              </a:defRPr>
            </a:lvl5pPr>
            <a:lvl6pPr eaLnBrk="0" fontAlgn="base" hangingPunct="0" indent="-228600" marL="2514600">
              <a:spcBef>
                <a:spcPct val="0"/>
              </a:spcBef>
              <a:spcAft>
                <a:spcPct val="0"/>
              </a:spcAft>
              <a:defRPr>
                <a:solidFill>
                  <a:schemeClr val="tx1"/>
                </a:solidFill>
                <a:latin charset="0" pitchFamily="34" typeface="Calibri"/>
                <a:ea typeface="宋体"/>
              </a:defRPr>
            </a:lvl6pPr>
            <a:lvl7pPr eaLnBrk="0" fontAlgn="base" hangingPunct="0" indent="-228600" marL="2971800">
              <a:spcBef>
                <a:spcPct val="0"/>
              </a:spcBef>
              <a:spcAft>
                <a:spcPct val="0"/>
              </a:spcAft>
              <a:defRPr>
                <a:solidFill>
                  <a:schemeClr val="tx1"/>
                </a:solidFill>
                <a:latin charset="0" pitchFamily="34" typeface="Calibri"/>
                <a:ea typeface="宋体"/>
              </a:defRPr>
            </a:lvl7pPr>
            <a:lvl8pPr eaLnBrk="0" fontAlgn="base" hangingPunct="0" indent="-228600" marL="3429000">
              <a:spcBef>
                <a:spcPct val="0"/>
              </a:spcBef>
              <a:spcAft>
                <a:spcPct val="0"/>
              </a:spcAft>
              <a:defRPr>
                <a:solidFill>
                  <a:schemeClr val="tx1"/>
                </a:solidFill>
                <a:latin charset="0" pitchFamily="34" typeface="Calibri"/>
                <a:ea typeface="宋体"/>
              </a:defRPr>
            </a:lvl8pPr>
            <a:lvl9pPr eaLnBrk="0" fontAlgn="base" hangingPunct="0" indent="-228600" marL="3886200">
              <a:spcBef>
                <a:spcPct val="0"/>
              </a:spcBef>
              <a:spcAft>
                <a:spcPct val="0"/>
              </a:spcAft>
              <a:defRPr>
                <a:solidFill>
                  <a:schemeClr val="tx1"/>
                </a:solidFill>
                <a:latin charset="0" pitchFamily="34" typeface="Calibri"/>
                <a:ea typeface="宋体"/>
              </a:defRPr>
            </a:lvl9pPr>
          </a:lstStyle>
          <a:p>
            <a:pPr eaLnBrk="1" hangingPunct="1"/>
            <a:r>
              <a:rPr altLang="en-US" lang="zh-CN" smtClean="0" sz="1000">
                <a:latin charset="-122" pitchFamily="34" typeface="微软雅黑"/>
                <a:ea charset="-122" pitchFamily="34" typeface="微软雅黑"/>
              </a:rPr>
              <a:t>设计的发展存在着一个时代价值观的问题即什么是设计？为什么而设计？对于多元化的今天，围绕这个问题，不同的时期就会形成不同的设计面貌。</a:t>
            </a:r>
          </a:p>
        </p:txBody>
      </p:sp>
      <p:sp>
        <p:nvSpPr>
          <p:cNvPr id="118" name="Text Box 11"/>
          <p:cNvSpPr txBox="1">
            <a:spLocks noChangeArrowheads="1"/>
          </p:cNvSpPr>
          <p:nvPr/>
        </p:nvSpPr>
        <p:spPr bwMode="auto">
          <a:xfrm>
            <a:off x="5240651" y="3101187"/>
            <a:ext cx="3147772" cy="5486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square">
            <a:spAutoFit/>
          </a:bodyPr>
          <a:lstStyle>
            <a:lvl1pPr eaLnBrk="0" hangingPunct="0">
              <a:defRPr>
                <a:solidFill>
                  <a:schemeClr val="tx1"/>
                </a:solidFill>
                <a:latin charset="0" pitchFamily="34" typeface="Calibri"/>
                <a:ea typeface="宋体"/>
              </a:defRPr>
            </a:lvl1pPr>
            <a:lvl2pPr eaLnBrk="0" hangingPunct="0" indent="-285750" marL="742950">
              <a:defRPr>
                <a:solidFill>
                  <a:schemeClr val="tx1"/>
                </a:solidFill>
                <a:latin charset="0" pitchFamily="34" typeface="Calibri"/>
                <a:ea typeface="宋体"/>
              </a:defRPr>
            </a:lvl2pPr>
            <a:lvl3pPr eaLnBrk="0" hangingPunct="0" indent="-228600" marL="1143000">
              <a:defRPr>
                <a:solidFill>
                  <a:schemeClr val="tx1"/>
                </a:solidFill>
                <a:latin charset="0" pitchFamily="34" typeface="Calibri"/>
                <a:ea typeface="宋体"/>
              </a:defRPr>
            </a:lvl3pPr>
            <a:lvl4pPr eaLnBrk="0" hangingPunct="0" indent="-228600" marL="1600200">
              <a:defRPr>
                <a:solidFill>
                  <a:schemeClr val="tx1"/>
                </a:solidFill>
                <a:latin charset="0" pitchFamily="34" typeface="Calibri"/>
                <a:ea typeface="宋体"/>
              </a:defRPr>
            </a:lvl4pPr>
            <a:lvl5pPr eaLnBrk="0" hangingPunct="0" indent="-228600" marL="2057400">
              <a:defRPr>
                <a:solidFill>
                  <a:schemeClr val="tx1"/>
                </a:solidFill>
                <a:latin charset="0" pitchFamily="34" typeface="Calibri"/>
                <a:ea typeface="宋体"/>
              </a:defRPr>
            </a:lvl5pPr>
            <a:lvl6pPr eaLnBrk="0" fontAlgn="base" hangingPunct="0" indent="-228600" marL="2514600">
              <a:spcBef>
                <a:spcPct val="0"/>
              </a:spcBef>
              <a:spcAft>
                <a:spcPct val="0"/>
              </a:spcAft>
              <a:defRPr>
                <a:solidFill>
                  <a:schemeClr val="tx1"/>
                </a:solidFill>
                <a:latin charset="0" pitchFamily="34" typeface="Calibri"/>
                <a:ea typeface="宋体"/>
              </a:defRPr>
            </a:lvl6pPr>
            <a:lvl7pPr eaLnBrk="0" fontAlgn="base" hangingPunct="0" indent="-228600" marL="2971800">
              <a:spcBef>
                <a:spcPct val="0"/>
              </a:spcBef>
              <a:spcAft>
                <a:spcPct val="0"/>
              </a:spcAft>
              <a:defRPr>
                <a:solidFill>
                  <a:schemeClr val="tx1"/>
                </a:solidFill>
                <a:latin charset="0" pitchFamily="34" typeface="Calibri"/>
                <a:ea typeface="宋体"/>
              </a:defRPr>
            </a:lvl7pPr>
            <a:lvl8pPr eaLnBrk="0" fontAlgn="base" hangingPunct="0" indent="-228600" marL="3429000">
              <a:spcBef>
                <a:spcPct val="0"/>
              </a:spcBef>
              <a:spcAft>
                <a:spcPct val="0"/>
              </a:spcAft>
              <a:defRPr>
                <a:solidFill>
                  <a:schemeClr val="tx1"/>
                </a:solidFill>
                <a:latin charset="0" pitchFamily="34" typeface="Calibri"/>
                <a:ea typeface="宋体"/>
              </a:defRPr>
            </a:lvl8pPr>
            <a:lvl9pPr eaLnBrk="0" fontAlgn="base" hangingPunct="0" indent="-228600" marL="3886200">
              <a:spcBef>
                <a:spcPct val="0"/>
              </a:spcBef>
              <a:spcAft>
                <a:spcPct val="0"/>
              </a:spcAft>
              <a:defRPr>
                <a:solidFill>
                  <a:schemeClr val="tx1"/>
                </a:solidFill>
                <a:latin charset="0" pitchFamily="34" typeface="Calibri"/>
                <a:ea typeface="宋体"/>
              </a:defRPr>
            </a:lvl9pPr>
          </a:lstStyle>
          <a:p>
            <a:pPr eaLnBrk="1" hangingPunct="1"/>
            <a:r>
              <a:rPr altLang="en-US" lang="zh-CN" smtClean="0" sz="1000">
                <a:latin charset="-122" pitchFamily="34" typeface="微软雅黑"/>
                <a:ea charset="-122" pitchFamily="34" typeface="微软雅黑"/>
              </a:rPr>
              <a:t>设计的发展存在着一个时代价值观的问题即什么是设计？为什么而设计？对于多元化的今天，围绕这个问题，不同的时期就会形成不同的设计面貌。</a:t>
            </a:r>
          </a:p>
        </p:txBody>
      </p:sp>
      <p:sp>
        <p:nvSpPr>
          <p:cNvPr id="119" name="Text Box 11"/>
          <p:cNvSpPr txBox="1">
            <a:spLocks noChangeArrowheads="1"/>
          </p:cNvSpPr>
          <p:nvPr/>
        </p:nvSpPr>
        <p:spPr bwMode="auto">
          <a:xfrm>
            <a:off x="5240651" y="3886237"/>
            <a:ext cx="3147772" cy="5486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square">
            <a:spAutoFit/>
          </a:bodyPr>
          <a:lstStyle>
            <a:lvl1pPr eaLnBrk="0" hangingPunct="0">
              <a:defRPr>
                <a:solidFill>
                  <a:schemeClr val="tx1"/>
                </a:solidFill>
                <a:latin charset="0" pitchFamily="34" typeface="Calibri"/>
                <a:ea typeface="宋体"/>
              </a:defRPr>
            </a:lvl1pPr>
            <a:lvl2pPr eaLnBrk="0" hangingPunct="0" indent="-285750" marL="742950">
              <a:defRPr>
                <a:solidFill>
                  <a:schemeClr val="tx1"/>
                </a:solidFill>
                <a:latin charset="0" pitchFamily="34" typeface="Calibri"/>
                <a:ea typeface="宋体"/>
              </a:defRPr>
            </a:lvl2pPr>
            <a:lvl3pPr eaLnBrk="0" hangingPunct="0" indent="-228600" marL="1143000">
              <a:defRPr>
                <a:solidFill>
                  <a:schemeClr val="tx1"/>
                </a:solidFill>
                <a:latin charset="0" pitchFamily="34" typeface="Calibri"/>
                <a:ea typeface="宋体"/>
              </a:defRPr>
            </a:lvl3pPr>
            <a:lvl4pPr eaLnBrk="0" hangingPunct="0" indent="-228600" marL="1600200">
              <a:defRPr>
                <a:solidFill>
                  <a:schemeClr val="tx1"/>
                </a:solidFill>
                <a:latin charset="0" pitchFamily="34" typeface="Calibri"/>
                <a:ea typeface="宋体"/>
              </a:defRPr>
            </a:lvl4pPr>
            <a:lvl5pPr eaLnBrk="0" hangingPunct="0" indent="-228600" marL="2057400">
              <a:defRPr>
                <a:solidFill>
                  <a:schemeClr val="tx1"/>
                </a:solidFill>
                <a:latin charset="0" pitchFamily="34" typeface="Calibri"/>
                <a:ea typeface="宋体"/>
              </a:defRPr>
            </a:lvl5pPr>
            <a:lvl6pPr eaLnBrk="0" fontAlgn="base" hangingPunct="0" indent="-228600" marL="2514600">
              <a:spcBef>
                <a:spcPct val="0"/>
              </a:spcBef>
              <a:spcAft>
                <a:spcPct val="0"/>
              </a:spcAft>
              <a:defRPr>
                <a:solidFill>
                  <a:schemeClr val="tx1"/>
                </a:solidFill>
                <a:latin charset="0" pitchFamily="34" typeface="Calibri"/>
                <a:ea typeface="宋体"/>
              </a:defRPr>
            </a:lvl6pPr>
            <a:lvl7pPr eaLnBrk="0" fontAlgn="base" hangingPunct="0" indent="-228600" marL="2971800">
              <a:spcBef>
                <a:spcPct val="0"/>
              </a:spcBef>
              <a:spcAft>
                <a:spcPct val="0"/>
              </a:spcAft>
              <a:defRPr>
                <a:solidFill>
                  <a:schemeClr val="tx1"/>
                </a:solidFill>
                <a:latin charset="0" pitchFamily="34" typeface="Calibri"/>
                <a:ea typeface="宋体"/>
              </a:defRPr>
            </a:lvl7pPr>
            <a:lvl8pPr eaLnBrk="0" fontAlgn="base" hangingPunct="0" indent="-228600" marL="3429000">
              <a:spcBef>
                <a:spcPct val="0"/>
              </a:spcBef>
              <a:spcAft>
                <a:spcPct val="0"/>
              </a:spcAft>
              <a:defRPr>
                <a:solidFill>
                  <a:schemeClr val="tx1"/>
                </a:solidFill>
                <a:latin charset="0" pitchFamily="34" typeface="Calibri"/>
                <a:ea typeface="宋体"/>
              </a:defRPr>
            </a:lvl8pPr>
            <a:lvl9pPr eaLnBrk="0" fontAlgn="base" hangingPunct="0" indent="-228600" marL="3886200">
              <a:spcBef>
                <a:spcPct val="0"/>
              </a:spcBef>
              <a:spcAft>
                <a:spcPct val="0"/>
              </a:spcAft>
              <a:defRPr>
                <a:solidFill>
                  <a:schemeClr val="tx1"/>
                </a:solidFill>
                <a:latin charset="0" pitchFamily="34" typeface="Calibri"/>
                <a:ea typeface="宋体"/>
              </a:defRPr>
            </a:lvl9pPr>
          </a:lstStyle>
          <a:p>
            <a:pPr eaLnBrk="1" hangingPunct="1"/>
            <a:r>
              <a:rPr altLang="en-US" lang="zh-CN" smtClean="0" sz="1000">
                <a:latin charset="-122" pitchFamily="34" typeface="微软雅黑"/>
                <a:ea charset="-122" pitchFamily="34" typeface="微软雅黑"/>
              </a:rPr>
              <a:t>设计的发展存在着一个时代价值观的问题即什么是设计？为什么而设计？对于多元化的今天，围绕这个问题，不同的时期就会形成不同的设计面貌。</a:t>
            </a:r>
          </a:p>
        </p:txBody>
      </p:sp>
    </p:spTree>
    <p:extLst>
      <p:ext uri="{BB962C8B-B14F-4D97-AF65-F5344CB8AC3E}">
        <p14:creationId val="1693080258"/>
      </p:ext>
    </p:extLst>
  </p:cSld>
  <p:clrMapOvr>
    <a:masterClrMapping/>
  </p:clrMapOvr>
  <p:transition spd="med">
    <p:fade/>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22" presetSubtype="8">
                                  <p:stCondLst>
                                    <p:cond delay="0"/>
                                  </p:stCondLst>
                                  <p:childTnLst>
                                    <p:set>
                                      <p:cBhvr>
                                        <p:cTn dur="1" fill="hold" id="6">
                                          <p:stCondLst>
                                            <p:cond delay="0"/>
                                          </p:stCondLst>
                                        </p:cTn>
                                        <p:tgtEl>
                                          <p:spTgt spid="194"/>
                                        </p:tgtEl>
                                        <p:attrNameLst>
                                          <p:attrName>style.visibility</p:attrName>
                                        </p:attrNameLst>
                                      </p:cBhvr>
                                      <p:to>
                                        <p:strVal val="visible"/>
                                      </p:to>
                                    </p:set>
                                    <p:animEffect filter="wipe(left)" transition="in">
                                      <p:cBhvr>
                                        <p:cTn dur="500" id="7"/>
                                        <p:tgtEl>
                                          <p:spTgt spid="194"/>
                                        </p:tgtEl>
                                      </p:cBhvr>
                                    </p:animEffect>
                                  </p:childTnLst>
                                </p:cTn>
                              </p:par>
                            </p:childTnLst>
                          </p:cTn>
                        </p:par>
                        <p:par>
                          <p:cTn fill="hold" id="8" nodeType="afterGroup">
                            <p:stCondLst>
                              <p:cond delay="500"/>
                            </p:stCondLst>
                            <p:childTnLst>
                              <p:par>
                                <p:cTn decel="42000" fill="hold" grpId="0" id="9" nodeType="afterEffect" presetClass="entr" presetID="2" presetSubtype="8">
                                  <p:stCondLst>
                                    <p:cond delay="0"/>
                                  </p:stCondLst>
                                  <p:childTnLst>
                                    <p:set>
                                      <p:cBhvr>
                                        <p:cTn dur="1" fill="hold" id="10">
                                          <p:stCondLst>
                                            <p:cond delay="0"/>
                                          </p:stCondLst>
                                        </p:cTn>
                                        <p:tgtEl>
                                          <p:spTgt spid="195"/>
                                        </p:tgtEl>
                                        <p:attrNameLst>
                                          <p:attrName>style.visibility</p:attrName>
                                        </p:attrNameLst>
                                      </p:cBhvr>
                                      <p:to>
                                        <p:strVal val="visible"/>
                                      </p:to>
                                    </p:set>
                                    <p:anim calcmode="lin" valueType="num">
                                      <p:cBhvr additive="base">
                                        <p:cTn dur="500" fill="hold" id="11"/>
                                        <p:tgtEl>
                                          <p:spTgt spid="195"/>
                                        </p:tgtEl>
                                        <p:attrNameLst>
                                          <p:attrName>ppt_x</p:attrName>
                                        </p:attrNameLst>
                                      </p:cBhvr>
                                      <p:tavLst>
                                        <p:tav tm="0">
                                          <p:val>
                                            <p:strVal val="0-#ppt_w/2"/>
                                          </p:val>
                                        </p:tav>
                                        <p:tav tm="100000">
                                          <p:val>
                                            <p:strVal val="#ppt_x"/>
                                          </p:val>
                                        </p:tav>
                                      </p:tavLst>
                                    </p:anim>
                                    <p:anim calcmode="lin" valueType="num">
                                      <p:cBhvr additive="base">
                                        <p:cTn dur="500" fill="hold" id="12"/>
                                        <p:tgtEl>
                                          <p:spTgt spid="195"/>
                                        </p:tgtEl>
                                        <p:attrNameLst>
                                          <p:attrName>ppt_y</p:attrName>
                                        </p:attrNameLst>
                                      </p:cBhvr>
                                      <p:tavLst>
                                        <p:tav tm="0">
                                          <p:val>
                                            <p:strVal val="#ppt_y"/>
                                          </p:val>
                                        </p:tav>
                                        <p:tav tm="100000">
                                          <p:val>
                                            <p:strVal val="#ppt_y"/>
                                          </p:val>
                                        </p:tav>
                                      </p:tavLst>
                                    </p:anim>
                                  </p:childTnLst>
                                </p:cTn>
                              </p:par>
                              <p:par>
                                <p:cTn decel="42000" fill="hold" grpId="0" id="13" nodeType="withEffect" presetClass="entr" presetID="2" presetSubtype="8">
                                  <p:stCondLst>
                                    <p:cond delay="300"/>
                                  </p:stCondLst>
                                  <p:childTnLst>
                                    <p:set>
                                      <p:cBhvr>
                                        <p:cTn dur="1" fill="hold" id="14">
                                          <p:stCondLst>
                                            <p:cond delay="0"/>
                                          </p:stCondLst>
                                        </p:cTn>
                                        <p:tgtEl>
                                          <p:spTgt spid="196"/>
                                        </p:tgtEl>
                                        <p:attrNameLst>
                                          <p:attrName>style.visibility</p:attrName>
                                        </p:attrNameLst>
                                      </p:cBhvr>
                                      <p:to>
                                        <p:strVal val="visible"/>
                                      </p:to>
                                    </p:set>
                                    <p:anim calcmode="lin" valueType="num">
                                      <p:cBhvr additive="base">
                                        <p:cTn dur="500" fill="hold" id="15"/>
                                        <p:tgtEl>
                                          <p:spTgt spid="196"/>
                                        </p:tgtEl>
                                        <p:attrNameLst>
                                          <p:attrName>ppt_x</p:attrName>
                                        </p:attrNameLst>
                                      </p:cBhvr>
                                      <p:tavLst>
                                        <p:tav tm="0">
                                          <p:val>
                                            <p:strVal val="0-#ppt_w/2"/>
                                          </p:val>
                                        </p:tav>
                                        <p:tav tm="100000">
                                          <p:val>
                                            <p:strVal val="#ppt_x"/>
                                          </p:val>
                                        </p:tav>
                                      </p:tavLst>
                                    </p:anim>
                                    <p:anim calcmode="lin" valueType="num">
                                      <p:cBhvr additive="base">
                                        <p:cTn dur="500" fill="hold" id="16"/>
                                        <p:tgtEl>
                                          <p:spTgt spid="196"/>
                                        </p:tgtEl>
                                        <p:attrNameLst>
                                          <p:attrName>ppt_y</p:attrName>
                                        </p:attrNameLst>
                                      </p:cBhvr>
                                      <p:tavLst>
                                        <p:tav tm="0">
                                          <p:val>
                                            <p:strVal val="#ppt_y"/>
                                          </p:val>
                                        </p:tav>
                                        <p:tav tm="100000">
                                          <p:val>
                                            <p:strVal val="#ppt_y"/>
                                          </p:val>
                                        </p:tav>
                                      </p:tavLst>
                                    </p:anim>
                                  </p:childTnLst>
                                </p:cTn>
                              </p:par>
                            </p:childTnLst>
                          </p:cTn>
                        </p:par>
                        <p:par>
                          <p:cTn fill="hold" id="17" nodeType="afterGroup">
                            <p:stCondLst>
                              <p:cond delay="1300"/>
                            </p:stCondLst>
                            <p:childTnLst>
                              <p:par>
                                <p:cTn decel="66667" fill="hold" id="18" nodeType="afterEffect" presetClass="entr" presetID="2" presetSubtype="9">
                                  <p:stCondLst>
                                    <p:cond delay="0"/>
                                  </p:stCondLst>
                                  <p:childTnLst>
                                    <p:set>
                                      <p:cBhvr>
                                        <p:cTn dur="1" fill="hold" id="19">
                                          <p:stCondLst>
                                            <p:cond delay="0"/>
                                          </p:stCondLst>
                                        </p:cTn>
                                        <p:tgtEl>
                                          <p:spTgt spid="46"/>
                                        </p:tgtEl>
                                        <p:attrNameLst>
                                          <p:attrName>style.visibility</p:attrName>
                                        </p:attrNameLst>
                                      </p:cBhvr>
                                      <p:to>
                                        <p:strVal val="visible"/>
                                      </p:to>
                                    </p:set>
                                    <p:anim calcmode="lin" valueType="num">
                                      <p:cBhvr additive="base">
                                        <p:cTn dur="300" fill="hold" id="20"/>
                                        <p:tgtEl>
                                          <p:spTgt spid="46"/>
                                        </p:tgtEl>
                                        <p:attrNameLst>
                                          <p:attrName>ppt_x</p:attrName>
                                        </p:attrNameLst>
                                      </p:cBhvr>
                                      <p:tavLst>
                                        <p:tav tm="0">
                                          <p:val>
                                            <p:strVal val="0-#ppt_w/2"/>
                                          </p:val>
                                        </p:tav>
                                        <p:tav tm="100000">
                                          <p:val>
                                            <p:strVal val="#ppt_x"/>
                                          </p:val>
                                        </p:tav>
                                      </p:tavLst>
                                    </p:anim>
                                    <p:anim calcmode="lin" valueType="num">
                                      <p:cBhvr additive="base">
                                        <p:cTn dur="300" fill="hold" id="21"/>
                                        <p:tgtEl>
                                          <p:spTgt spid="46"/>
                                        </p:tgtEl>
                                        <p:attrNameLst>
                                          <p:attrName>ppt_y</p:attrName>
                                        </p:attrNameLst>
                                      </p:cBhvr>
                                      <p:tavLst>
                                        <p:tav tm="0">
                                          <p:val>
                                            <p:strVal val="0-#ppt_h/2"/>
                                          </p:val>
                                        </p:tav>
                                        <p:tav tm="100000">
                                          <p:val>
                                            <p:strVal val="#ppt_y"/>
                                          </p:val>
                                        </p:tav>
                                      </p:tavLst>
                                    </p:anim>
                                  </p:childTnLst>
                                </p:cTn>
                              </p:par>
                            </p:childTnLst>
                          </p:cTn>
                        </p:par>
                        <p:par>
                          <p:cTn fill="hold" id="22" nodeType="afterGroup">
                            <p:stCondLst>
                              <p:cond delay="1600"/>
                            </p:stCondLst>
                            <p:childTnLst>
                              <p:par>
                                <p:cTn decel="66667" fill="hold" id="23" nodeType="afterEffect" presetClass="entr" presetID="2" presetSubtype="12">
                                  <p:stCondLst>
                                    <p:cond delay="0"/>
                                  </p:stCondLst>
                                  <p:childTnLst>
                                    <p:set>
                                      <p:cBhvr>
                                        <p:cTn dur="1" fill="hold" id="24">
                                          <p:stCondLst>
                                            <p:cond delay="0"/>
                                          </p:stCondLst>
                                        </p:cTn>
                                        <p:tgtEl>
                                          <p:spTgt spid="49"/>
                                        </p:tgtEl>
                                        <p:attrNameLst>
                                          <p:attrName>style.visibility</p:attrName>
                                        </p:attrNameLst>
                                      </p:cBhvr>
                                      <p:to>
                                        <p:strVal val="visible"/>
                                      </p:to>
                                    </p:set>
                                    <p:anim calcmode="lin" valueType="num">
                                      <p:cBhvr additive="base">
                                        <p:cTn dur="300" fill="hold" id="25"/>
                                        <p:tgtEl>
                                          <p:spTgt spid="49"/>
                                        </p:tgtEl>
                                        <p:attrNameLst>
                                          <p:attrName>ppt_x</p:attrName>
                                        </p:attrNameLst>
                                      </p:cBhvr>
                                      <p:tavLst>
                                        <p:tav tm="0">
                                          <p:val>
                                            <p:strVal val="0-#ppt_w/2"/>
                                          </p:val>
                                        </p:tav>
                                        <p:tav tm="100000">
                                          <p:val>
                                            <p:strVal val="#ppt_x"/>
                                          </p:val>
                                        </p:tav>
                                      </p:tavLst>
                                    </p:anim>
                                    <p:anim calcmode="lin" valueType="num">
                                      <p:cBhvr additive="base">
                                        <p:cTn dur="300" fill="hold" id="26"/>
                                        <p:tgtEl>
                                          <p:spTgt spid="49"/>
                                        </p:tgtEl>
                                        <p:attrNameLst>
                                          <p:attrName>ppt_y</p:attrName>
                                        </p:attrNameLst>
                                      </p:cBhvr>
                                      <p:tavLst>
                                        <p:tav tm="0">
                                          <p:val>
                                            <p:strVal val="1+#ppt_h/2"/>
                                          </p:val>
                                        </p:tav>
                                        <p:tav tm="100000">
                                          <p:val>
                                            <p:strVal val="#ppt_y"/>
                                          </p:val>
                                        </p:tav>
                                      </p:tavLst>
                                    </p:anim>
                                  </p:childTnLst>
                                </p:cTn>
                              </p:par>
                            </p:childTnLst>
                          </p:cTn>
                        </p:par>
                        <p:par>
                          <p:cTn fill="hold" id="27" nodeType="afterGroup">
                            <p:stCondLst>
                              <p:cond delay="1900"/>
                            </p:stCondLst>
                            <p:childTnLst>
                              <p:par>
                                <p:cTn decel="66667" fill="hold" id="28" nodeType="afterEffect" presetClass="entr" presetID="2" presetSubtype="3">
                                  <p:stCondLst>
                                    <p:cond delay="0"/>
                                  </p:stCondLst>
                                  <p:childTnLst>
                                    <p:set>
                                      <p:cBhvr>
                                        <p:cTn dur="1" fill="hold" id="29">
                                          <p:stCondLst>
                                            <p:cond delay="0"/>
                                          </p:stCondLst>
                                        </p:cTn>
                                        <p:tgtEl>
                                          <p:spTgt spid="52"/>
                                        </p:tgtEl>
                                        <p:attrNameLst>
                                          <p:attrName>style.visibility</p:attrName>
                                        </p:attrNameLst>
                                      </p:cBhvr>
                                      <p:to>
                                        <p:strVal val="visible"/>
                                      </p:to>
                                    </p:set>
                                    <p:anim calcmode="lin" valueType="num">
                                      <p:cBhvr additive="base">
                                        <p:cTn dur="300" fill="hold" id="30"/>
                                        <p:tgtEl>
                                          <p:spTgt spid="52"/>
                                        </p:tgtEl>
                                        <p:attrNameLst>
                                          <p:attrName>ppt_x</p:attrName>
                                        </p:attrNameLst>
                                      </p:cBhvr>
                                      <p:tavLst>
                                        <p:tav tm="0">
                                          <p:val>
                                            <p:strVal val="1+#ppt_w/2"/>
                                          </p:val>
                                        </p:tav>
                                        <p:tav tm="100000">
                                          <p:val>
                                            <p:strVal val="#ppt_x"/>
                                          </p:val>
                                        </p:tav>
                                      </p:tavLst>
                                    </p:anim>
                                    <p:anim calcmode="lin" valueType="num">
                                      <p:cBhvr additive="base">
                                        <p:cTn dur="300" fill="hold" id="31"/>
                                        <p:tgtEl>
                                          <p:spTgt spid="52"/>
                                        </p:tgtEl>
                                        <p:attrNameLst>
                                          <p:attrName>ppt_y</p:attrName>
                                        </p:attrNameLst>
                                      </p:cBhvr>
                                      <p:tavLst>
                                        <p:tav tm="0">
                                          <p:val>
                                            <p:strVal val="0-#ppt_h/2"/>
                                          </p:val>
                                        </p:tav>
                                        <p:tav tm="100000">
                                          <p:val>
                                            <p:strVal val="#ppt_y"/>
                                          </p:val>
                                        </p:tav>
                                      </p:tavLst>
                                    </p:anim>
                                  </p:childTnLst>
                                </p:cTn>
                              </p:par>
                            </p:childTnLst>
                          </p:cTn>
                        </p:par>
                        <p:par>
                          <p:cTn fill="hold" id="32" nodeType="afterGroup">
                            <p:stCondLst>
                              <p:cond delay="2200"/>
                            </p:stCondLst>
                            <p:childTnLst>
                              <p:par>
                                <p:cTn decel="66667" fill="hold" id="33" nodeType="afterEffect" presetClass="entr" presetID="2" presetSubtype="6">
                                  <p:stCondLst>
                                    <p:cond delay="0"/>
                                  </p:stCondLst>
                                  <p:childTnLst>
                                    <p:set>
                                      <p:cBhvr>
                                        <p:cTn dur="1" fill="hold" id="34">
                                          <p:stCondLst>
                                            <p:cond delay="0"/>
                                          </p:stCondLst>
                                        </p:cTn>
                                        <p:tgtEl>
                                          <p:spTgt spid="55"/>
                                        </p:tgtEl>
                                        <p:attrNameLst>
                                          <p:attrName>style.visibility</p:attrName>
                                        </p:attrNameLst>
                                      </p:cBhvr>
                                      <p:to>
                                        <p:strVal val="visible"/>
                                      </p:to>
                                    </p:set>
                                    <p:anim calcmode="lin" valueType="num">
                                      <p:cBhvr additive="base">
                                        <p:cTn dur="300" fill="hold" id="35"/>
                                        <p:tgtEl>
                                          <p:spTgt spid="55"/>
                                        </p:tgtEl>
                                        <p:attrNameLst>
                                          <p:attrName>ppt_x</p:attrName>
                                        </p:attrNameLst>
                                      </p:cBhvr>
                                      <p:tavLst>
                                        <p:tav tm="0">
                                          <p:val>
                                            <p:strVal val="1+#ppt_w/2"/>
                                          </p:val>
                                        </p:tav>
                                        <p:tav tm="100000">
                                          <p:val>
                                            <p:strVal val="#ppt_x"/>
                                          </p:val>
                                        </p:tav>
                                      </p:tavLst>
                                    </p:anim>
                                    <p:anim calcmode="lin" valueType="num">
                                      <p:cBhvr additive="base">
                                        <p:cTn dur="300" fill="hold" id="36"/>
                                        <p:tgtEl>
                                          <p:spTgt spid="55"/>
                                        </p:tgtEl>
                                        <p:attrNameLst>
                                          <p:attrName>ppt_y</p:attrName>
                                        </p:attrNameLst>
                                      </p:cBhvr>
                                      <p:tavLst>
                                        <p:tav tm="0">
                                          <p:val>
                                            <p:strVal val="1+#ppt_h/2"/>
                                          </p:val>
                                        </p:tav>
                                        <p:tav tm="100000">
                                          <p:val>
                                            <p:strVal val="#ppt_y"/>
                                          </p:val>
                                        </p:tav>
                                      </p:tavLst>
                                    </p:anim>
                                  </p:childTnLst>
                                </p:cTn>
                              </p:par>
                            </p:childTnLst>
                          </p:cTn>
                        </p:par>
                        <p:par>
                          <p:cTn fill="hold" id="37" nodeType="afterGroup">
                            <p:stCondLst>
                              <p:cond delay="2500"/>
                            </p:stCondLst>
                            <p:childTnLst>
                              <p:par>
                                <p:cTn fill="hold" id="38" nodeType="afterEffect" presetClass="entr" presetID="53" presetSubtype="0">
                                  <p:stCondLst>
                                    <p:cond delay="0"/>
                                  </p:stCondLst>
                                  <p:childTnLst>
                                    <p:set>
                                      <p:cBhvr>
                                        <p:cTn dur="1" fill="hold" id="39">
                                          <p:stCondLst>
                                            <p:cond delay="0"/>
                                          </p:stCondLst>
                                        </p:cTn>
                                        <p:tgtEl>
                                          <p:spTgt spid="58"/>
                                        </p:tgtEl>
                                        <p:attrNameLst>
                                          <p:attrName>style.visibility</p:attrName>
                                        </p:attrNameLst>
                                      </p:cBhvr>
                                      <p:to>
                                        <p:strVal val="visible"/>
                                      </p:to>
                                    </p:set>
                                    <p:anim calcmode="lin" valueType="num">
                                      <p:cBhvr>
                                        <p:cTn dur="500" fill="hold" id="40"/>
                                        <p:tgtEl>
                                          <p:spTgt spid="58"/>
                                        </p:tgtEl>
                                        <p:attrNameLst>
                                          <p:attrName>ppt_w</p:attrName>
                                        </p:attrNameLst>
                                      </p:cBhvr>
                                      <p:tavLst>
                                        <p:tav tm="0">
                                          <p:val>
                                            <p:fltVal val="0"/>
                                          </p:val>
                                        </p:tav>
                                        <p:tav tm="100000">
                                          <p:val>
                                            <p:strVal val="#ppt_w"/>
                                          </p:val>
                                        </p:tav>
                                      </p:tavLst>
                                    </p:anim>
                                    <p:anim calcmode="lin" valueType="num">
                                      <p:cBhvr>
                                        <p:cTn dur="500" fill="hold" id="41"/>
                                        <p:tgtEl>
                                          <p:spTgt spid="58"/>
                                        </p:tgtEl>
                                        <p:attrNameLst>
                                          <p:attrName>ppt_h</p:attrName>
                                        </p:attrNameLst>
                                      </p:cBhvr>
                                      <p:tavLst>
                                        <p:tav tm="0">
                                          <p:val>
                                            <p:fltVal val="0"/>
                                          </p:val>
                                        </p:tav>
                                        <p:tav tm="100000">
                                          <p:val>
                                            <p:strVal val="#ppt_h"/>
                                          </p:val>
                                        </p:tav>
                                      </p:tavLst>
                                    </p:anim>
                                    <p:animEffect filter="fade" transition="in">
                                      <p:cBhvr>
                                        <p:cTn dur="500" id="42"/>
                                        <p:tgtEl>
                                          <p:spTgt spid="58"/>
                                        </p:tgtEl>
                                      </p:cBhvr>
                                    </p:animEffect>
                                  </p:childTnLst>
                                </p:cTn>
                              </p:par>
                              <p:par>
                                <p:cTn fill="hold" id="43" nodeType="withEffect" presetClass="entr" presetID="53" presetSubtype="0">
                                  <p:stCondLst>
                                    <p:cond delay="0"/>
                                  </p:stCondLst>
                                  <p:childTnLst>
                                    <p:set>
                                      <p:cBhvr>
                                        <p:cTn dur="1" fill="hold" id="44">
                                          <p:stCondLst>
                                            <p:cond delay="0"/>
                                          </p:stCondLst>
                                        </p:cTn>
                                        <p:tgtEl>
                                          <p:spTgt spid="103"/>
                                        </p:tgtEl>
                                        <p:attrNameLst>
                                          <p:attrName>style.visibility</p:attrName>
                                        </p:attrNameLst>
                                      </p:cBhvr>
                                      <p:to>
                                        <p:strVal val="visible"/>
                                      </p:to>
                                    </p:set>
                                    <p:anim calcmode="lin" valueType="num">
                                      <p:cBhvr>
                                        <p:cTn dur="500" fill="hold" id="45"/>
                                        <p:tgtEl>
                                          <p:spTgt spid="103"/>
                                        </p:tgtEl>
                                        <p:attrNameLst>
                                          <p:attrName>ppt_w</p:attrName>
                                        </p:attrNameLst>
                                      </p:cBhvr>
                                      <p:tavLst>
                                        <p:tav tm="0">
                                          <p:val>
                                            <p:fltVal val="0"/>
                                          </p:val>
                                        </p:tav>
                                        <p:tav tm="100000">
                                          <p:val>
                                            <p:strVal val="#ppt_w"/>
                                          </p:val>
                                        </p:tav>
                                      </p:tavLst>
                                    </p:anim>
                                    <p:anim calcmode="lin" valueType="num">
                                      <p:cBhvr>
                                        <p:cTn dur="500" fill="hold" id="46"/>
                                        <p:tgtEl>
                                          <p:spTgt spid="103"/>
                                        </p:tgtEl>
                                        <p:attrNameLst>
                                          <p:attrName>ppt_h</p:attrName>
                                        </p:attrNameLst>
                                      </p:cBhvr>
                                      <p:tavLst>
                                        <p:tav tm="0">
                                          <p:val>
                                            <p:fltVal val="0"/>
                                          </p:val>
                                        </p:tav>
                                        <p:tav tm="100000">
                                          <p:val>
                                            <p:strVal val="#ppt_h"/>
                                          </p:val>
                                        </p:tav>
                                      </p:tavLst>
                                    </p:anim>
                                    <p:animEffect filter="fade" transition="in">
                                      <p:cBhvr>
                                        <p:cTn dur="500" id="47"/>
                                        <p:tgtEl>
                                          <p:spTgt spid="103"/>
                                        </p:tgtEl>
                                      </p:cBhvr>
                                    </p:animEffect>
                                  </p:childTnLst>
                                </p:cTn>
                              </p:par>
                              <p:par>
                                <p:cTn fill="hold" id="48" nodeType="withEffect" presetClass="entr" presetID="53" presetSubtype="0">
                                  <p:stCondLst>
                                    <p:cond delay="0"/>
                                  </p:stCondLst>
                                  <p:childTnLst>
                                    <p:set>
                                      <p:cBhvr>
                                        <p:cTn dur="1" fill="hold" id="49">
                                          <p:stCondLst>
                                            <p:cond delay="0"/>
                                          </p:stCondLst>
                                        </p:cTn>
                                        <p:tgtEl>
                                          <p:spTgt spid="108"/>
                                        </p:tgtEl>
                                        <p:attrNameLst>
                                          <p:attrName>style.visibility</p:attrName>
                                        </p:attrNameLst>
                                      </p:cBhvr>
                                      <p:to>
                                        <p:strVal val="visible"/>
                                      </p:to>
                                    </p:set>
                                    <p:anim calcmode="lin" valueType="num">
                                      <p:cBhvr>
                                        <p:cTn dur="500" fill="hold" id="50"/>
                                        <p:tgtEl>
                                          <p:spTgt spid="108"/>
                                        </p:tgtEl>
                                        <p:attrNameLst>
                                          <p:attrName>ppt_w</p:attrName>
                                        </p:attrNameLst>
                                      </p:cBhvr>
                                      <p:tavLst>
                                        <p:tav tm="0">
                                          <p:val>
                                            <p:fltVal val="0"/>
                                          </p:val>
                                        </p:tav>
                                        <p:tav tm="100000">
                                          <p:val>
                                            <p:strVal val="#ppt_w"/>
                                          </p:val>
                                        </p:tav>
                                      </p:tavLst>
                                    </p:anim>
                                    <p:anim calcmode="lin" valueType="num">
                                      <p:cBhvr>
                                        <p:cTn dur="500" fill="hold" id="51"/>
                                        <p:tgtEl>
                                          <p:spTgt spid="108"/>
                                        </p:tgtEl>
                                        <p:attrNameLst>
                                          <p:attrName>ppt_h</p:attrName>
                                        </p:attrNameLst>
                                      </p:cBhvr>
                                      <p:tavLst>
                                        <p:tav tm="0">
                                          <p:val>
                                            <p:fltVal val="0"/>
                                          </p:val>
                                        </p:tav>
                                        <p:tav tm="100000">
                                          <p:val>
                                            <p:strVal val="#ppt_h"/>
                                          </p:val>
                                        </p:tav>
                                      </p:tavLst>
                                    </p:anim>
                                    <p:animEffect filter="fade" transition="in">
                                      <p:cBhvr>
                                        <p:cTn dur="500" id="52"/>
                                        <p:tgtEl>
                                          <p:spTgt spid="108"/>
                                        </p:tgtEl>
                                      </p:cBhvr>
                                    </p:animEffect>
                                  </p:childTnLst>
                                </p:cTn>
                              </p:par>
                              <p:par>
                                <p:cTn fill="hold" id="53" nodeType="withEffect" presetClass="entr" presetID="53" presetSubtype="0">
                                  <p:stCondLst>
                                    <p:cond delay="0"/>
                                  </p:stCondLst>
                                  <p:childTnLst>
                                    <p:set>
                                      <p:cBhvr>
                                        <p:cTn dur="1" fill="hold" id="54">
                                          <p:stCondLst>
                                            <p:cond delay="0"/>
                                          </p:stCondLst>
                                        </p:cTn>
                                        <p:tgtEl>
                                          <p:spTgt spid="113"/>
                                        </p:tgtEl>
                                        <p:attrNameLst>
                                          <p:attrName>style.visibility</p:attrName>
                                        </p:attrNameLst>
                                      </p:cBhvr>
                                      <p:to>
                                        <p:strVal val="visible"/>
                                      </p:to>
                                    </p:set>
                                    <p:anim calcmode="lin" valueType="num">
                                      <p:cBhvr>
                                        <p:cTn dur="500" fill="hold" id="55"/>
                                        <p:tgtEl>
                                          <p:spTgt spid="113"/>
                                        </p:tgtEl>
                                        <p:attrNameLst>
                                          <p:attrName>ppt_w</p:attrName>
                                        </p:attrNameLst>
                                      </p:cBhvr>
                                      <p:tavLst>
                                        <p:tav tm="0">
                                          <p:val>
                                            <p:fltVal val="0"/>
                                          </p:val>
                                        </p:tav>
                                        <p:tav tm="100000">
                                          <p:val>
                                            <p:strVal val="#ppt_w"/>
                                          </p:val>
                                        </p:tav>
                                      </p:tavLst>
                                    </p:anim>
                                    <p:anim calcmode="lin" valueType="num">
                                      <p:cBhvr>
                                        <p:cTn dur="500" fill="hold" id="56"/>
                                        <p:tgtEl>
                                          <p:spTgt spid="113"/>
                                        </p:tgtEl>
                                        <p:attrNameLst>
                                          <p:attrName>ppt_h</p:attrName>
                                        </p:attrNameLst>
                                      </p:cBhvr>
                                      <p:tavLst>
                                        <p:tav tm="0">
                                          <p:val>
                                            <p:fltVal val="0"/>
                                          </p:val>
                                        </p:tav>
                                        <p:tav tm="100000">
                                          <p:val>
                                            <p:strVal val="#ppt_h"/>
                                          </p:val>
                                        </p:tav>
                                      </p:tavLst>
                                    </p:anim>
                                    <p:animEffect filter="fade" transition="in">
                                      <p:cBhvr>
                                        <p:cTn dur="500" id="57"/>
                                        <p:tgtEl>
                                          <p:spTgt spid="113"/>
                                        </p:tgtEl>
                                      </p:cBhvr>
                                    </p:animEffect>
                                  </p:childTnLst>
                                </p:cTn>
                              </p:par>
                            </p:childTnLst>
                          </p:cTn>
                        </p:par>
                        <p:par>
                          <p:cTn fill="hold" id="58" nodeType="afterGroup">
                            <p:stCondLst>
                              <p:cond delay="3000"/>
                            </p:stCondLst>
                            <p:childTnLst>
                              <p:par>
                                <p:cTn fill="hold" grpId="0" id="59" nodeType="afterEffect" presetClass="entr" presetID="2" presetSubtype="2">
                                  <p:stCondLst>
                                    <p:cond delay="0"/>
                                  </p:stCondLst>
                                  <p:childTnLst>
                                    <p:set>
                                      <p:cBhvr>
                                        <p:cTn dur="1" fill="hold" id="60">
                                          <p:stCondLst>
                                            <p:cond delay="0"/>
                                          </p:stCondLst>
                                        </p:cTn>
                                        <p:tgtEl>
                                          <p:spTgt spid="116"/>
                                        </p:tgtEl>
                                        <p:attrNameLst>
                                          <p:attrName>style.visibility</p:attrName>
                                        </p:attrNameLst>
                                      </p:cBhvr>
                                      <p:to>
                                        <p:strVal val="visible"/>
                                      </p:to>
                                    </p:set>
                                    <p:anim calcmode="lin" valueType="num">
                                      <p:cBhvr additive="base">
                                        <p:cTn dur="300" fill="hold" id="61"/>
                                        <p:tgtEl>
                                          <p:spTgt spid="116"/>
                                        </p:tgtEl>
                                        <p:attrNameLst>
                                          <p:attrName>ppt_x</p:attrName>
                                        </p:attrNameLst>
                                      </p:cBhvr>
                                      <p:tavLst>
                                        <p:tav tm="0">
                                          <p:val>
                                            <p:strVal val="1+#ppt_w/2"/>
                                          </p:val>
                                        </p:tav>
                                        <p:tav tm="100000">
                                          <p:val>
                                            <p:strVal val="#ppt_x"/>
                                          </p:val>
                                        </p:tav>
                                      </p:tavLst>
                                    </p:anim>
                                    <p:anim calcmode="lin" valueType="num">
                                      <p:cBhvr additive="base">
                                        <p:cTn dur="300" fill="hold" id="62"/>
                                        <p:tgtEl>
                                          <p:spTgt spid="116"/>
                                        </p:tgtEl>
                                        <p:attrNameLst>
                                          <p:attrName>ppt_y</p:attrName>
                                        </p:attrNameLst>
                                      </p:cBhvr>
                                      <p:tavLst>
                                        <p:tav tm="0">
                                          <p:val>
                                            <p:strVal val="#ppt_y"/>
                                          </p:val>
                                        </p:tav>
                                        <p:tav tm="100000">
                                          <p:val>
                                            <p:strVal val="#ppt_y"/>
                                          </p:val>
                                        </p:tav>
                                      </p:tavLst>
                                    </p:anim>
                                  </p:childTnLst>
                                </p:cTn>
                              </p:par>
                            </p:childTnLst>
                          </p:cTn>
                        </p:par>
                        <p:par>
                          <p:cTn fill="hold" id="63" nodeType="afterGroup">
                            <p:stCondLst>
                              <p:cond delay="3300"/>
                            </p:stCondLst>
                            <p:childTnLst>
                              <p:par>
                                <p:cTn fill="hold" grpId="0" id="64" nodeType="afterEffect" presetClass="entr" presetID="2" presetSubtype="2">
                                  <p:stCondLst>
                                    <p:cond delay="0"/>
                                  </p:stCondLst>
                                  <p:childTnLst>
                                    <p:set>
                                      <p:cBhvr>
                                        <p:cTn dur="1" fill="hold" id="65">
                                          <p:stCondLst>
                                            <p:cond delay="0"/>
                                          </p:stCondLst>
                                        </p:cTn>
                                        <p:tgtEl>
                                          <p:spTgt spid="117"/>
                                        </p:tgtEl>
                                        <p:attrNameLst>
                                          <p:attrName>style.visibility</p:attrName>
                                        </p:attrNameLst>
                                      </p:cBhvr>
                                      <p:to>
                                        <p:strVal val="visible"/>
                                      </p:to>
                                    </p:set>
                                    <p:anim calcmode="lin" valueType="num">
                                      <p:cBhvr additive="base">
                                        <p:cTn dur="300" fill="hold" id="66"/>
                                        <p:tgtEl>
                                          <p:spTgt spid="117"/>
                                        </p:tgtEl>
                                        <p:attrNameLst>
                                          <p:attrName>ppt_x</p:attrName>
                                        </p:attrNameLst>
                                      </p:cBhvr>
                                      <p:tavLst>
                                        <p:tav tm="0">
                                          <p:val>
                                            <p:strVal val="1+#ppt_w/2"/>
                                          </p:val>
                                        </p:tav>
                                        <p:tav tm="100000">
                                          <p:val>
                                            <p:strVal val="#ppt_x"/>
                                          </p:val>
                                        </p:tav>
                                      </p:tavLst>
                                    </p:anim>
                                    <p:anim calcmode="lin" valueType="num">
                                      <p:cBhvr additive="base">
                                        <p:cTn dur="300" fill="hold" id="67"/>
                                        <p:tgtEl>
                                          <p:spTgt spid="117"/>
                                        </p:tgtEl>
                                        <p:attrNameLst>
                                          <p:attrName>ppt_y</p:attrName>
                                        </p:attrNameLst>
                                      </p:cBhvr>
                                      <p:tavLst>
                                        <p:tav tm="0">
                                          <p:val>
                                            <p:strVal val="#ppt_y"/>
                                          </p:val>
                                        </p:tav>
                                        <p:tav tm="100000">
                                          <p:val>
                                            <p:strVal val="#ppt_y"/>
                                          </p:val>
                                        </p:tav>
                                      </p:tavLst>
                                    </p:anim>
                                  </p:childTnLst>
                                </p:cTn>
                              </p:par>
                            </p:childTnLst>
                          </p:cTn>
                        </p:par>
                        <p:par>
                          <p:cTn fill="hold" id="68" nodeType="afterGroup">
                            <p:stCondLst>
                              <p:cond delay="3600"/>
                            </p:stCondLst>
                            <p:childTnLst>
                              <p:par>
                                <p:cTn fill="hold" grpId="0" id="69" nodeType="afterEffect" presetClass="entr" presetID="2" presetSubtype="2">
                                  <p:stCondLst>
                                    <p:cond delay="0"/>
                                  </p:stCondLst>
                                  <p:childTnLst>
                                    <p:set>
                                      <p:cBhvr>
                                        <p:cTn dur="1" fill="hold" id="70">
                                          <p:stCondLst>
                                            <p:cond delay="0"/>
                                          </p:stCondLst>
                                        </p:cTn>
                                        <p:tgtEl>
                                          <p:spTgt spid="118"/>
                                        </p:tgtEl>
                                        <p:attrNameLst>
                                          <p:attrName>style.visibility</p:attrName>
                                        </p:attrNameLst>
                                      </p:cBhvr>
                                      <p:to>
                                        <p:strVal val="visible"/>
                                      </p:to>
                                    </p:set>
                                    <p:anim calcmode="lin" valueType="num">
                                      <p:cBhvr additive="base">
                                        <p:cTn dur="300" fill="hold" id="71"/>
                                        <p:tgtEl>
                                          <p:spTgt spid="118"/>
                                        </p:tgtEl>
                                        <p:attrNameLst>
                                          <p:attrName>ppt_x</p:attrName>
                                        </p:attrNameLst>
                                      </p:cBhvr>
                                      <p:tavLst>
                                        <p:tav tm="0">
                                          <p:val>
                                            <p:strVal val="1+#ppt_w/2"/>
                                          </p:val>
                                        </p:tav>
                                        <p:tav tm="100000">
                                          <p:val>
                                            <p:strVal val="#ppt_x"/>
                                          </p:val>
                                        </p:tav>
                                      </p:tavLst>
                                    </p:anim>
                                    <p:anim calcmode="lin" valueType="num">
                                      <p:cBhvr additive="base">
                                        <p:cTn dur="300" fill="hold" id="72"/>
                                        <p:tgtEl>
                                          <p:spTgt spid="118"/>
                                        </p:tgtEl>
                                        <p:attrNameLst>
                                          <p:attrName>ppt_y</p:attrName>
                                        </p:attrNameLst>
                                      </p:cBhvr>
                                      <p:tavLst>
                                        <p:tav tm="0">
                                          <p:val>
                                            <p:strVal val="#ppt_y"/>
                                          </p:val>
                                        </p:tav>
                                        <p:tav tm="100000">
                                          <p:val>
                                            <p:strVal val="#ppt_y"/>
                                          </p:val>
                                        </p:tav>
                                      </p:tavLst>
                                    </p:anim>
                                  </p:childTnLst>
                                </p:cTn>
                              </p:par>
                            </p:childTnLst>
                          </p:cTn>
                        </p:par>
                        <p:par>
                          <p:cTn fill="hold" id="73" nodeType="afterGroup">
                            <p:stCondLst>
                              <p:cond delay="3900"/>
                            </p:stCondLst>
                            <p:childTnLst>
                              <p:par>
                                <p:cTn fill="hold" grpId="0" id="74" nodeType="afterEffect" presetClass="entr" presetID="2" presetSubtype="2">
                                  <p:stCondLst>
                                    <p:cond delay="0"/>
                                  </p:stCondLst>
                                  <p:childTnLst>
                                    <p:set>
                                      <p:cBhvr>
                                        <p:cTn dur="1" fill="hold" id="75">
                                          <p:stCondLst>
                                            <p:cond delay="0"/>
                                          </p:stCondLst>
                                        </p:cTn>
                                        <p:tgtEl>
                                          <p:spTgt spid="119"/>
                                        </p:tgtEl>
                                        <p:attrNameLst>
                                          <p:attrName>style.visibility</p:attrName>
                                        </p:attrNameLst>
                                      </p:cBhvr>
                                      <p:to>
                                        <p:strVal val="visible"/>
                                      </p:to>
                                    </p:set>
                                    <p:anim calcmode="lin" valueType="num">
                                      <p:cBhvr additive="base">
                                        <p:cTn dur="300" fill="hold" id="76"/>
                                        <p:tgtEl>
                                          <p:spTgt spid="119"/>
                                        </p:tgtEl>
                                        <p:attrNameLst>
                                          <p:attrName>ppt_x</p:attrName>
                                        </p:attrNameLst>
                                      </p:cBhvr>
                                      <p:tavLst>
                                        <p:tav tm="0">
                                          <p:val>
                                            <p:strVal val="1+#ppt_w/2"/>
                                          </p:val>
                                        </p:tav>
                                        <p:tav tm="100000">
                                          <p:val>
                                            <p:strVal val="#ppt_x"/>
                                          </p:val>
                                        </p:tav>
                                      </p:tavLst>
                                    </p:anim>
                                    <p:anim calcmode="lin" valueType="num">
                                      <p:cBhvr additive="base">
                                        <p:cTn dur="300" fill="hold" id="77"/>
                                        <p:tgtEl>
                                          <p:spTgt spid="119"/>
                                        </p:tgtEl>
                                        <p:attrNameLst>
                                          <p:attrName>ppt_y</p:attrName>
                                        </p:attrNameLst>
                                      </p:cBhvr>
                                      <p:tavLst>
                                        <p:tav tm="0">
                                          <p:val>
                                            <p:strVal val="#ppt_y"/>
                                          </p:val>
                                        </p:tav>
                                        <p:tav tm="100000">
                                          <p:val>
                                            <p:strVal val="#ppt_y"/>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194"/>
      <p:bldP grpId="0" spid="195"/>
      <p:bldP grpId="0" spid="196"/>
      <p:bldP grpId="0" spid="116"/>
      <p:bldP grpId="0" spid="117"/>
      <p:bldP grpId="0" spid="118"/>
      <p:bldP grpId="0" spid="119"/>
    </p:bldLst>
  </p:timing>
</p:sld>
</file>

<file path=ppt/slides/slide21.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bg>
      <p:bgPr>
        <a:blipFill dpi="0" rotWithShape="1">
          <a:blip r:embed="rId3">
            <a:lum/>
            <a:extLst>
              <a:ext uri="{28A0092B-C50C-407E-A947-70E740481C1C}">
                <a14:useLocalDpi/>
              </a:ext>
            </a:extLst>
          </a:blip>
          <a:stretch>
            <a:fillRect/>
          </a:stretch>
        </a:blipFill>
        <a:effectLst/>
      </p:bgPr>
    </p:bg>
    <p:spTree>
      <p:nvGrpSpPr>
        <p:cNvPr id="1" name=""/>
        <p:cNvGrpSpPr/>
        <p:nvPr/>
      </p:nvGrpSpPr>
      <p:grpSpPr>
        <a:xfrm>
          <a:off x="0" y="0"/>
          <a:ext cx="0" cy="0"/>
        </a:xfrm>
      </p:grpSpPr>
      <p:sp>
        <p:nvSpPr>
          <p:cNvPr id="194" name="矩形 193"/>
          <p:cNvSpPr/>
          <p:nvPr/>
        </p:nvSpPr>
        <p:spPr>
          <a:xfrm>
            <a:off x="0" y="434529"/>
            <a:ext cx="755576" cy="409030"/>
          </a:xfrm>
          <a:prstGeom prst="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95" name="TextBox 194"/>
          <p:cNvSpPr txBox="1"/>
          <p:nvPr/>
        </p:nvSpPr>
        <p:spPr>
          <a:xfrm>
            <a:off x="683568" y="360988"/>
            <a:ext cx="2592288" cy="335280"/>
          </a:xfrm>
          <a:prstGeom prst="rect">
            <a:avLst/>
          </a:prstGeom>
          <a:noFill/>
          <a:effectLst/>
        </p:spPr>
        <p:txBody>
          <a:bodyPr rtlCol="0" wrap="square">
            <a:spAutoFit/>
          </a:bodyPr>
          <a:lstStyle/>
          <a:p>
            <a:r>
              <a:rPr altLang="en-US" b="1" lang="zh-CN" smtClean="0" sz="1600">
                <a:solidFill>
                  <a:schemeClr val="tx1">
                    <a:lumMod val="65000"/>
                    <a:lumOff val="35000"/>
                  </a:schemeClr>
                </a:solidFill>
                <a:latin charset="-122" pitchFamily="34" typeface="微软雅黑"/>
                <a:ea charset="-122" pitchFamily="34" typeface="微软雅黑"/>
              </a:rPr>
              <a:t>在这里填写目录标题内容</a:t>
            </a:r>
          </a:p>
        </p:txBody>
      </p:sp>
      <p:sp>
        <p:nvSpPr>
          <p:cNvPr id="196" name="矩形 195"/>
          <p:cNvSpPr/>
          <p:nvPr/>
        </p:nvSpPr>
        <p:spPr>
          <a:xfrm>
            <a:off x="715208" y="607789"/>
            <a:ext cx="1544955" cy="304800"/>
          </a:xfrm>
          <a:prstGeom prst="rect">
            <a:avLst/>
          </a:prstGeom>
        </p:spPr>
        <p:txBody>
          <a:bodyPr wrap="none">
            <a:spAutoFit/>
          </a:bodyPr>
          <a:lstStyle/>
          <a:p>
            <a:r>
              <a:rPr altLang="zh-CN" lang="en-US" sz="1400">
                <a:solidFill>
                  <a:schemeClr val="tx1">
                    <a:lumMod val="65000"/>
                    <a:lumOff val="35000"/>
                  </a:schemeClr>
                </a:solidFill>
                <a:latin charset="0" panose="020b0806030902050204" pitchFamily="34" typeface="Impact"/>
              </a:rPr>
              <a:t>Fill in the title here</a:t>
            </a:r>
          </a:p>
        </p:txBody>
      </p:sp>
      <p:sp>
        <p:nvSpPr>
          <p:cNvPr id="38" name="Freeform 37"/>
          <p:cNvSpPr>
            <a:spLocks noEditPoints="1"/>
          </p:cNvSpPr>
          <p:nvPr/>
        </p:nvSpPr>
        <p:spPr bwMode="auto">
          <a:xfrm>
            <a:off x="4374706" y="2029198"/>
            <a:ext cx="465243" cy="386853"/>
          </a:xfrm>
          <a:custGeom>
            <a:gdLst>
              <a:gd fmla="*/ 274 w 309" name="T0"/>
              <a:gd fmla="*/ 0 h 257" name="T1"/>
              <a:gd fmla="*/ 309 w 309" name="T2"/>
              <a:gd fmla="*/ 34 h 257" name="T3"/>
              <a:gd fmla="*/ 299 w 309" name="T4"/>
              <a:gd fmla="*/ 129 h 257" name="T5"/>
              <a:gd fmla="*/ 247 w 309" name="T6"/>
              <a:gd fmla="*/ 139 h 257" name="T7"/>
              <a:gd fmla="*/ 195 w 309" name="T8"/>
              <a:gd fmla="*/ 202 h 257" name="T9"/>
              <a:gd fmla="*/ 195 w 309" name="T10"/>
              <a:gd fmla="*/ 139 h 257" name="T11"/>
              <a:gd fmla="*/ 168 w 309" name="T12"/>
              <a:gd fmla="*/ 123 h 257" name="T13"/>
              <a:gd fmla="*/ 211 w 309" name="T14"/>
              <a:gd fmla="*/ 123 h 257" name="T15"/>
              <a:gd fmla="*/ 211 w 309" name="T16"/>
              <a:gd fmla="*/ 157 h 257" name="T17"/>
              <a:gd fmla="*/ 239 w 309" name="T18"/>
              <a:gd fmla="*/ 123 h 257" name="T19"/>
              <a:gd fmla="*/ 274 w 309" name="T20"/>
              <a:gd fmla="*/ 123 h 257" name="T21"/>
              <a:gd fmla="*/ 293 w 309" name="T22"/>
              <a:gd fmla="*/ 104 h 257" name="T23"/>
              <a:gd fmla="*/ 287 w 309" name="T24"/>
              <a:gd fmla="*/ 21 h 257" name="T25"/>
              <a:gd fmla="*/ 102 w 309" name="T26"/>
              <a:gd fmla="*/ 16 h 257" name="T27"/>
              <a:gd fmla="*/ 83 w 309" name="T28"/>
              <a:gd fmla="*/ 34 h 257" name="T29"/>
              <a:gd fmla="*/ 76 w 309" name="T30"/>
              <a:gd fmla="*/ 118 h 257" name="T31"/>
              <a:gd fmla="*/ 67 w 309" name="T32"/>
              <a:gd fmla="*/ 104 h 257" name="T33"/>
              <a:gd fmla="*/ 77 w 309" name="T34"/>
              <a:gd fmla="*/ 10 h 257" name="T35"/>
              <a:gd fmla="*/ 44 w 309" name="T36"/>
              <a:gd fmla="*/ 115 h 257" name="T37"/>
              <a:gd fmla="*/ 44 w 309" name="T38"/>
              <a:gd fmla="*/ 171 h 257" name="T39"/>
              <a:gd fmla="*/ 44 w 309" name="T40"/>
              <a:gd fmla="*/ 115 h 257" name="T41"/>
              <a:gd fmla="*/ 88 w 309" name="T42"/>
              <a:gd fmla="*/ 123 h 257" name="T43"/>
              <a:gd fmla="*/ 156 w 309" name="T44"/>
              <a:gd fmla="*/ 123 h 257" name="T45"/>
              <a:gd fmla="*/ 92 w 309" name="T46"/>
              <a:gd fmla="*/ 250 h 257" name="T47"/>
              <a:gd fmla="*/ 96 w 309" name="T48"/>
              <a:gd fmla="*/ 201 h 257" name="T49"/>
              <a:gd fmla="*/ 96 w 309" name="T50"/>
              <a:gd fmla="*/ 257 h 257" name="T51"/>
              <a:gd fmla="*/ 149 w 309" name="T52"/>
              <a:gd fmla="*/ 250 h 257" name="T53"/>
              <a:gd fmla="*/ 153 w 309" name="T54"/>
              <a:gd fmla="*/ 201 h 257" name="T55"/>
              <a:gd fmla="*/ 175 w 309" name="T56"/>
              <a:gd fmla="*/ 250 h 257" name="T57"/>
              <a:gd fmla="*/ 153 w 309" name="T58"/>
              <a:gd fmla="*/ 161 h 257" name="T59"/>
              <a:gd fmla="*/ 70 w 309" name="T60"/>
              <a:gd fmla="*/ 183 h 257" name="T61"/>
              <a:gd fmla="*/ 92 w 309" name="T62"/>
              <a:gd fmla="*/ 250 h 257" name="T63"/>
              <a:gd fmla="*/ 19 w 309" name="T64"/>
              <a:gd fmla="*/ 207 h 257" name="T65"/>
              <a:gd fmla="*/ 22 w 309" name="T66"/>
              <a:gd fmla="*/ 248 h 257" name="T67"/>
              <a:gd fmla="*/ 58 w 309" name="T68"/>
              <a:gd fmla="*/ 252 h 257" name="T69"/>
              <a:gd fmla="*/ 59 w 309" name="T70"/>
              <a:gd fmla="*/ 175 h 257" name="T71"/>
              <a:gd fmla="*/ 0 w 309" name="T72"/>
              <a:gd fmla="*/ 193 h 257" name="T73"/>
              <a:gd fmla="*/ 19 w 309" name="T74"/>
              <a:gd fmla="*/ 248 h 257" name="T7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b="b" l="0" r="r" t="0"/>
            <a:pathLst>
              <a:path h="257" w="309">
                <a:moveTo>
                  <a:pt x="102" y="0"/>
                </a:moveTo>
                <a:cubicBezTo>
                  <a:pt x="274" y="0"/>
                  <a:pt x="274" y="0"/>
                  <a:pt x="274" y="0"/>
                </a:cubicBezTo>
                <a:cubicBezTo>
                  <a:pt x="284" y="0"/>
                  <a:pt x="292" y="4"/>
                  <a:pt x="299" y="10"/>
                </a:cubicBezTo>
                <a:cubicBezTo>
                  <a:pt x="305" y="16"/>
                  <a:pt x="309" y="25"/>
                  <a:pt x="309" y="34"/>
                </a:cubicBezTo>
                <a:cubicBezTo>
                  <a:pt x="309" y="104"/>
                  <a:pt x="309" y="104"/>
                  <a:pt x="309" y="104"/>
                </a:cubicBezTo>
                <a:cubicBezTo>
                  <a:pt x="309" y="114"/>
                  <a:pt x="305" y="122"/>
                  <a:pt x="299" y="129"/>
                </a:cubicBezTo>
                <a:cubicBezTo>
                  <a:pt x="292" y="135"/>
                  <a:pt x="284" y="139"/>
                  <a:pt x="274" y="139"/>
                </a:cubicBezTo>
                <a:cubicBezTo>
                  <a:pt x="247" y="139"/>
                  <a:pt x="247" y="139"/>
                  <a:pt x="247" y="139"/>
                </a:cubicBezTo>
                <a:cubicBezTo>
                  <a:pt x="210" y="184"/>
                  <a:pt x="210" y="184"/>
                  <a:pt x="210" y="184"/>
                </a:cubicBezTo>
                <a:cubicBezTo>
                  <a:pt x="195" y="202"/>
                  <a:pt x="195" y="202"/>
                  <a:pt x="195" y="202"/>
                </a:cubicBezTo>
                <a:cubicBezTo>
                  <a:pt x="195" y="179"/>
                  <a:pt x="195" y="179"/>
                  <a:pt x="195" y="179"/>
                </a:cubicBezTo>
                <a:cubicBezTo>
                  <a:pt x="195" y="139"/>
                  <a:pt x="195" y="139"/>
                  <a:pt x="195" y="139"/>
                </a:cubicBezTo>
                <a:cubicBezTo>
                  <a:pt x="165" y="139"/>
                  <a:pt x="165" y="139"/>
                  <a:pt x="165" y="139"/>
                </a:cubicBezTo>
                <a:cubicBezTo>
                  <a:pt x="167" y="134"/>
                  <a:pt x="168" y="128"/>
                  <a:pt x="168" y="123"/>
                </a:cubicBezTo>
                <a:cubicBezTo>
                  <a:pt x="203" y="123"/>
                  <a:pt x="203" y="123"/>
                  <a:pt x="203" y="123"/>
                </a:cubicBezTo>
                <a:cubicBezTo>
                  <a:pt x="211" y="123"/>
                  <a:pt x="211" y="123"/>
                  <a:pt x="211" y="123"/>
                </a:cubicBezTo>
                <a:cubicBezTo>
                  <a:pt x="211" y="131"/>
                  <a:pt x="211" y="131"/>
                  <a:pt x="211" y="131"/>
                </a:cubicBezTo>
                <a:cubicBezTo>
                  <a:pt x="211" y="157"/>
                  <a:pt x="211" y="157"/>
                  <a:pt x="211" y="157"/>
                </a:cubicBezTo>
                <a:cubicBezTo>
                  <a:pt x="237" y="126"/>
                  <a:pt x="237" y="126"/>
                  <a:pt x="237" y="126"/>
                </a:cubicBezTo>
                <a:cubicBezTo>
                  <a:pt x="239" y="123"/>
                  <a:pt x="239" y="123"/>
                  <a:pt x="239" y="123"/>
                </a:cubicBezTo>
                <a:cubicBezTo>
                  <a:pt x="243" y="123"/>
                  <a:pt x="243" y="123"/>
                  <a:pt x="243" y="123"/>
                </a:cubicBezTo>
                <a:cubicBezTo>
                  <a:pt x="274" y="123"/>
                  <a:pt x="274" y="123"/>
                  <a:pt x="274" y="123"/>
                </a:cubicBezTo>
                <a:cubicBezTo>
                  <a:pt x="279" y="123"/>
                  <a:pt x="284" y="121"/>
                  <a:pt x="287" y="117"/>
                </a:cubicBezTo>
                <a:cubicBezTo>
                  <a:pt x="291" y="114"/>
                  <a:pt x="293" y="109"/>
                  <a:pt x="293" y="104"/>
                </a:cubicBezTo>
                <a:cubicBezTo>
                  <a:pt x="293" y="34"/>
                  <a:pt x="293" y="34"/>
                  <a:pt x="293" y="34"/>
                </a:cubicBezTo>
                <a:cubicBezTo>
                  <a:pt x="293" y="29"/>
                  <a:pt x="291" y="25"/>
                  <a:pt x="287" y="21"/>
                </a:cubicBezTo>
                <a:cubicBezTo>
                  <a:pt x="284" y="18"/>
                  <a:pt x="279" y="16"/>
                  <a:pt x="274" y="16"/>
                </a:cubicBezTo>
                <a:cubicBezTo>
                  <a:pt x="102" y="16"/>
                  <a:pt x="102" y="16"/>
                  <a:pt x="102" y="16"/>
                </a:cubicBezTo>
                <a:cubicBezTo>
                  <a:pt x="96" y="16"/>
                  <a:pt x="92" y="18"/>
                  <a:pt x="88" y="21"/>
                </a:cubicBezTo>
                <a:cubicBezTo>
                  <a:pt x="85" y="25"/>
                  <a:pt x="83" y="29"/>
                  <a:pt x="83" y="34"/>
                </a:cubicBezTo>
                <a:cubicBezTo>
                  <a:pt x="83" y="97"/>
                  <a:pt x="83" y="97"/>
                  <a:pt x="83" y="97"/>
                </a:cubicBezTo>
                <a:cubicBezTo>
                  <a:pt x="79" y="104"/>
                  <a:pt x="76" y="111"/>
                  <a:pt x="76" y="118"/>
                </a:cubicBezTo>
                <a:cubicBezTo>
                  <a:pt x="73" y="115"/>
                  <a:pt x="71" y="113"/>
                  <a:pt x="68" y="110"/>
                </a:cubicBezTo>
                <a:cubicBezTo>
                  <a:pt x="67" y="108"/>
                  <a:pt x="67" y="106"/>
                  <a:pt x="67" y="104"/>
                </a:cubicBezTo>
                <a:cubicBezTo>
                  <a:pt x="67" y="34"/>
                  <a:pt x="67" y="34"/>
                  <a:pt x="67" y="34"/>
                </a:cubicBezTo>
                <a:cubicBezTo>
                  <a:pt x="67" y="25"/>
                  <a:pt x="71" y="16"/>
                  <a:pt x="77" y="10"/>
                </a:cubicBezTo>
                <a:cubicBezTo>
                  <a:pt x="83" y="4"/>
                  <a:pt x="92" y="0"/>
                  <a:pt x="102" y="0"/>
                </a:cubicBezTo>
                <a:close/>
                <a:moveTo>
                  <a:pt x="44" y="115"/>
                </a:moveTo>
                <a:cubicBezTo>
                  <a:pt x="28" y="115"/>
                  <a:pt x="15" y="127"/>
                  <a:pt x="15" y="143"/>
                </a:cubicBezTo>
                <a:cubicBezTo>
                  <a:pt x="15" y="159"/>
                  <a:pt x="28" y="171"/>
                  <a:pt x="44" y="171"/>
                </a:cubicBezTo>
                <a:cubicBezTo>
                  <a:pt x="59" y="171"/>
                  <a:pt x="72" y="159"/>
                  <a:pt x="72" y="143"/>
                </a:cubicBezTo>
                <a:cubicBezTo>
                  <a:pt x="72" y="127"/>
                  <a:pt x="59" y="115"/>
                  <a:pt x="44" y="115"/>
                </a:cubicBezTo>
                <a:close/>
                <a:moveTo>
                  <a:pt x="122" y="88"/>
                </a:moveTo>
                <a:cubicBezTo>
                  <a:pt x="103" y="88"/>
                  <a:pt x="88" y="104"/>
                  <a:pt x="88" y="123"/>
                </a:cubicBezTo>
                <a:cubicBezTo>
                  <a:pt x="88" y="141"/>
                  <a:pt x="103" y="157"/>
                  <a:pt x="122" y="157"/>
                </a:cubicBezTo>
                <a:cubicBezTo>
                  <a:pt x="141" y="157"/>
                  <a:pt x="156" y="141"/>
                  <a:pt x="156" y="123"/>
                </a:cubicBezTo>
                <a:cubicBezTo>
                  <a:pt x="156" y="104"/>
                  <a:pt x="141" y="88"/>
                  <a:pt x="122" y="88"/>
                </a:cubicBezTo>
                <a:close/>
                <a:moveTo>
                  <a:pt x="92" y="250"/>
                </a:moveTo>
                <a:cubicBezTo>
                  <a:pt x="92" y="201"/>
                  <a:pt x="92" y="201"/>
                  <a:pt x="92" y="201"/>
                </a:cubicBezTo>
                <a:cubicBezTo>
                  <a:pt x="96" y="201"/>
                  <a:pt x="96" y="201"/>
                  <a:pt x="96" y="201"/>
                </a:cubicBezTo>
                <a:cubicBezTo>
                  <a:pt x="96" y="250"/>
                  <a:pt x="96" y="250"/>
                  <a:pt x="96" y="250"/>
                </a:cubicBezTo>
                <a:cubicBezTo>
                  <a:pt x="96" y="257"/>
                  <a:pt x="96" y="257"/>
                  <a:pt x="96" y="257"/>
                </a:cubicBezTo>
                <a:cubicBezTo>
                  <a:pt x="149" y="257"/>
                  <a:pt x="149" y="257"/>
                  <a:pt x="149" y="257"/>
                </a:cubicBezTo>
                <a:cubicBezTo>
                  <a:pt x="149" y="250"/>
                  <a:pt x="149" y="250"/>
                  <a:pt x="149" y="250"/>
                </a:cubicBezTo>
                <a:cubicBezTo>
                  <a:pt x="149" y="201"/>
                  <a:pt x="149" y="201"/>
                  <a:pt x="149" y="201"/>
                </a:cubicBezTo>
                <a:cubicBezTo>
                  <a:pt x="153" y="201"/>
                  <a:pt x="153" y="201"/>
                  <a:pt x="153" y="201"/>
                </a:cubicBezTo>
                <a:cubicBezTo>
                  <a:pt x="153" y="250"/>
                  <a:pt x="153" y="250"/>
                  <a:pt x="153" y="250"/>
                </a:cubicBezTo>
                <a:cubicBezTo>
                  <a:pt x="175" y="250"/>
                  <a:pt x="175" y="250"/>
                  <a:pt x="175" y="250"/>
                </a:cubicBezTo>
                <a:cubicBezTo>
                  <a:pt x="175" y="183"/>
                  <a:pt x="175" y="183"/>
                  <a:pt x="175" y="183"/>
                </a:cubicBezTo>
                <a:cubicBezTo>
                  <a:pt x="175" y="171"/>
                  <a:pt x="165" y="161"/>
                  <a:pt x="153" y="161"/>
                </a:cubicBezTo>
                <a:cubicBezTo>
                  <a:pt x="88" y="161"/>
                  <a:pt x="157" y="161"/>
                  <a:pt x="91" y="161"/>
                </a:cubicBezTo>
                <a:cubicBezTo>
                  <a:pt x="79" y="161"/>
                  <a:pt x="70" y="171"/>
                  <a:pt x="70" y="183"/>
                </a:cubicBezTo>
                <a:cubicBezTo>
                  <a:pt x="70" y="250"/>
                  <a:pt x="70" y="250"/>
                  <a:pt x="70" y="250"/>
                </a:cubicBezTo>
                <a:cubicBezTo>
                  <a:pt x="73" y="250"/>
                  <a:pt x="82" y="250"/>
                  <a:pt x="92" y="250"/>
                </a:cubicBezTo>
                <a:close/>
                <a:moveTo>
                  <a:pt x="19" y="248"/>
                </a:moveTo>
                <a:cubicBezTo>
                  <a:pt x="19" y="207"/>
                  <a:pt x="19" y="207"/>
                  <a:pt x="19" y="207"/>
                </a:cubicBezTo>
                <a:cubicBezTo>
                  <a:pt x="22" y="207"/>
                  <a:pt x="22" y="207"/>
                  <a:pt x="22" y="207"/>
                </a:cubicBezTo>
                <a:cubicBezTo>
                  <a:pt x="22" y="248"/>
                  <a:pt x="22" y="248"/>
                  <a:pt x="22" y="248"/>
                </a:cubicBezTo>
                <a:cubicBezTo>
                  <a:pt x="22" y="252"/>
                  <a:pt x="22" y="252"/>
                  <a:pt x="22" y="252"/>
                </a:cubicBezTo>
                <a:cubicBezTo>
                  <a:pt x="58" y="252"/>
                  <a:pt x="58" y="252"/>
                  <a:pt x="58" y="252"/>
                </a:cubicBezTo>
                <a:cubicBezTo>
                  <a:pt x="58" y="183"/>
                  <a:pt x="58" y="183"/>
                  <a:pt x="58" y="183"/>
                </a:cubicBezTo>
                <a:cubicBezTo>
                  <a:pt x="58" y="180"/>
                  <a:pt x="59" y="177"/>
                  <a:pt x="59" y="175"/>
                </a:cubicBezTo>
                <a:cubicBezTo>
                  <a:pt x="18" y="175"/>
                  <a:pt x="18" y="175"/>
                  <a:pt x="18" y="175"/>
                </a:cubicBezTo>
                <a:cubicBezTo>
                  <a:pt x="8" y="175"/>
                  <a:pt x="0" y="183"/>
                  <a:pt x="0" y="193"/>
                </a:cubicBezTo>
                <a:cubicBezTo>
                  <a:pt x="0" y="248"/>
                  <a:pt x="0" y="248"/>
                  <a:pt x="0" y="248"/>
                </a:cubicBezTo>
                <a:cubicBezTo>
                  <a:pt x="4" y="248"/>
                  <a:pt x="11" y="248"/>
                  <a:pt x="19" y="248"/>
                </a:cubicBezTo>
                <a:close/>
              </a:path>
            </a:pathLst>
          </a:custGeom>
          <a:solidFill>
            <a:schemeClr val="tx1">
              <a:lumMod val="65000"/>
              <a:lumOff val="35000"/>
            </a:schemeClr>
          </a:solidFill>
          <a:ln>
            <a:noFill/>
          </a:ln>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39" name="Freeform 47"/>
          <p:cNvSpPr>
            <a:spLocks noChangeAspect="1" noEditPoints="1"/>
          </p:cNvSpPr>
          <p:nvPr/>
        </p:nvSpPr>
        <p:spPr bwMode="auto">
          <a:xfrm>
            <a:off x="5004887" y="2691545"/>
            <a:ext cx="479376" cy="388800"/>
          </a:xfrm>
          <a:custGeom>
            <a:gdLst>
              <a:gd fmla="*/ 214 w 329" name="T0"/>
              <a:gd fmla="*/ 10 h 267" name="T1"/>
              <a:gd fmla="*/ 297 w 329" name="T2"/>
              <a:gd fmla="*/ 115 h 267" name="T3"/>
              <a:gd fmla="*/ 221 w 329" name="T4"/>
              <a:gd fmla="*/ 247 h 267" name="T5"/>
              <a:gd fmla="*/ 137 w 329" name="T6"/>
              <a:gd fmla="*/ 265 h 267" name="T7"/>
              <a:gd fmla="*/ 128 w 329" name="T8"/>
              <a:gd fmla="*/ 256 h 267" name="T9"/>
              <a:gd fmla="*/ 113 w 329" name="T10"/>
              <a:gd fmla="*/ 170 h 267" name="T11"/>
              <a:gd fmla="*/ 11 w 329" name="T12"/>
              <a:gd fmla="*/ 151 h 267" name="T13"/>
              <a:gd fmla="*/ 11 w 329" name="T14"/>
              <a:gd fmla="*/ 10 h 267" name="T15"/>
              <a:gd fmla="*/ 227 w 329" name="T16"/>
              <a:gd fmla="*/ 195 h 267" name="T17"/>
              <a:gd fmla="*/ 227 w 329" name="T18"/>
              <a:gd fmla="*/ 187 h 267" name="T19"/>
              <a:gd fmla="*/ 292 w 329" name="T20"/>
              <a:gd fmla="*/ 176 h 267" name="T21"/>
              <a:gd fmla="*/ 227 w 329" name="T22"/>
              <a:gd fmla="*/ 149 h 267" name="T23"/>
              <a:gd fmla="*/ 292 w 329" name="T24"/>
              <a:gd fmla="*/ 149 h 267" name="T25"/>
              <a:gd fmla="*/ 126 w 329" name="T26"/>
              <a:gd fmla="*/ 86 h 267" name="T27"/>
              <a:gd fmla="*/ 126 w 329" name="T28"/>
              <a:gd fmla="*/ 77 h 267" name="T29"/>
              <a:gd fmla="*/ 192 w 329" name="T30"/>
              <a:gd fmla="*/ 67 h 267" name="T31"/>
              <a:gd fmla="*/ 126 w 329" name="T32"/>
              <a:gd fmla="*/ 39 h 267" name="T33"/>
              <a:gd fmla="*/ 192 w 329" name="T34"/>
              <a:gd fmla="*/ 39 h 267" name="T35"/>
              <a:gd fmla="*/ 58 w 329" name="T36"/>
              <a:gd fmla="*/ 36 h 267" name="T37"/>
              <a:gd fmla="*/ 77 w 329" name="T38"/>
              <a:gd fmla="*/ 83 h 267" name="T39"/>
              <a:gd fmla="*/ 96 w 329" name="T40"/>
              <a:gd fmla="*/ 36 h 267" name="T41"/>
              <a:gd fmla="*/ 70 w 329" name="T42"/>
              <a:gd fmla="*/ 124 h 267" name="T43"/>
              <a:gd fmla="*/ 77 w 329" name="T44"/>
              <a:gd fmla="*/ 95 h 267" name="T45"/>
              <a:gd fmla="*/ 73 w 329" name="T46"/>
              <a:gd fmla="*/ 94 h 267" name="T47"/>
              <a:gd fmla="*/ 81 w 329" name="T48"/>
              <a:gd fmla="*/ 93 h 267" name="T49"/>
              <a:gd fmla="*/ 88 w 329" name="T50"/>
              <a:gd fmla="*/ 85 h 267" name="T51"/>
              <a:gd fmla="*/ 65 w 329" name="T52"/>
              <a:gd fmla="*/ 85 h 267" name="T53"/>
              <a:gd fmla="*/ 81 w 329" name="T54"/>
              <a:gd fmla="*/ 45 h 267" name="T55"/>
              <a:gd fmla="*/ 53 w 329" name="T56"/>
              <a:gd fmla="*/ 56 h 267" name="T57"/>
              <a:gd fmla="*/ 94 w 329" name="T58"/>
              <a:gd fmla="*/ 72 h 267" name="T59"/>
              <a:gd fmla="*/ 94 w 329" name="T60"/>
              <a:gd fmla="*/ 50 h 267" name="T61"/>
              <a:gd fmla="*/ 224 w 329" name="T62"/>
              <a:gd fmla="*/ 126 h 267" name="T63"/>
              <a:gd fmla="*/ 186 w 329" name="T64"/>
              <a:gd fmla="*/ 162 h 267" name="T65"/>
              <a:gd fmla="*/ 173 w 329" name="T66"/>
              <a:gd fmla="*/ 200 h 267" name="T67"/>
              <a:gd fmla="*/ 127 w 329" name="T68"/>
              <a:gd fmla="*/ 170 h 267" name="T69"/>
              <a:gd fmla="*/ 155 w 329" name="T70"/>
              <a:gd fmla="*/ 221 h 267" name="T71"/>
              <a:gd fmla="*/ 182 w 329" name="T72"/>
              <a:gd fmla="*/ 229 h 267" name="T73"/>
              <a:gd fmla="*/ 221 w 329" name="T74"/>
              <a:gd fmla="*/ 233 h 267" name="T75"/>
              <a:gd fmla="*/ 288 w 329" name="T76"/>
              <a:gd fmla="*/ 127 h 267" name="T77"/>
              <a:gd fmla="*/ 146 w 329" name="T78"/>
              <a:gd fmla="*/ 115 h 267" name="T79"/>
              <a:gd fmla="*/ 203 w 329" name="T80"/>
              <a:gd fmla="*/ 20 h 267" name="T81"/>
              <a:gd fmla="*/ 21 w 329" name="T82"/>
              <a:gd fmla="*/ 20 h 267" name="T83"/>
              <a:gd fmla="*/ 21 w 329" name="T84"/>
              <a:gd fmla="*/ 141 h 267" name="T85"/>
              <a:gd fmla="*/ 210 w 329" name="T86"/>
              <a:gd fmla="*/ 108 h 267" name="T87"/>
              <a:gd fmla="*/ 148 w 329" name="T88"/>
              <a:gd fmla="*/ 148 h 267" name="T89"/>
              <a:gd fmla="*/ 171 w 329" name="T90"/>
              <a:gd fmla="*/ 174 h 267" name="T91"/>
              <a:gd fmla="*/ 188 w 329" name="T92"/>
              <a:gd fmla="*/ 148 h 267" name="T93"/>
              <a:gd fmla="*/ 210 w 329" name="T94"/>
              <a:gd fmla="*/ 108 h 267" name="T9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b="b" l="0" r="r" t="0"/>
            <a:pathLst>
              <a:path h="267" w="329">
                <a:moveTo>
                  <a:pt x="36" y="0"/>
                </a:moveTo>
                <a:cubicBezTo>
                  <a:pt x="188" y="0"/>
                  <a:pt x="188" y="0"/>
                  <a:pt x="188" y="0"/>
                </a:cubicBezTo>
                <a:cubicBezTo>
                  <a:pt x="198" y="0"/>
                  <a:pt x="207" y="4"/>
                  <a:pt x="214" y="10"/>
                </a:cubicBezTo>
                <a:cubicBezTo>
                  <a:pt x="220" y="17"/>
                  <a:pt x="224" y="26"/>
                  <a:pt x="224" y="36"/>
                </a:cubicBezTo>
                <a:cubicBezTo>
                  <a:pt x="224" y="93"/>
                  <a:pt x="224" y="93"/>
                  <a:pt x="224" y="93"/>
                </a:cubicBezTo>
                <a:cubicBezTo>
                  <a:pt x="252" y="94"/>
                  <a:pt x="278" y="102"/>
                  <a:pt x="297" y="115"/>
                </a:cubicBezTo>
                <a:cubicBezTo>
                  <a:pt x="317" y="129"/>
                  <a:pt x="329" y="148"/>
                  <a:pt x="329" y="170"/>
                </a:cubicBezTo>
                <a:cubicBezTo>
                  <a:pt x="329" y="192"/>
                  <a:pt x="317" y="211"/>
                  <a:pt x="297" y="225"/>
                </a:cubicBezTo>
                <a:cubicBezTo>
                  <a:pt x="277" y="239"/>
                  <a:pt x="251" y="247"/>
                  <a:pt x="221" y="247"/>
                </a:cubicBezTo>
                <a:cubicBezTo>
                  <a:pt x="215" y="247"/>
                  <a:pt x="208" y="247"/>
                  <a:pt x="202" y="246"/>
                </a:cubicBezTo>
                <a:cubicBezTo>
                  <a:pt x="196" y="245"/>
                  <a:pt x="191" y="244"/>
                  <a:pt x="186" y="243"/>
                </a:cubicBezTo>
                <a:cubicBezTo>
                  <a:pt x="137" y="265"/>
                  <a:pt x="137" y="265"/>
                  <a:pt x="137" y="265"/>
                </a:cubicBezTo>
                <a:cubicBezTo>
                  <a:pt x="134" y="267"/>
                  <a:pt x="130" y="265"/>
                  <a:pt x="128" y="261"/>
                </a:cubicBezTo>
                <a:cubicBezTo>
                  <a:pt x="127" y="260"/>
                  <a:pt x="127" y="258"/>
                  <a:pt x="128" y="256"/>
                </a:cubicBezTo>
                <a:cubicBezTo>
                  <a:pt x="128" y="256"/>
                  <a:pt x="128" y="256"/>
                  <a:pt x="128" y="256"/>
                </a:cubicBezTo>
                <a:cubicBezTo>
                  <a:pt x="140" y="221"/>
                  <a:pt x="140" y="221"/>
                  <a:pt x="140" y="221"/>
                </a:cubicBezTo>
                <a:cubicBezTo>
                  <a:pt x="132" y="215"/>
                  <a:pt x="126" y="207"/>
                  <a:pt x="121" y="200"/>
                </a:cubicBezTo>
                <a:cubicBezTo>
                  <a:pt x="116" y="191"/>
                  <a:pt x="113" y="181"/>
                  <a:pt x="113" y="170"/>
                </a:cubicBezTo>
                <a:cubicBezTo>
                  <a:pt x="113" y="167"/>
                  <a:pt x="113" y="165"/>
                  <a:pt x="113" y="162"/>
                </a:cubicBezTo>
                <a:cubicBezTo>
                  <a:pt x="36" y="162"/>
                  <a:pt x="36" y="162"/>
                  <a:pt x="36" y="162"/>
                </a:cubicBezTo>
                <a:cubicBezTo>
                  <a:pt x="26" y="162"/>
                  <a:pt x="17" y="158"/>
                  <a:pt x="11" y="151"/>
                </a:cubicBezTo>
                <a:cubicBezTo>
                  <a:pt x="4" y="145"/>
                  <a:pt x="0" y="136"/>
                  <a:pt x="0" y="126"/>
                </a:cubicBezTo>
                <a:cubicBezTo>
                  <a:pt x="0" y="36"/>
                  <a:pt x="0" y="36"/>
                  <a:pt x="0" y="36"/>
                </a:cubicBezTo>
                <a:cubicBezTo>
                  <a:pt x="0" y="26"/>
                  <a:pt x="4" y="17"/>
                  <a:pt x="11" y="10"/>
                </a:cubicBezTo>
                <a:cubicBezTo>
                  <a:pt x="17" y="4"/>
                  <a:pt x="26" y="0"/>
                  <a:pt x="36" y="0"/>
                </a:cubicBezTo>
                <a:close/>
                <a:moveTo>
                  <a:pt x="227" y="187"/>
                </a:moveTo>
                <a:cubicBezTo>
                  <a:pt x="227" y="195"/>
                  <a:pt x="227" y="195"/>
                  <a:pt x="227" y="195"/>
                </a:cubicBezTo>
                <a:cubicBezTo>
                  <a:pt x="292" y="195"/>
                  <a:pt x="292" y="195"/>
                  <a:pt x="292" y="195"/>
                </a:cubicBezTo>
                <a:cubicBezTo>
                  <a:pt x="292" y="187"/>
                  <a:pt x="292" y="187"/>
                  <a:pt x="292" y="187"/>
                </a:cubicBezTo>
                <a:cubicBezTo>
                  <a:pt x="227" y="187"/>
                  <a:pt x="227" y="187"/>
                  <a:pt x="227" y="187"/>
                </a:cubicBezTo>
                <a:close/>
                <a:moveTo>
                  <a:pt x="227" y="168"/>
                </a:moveTo>
                <a:cubicBezTo>
                  <a:pt x="227" y="176"/>
                  <a:pt x="227" y="176"/>
                  <a:pt x="227" y="176"/>
                </a:cubicBezTo>
                <a:cubicBezTo>
                  <a:pt x="292" y="176"/>
                  <a:pt x="292" y="176"/>
                  <a:pt x="292" y="176"/>
                </a:cubicBezTo>
                <a:cubicBezTo>
                  <a:pt x="292" y="168"/>
                  <a:pt x="292" y="168"/>
                  <a:pt x="292" y="168"/>
                </a:cubicBezTo>
                <a:cubicBezTo>
                  <a:pt x="227" y="168"/>
                  <a:pt x="227" y="168"/>
                  <a:pt x="227" y="168"/>
                </a:cubicBezTo>
                <a:close/>
                <a:moveTo>
                  <a:pt x="227" y="149"/>
                </a:moveTo>
                <a:cubicBezTo>
                  <a:pt x="227" y="157"/>
                  <a:pt x="227" y="157"/>
                  <a:pt x="227" y="157"/>
                </a:cubicBezTo>
                <a:cubicBezTo>
                  <a:pt x="292" y="157"/>
                  <a:pt x="292" y="157"/>
                  <a:pt x="292" y="157"/>
                </a:cubicBezTo>
                <a:cubicBezTo>
                  <a:pt x="292" y="149"/>
                  <a:pt x="292" y="149"/>
                  <a:pt x="292" y="149"/>
                </a:cubicBezTo>
                <a:cubicBezTo>
                  <a:pt x="227" y="149"/>
                  <a:pt x="227" y="149"/>
                  <a:pt x="227" y="149"/>
                </a:cubicBezTo>
                <a:close/>
                <a:moveTo>
                  <a:pt x="126" y="77"/>
                </a:moveTo>
                <a:cubicBezTo>
                  <a:pt x="126" y="86"/>
                  <a:pt x="126" y="86"/>
                  <a:pt x="126" y="86"/>
                </a:cubicBezTo>
                <a:cubicBezTo>
                  <a:pt x="192" y="86"/>
                  <a:pt x="192" y="86"/>
                  <a:pt x="192" y="86"/>
                </a:cubicBezTo>
                <a:cubicBezTo>
                  <a:pt x="192" y="77"/>
                  <a:pt x="192" y="77"/>
                  <a:pt x="192" y="77"/>
                </a:cubicBezTo>
                <a:cubicBezTo>
                  <a:pt x="126" y="77"/>
                  <a:pt x="126" y="77"/>
                  <a:pt x="126" y="77"/>
                </a:cubicBezTo>
                <a:close/>
                <a:moveTo>
                  <a:pt x="126" y="58"/>
                </a:moveTo>
                <a:cubicBezTo>
                  <a:pt x="126" y="67"/>
                  <a:pt x="126" y="67"/>
                  <a:pt x="126" y="67"/>
                </a:cubicBezTo>
                <a:cubicBezTo>
                  <a:pt x="192" y="67"/>
                  <a:pt x="192" y="67"/>
                  <a:pt x="192" y="67"/>
                </a:cubicBezTo>
                <a:cubicBezTo>
                  <a:pt x="192" y="58"/>
                  <a:pt x="192" y="58"/>
                  <a:pt x="192" y="58"/>
                </a:cubicBezTo>
                <a:cubicBezTo>
                  <a:pt x="126" y="58"/>
                  <a:pt x="126" y="58"/>
                  <a:pt x="126" y="58"/>
                </a:cubicBezTo>
                <a:close/>
                <a:moveTo>
                  <a:pt x="126" y="39"/>
                </a:moveTo>
                <a:cubicBezTo>
                  <a:pt x="126" y="48"/>
                  <a:pt x="126" y="48"/>
                  <a:pt x="126" y="48"/>
                </a:cubicBezTo>
                <a:cubicBezTo>
                  <a:pt x="192" y="48"/>
                  <a:pt x="192" y="48"/>
                  <a:pt x="192" y="48"/>
                </a:cubicBezTo>
                <a:cubicBezTo>
                  <a:pt x="192" y="39"/>
                  <a:pt x="192" y="39"/>
                  <a:pt x="192" y="39"/>
                </a:cubicBezTo>
                <a:cubicBezTo>
                  <a:pt x="126" y="39"/>
                  <a:pt x="126" y="39"/>
                  <a:pt x="126" y="39"/>
                </a:cubicBezTo>
                <a:close/>
                <a:moveTo>
                  <a:pt x="77" y="28"/>
                </a:moveTo>
                <a:cubicBezTo>
                  <a:pt x="70" y="28"/>
                  <a:pt x="63" y="31"/>
                  <a:pt x="58" y="36"/>
                </a:cubicBezTo>
                <a:cubicBezTo>
                  <a:pt x="53" y="41"/>
                  <a:pt x="50" y="48"/>
                  <a:pt x="50" y="56"/>
                </a:cubicBezTo>
                <a:cubicBezTo>
                  <a:pt x="50" y="63"/>
                  <a:pt x="53" y="70"/>
                  <a:pt x="58" y="75"/>
                </a:cubicBezTo>
                <a:cubicBezTo>
                  <a:pt x="63" y="80"/>
                  <a:pt x="70" y="83"/>
                  <a:pt x="77" y="83"/>
                </a:cubicBezTo>
                <a:cubicBezTo>
                  <a:pt x="85" y="83"/>
                  <a:pt x="92" y="80"/>
                  <a:pt x="96" y="75"/>
                </a:cubicBezTo>
                <a:cubicBezTo>
                  <a:pt x="101" y="70"/>
                  <a:pt x="104" y="63"/>
                  <a:pt x="104" y="56"/>
                </a:cubicBezTo>
                <a:cubicBezTo>
                  <a:pt x="104" y="48"/>
                  <a:pt x="101" y="41"/>
                  <a:pt x="96" y="36"/>
                </a:cubicBezTo>
                <a:cubicBezTo>
                  <a:pt x="92" y="31"/>
                  <a:pt x="85" y="28"/>
                  <a:pt x="77" y="28"/>
                </a:cubicBezTo>
                <a:close/>
                <a:moveTo>
                  <a:pt x="76" y="95"/>
                </a:moveTo>
                <a:cubicBezTo>
                  <a:pt x="70" y="124"/>
                  <a:pt x="70" y="124"/>
                  <a:pt x="70" y="124"/>
                </a:cubicBezTo>
                <a:cubicBezTo>
                  <a:pt x="77" y="129"/>
                  <a:pt x="77" y="129"/>
                  <a:pt x="77" y="129"/>
                </a:cubicBezTo>
                <a:cubicBezTo>
                  <a:pt x="83" y="124"/>
                  <a:pt x="83" y="124"/>
                  <a:pt x="83" y="124"/>
                </a:cubicBezTo>
                <a:cubicBezTo>
                  <a:pt x="77" y="95"/>
                  <a:pt x="77" y="95"/>
                  <a:pt x="77" y="95"/>
                </a:cubicBezTo>
                <a:cubicBezTo>
                  <a:pt x="80" y="94"/>
                  <a:pt x="80" y="94"/>
                  <a:pt x="80" y="94"/>
                </a:cubicBezTo>
                <a:cubicBezTo>
                  <a:pt x="77" y="91"/>
                  <a:pt x="77" y="91"/>
                  <a:pt x="77" y="91"/>
                </a:cubicBezTo>
                <a:cubicBezTo>
                  <a:pt x="73" y="94"/>
                  <a:pt x="73" y="94"/>
                  <a:pt x="73" y="94"/>
                </a:cubicBezTo>
                <a:cubicBezTo>
                  <a:pt x="76" y="95"/>
                  <a:pt x="76" y="95"/>
                  <a:pt x="76" y="95"/>
                </a:cubicBezTo>
                <a:close/>
                <a:moveTo>
                  <a:pt x="88" y="85"/>
                </a:moveTo>
                <a:cubicBezTo>
                  <a:pt x="81" y="93"/>
                  <a:pt x="81" y="93"/>
                  <a:pt x="81" y="93"/>
                </a:cubicBezTo>
                <a:cubicBezTo>
                  <a:pt x="88" y="124"/>
                  <a:pt x="88" y="124"/>
                  <a:pt x="88" y="124"/>
                </a:cubicBezTo>
                <a:cubicBezTo>
                  <a:pt x="116" y="124"/>
                  <a:pt x="116" y="124"/>
                  <a:pt x="116" y="124"/>
                </a:cubicBezTo>
                <a:cubicBezTo>
                  <a:pt x="115" y="106"/>
                  <a:pt x="104" y="90"/>
                  <a:pt x="88" y="85"/>
                </a:cubicBezTo>
                <a:close/>
                <a:moveTo>
                  <a:pt x="66" y="124"/>
                </a:moveTo>
                <a:cubicBezTo>
                  <a:pt x="72" y="93"/>
                  <a:pt x="72" y="93"/>
                  <a:pt x="72" y="93"/>
                </a:cubicBezTo>
                <a:cubicBezTo>
                  <a:pt x="65" y="85"/>
                  <a:pt x="65" y="85"/>
                  <a:pt x="65" y="85"/>
                </a:cubicBezTo>
                <a:cubicBezTo>
                  <a:pt x="50" y="90"/>
                  <a:pt x="38" y="106"/>
                  <a:pt x="38" y="124"/>
                </a:cubicBezTo>
                <a:cubicBezTo>
                  <a:pt x="66" y="124"/>
                  <a:pt x="66" y="124"/>
                  <a:pt x="66" y="124"/>
                </a:cubicBezTo>
                <a:close/>
                <a:moveTo>
                  <a:pt x="81" y="45"/>
                </a:moveTo>
                <a:cubicBezTo>
                  <a:pt x="80" y="46"/>
                  <a:pt x="80" y="46"/>
                  <a:pt x="79" y="46"/>
                </a:cubicBezTo>
                <a:cubicBezTo>
                  <a:pt x="70" y="51"/>
                  <a:pt x="59" y="51"/>
                  <a:pt x="54" y="51"/>
                </a:cubicBezTo>
                <a:cubicBezTo>
                  <a:pt x="54" y="53"/>
                  <a:pt x="53" y="54"/>
                  <a:pt x="53" y="56"/>
                </a:cubicBezTo>
                <a:cubicBezTo>
                  <a:pt x="53" y="62"/>
                  <a:pt x="56" y="68"/>
                  <a:pt x="60" y="72"/>
                </a:cubicBezTo>
                <a:cubicBezTo>
                  <a:pt x="65" y="77"/>
                  <a:pt x="71" y="79"/>
                  <a:pt x="77" y="79"/>
                </a:cubicBezTo>
                <a:cubicBezTo>
                  <a:pt x="84" y="79"/>
                  <a:pt x="90" y="77"/>
                  <a:pt x="94" y="72"/>
                </a:cubicBezTo>
                <a:cubicBezTo>
                  <a:pt x="98" y="68"/>
                  <a:pt x="101" y="62"/>
                  <a:pt x="101" y="56"/>
                </a:cubicBezTo>
                <a:cubicBezTo>
                  <a:pt x="101" y="54"/>
                  <a:pt x="101" y="52"/>
                  <a:pt x="100" y="51"/>
                </a:cubicBezTo>
                <a:cubicBezTo>
                  <a:pt x="98" y="51"/>
                  <a:pt x="96" y="51"/>
                  <a:pt x="94" y="50"/>
                </a:cubicBezTo>
                <a:cubicBezTo>
                  <a:pt x="89" y="49"/>
                  <a:pt x="85" y="48"/>
                  <a:pt x="81" y="45"/>
                </a:cubicBezTo>
                <a:close/>
                <a:moveTo>
                  <a:pt x="224" y="107"/>
                </a:moveTo>
                <a:cubicBezTo>
                  <a:pt x="224" y="126"/>
                  <a:pt x="224" y="126"/>
                  <a:pt x="224" y="126"/>
                </a:cubicBezTo>
                <a:cubicBezTo>
                  <a:pt x="224" y="136"/>
                  <a:pt x="220" y="145"/>
                  <a:pt x="214" y="151"/>
                </a:cubicBezTo>
                <a:cubicBezTo>
                  <a:pt x="207" y="158"/>
                  <a:pt x="198" y="162"/>
                  <a:pt x="188" y="162"/>
                </a:cubicBezTo>
                <a:cubicBezTo>
                  <a:pt x="186" y="162"/>
                  <a:pt x="186" y="162"/>
                  <a:pt x="186" y="162"/>
                </a:cubicBezTo>
                <a:cubicBezTo>
                  <a:pt x="186" y="196"/>
                  <a:pt x="186" y="196"/>
                  <a:pt x="186" y="196"/>
                </a:cubicBezTo>
                <a:cubicBezTo>
                  <a:pt x="186" y="200"/>
                  <a:pt x="183" y="203"/>
                  <a:pt x="179" y="203"/>
                </a:cubicBezTo>
                <a:cubicBezTo>
                  <a:pt x="176" y="203"/>
                  <a:pt x="174" y="202"/>
                  <a:pt x="173" y="200"/>
                </a:cubicBezTo>
                <a:cubicBezTo>
                  <a:pt x="144" y="162"/>
                  <a:pt x="144" y="162"/>
                  <a:pt x="144" y="162"/>
                </a:cubicBezTo>
                <a:cubicBezTo>
                  <a:pt x="128" y="162"/>
                  <a:pt x="128" y="162"/>
                  <a:pt x="128" y="162"/>
                </a:cubicBezTo>
                <a:cubicBezTo>
                  <a:pt x="128" y="165"/>
                  <a:pt x="127" y="167"/>
                  <a:pt x="127" y="170"/>
                </a:cubicBezTo>
                <a:cubicBezTo>
                  <a:pt x="127" y="178"/>
                  <a:pt x="130" y="185"/>
                  <a:pt x="134" y="192"/>
                </a:cubicBezTo>
                <a:cubicBezTo>
                  <a:pt x="138" y="200"/>
                  <a:pt x="144" y="206"/>
                  <a:pt x="152" y="212"/>
                </a:cubicBezTo>
                <a:cubicBezTo>
                  <a:pt x="155" y="214"/>
                  <a:pt x="156" y="217"/>
                  <a:pt x="155" y="221"/>
                </a:cubicBezTo>
                <a:cubicBezTo>
                  <a:pt x="147" y="245"/>
                  <a:pt x="147" y="245"/>
                  <a:pt x="147" y="245"/>
                </a:cubicBezTo>
                <a:cubicBezTo>
                  <a:pt x="182" y="229"/>
                  <a:pt x="182" y="229"/>
                  <a:pt x="182" y="229"/>
                </a:cubicBezTo>
                <a:cubicBezTo>
                  <a:pt x="182" y="229"/>
                  <a:pt x="182" y="229"/>
                  <a:pt x="182" y="229"/>
                </a:cubicBezTo>
                <a:cubicBezTo>
                  <a:pt x="183" y="228"/>
                  <a:pt x="185" y="228"/>
                  <a:pt x="187" y="228"/>
                </a:cubicBezTo>
                <a:cubicBezTo>
                  <a:pt x="192" y="230"/>
                  <a:pt x="198" y="231"/>
                  <a:pt x="204" y="232"/>
                </a:cubicBezTo>
                <a:cubicBezTo>
                  <a:pt x="209" y="232"/>
                  <a:pt x="215" y="233"/>
                  <a:pt x="221" y="233"/>
                </a:cubicBezTo>
                <a:cubicBezTo>
                  <a:pt x="248" y="233"/>
                  <a:pt x="271" y="225"/>
                  <a:pt x="288" y="214"/>
                </a:cubicBezTo>
                <a:cubicBezTo>
                  <a:pt x="305" y="202"/>
                  <a:pt x="315" y="187"/>
                  <a:pt x="315" y="170"/>
                </a:cubicBezTo>
                <a:cubicBezTo>
                  <a:pt x="315" y="153"/>
                  <a:pt x="305" y="138"/>
                  <a:pt x="288" y="127"/>
                </a:cubicBezTo>
                <a:cubicBezTo>
                  <a:pt x="272" y="115"/>
                  <a:pt x="249" y="108"/>
                  <a:pt x="224" y="107"/>
                </a:cubicBezTo>
                <a:close/>
                <a:moveTo>
                  <a:pt x="118" y="148"/>
                </a:moveTo>
                <a:cubicBezTo>
                  <a:pt x="123" y="135"/>
                  <a:pt x="133" y="124"/>
                  <a:pt x="146" y="115"/>
                </a:cubicBezTo>
                <a:cubicBezTo>
                  <a:pt x="162" y="103"/>
                  <a:pt x="185" y="95"/>
                  <a:pt x="210" y="93"/>
                </a:cubicBezTo>
                <a:cubicBezTo>
                  <a:pt x="210" y="36"/>
                  <a:pt x="210" y="36"/>
                  <a:pt x="210" y="36"/>
                </a:cubicBezTo>
                <a:cubicBezTo>
                  <a:pt x="210" y="30"/>
                  <a:pt x="207" y="24"/>
                  <a:pt x="203" y="20"/>
                </a:cubicBezTo>
                <a:cubicBezTo>
                  <a:pt x="200" y="17"/>
                  <a:pt x="194" y="14"/>
                  <a:pt x="188" y="14"/>
                </a:cubicBezTo>
                <a:cubicBezTo>
                  <a:pt x="36" y="14"/>
                  <a:pt x="36" y="14"/>
                  <a:pt x="36" y="14"/>
                </a:cubicBezTo>
                <a:cubicBezTo>
                  <a:pt x="30" y="14"/>
                  <a:pt x="25" y="17"/>
                  <a:pt x="21" y="20"/>
                </a:cubicBezTo>
                <a:cubicBezTo>
                  <a:pt x="17" y="24"/>
                  <a:pt x="15" y="30"/>
                  <a:pt x="15" y="36"/>
                </a:cubicBezTo>
                <a:cubicBezTo>
                  <a:pt x="15" y="126"/>
                  <a:pt x="15" y="126"/>
                  <a:pt x="15" y="126"/>
                </a:cubicBezTo>
                <a:cubicBezTo>
                  <a:pt x="15" y="132"/>
                  <a:pt x="17" y="137"/>
                  <a:pt x="21" y="141"/>
                </a:cubicBezTo>
                <a:cubicBezTo>
                  <a:pt x="25" y="145"/>
                  <a:pt x="30" y="148"/>
                  <a:pt x="36" y="148"/>
                </a:cubicBezTo>
                <a:cubicBezTo>
                  <a:pt x="118" y="148"/>
                  <a:pt x="118" y="148"/>
                  <a:pt x="118" y="148"/>
                </a:cubicBezTo>
                <a:close/>
                <a:moveTo>
                  <a:pt x="210" y="108"/>
                </a:moveTo>
                <a:cubicBezTo>
                  <a:pt x="188" y="110"/>
                  <a:pt x="168" y="116"/>
                  <a:pt x="154" y="127"/>
                </a:cubicBezTo>
                <a:cubicBezTo>
                  <a:pt x="145" y="133"/>
                  <a:pt x="138" y="140"/>
                  <a:pt x="134" y="148"/>
                </a:cubicBezTo>
                <a:cubicBezTo>
                  <a:pt x="148" y="148"/>
                  <a:pt x="148" y="148"/>
                  <a:pt x="148" y="148"/>
                </a:cubicBezTo>
                <a:cubicBezTo>
                  <a:pt x="148" y="148"/>
                  <a:pt x="148" y="148"/>
                  <a:pt x="148" y="148"/>
                </a:cubicBezTo>
                <a:cubicBezTo>
                  <a:pt x="150" y="148"/>
                  <a:pt x="152" y="149"/>
                  <a:pt x="154" y="150"/>
                </a:cubicBezTo>
                <a:cubicBezTo>
                  <a:pt x="171" y="174"/>
                  <a:pt x="171" y="174"/>
                  <a:pt x="171" y="174"/>
                </a:cubicBezTo>
                <a:cubicBezTo>
                  <a:pt x="171" y="155"/>
                  <a:pt x="171" y="155"/>
                  <a:pt x="171" y="155"/>
                </a:cubicBezTo>
                <a:cubicBezTo>
                  <a:pt x="171" y="151"/>
                  <a:pt x="175" y="148"/>
                  <a:pt x="179" y="148"/>
                </a:cubicBezTo>
                <a:cubicBezTo>
                  <a:pt x="188" y="148"/>
                  <a:pt x="188" y="148"/>
                  <a:pt x="188" y="148"/>
                </a:cubicBezTo>
                <a:cubicBezTo>
                  <a:pt x="194" y="148"/>
                  <a:pt x="200" y="145"/>
                  <a:pt x="203" y="141"/>
                </a:cubicBezTo>
                <a:cubicBezTo>
                  <a:pt x="207" y="137"/>
                  <a:pt x="210" y="132"/>
                  <a:pt x="210" y="126"/>
                </a:cubicBezTo>
                <a:lnTo>
                  <a:pt x="210" y="108"/>
                </a:lnTo>
                <a:close/>
              </a:path>
            </a:pathLst>
          </a:custGeom>
          <a:solidFill>
            <a:schemeClr val="tx1">
              <a:lumMod val="65000"/>
              <a:lumOff val="35000"/>
            </a:schemeClr>
          </a:solidFill>
          <a:ln>
            <a:noFill/>
          </a:ln>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40" name="Freeform 42"/>
          <p:cNvSpPr>
            <a:spLocks noChangeAspect="1" noEditPoints="1"/>
          </p:cNvSpPr>
          <p:nvPr/>
        </p:nvSpPr>
        <p:spPr bwMode="auto">
          <a:xfrm>
            <a:off x="3769841" y="2691545"/>
            <a:ext cx="303929" cy="388800"/>
          </a:xfrm>
          <a:custGeom>
            <a:gdLst>
              <a:gd fmla="*/ 49 w 224" name="T0"/>
              <a:gd fmla="*/ 93 h 287" name="T1"/>
              <a:gd fmla="*/ 54 w 224" name="T2"/>
              <a:gd fmla="*/ 281 h 287" name="T3"/>
              <a:gd fmla="*/ 21 w 224" name="T4"/>
              <a:gd fmla="*/ 279 h 287" name="T5"/>
              <a:gd fmla="*/ 0 w 224" name="T6"/>
              <a:gd fmla="*/ 254 h 287" name="T7"/>
              <a:gd fmla="*/ 12 w 224" name="T8"/>
              <a:gd fmla="*/ 70 h 287" name="T9"/>
              <a:gd fmla="*/ 171 w 224" name="T10"/>
              <a:gd fmla="*/ 217 h 287" name="T11"/>
              <a:gd fmla="*/ 190 w 224" name="T12"/>
              <a:gd fmla="*/ 166 h 287" name="T13"/>
              <a:gd fmla="*/ 185 w 224" name="T14"/>
              <a:gd fmla="*/ 183 h 287" name="T15"/>
              <a:gd fmla="*/ 181 w 224" name="T16"/>
              <a:gd fmla="*/ 188 h 287" name="T17"/>
              <a:gd fmla="*/ 161 w 224" name="T18"/>
              <a:gd fmla="*/ 188 h 287" name="T19"/>
              <a:gd fmla="*/ 156 w 224" name="T20"/>
              <a:gd fmla="*/ 183 h 287" name="T21"/>
              <a:gd fmla="*/ 192 w 224" name="T22"/>
              <a:gd fmla="*/ 137 h 287" name="T23"/>
              <a:gd fmla="*/ 193 w 224" name="T24"/>
              <a:gd fmla="*/ 138 h 287" name="T25"/>
              <a:gd fmla="*/ 196 w 224" name="T26"/>
              <a:gd fmla="*/ 139 h 287" name="T27"/>
              <a:gd fmla="*/ 197 w 224" name="T28"/>
              <a:gd fmla="*/ 139 h 287" name="T29"/>
              <a:gd fmla="*/ 198 w 224" name="T30"/>
              <a:gd fmla="*/ 140 h 287" name="T31"/>
              <a:gd fmla="*/ 199 w 224" name="T32"/>
              <a:gd fmla="*/ 141 h 287" name="T33"/>
              <a:gd fmla="*/ 200 w 224" name="T34"/>
              <a:gd fmla="*/ 142 h 287" name="T35"/>
              <a:gd fmla="*/ 202 w 224" name="T36"/>
              <a:gd fmla="*/ 143 h 287" name="T37"/>
              <a:gd fmla="*/ 203 w 224" name="T38"/>
              <a:gd fmla="*/ 144 h 287" name="T39"/>
              <a:gd fmla="*/ 204 w 224" name="T40"/>
              <a:gd fmla="*/ 145 h 287" name="T41"/>
              <a:gd fmla="*/ 205 w 224" name="T42"/>
              <a:gd fmla="*/ 146 h 287" name="T43"/>
              <a:gd fmla="*/ 219 w 224" name="T44"/>
              <a:gd fmla="*/ 185 h 287" name="T45"/>
              <a:gd fmla="*/ 219 w 224" name="T46"/>
              <a:gd fmla="*/ 250 h 287" name="T47"/>
              <a:gd fmla="*/ 124 w 224" name="T48"/>
              <a:gd fmla="*/ 178 h 287" name="T49"/>
              <a:gd fmla="*/ 124 w 224" name="T50"/>
              <a:gd fmla="*/ 178 h 287" name="T51"/>
              <a:gd fmla="*/ 118 w 224" name="T52"/>
              <a:gd fmla="*/ 283 h 287" name="T53"/>
              <a:gd fmla="*/ 118 w 224" name="T54"/>
              <a:gd fmla="*/ 283 h 287" name="T55"/>
              <a:gd fmla="*/ 191 w 224" name="T56"/>
              <a:gd fmla="*/ 234 h 287" name="T57"/>
              <a:gd fmla="*/ 172 w 224" name="T58"/>
              <a:gd fmla="*/ 37 h 287" name="T59"/>
              <a:gd fmla="*/ 52 w 224" name="T60"/>
              <a:gd fmla="*/ 83 h 287" name="T61"/>
              <a:gd fmla="*/ 40 w 224" name="T62"/>
              <a:gd fmla="*/ 82 h 287" name="T63"/>
              <a:gd fmla="*/ 155 w 224" name="T64"/>
              <a:gd fmla="*/ 26 h 287" name="T65"/>
              <a:gd fmla="*/ 40 w 224" name="T66"/>
              <a:gd fmla="*/ 82 h 287" name="T67"/>
              <a:gd fmla="*/ 148 w 224" name="T68"/>
              <a:gd fmla="*/ 19 h 287" name="T69"/>
              <a:gd fmla="*/ 25 w 224" name="T70"/>
              <a:gd fmla="*/ 72 h 287" name="T71"/>
              <a:gd fmla="*/ 62 w 224" name="T72"/>
              <a:gd fmla="*/ 100 h 287" name="T73"/>
              <a:gd fmla="*/ 194 w 224" name="T74"/>
              <a:gd fmla="*/ 40 h 287" name="T75"/>
              <a:gd fmla="*/ 203 w 224" name="T76"/>
              <a:gd fmla="*/ 130 h 287" name="T77"/>
              <a:gd fmla="*/ 202 w 224" name="T78"/>
              <a:gd fmla="*/ 129 h 287" name="T79"/>
              <a:gd fmla="*/ 199 w 224" name="T80"/>
              <a:gd fmla="*/ 127 h 287" name="T81"/>
              <a:gd fmla="*/ 198 w 224" name="T82"/>
              <a:gd fmla="*/ 127 h 287" name="T83"/>
              <a:gd fmla="*/ 172 w 224" name="T84"/>
              <a:gd fmla="*/ 121 h 287" name="T85"/>
              <a:gd fmla="*/ 112 w 224" name="T86"/>
              <a:gd fmla="*/ 178 h 287" name="T87"/>
              <a:gd fmla="*/ 72 w 224" name="T88"/>
              <a:gd fmla="*/ 286 h 287" name="T89"/>
              <a:gd fmla="*/ 21 w 224" name="T90"/>
              <a:gd fmla="*/ 65 h 287" name="T91"/>
              <a:gd fmla="*/ 145 w 224" name="T92"/>
              <a:gd fmla="*/ 1 h 287" name="T93"/>
              <a:gd fmla="*/ 21 w 224" name="T94"/>
              <a:gd fmla="*/ 65 h 287" name="T9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b="b" l="0" r="r" t="0"/>
            <a:pathLst>
              <a:path h="287" w="224">
                <a:moveTo>
                  <a:pt x="12" y="70"/>
                </a:moveTo>
                <a:cubicBezTo>
                  <a:pt x="16" y="77"/>
                  <a:pt x="21" y="82"/>
                  <a:pt x="27" y="86"/>
                </a:cubicBezTo>
                <a:cubicBezTo>
                  <a:pt x="33" y="90"/>
                  <a:pt x="41" y="92"/>
                  <a:pt x="49" y="93"/>
                </a:cubicBezTo>
                <a:cubicBezTo>
                  <a:pt x="52" y="94"/>
                  <a:pt x="54" y="97"/>
                  <a:pt x="54" y="100"/>
                </a:cubicBezTo>
                <a:cubicBezTo>
                  <a:pt x="54" y="100"/>
                  <a:pt x="54" y="100"/>
                  <a:pt x="54" y="100"/>
                </a:cubicBezTo>
                <a:cubicBezTo>
                  <a:pt x="54" y="281"/>
                  <a:pt x="54" y="281"/>
                  <a:pt x="54" y="281"/>
                </a:cubicBezTo>
                <a:cubicBezTo>
                  <a:pt x="54" y="285"/>
                  <a:pt x="52" y="287"/>
                  <a:pt x="48" y="287"/>
                </a:cubicBezTo>
                <a:cubicBezTo>
                  <a:pt x="47" y="287"/>
                  <a:pt x="47" y="287"/>
                  <a:pt x="47" y="287"/>
                </a:cubicBezTo>
                <a:cubicBezTo>
                  <a:pt x="38" y="286"/>
                  <a:pt x="29" y="283"/>
                  <a:pt x="21" y="279"/>
                </a:cubicBezTo>
                <a:cubicBezTo>
                  <a:pt x="13" y="274"/>
                  <a:pt x="6" y="267"/>
                  <a:pt x="1" y="257"/>
                </a:cubicBezTo>
                <a:cubicBezTo>
                  <a:pt x="0" y="256"/>
                  <a:pt x="0" y="255"/>
                  <a:pt x="0" y="254"/>
                </a:cubicBezTo>
                <a:cubicBezTo>
                  <a:pt x="0" y="254"/>
                  <a:pt x="0" y="254"/>
                  <a:pt x="0" y="254"/>
                </a:cubicBezTo>
                <a:cubicBezTo>
                  <a:pt x="0" y="73"/>
                  <a:pt x="0" y="73"/>
                  <a:pt x="0" y="73"/>
                </a:cubicBezTo>
                <a:cubicBezTo>
                  <a:pt x="0" y="70"/>
                  <a:pt x="3" y="67"/>
                  <a:pt x="6" y="67"/>
                </a:cubicBezTo>
                <a:cubicBezTo>
                  <a:pt x="9" y="67"/>
                  <a:pt x="11" y="68"/>
                  <a:pt x="12" y="70"/>
                </a:cubicBezTo>
                <a:close/>
                <a:moveTo>
                  <a:pt x="135" y="180"/>
                </a:moveTo>
                <a:cubicBezTo>
                  <a:pt x="135" y="180"/>
                  <a:pt x="135" y="180"/>
                  <a:pt x="135" y="180"/>
                </a:cubicBezTo>
                <a:cubicBezTo>
                  <a:pt x="135" y="201"/>
                  <a:pt x="151" y="217"/>
                  <a:pt x="171" y="217"/>
                </a:cubicBezTo>
                <a:cubicBezTo>
                  <a:pt x="192" y="217"/>
                  <a:pt x="208" y="201"/>
                  <a:pt x="208" y="180"/>
                </a:cubicBezTo>
                <a:cubicBezTo>
                  <a:pt x="208" y="180"/>
                  <a:pt x="208" y="180"/>
                  <a:pt x="208" y="180"/>
                </a:cubicBezTo>
                <a:cubicBezTo>
                  <a:pt x="200" y="177"/>
                  <a:pt x="194" y="172"/>
                  <a:pt x="190" y="166"/>
                </a:cubicBezTo>
                <a:cubicBezTo>
                  <a:pt x="178" y="175"/>
                  <a:pt x="162" y="180"/>
                  <a:pt x="143" y="180"/>
                </a:cubicBezTo>
                <a:cubicBezTo>
                  <a:pt x="140" y="180"/>
                  <a:pt x="137" y="180"/>
                  <a:pt x="135" y="180"/>
                </a:cubicBezTo>
                <a:close/>
                <a:moveTo>
                  <a:pt x="185" y="183"/>
                </a:moveTo>
                <a:cubicBezTo>
                  <a:pt x="188" y="183"/>
                  <a:pt x="190" y="185"/>
                  <a:pt x="190" y="188"/>
                </a:cubicBezTo>
                <a:cubicBezTo>
                  <a:pt x="190" y="191"/>
                  <a:pt x="188" y="193"/>
                  <a:pt x="185" y="193"/>
                </a:cubicBezTo>
                <a:cubicBezTo>
                  <a:pt x="183" y="193"/>
                  <a:pt x="181" y="191"/>
                  <a:pt x="181" y="188"/>
                </a:cubicBezTo>
                <a:cubicBezTo>
                  <a:pt x="181" y="185"/>
                  <a:pt x="183" y="183"/>
                  <a:pt x="185" y="183"/>
                </a:cubicBezTo>
                <a:close/>
                <a:moveTo>
                  <a:pt x="156" y="183"/>
                </a:moveTo>
                <a:cubicBezTo>
                  <a:pt x="159" y="183"/>
                  <a:pt x="161" y="185"/>
                  <a:pt x="161" y="188"/>
                </a:cubicBezTo>
                <a:cubicBezTo>
                  <a:pt x="161" y="191"/>
                  <a:pt x="159" y="193"/>
                  <a:pt x="156" y="193"/>
                </a:cubicBezTo>
                <a:cubicBezTo>
                  <a:pt x="153" y="193"/>
                  <a:pt x="151" y="191"/>
                  <a:pt x="151" y="188"/>
                </a:cubicBezTo>
                <a:cubicBezTo>
                  <a:pt x="151" y="185"/>
                  <a:pt x="153" y="183"/>
                  <a:pt x="156" y="183"/>
                </a:cubicBezTo>
                <a:close/>
                <a:moveTo>
                  <a:pt x="190" y="136"/>
                </a:moveTo>
                <a:cubicBezTo>
                  <a:pt x="190" y="136"/>
                  <a:pt x="190" y="136"/>
                  <a:pt x="190" y="136"/>
                </a:cubicBezTo>
                <a:cubicBezTo>
                  <a:pt x="191" y="136"/>
                  <a:pt x="192" y="137"/>
                  <a:pt x="192" y="137"/>
                </a:cubicBezTo>
                <a:cubicBezTo>
                  <a:pt x="193" y="137"/>
                  <a:pt x="193" y="137"/>
                  <a:pt x="193" y="137"/>
                </a:cubicBezTo>
                <a:cubicBezTo>
                  <a:pt x="193" y="137"/>
                  <a:pt x="193" y="137"/>
                  <a:pt x="193" y="137"/>
                </a:cubicBezTo>
                <a:cubicBezTo>
                  <a:pt x="193" y="138"/>
                  <a:pt x="193" y="138"/>
                  <a:pt x="193" y="138"/>
                </a:cubicBezTo>
                <a:cubicBezTo>
                  <a:pt x="194" y="138"/>
                  <a:pt x="195" y="138"/>
                  <a:pt x="195" y="138"/>
                </a:cubicBezTo>
                <a:cubicBezTo>
                  <a:pt x="195" y="138"/>
                  <a:pt x="195" y="138"/>
                  <a:pt x="195" y="138"/>
                </a:cubicBezTo>
                <a:cubicBezTo>
                  <a:pt x="195" y="139"/>
                  <a:pt x="196" y="139"/>
                  <a:pt x="196" y="139"/>
                </a:cubicBezTo>
                <a:cubicBezTo>
                  <a:pt x="196" y="139"/>
                  <a:pt x="196" y="139"/>
                  <a:pt x="196" y="139"/>
                </a:cubicBezTo>
                <a:cubicBezTo>
                  <a:pt x="196" y="139"/>
                  <a:pt x="196" y="139"/>
                  <a:pt x="197" y="139"/>
                </a:cubicBezTo>
                <a:cubicBezTo>
                  <a:pt x="197" y="139"/>
                  <a:pt x="197" y="139"/>
                  <a:pt x="197" y="139"/>
                </a:cubicBezTo>
                <a:cubicBezTo>
                  <a:pt x="197" y="140"/>
                  <a:pt x="197" y="140"/>
                  <a:pt x="197" y="140"/>
                </a:cubicBezTo>
                <a:cubicBezTo>
                  <a:pt x="198" y="140"/>
                  <a:pt x="198" y="140"/>
                  <a:pt x="198" y="140"/>
                </a:cubicBezTo>
                <a:cubicBezTo>
                  <a:pt x="198" y="140"/>
                  <a:pt x="198" y="140"/>
                  <a:pt x="198" y="140"/>
                </a:cubicBezTo>
                <a:cubicBezTo>
                  <a:pt x="198" y="141"/>
                  <a:pt x="198" y="141"/>
                  <a:pt x="198" y="141"/>
                </a:cubicBezTo>
                <a:cubicBezTo>
                  <a:pt x="199" y="141"/>
                  <a:pt x="199" y="141"/>
                  <a:pt x="199" y="141"/>
                </a:cubicBezTo>
                <a:cubicBezTo>
                  <a:pt x="199" y="141"/>
                  <a:pt x="199" y="141"/>
                  <a:pt x="199" y="141"/>
                </a:cubicBezTo>
                <a:cubicBezTo>
                  <a:pt x="199" y="141"/>
                  <a:pt x="200" y="141"/>
                  <a:pt x="200" y="141"/>
                </a:cubicBezTo>
                <a:cubicBezTo>
                  <a:pt x="200" y="142"/>
                  <a:pt x="200" y="142"/>
                  <a:pt x="200" y="142"/>
                </a:cubicBezTo>
                <a:cubicBezTo>
                  <a:pt x="200" y="142"/>
                  <a:pt x="200" y="142"/>
                  <a:pt x="200" y="142"/>
                </a:cubicBezTo>
                <a:cubicBezTo>
                  <a:pt x="201" y="142"/>
                  <a:pt x="201" y="142"/>
                  <a:pt x="201" y="142"/>
                </a:cubicBezTo>
                <a:cubicBezTo>
                  <a:pt x="201" y="142"/>
                  <a:pt x="201" y="142"/>
                  <a:pt x="201" y="143"/>
                </a:cubicBezTo>
                <a:cubicBezTo>
                  <a:pt x="202" y="143"/>
                  <a:pt x="202" y="143"/>
                  <a:pt x="202" y="143"/>
                </a:cubicBezTo>
                <a:cubicBezTo>
                  <a:pt x="202" y="143"/>
                  <a:pt x="202" y="143"/>
                  <a:pt x="202" y="143"/>
                </a:cubicBezTo>
                <a:cubicBezTo>
                  <a:pt x="202" y="143"/>
                  <a:pt x="202" y="143"/>
                  <a:pt x="202" y="143"/>
                </a:cubicBezTo>
                <a:cubicBezTo>
                  <a:pt x="203" y="144"/>
                  <a:pt x="203" y="144"/>
                  <a:pt x="203" y="144"/>
                </a:cubicBezTo>
                <a:cubicBezTo>
                  <a:pt x="203" y="144"/>
                  <a:pt x="203" y="144"/>
                  <a:pt x="203" y="144"/>
                </a:cubicBezTo>
                <a:cubicBezTo>
                  <a:pt x="203" y="144"/>
                  <a:pt x="203" y="144"/>
                  <a:pt x="203" y="144"/>
                </a:cubicBezTo>
                <a:cubicBezTo>
                  <a:pt x="204" y="145"/>
                  <a:pt x="204" y="145"/>
                  <a:pt x="204" y="145"/>
                </a:cubicBezTo>
                <a:cubicBezTo>
                  <a:pt x="204" y="145"/>
                  <a:pt x="204" y="145"/>
                  <a:pt x="204" y="145"/>
                </a:cubicBezTo>
                <a:cubicBezTo>
                  <a:pt x="204" y="145"/>
                  <a:pt x="204" y="145"/>
                  <a:pt x="204" y="145"/>
                </a:cubicBezTo>
                <a:cubicBezTo>
                  <a:pt x="205" y="146"/>
                  <a:pt x="205" y="146"/>
                  <a:pt x="205" y="146"/>
                </a:cubicBezTo>
                <a:cubicBezTo>
                  <a:pt x="205" y="146"/>
                  <a:pt x="205" y="146"/>
                  <a:pt x="205" y="146"/>
                </a:cubicBezTo>
                <a:cubicBezTo>
                  <a:pt x="214" y="154"/>
                  <a:pt x="219" y="166"/>
                  <a:pt x="219" y="180"/>
                </a:cubicBezTo>
                <a:cubicBezTo>
                  <a:pt x="219" y="181"/>
                  <a:pt x="219" y="183"/>
                  <a:pt x="219" y="185"/>
                </a:cubicBezTo>
                <a:cubicBezTo>
                  <a:pt x="219" y="185"/>
                  <a:pt x="219" y="185"/>
                  <a:pt x="219" y="185"/>
                </a:cubicBezTo>
                <a:cubicBezTo>
                  <a:pt x="219" y="185"/>
                  <a:pt x="219" y="185"/>
                  <a:pt x="219" y="185"/>
                </a:cubicBezTo>
                <a:cubicBezTo>
                  <a:pt x="219" y="250"/>
                  <a:pt x="219" y="250"/>
                  <a:pt x="219" y="250"/>
                </a:cubicBezTo>
                <a:cubicBezTo>
                  <a:pt x="200" y="215"/>
                  <a:pt x="147" y="214"/>
                  <a:pt x="124" y="248"/>
                </a:cubicBezTo>
                <a:cubicBezTo>
                  <a:pt x="124" y="178"/>
                  <a:pt x="124" y="178"/>
                  <a:pt x="124" y="178"/>
                </a:cubicBezTo>
                <a:cubicBezTo>
                  <a:pt x="124" y="178"/>
                  <a:pt x="124" y="178"/>
                  <a:pt x="124" y="178"/>
                </a:cubicBezTo>
                <a:cubicBezTo>
                  <a:pt x="124" y="178"/>
                  <a:pt x="124" y="178"/>
                  <a:pt x="124" y="178"/>
                </a:cubicBezTo>
                <a:cubicBezTo>
                  <a:pt x="124" y="178"/>
                  <a:pt x="124" y="178"/>
                  <a:pt x="124" y="178"/>
                </a:cubicBezTo>
                <a:cubicBezTo>
                  <a:pt x="124" y="178"/>
                  <a:pt x="124" y="178"/>
                  <a:pt x="124" y="178"/>
                </a:cubicBezTo>
                <a:cubicBezTo>
                  <a:pt x="125" y="153"/>
                  <a:pt x="146" y="132"/>
                  <a:pt x="172" y="132"/>
                </a:cubicBezTo>
                <a:cubicBezTo>
                  <a:pt x="178" y="132"/>
                  <a:pt x="184" y="134"/>
                  <a:pt x="190" y="136"/>
                </a:cubicBezTo>
                <a:close/>
                <a:moveTo>
                  <a:pt x="118" y="283"/>
                </a:moveTo>
                <a:cubicBezTo>
                  <a:pt x="168" y="283"/>
                  <a:pt x="168" y="283"/>
                  <a:pt x="168" y="283"/>
                </a:cubicBezTo>
                <a:cubicBezTo>
                  <a:pt x="150" y="234"/>
                  <a:pt x="150" y="234"/>
                  <a:pt x="150" y="234"/>
                </a:cubicBezTo>
                <a:cubicBezTo>
                  <a:pt x="132" y="243"/>
                  <a:pt x="120" y="262"/>
                  <a:pt x="118" y="283"/>
                </a:cubicBezTo>
                <a:close/>
                <a:moveTo>
                  <a:pt x="176" y="283"/>
                </a:moveTo>
                <a:cubicBezTo>
                  <a:pt x="224" y="283"/>
                  <a:pt x="224" y="283"/>
                  <a:pt x="224" y="283"/>
                </a:cubicBezTo>
                <a:cubicBezTo>
                  <a:pt x="221" y="262"/>
                  <a:pt x="210" y="243"/>
                  <a:pt x="191" y="234"/>
                </a:cubicBezTo>
                <a:cubicBezTo>
                  <a:pt x="176" y="283"/>
                  <a:pt x="176" y="283"/>
                  <a:pt x="176" y="283"/>
                </a:cubicBezTo>
                <a:close/>
                <a:moveTo>
                  <a:pt x="55" y="88"/>
                </a:moveTo>
                <a:cubicBezTo>
                  <a:pt x="172" y="37"/>
                  <a:pt x="172" y="37"/>
                  <a:pt x="172" y="37"/>
                </a:cubicBezTo>
                <a:cubicBezTo>
                  <a:pt x="174" y="37"/>
                  <a:pt x="175" y="35"/>
                  <a:pt x="174" y="34"/>
                </a:cubicBezTo>
                <a:cubicBezTo>
                  <a:pt x="173" y="32"/>
                  <a:pt x="172" y="32"/>
                  <a:pt x="170" y="32"/>
                </a:cubicBezTo>
                <a:cubicBezTo>
                  <a:pt x="52" y="83"/>
                  <a:pt x="52" y="83"/>
                  <a:pt x="52" y="83"/>
                </a:cubicBezTo>
                <a:cubicBezTo>
                  <a:pt x="51" y="83"/>
                  <a:pt x="50" y="85"/>
                  <a:pt x="51" y="87"/>
                </a:cubicBezTo>
                <a:cubicBezTo>
                  <a:pt x="51" y="88"/>
                  <a:pt x="53" y="89"/>
                  <a:pt x="55" y="88"/>
                </a:cubicBezTo>
                <a:close/>
                <a:moveTo>
                  <a:pt x="40" y="82"/>
                </a:moveTo>
                <a:cubicBezTo>
                  <a:pt x="157" y="31"/>
                  <a:pt x="157" y="31"/>
                  <a:pt x="157" y="31"/>
                </a:cubicBezTo>
                <a:cubicBezTo>
                  <a:pt x="159" y="30"/>
                  <a:pt x="160" y="29"/>
                  <a:pt x="159" y="27"/>
                </a:cubicBezTo>
                <a:cubicBezTo>
                  <a:pt x="158" y="26"/>
                  <a:pt x="157" y="25"/>
                  <a:pt x="155" y="26"/>
                </a:cubicBezTo>
                <a:cubicBezTo>
                  <a:pt x="37" y="76"/>
                  <a:pt x="37" y="76"/>
                  <a:pt x="37" y="76"/>
                </a:cubicBezTo>
                <a:cubicBezTo>
                  <a:pt x="36" y="77"/>
                  <a:pt x="35" y="79"/>
                  <a:pt x="36" y="80"/>
                </a:cubicBezTo>
                <a:cubicBezTo>
                  <a:pt x="36" y="82"/>
                  <a:pt x="38" y="82"/>
                  <a:pt x="40" y="82"/>
                </a:cubicBezTo>
                <a:close/>
                <a:moveTo>
                  <a:pt x="29" y="73"/>
                </a:moveTo>
                <a:cubicBezTo>
                  <a:pt x="147" y="23"/>
                  <a:pt x="147" y="23"/>
                  <a:pt x="147" y="23"/>
                </a:cubicBezTo>
                <a:cubicBezTo>
                  <a:pt x="148" y="22"/>
                  <a:pt x="149" y="21"/>
                  <a:pt x="148" y="19"/>
                </a:cubicBezTo>
                <a:cubicBezTo>
                  <a:pt x="148" y="18"/>
                  <a:pt x="146" y="17"/>
                  <a:pt x="145" y="18"/>
                </a:cubicBezTo>
                <a:cubicBezTo>
                  <a:pt x="27" y="68"/>
                  <a:pt x="27" y="68"/>
                  <a:pt x="27" y="68"/>
                </a:cubicBezTo>
                <a:cubicBezTo>
                  <a:pt x="25" y="69"/>
                  <a:pt x="25" y="71"/>
                  <a:pt x="25" y="72"/>
                </a:cubicBezTo>
                <a:cubicBezTo>
                  <a:pt x="26" y="73"/>
                  <a:pt x="27" y="74"/>
                  <a:pt x="29" y="73"/>
                </a:cubicBezTo>
                <a:close/>
                <a:moveTo>
                  <a:pt x="62" y="280"/>
                </a:moveTo>
                <a:cubicBezTo>
                  <a:pt x="62" y="100"/>
                  <a:pt x="62" y="100"/>
                  <a:pt x="62" y="100"/>
                </a:cubicBezTo>
                <a:cubicBezTo>
                  <a:pt x="62" y="100"/>
                  <a:pt x="62" y="100"/>
                  <a:pt x="62" y="100"/>
                </a:cubicBezTo>
                <a:cubicBezTo>
                  <a:pt x="62" y="98"/>
                  <a:pt x="64" y="95"/>
                  <a:pt x="66" y="94"/>
                </a:cubicBezTo>
                <a:cubicBezTo>
                  <a:pt x="194" y="40"/>
                  <a:pt x="194" y="40"/>
                  <a:pt x="194" y="40"/>
                </a:cubicBezTo>
                <a:cubicBezTo>
                  <a:pt x="194" y="39"/>
                  <a:pt x="195" y="39"/>
                  <a:pt x="197" y="39"/>
                </a:cubicBezTo>
                <a:cubicBezTo>
                  <a:pt x="200" y="39"/>
                  <a:pt x="203" y="42"/>
                  <a:pt x="203" y="45"/>
                </a:cubicBezTo>
                <a:cubicBezTo>
                  <a:pt x="203" y="130"/>
                  <a:pt x="203" y="130"/>
                  <a:pt x="203" y="130"/>
                </a:cubicBezTo>
                <a:cubicBezTo>
                  <a:pt x="203" y="129"/>
                  <a:pt x="203" y="129"/>
                  <a:pt x="203" y="129"/>
                </a:cubicBezTo>
                <a:cubicBezTo>
                  <a:pt x="203" y="129"/>
                  <a:pt x="202" y="129"/>
                  <a:pt x="202" y="129"/>
                </a:cubicBezTo>
                <a:cubicBezTo>
                  <a:pt x="202" y="129"/>
                  <a:pt x="202" y="129"/>
                  <a:pt x="202" y="129"/>
                </a:cubicBezTo>
                <a:cubicBezTo>
                  <a:pt x="201" y="129"/>
                  <a:pt x="201" y="128"/>
                  <a:pt x="201" y="128"/>
                </a:cubicBezTo>
                <a:cubicBezTo>
                  <a:pt x="201" y="128"/>
                  <a:pt x="201" y="128"/>
                  <a:pt x="201" y="128"/>
                </a:cubicBezTo>
                <a:cubicBezTo>
                  <a:pt x="200" y="128"/>
                  <a:pt x="200" y="128"/>
                  <a:pt x="199" y="127"/>
                </a:cubicBezTo>
                <a:cubicBezTo>
                  <a:pt x="199" y="127"/>
                  <a:pt x="199" y="127"/>
                  <a:pt x="199" y="127"/>
                </a:cubicBezTo>
                <a:cubicBezTo>
                  <a:pt x="198" y="127"/>
                  <a:pt x="198" y="127"/>
                  <a:pt x="198" y="127"/>
                </a:cubicBezTo>
                <a:cubicBezTo>
                  <a:pt x="198" y="127"/>
                  <a:pt x="198" y="127"/>
                  <a:pt x="198" y="127"/>
                </a:cubicBezTo>
                <a:cubicBezTo>
                  <a:pt x="197" y="126"/>
                  <a:pt x="196" y="126"/>
                  <a:pt x="194" y="125"/>
                </a:cubicBezTo>
                <a:cubicBezTo>
                  <a:pt x="194" y="125"/>
                  <a:pt x="194" y="125"/>
                  <a:pt x="194" y="125"/>
                </a:cubicBezTo>
                <a:cubicBezTo>
                  <a:pt x="187" y="122"/>
                  <a:pt x="179" y="121"/>
                  <a:pt x="172" y="121"/>
                </a:cubicBezTo>
                <a:cubicBezTo>
                  <a:pt x="140" y="121"/>
                  <a:pt x="114" y="146"/>
                  <a:pt x="112" y="177"/>
                </a:cubicBezTo>
                <a:cubicBezTo>
                  <a:pt x="112" y="178"/>
                  <a:pt x="112" y="178"/>
                  <a:pt x="112" y="178"/>
                </a:cubicBezTo>
                <a:cubicBezTo>
                  <a:pt x="112" y="178"/>
                  <a:pt x="112" y="178"/>
                  <a:pt x="112" y="178"/>
                </a:cubicBezTo>
                <a:cubicBezTo>
                  <a:pt x="112" y="258"/>
                  <a:pt x="112" y="258"/>
                  <a:pt x="112" y="258"/>
                </a:cubicBezTo>
                <a:cubicBezTo>
                  <a:pt x="111" y="262"/>
                  <a:pt x="109" y="266"/>
                  <a:pt x="108" y="270"/>
                </a:cubicBezTo>
                <a:cubicBezTo>
                  <a:pt x="72" y="286"/>
                  <a:pt x="72" y="286"/>
                  <a:pt x="72" y="286"/>
                </a:cubicBezTo>
                <a:cubicBezTo>
                  <a:pt x="71" y="286"/>
                  <a:pt x="70" y="286"/>
                  <a:pt x="69" y="286"/>
                </a:cubicBezTo>
                <a:cubicBezTo>
                  <a:pt x="65" y="286"/>
                  <a:pt x="62" y="284"/>
                  <a:pt x="62" y="280"/>
                </a:cubicBezTo>
                <a:close/>
                <a:moveTo>
                  <a:pt x="21" y="65"/>
                </a:moveTo>
                <a:cubicBezTo>
                  <a:pt x="18" y="66"/>
                  <a:pt x="15" y="64"/>
                  <a:pt x="14" y="62"/>
                </a:cubicBezTo>
                <a:cubicBezTo>
                  <a:pt x="13" y="60"/>
                  <a:pt x="15" y="57"/>
                  <a:pt x="17" y="56"/>
                </a:cubicBezTo>
                <a:cubicBezTo>
                  <a:pt x="145" y="1"/>
                  <a:pt x="145" y="1"/>
                  <a:pt x="145" y="1"/>
                </a:cubicBezTo>
                <a:cubicBezTo>
                  <a:pt x="147" y="0"/>
                  <a:pt x="150" y="1"/>
                  <a:pt x="151" y="3"/>
                </a:cubicBezTo>
                <a:cubicBezTo>
                  <a:pt x="152" y="6"/>
                  <a:pt x="151" y="9"/>
                  <a:pt x="149" y="10"/>
                </a:cubicBezTo>
                <a:lnTo>
                  <a:pt x="21" y="65"/>
                </a:lnTo>
                <a:close/>
              </a:path>
            </a:pathLst>
          </a:custGeom>
          <a:solidFill>
            <a:schemeClr val="tx1">
              <a:lumMod val="65000"/>
              <a:lumOff val="35000"/>
            </a:schemeClr>
          </a:solidFill>
          <a:ln>
            <a:noFill/>
          </a:ln>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grpSp>
        <p:nvGrpSpPr>
          <p:cNvPr id="41" name="组合 40"/>
          <p:cNvGrpSpPr>
            <a:grpSpLocks noChangeAspect="1"/>
          </p:cNvGrpSpPr>
          <p:nvPr/>
        </p:nvGrpSpPr>
        <p:grpSpPr>
          <a:xfrm>
            <a:off x="4344718" y="3303803"/>
            <a:ext cx="449680" cy="388800"/>
            <a:chOff x="5169548" y="3637977"/>
            <a:chExt cx="674520" cy="583200"/>
          </a:xfrm>
          <a:solidFill>
            <a:schemeClr val="tx1">
              <a:lumMod val="65000"/>
              <a:lumOff val="35000"/>
            </a:schemeClr>
          </a:solidFill>
        </p:grpSpPr>
        <p:sp>
          <p:nvSpPr>
            <p:cNvPr id="42" name="Freeform 52"/>
            <p:cNvSpPr>
              <a:spLocks noEditPoints="1"/>
            </p:cNvSpPr>
            <p:nvPr/>
          </p:nvSpPr>
          <p:spPr bwMode="auto">
            <a:xfrm>
              <a:off x="5284736" y="3885993"/>
              <a:ext cx="456598" cy="250091"/>
            </a:xfrm>
            <a:custGeom>
              <a:gdLst>
                <a:gd fmla="*/ 148 w 186" name="T0"/>
                <a:gd fmla="*/ 81 h 102" name="T1"/>
                <a:gd fmla="*/ 92 w 186" name="T2"/>
                <a:gd fmla="*/ 88 h 102" name="T3"/>
                <a:gd fmla="*/ 92 w 186" name="T4"/>
                <a:gd fmla="*/ 64 h 102" name="T5"/>
                <a:gd fmla="*/ 148 w 186" name="T6"/>
                <a:gd fmla="*/ 71 h 102" name="T7"/>
                <a:gd fmla="*/ 92 w 186" name="T8"/>
                <a:gd fmla="*/ 64 h 102" name="T9"/>
                <a:gd fmla="*/ 186 w 186" name="T10"/>
                <a:gd fmla="*/ 44 h 102" name="T11"/>
                <a:gd fmla="*/ 92 w 186" name="T12"/>
                <a:gd fmla="*/ 51 h 102" name="T13"/>
                <a:gd fmla="*/ 92 w 186" name="T14"/>
                <a:gd fmla="*/ 25 h 102" name="T15"/>
                <a:gd fmla="*/ 186 w 186" name="T16"/>
                <a:gd fmla="*/ 32 h 102" name="T17"/>
                <a:gd fmla="*/ 92 w 186" name="T18"/>
                <a:gd fmla="*/ 25 h 102" name="T19"/>
                <a:gd fmla="*/ 186 w 186" name="T20"/>
                <a:gd fmla="*/ 6 h 102" name="T21"/>
                <a:gd fmla="*/ 92 w 186" name="T22"/>
                <a:gd fmla="*/ 13 h 102" name="T23"/>
                <a:gd fmla="*/ 28 w 186" name="T24"/>
                <a:gd fmla="*/ 3 h 102" name="T25"/>
                <a:gd fmla="*/ 26 w 186" name="T26"/>
                <a:gd fmla="*/ 4 h 102" name="T27"/>
                <a:gd fmla="*/ 25 w 186" name="T28"/>
                <a:gd fmla="*/ 4 h 102" name="T29"/>
                <a:gd fmla="*/ 24 w 186" name="T30"/>
                <a:gd fmla="*/ 5 h 102" name="T31"/>
                <a:gd fmla="*/ 24 w 186" name="T32"/>
                <a:gd fmla="*/ 5 h 102" name="T33"/>
                <a:gd fmla="*/ 23 w 186" name="T34"/>
                <a:gd fmla="*/ 6 h 102" name="T35"/>
                <a:gd fmla="*/ 23 w 186" name="T36"/>
                <a:gd fmla="*/ 6 h 102" name="T37"/>
                <a:gd fmla="*/ 22 w 186" name="T38"/>
                <a:gd fmla="*/ 6 h 102" name="T39"/>
                <a:gd fmla="*/ 21 w 186" name="T40"/>
                <a:gd fmla="*/ 7 h 102" name="T41"/>
                <a:gd fmla="*/ 21 w 186" name="T42"/>
                <a:gd fmla="*/ 7 h 102" name="T43"/>
                <a:gd fmla="*/ 20 w 186" name="T44"/>
                <a:gd fmla="*/ 8 h 102" name="T45"/>
                <a:gd fmla="*/ 20 w 186" name="T46"/>
                <a:gd fmla="*/ 8 h 102" name="T47"/>
                <a:gd fmla="*/ 19 w 186" name="T48"/>
                <a:gd fmla="*/ 8 h 102" name="T49"/>
                <a:gd fmla="*/ 19 w 186" name="T50"/>
                <a:gd fmla="*/ 9 h 102" name="T51"/>
                <a:gd fmla="*/ 18 w 186" name="T52"/>
                <a:gd fmla="*/ 9 h 102" name="T53"/>
                <a:gd fmla="*/ 18 w 186" name="T54"/>
                <a:gd fmla="*/ 10 h 102" name="T55"/>
                <a:gd fmla="*/ 18 w 186" name="T56"/>
                <a:gd fmla="*/ 10 h 102" name="T57"/>
                <a:gd fmla="*/ 8 w 186" name="T58"/>
                <a:gd fmla="*/ 28 h 102" name="T59"/>
                <a:gd fmla="*/ 2 w 186" name="T60"/>
                <a:gd fmla="*/ 61 h 102" name="T61"/>
                <a:gd fmla="*/ 40 w 186" name="T62"/>
                <a:gd fmla="*/ 1 h 102" name="T63"/>
                <a:gd fmla="*/ 16 w 186" name="T64"/>
                <a:gd fmla="*/ 30 h 102" name="T65"/>
                <a:gd fmla="*/ 42 w 186" name="T66"/>
                <a:gd fmla="*/ 16 h 102" name="T67"/>
                <a:gd fmla="*/ 45 w 186" name="T68"/>
                <a:gd fmla="*/ 30 h 102" name="T69"/>
                <a:gd fmla="*/ 49 w 186" name="T70"/>
                <a:gd fmla="*/ 30 h 102" name="T71"/>
                <a:gd fmla="*/ 64 w 186" name="T72"/>
                <a:gd fmla="*/ 33 h 102" name="T73"/>
                <a:gd fmla="*/ 15 w 186" name="T74"/>
                <a:gd fmla="*/ 33 h 102" name="T75"/>
                <a:gd fmla="*/ 16 w 186" name="T76"/>
                <a:gd fmla="*/ 30 h 102" name="T77"/>
                <a:gd fmla="*/ 53 w 186" name="T78"/>
                <a:gd fmla="*/ 38 h 102" name="T79"/>
                <a:gd fmla="*/ 46 w 186" name="T80"/>
                <a:gd fmla="*/ 38 h 102" name="T81"/>
                <a:gd fmla="*/ 29 w 186" name="T82"/>
                <a:gd fmla="*/ 35 h 102" name="T83"/>
                <a:gd fmla="*/ 29 w 186" name="T84"/>
                <a:gd fmla="*/ 42 h 102" name="T85"/>
                <a:gd fmla="*/ 29 w 186" name="T86"/>
                <a:gd fmla="*/ 35 h 102" name="T87"/>
                <a:gd fmla="*/ 0 w 186" name="T88"/>
                <a:gd fmla="*/ 102 h 102" name="T89"/>
                <a:gd fmla="*/ 28 w 186" name="T90"/>
                <a:gd fmla="*/ 96 h 102" name="T91"/>
                <a:gd fmla="*/ 79 w 186" name="T92"/>
                <a:gd fmla="*/ 102 h 102" name="T9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b="b" l="0" r="r" t="0"/>
              <a:pathLst>
                <a:path h="102" w="186">
                  <a:moveTo>
                    <a:pt x="92" y="81"/>
                  </a:moveTo>
                  <a:cubicBezTo>
                    <a:pt x="148" y="81"/>
                    <a:pt x="148" y="81"/>
                    <a:pt x="148" y="81"/>
                  </a:cubicBezTo>
                  <a:cubicBezTo>
                    <a:pt x="148" y="88"/>
                    <a:pt x="148" y="88"/>
                    <a:pt x="148" y="88"/>
                  </a:cubicBezTo>
                  <a:cubicBezTo>
                    <a:pt x="92" y="88"/>
                    <a:pt x="92" y="88"/>
                    <a:pt x="92" y="88"/>
                  </a:cubicBezTo>
                  <a:cubicBezTo>
                    <a:pt x="92" y="81"/>
                    <a:pt x="92" y="81"/>
                    <a:pt x="92" y="81"/>
                  </a:cubicBezTo>
                  <a:close/>
                  <a:moveTo>
                    <a:pt x="92" y="64"/>
                  </a:moveTo>
                  <a:cubicBezTo>
                    <a:pt x="148" y="64"/>
                    <a:pt x="148" y="64"/>
                    <a:pt x="148" y="64"/>
                  </a:cubicBezTo>
                  <a:cubicBezTo>
                    <a:pt x="148" y="71"/>
                    <a:pt x="148" y="71"/>
                    <a:pt x="148" y="71"/>
                  </a:cubicBezTo>
                  <a:cubicBezTo>
                    <a:pt x="92" y="71"/>
                    <a:pt x="92" y="71"/>
                    <a:pt x="92" y="71"/>
                  </a:cubicBezTo>
                  <a:cubicBezTo>
                    <a:pt x="92" y="64"/>
                    <a:pt x="92" y="64"/>
                    <a:pt x="92" y="64"/>
                  </a:cubicBezTo>
                  <a:close/>
                  <a:moveTo>
                    <a:pt x="92" y="44"/>
                  </a:moveTo>
                  <a:cubicBezTo>
                    <a:pt x="186" y="44"/>
                    <a:pt x="186" y="44"/>
                    <a:pt x="186" y="44"/>
                  </a:cubicBezTo>
                  <a:cubicBezTo>
                    <a:pt x="186" y="51"/>
                    <a:pt x="186" y="51"/>
                    <a:pt x="186" y="51"/>
                  </a:cubicBezTo>
                  <a:cubicBezTo>
                    <a:pt x="92" y="51"/>
                    <a:pt x="92" y="51"/>
                    <a:pt x="92" y="51"/>
                  </a:cubicBezTo>
                  <a:cubicBezTo>
                    <a:pt x="92" y="44"/>
                    <a:pt x="92" y="44"/>
                    <a:pt x="92" y="44"/>
                  </a:cubicBezTo>
                  <a:close/>
                  <a:moveTo>
                    <a:pt x="92" y="25"/>
                  </a:moveTo>
                  <a:cubicBezTo>
                    <a:pt x="186" y="25"/>
                    <a:pt x="186" y="25"/>
                    <a:pt x="186" y="25"/>
                  </a:cubicBezTo>
                  <a:cubicBezTo>
                    <a:pt x="186" y="32"/>
                    <a:pt x="186" y="32"/>
                    <a:pt x="186" y="32"/>
                  </a:cubicBezTo>
                  <a:cubicBezTo>
                    <a:pt x="92" y="32"/>
                    <a:pt x="92" y="32"/>
                    <a:pt x="92" y="32"/>
                  </a:cubicBezTo>
                  <a:cubicBezTo>
                    <a:pt x="92" y="25"/>
                    <a:pt x="92" y="25"/>
                    <a:pt x="92" y="25"/>
                  </a:cubicBezTo>
                  <a:close/>
                  <a:moveTo>
                    <a:pt x="92" y="6"/>
                  </a:moveTo>
                  <a:cubicBezTo>
                    <a:pt x="186" y="6"/>
                    <a:pt x="186" y="6"/>
                    <a:pt x="186" y="6"/>
                  </a:cubicBezTo>
                  <a:cubicBezTo>
                    <a:pt x="186" y="13"/>
                    <a:pt x="186" y="13"/>
                    <a:pt x="186" y="13"/>
                  </a:cubicBezTo>
                  <a:cubicBezTo>
                    <a:pt x="92" y="13"/>
                    <a:pt x="92" y="13"/>
                    <a:pt x="92" y="13"/>
                  </a:cubicBezTo>
                  <a:cubicBezTo>
                    <a:pt x="92" y="6"/>
                    <a:pt x="92" y="6"/>
                    <a:pt x="92" y="6"/>
                  </a:cubicBezTo>
                  <a:close/>
                  <a:moveTo>
                    <a:pt x="28" y="3"/>
                  </a:moveTo>
                  <a:cubicBezTo>
                    <a:pt x="28" y="3"/>
                    <a:pt x="28" y="3"/>
                    <a:pt x="28" y="3"/>
                  </a:cubicBezTo>
                  <a:cubicBezTo>
                    <a:pt x="27" y="4"/>
                    <a:pt x="26" y="4"/>
                    <a:pt x="26" y="4"/>
                  </a:cubicBezTo>
                  <a:cubicBezTo>
                    <a:pt x="26" y="4"/>
                    <a:pt x="26" y="4"/>
                    <a:pt x="26" y="4"/>
                  </a:cubicBezTo>
                  <a:cubicBezTo>
                    <a:pt x="26" y="4"/>
                    <a:pt x="25" y="4"/>
                    <a:pt x="25" y="4"/>
                  </a:cubicBezTo>
                  <a:cubicBezTo>
                    <a:pt x="25" y="5"/>
                    <a:pt x="25" y="5"/>
                    <a:pt x="25" y="5"/>
                  </a:cubicBezTo>
                  <a:cubicBezTo>
                    <a:pt x="25" y="5"/>
                    <a:pt x="24" y="5"/>
                    <a:pt x="24" y="5"/>
                  </a:cubicBezTo>
                  <a:cubicBezTo>
                    <a:pt x="24" y="5"/>
                    <a:pt x="24" y="5"/>
                    <a:pt x="24" y="5"/>
                  </a:cubicBezTo>
                  <a:cubicBezTo>
                    <a:pt x="24" y="5"/>
                    <a:pt x="24" y="5"/>
                    <a:pt x="24" y="5"/>
                  </a:cubicBezTo>
                  <a:cubicBezTo>
                    <a:pt x="23" y="5"/>
                    <a:pt x="23" y="5"/>
                    <a:pt x="23" y="5"/>
                  </a:cubicBezTo>
                  <a:cubicBezTo>
                    <a:pt x="23" y="6"/>
                    <a:pt x="23" y="6"/>
                    <a:pt x="23" y="6"/>
                  </a:cubicBezTo>
                  <a:cubicBezTo>
                    <a:pt x="23" y="6"/>
                    <a:pt x="23" y="6"/>
                    <a:pt x="23" y="6"/>
                  </a:cubicBezTo>
                  <a:cubicBezTo>
                    <a:pt x="23" y="6"/>
                    <a:pt x="23" y="6"/>
                    <a:pt x="23" y="6"/>
                  </a:cubicBezTo>
                  <a:cubicBezTo>
                    <a:pt x="22" y="6"/>
                    <a:pt x="22" y="6"/>
                    <a:pt x="22" y="6"/>
                  </a:cubicBezTo>
                  <a:cubicBezTo>
                    <a:pt x="22" y="6"/>
                    <a:pt x="22" y="6"/>
                    <a:pt x="22" y="6"/>
                  </a:cubicBezTo>
                  <a:cubicBezTo>
                    <a:pt x="22" y="7"/>
                    <a:pt x="22" y="7"/>
                    <a:pt x="22" y="7"/>
                  </a:cubicBezTo>
                  <a:cubicBezTo>
                    <a:pt x="22" y="7"/>
                    <a:pt x="22" y="7"/>
                    <a:pt x="21" y="7"/>
                  </a:cubicBezTo>
                  <a:cubicBezTo>
                    <a:pt x="21" y="7"/>
                    <a:pt x="21" y="7"/>
                    <a:pt x="21" y="7"/>
                  </a:cubicBezTo>
                  <a:cubicBezTo>
                    <a:pt x="21" y="7"/>
                    <a:pt x="21" y="7"/>
                    <a:pt x="21" y="7"/>
                  </a:cubicBezTo>
                  <a:cubicBezTo>
                    <a:pt x="21" y="7"/>
                    <a:pt x="21" y="7"/>
                    <a:pt x="21" y="7"/>
                  </a:cubicBezTo>
                  <a:cubicBezTo>
                    <a:pt x="21" y="7"/>
                    <a:pt x="21" y="7"/>
                    <a:pt x="20" y="8"/>
                  </a:cubicBezTo>
                  <a:cubicBezTo>
                    <a:pt x="20" y="8"/>
                    <a:pt x="20" y="8"/>
                    <a:pt x="20" y="8"/>
                  </a:cubicBezTo>
                  <a:cubicBezTo>
                    <a:pt x="20" y="8"/>
                    <a:pt x="20" y="8"/>
                    <a:pt x="20" y="8"/>
                  </a:cubicBezTo>
                  <a:cubicBezTo>
                    <a:pt x="20" y="8"/>
                    <a:pt x="20" y="8"/>
                    <a:pt x="20" y="8"/>
                  </a:cubicBezTo>
                  <a:cubicBezTo>
                    <a:pt x="20" y="8"/>
                    <a:pt x="20" y="8"/>
                    <a:pt x="19" y="8"/>
                  </a:cubicBezTo>
                  <a:cubicBezTo>
                    <a:pt x="19" y="8"/>
                    <a:pt x="19" y="8"/>
                    <a:pt x="19" y="8"/>
                  </a:cubicBezTo>
                  <a:cubicBezTo>
                    <a:pt x="19" y="9"/>
                    <a:pt x="19" y="9"/>
                    <a:pt x="19" y="9"/>
                  </a:cubicBezTo>
                  <a:cubicBezTo>
                    <a:pt x="19" y="9"/>
                    <a:pt x="19" y="9"/>
                    <a:pt x="19" y="9"/>
                  </a:cubicBezTo>
                  <a:cubicBezTo>
                    <a:pt x="19" y="9"/>
                    <a:pt x="19" y="9"/>
                    <a:pt x="18" y="9"/>
                  </a:cubicBezTo>
                  <a:cubicBezTo>
                    <a:pt x="18" y="9"/>
                    <a:pt x="18" y="9"/>
                    <a:pt x="18" y="9"/>
                  </a:cubicBezTo>
                  <a:cubicBezTo>
                    <a:pt x="18" y="9"/>
                    <a:pt x="18" y="10"/>
                    <a:pt x="18" y="10"/>
                  </a:cubicBezTo>
                  <a:cubicBezTo>
                    <a:pt x="18" y="10"/>
                    <a:pt x="18" y="10"/>
                    <a:pt x="18" y="10"/>
                  </a:cubicBezTo>
                  <a:cubicBezTo>
                    <a:pt x="18" y="10"/>
                    <a:pt x="18" y="10"/>
                    <a:pt x="18" y="10"/>
                  </a:cubicBezTo>
                  <a:cubicBezTo>
                    <a:pt x="18" y="10"/>
                    <a:pt x="18" y="10"/>
                    <a:pt x="18" y="10"/>
                  </a:cubicBezTo>
                  <a:cubicBezTo>
                    <a:pt x="13" y="15"/>
                    <a:pt x="9" y="21"/>
                    <a:pt x="8" y="28"/>
                  </a:cubicBezTo>
                  <a:cubicBezTo>
                    <a:pt x="8" y="28"/>
                    <a:pt x="8" y="28"/>
                    <a:pt x="8" y="28"/>
                  </a:cubicBezTo>
                  <a:cubicBezTo>
                    <a:pt x="6" y="38"/>
                    <a:pt x="17" y="55"/>
                    <a:pt x="2" y="61"/>
                  </a:cubicBezTo>
                  <a:cubicBezTo>
                    <a:pt x="75" y="61"/>
                    <a:pt x="75" y="61"/>
                    <a:pt x="75" y="61"/>
                  </a:cubicBezTo>
                  <a:cubicBezTo>
                    <a:pt x="82" y="40"/>
                    <a:pt x="74" y="0"/>
                    <a:pt x="40" y="1"/>
                  </a:cubicBezTo>
                  <a:cubicBezTo>
                    <a:pt x="36" y="1"/>
                    <a:pt x="31" y="2"/>
                    <a:pt x="28" y="3"/>
                  </a:cubicBezTo>
                  <a:close/>
                  <a:moveTo>
                    <a:pt x="16" y="30"/>
                  </a:moveTo>
                  <a:cubicBezTo>
                    <a:pt x="40" y="30"/>
                    <a:pt x="40" y="30"/>
                    <a:pt x="40" y="30"/>
                  </a:cubicBezTo>
                  <a:cubicBezTo>
                    <a:pt x="42" y="16"/>
                    <a:pt x="42" y="16"/>
                    <a:pt x="42" y="16"/>
                  </a:cubicBezTo>
                  <a:cubicBezTo>
                    <a:pt x="43" y="30"/>
                    <a:pt x="43" y="30"/>
                    <a:pt x="43" y="30"/>
                  </a:cubicBezTo>
                  <a:cubicBezTo>
                    <a:pt x="45" y="30"/>
                    <a:pt x="45" y="30"/>
                    <a:pt x="45" y="30"/>
                  </a:cubicBezTo>
                  <a:cubicBezTo>
                    <a:pt x="46" y="23"/>
                    <a:pt x="46" y="23"/>
                    <a:pt x="46" y="23"/>
                  </a:cubicBezTo>
                  <a:cubicBezTo>
                    <a:pt x="49" y="30"/>
                    <a:pt x="49" y="30"/>
                    <a:pt x="49" y="30"/>
                  </a:cubicBezTo>
                  <a:cubicBezTo>
                    <a:pt x="64" y="30"/>
                    <a:pt x="64" y="30"/>
                    <a:pt x="64" y="30"/>
                  </a:cubicBezTo>
                  <a:cubicBezTo>
                    <a:pt x="64" y="31"/>
                    <a:pt x="64" y="32"/>
                    <a:pt x="64" y="33"/>
                  </a:cubicBezTo>
                  <a:cubicBezTo>
                    <a:pt x="64" y="47"/>
                    <a:pt x="53" y="58"/>
                    <a:pt x="40" y="58"/>
                  </a:cubicBezTo>
                  <a:cubicBezTo>
                    <a:pt x="26" y="58"/>
                    <a:pt x="15" y="47"/>
                    <a:pt x="15" y="33"/>
                  </a:cubicBezTo>
                  <a:cubicBezTo>
                    <a:pt x="15" y="31"/>
                    <a:pt x="15" y="29"/>
                    <a:pt x="16" y="27"/>
                  </a:cubicBezTo>
                  <a:cubicBezTo>
                    <a:pt x="16" y="29"/>
                    <a:pt x="16" y="30"/>
                    <a:pt x="16" y="30"/>
                  </a:cubicBezTo>
                  <a:close/>
                  <a:moveTo>
                    <a:pt x="49" y="35"/>
                  </a:moveTo>
                  <a:cubicBezTo>
                    <a:pt x="51" y="35"/>
                    <a:pt x="53" y="37"/>
                    <a:pt x="53" y="38"/>
                  </a:cubicBezTo>
                  <a:cubicBezTo>
                    <a:pt x="53" y="40"/>
                    <a:pt x="51" y="42"/>
                    <a:pt x="49" y="42"/>
                  </a:cubicBezTo>
                  <a:cubicBezTo>
                    <a:pt x="47" y="42"/>
                    <a:pt x="46" y="40"/>
                    <a:pt x="46" y="38"/>
                  </a:cubicBezTo>
                  <a:cubicBezTo>
                    <a:pt x="46" y="37"/>
                    <a:pt x="47" y="35"/>
                    <a:pt x="49" y="35"/>
                  </a:cubicBezTo>
                  <a:close/>
                  <a:moveTo>
                    <a:pt x="29" y="35"/>
                  </a:moveTo>
                  <a:cubicBezTo>
                    <a:pt x="31" y="35"/>
                    <a:pt x="33" y="37"/>
                    <a:pt x="33" y="38"/>
                  </a:cubicBezTo>
                  <a:cubicBezTo>
                    <a:pt x="33" y="40"/>
                    <a:pt x="31" y="42"/>
                    <a:pt x="29" y="42"/>
                  </a:cubicBezTo>
                  <a:cubicBezTo>
                    <a:pt x="28" y="42"/>
                    <a:pt x="26" y="40"/>
                    <a:pt x="26" y="38"/>
                  </a:cubicBezTo>
                  <a:cubicBezTo>
                    <a:pt x="26" y="37"/>
                    <a:pt x="28" y="35"/>
                    <a:pt x="29" y="35"/>
                  </a:cubicBezTo>
                  <a:close/>
                  <a:moveTo>
                    <a:pt x="79" y="102"/>
                  </a:moveTo>
                  <a:cubicBezTo>
                    <a:pt x="0" y="102"/>
                    <a:pt x="0" y="102"/>
                    <a:pt x="0" y="102"/>
                  </a:cubicBezTo>
                  <a:cubicBezTo>
                    <a:pt x="1" y="83"/>
                    <a:pt x="12" y="68"/>
                    <a:pt x="28" y="63"/>
                  </a:cubicBezTo>
                  <a:cubicBezTo>
                    <a:pt x="28" y="96"/>
                    <a:pt x="28" y="96"/>
                    <a:pt x="28" y="96"/>
                  </a:cubicBezTo>
                  <a:cubicBezTo>
                    <a:pt x="51" y="63"/>
                    <a:pt x="51" y="63"/>
                    <a:pt x="51" y="63"/>
                  </a:cubicBezTo>
                  <a:cubicBezTo>
                    <a:pt x="67" y="68"/>
                    <a:pt x="78" y="83"/>
                    <a:pt x="79" y="102"/>
                  </a:cubicBez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43" name="Freeform 53"/>
            <p:cNvSpPr>
              <a:spLocks noEditPoints="1"/>
            </p:cNvSpPr>
            <p:nvPr/>
          </p:nvSpPr>
          <p:spPr bwMode="auto">
            <a:xfrm>
              <a:off x="5169548" y="3637977"/>
              <a:ext cx="674520" cy="583200"/>
            </a:xfrm>
            <a:custGeom>
              <a:gdLst>
                <a:gd fmla="*/ 265 w 275" name="T0"/>
                <a:gd fmla="*/ 71 h 238" name="T1"/>
                <a:gd fmla="*/ 243 w 275" name="T2"/>
                <a:gd fmla="*/ 62 h 238" name="T3"/>
                <a:gd fmla="*/ 217 w 275" name="T4"/>
                <a:gd fmla="*/ 62 h 238" name="T5"/>
                <a:gd fmla="*/ 194 w 275" name="T6"/>
                <a:gd fmla="*/ 43 h 238" name="T7"/>
                <a:gd fmla="*/ 172 w 275" name="T8"/>
                <a:gd fmla="*/ 43 h 238" name="T9"/>
                <a:gd fmla="*/ 145 w 275" name="T10"/>
                <a:gd fmla="*/ 0 h 238" name="T11"/>
                <a:gd fmla="*/ 126 w 275" name="T12"/>
                <a:gd fmla="*/ 0 h 238" name="T13"/>
                <a:gd fmla="*/ 100 w 275" name="T14"/>
                <a:gd fmla="*/ 43 h 238" name="T15"/>
                <a:gd fmla="*/ 76 w 275" name="T16"/>
                <a:gd fmla="*/ 44 h 238" name="T17"/>
                <a:gd fmla="*/ 53 w 275" name="T18"/>
                <a:gd fmla="*/ 62 h 238" name="T19"/>
                <a:gd fmla="*/ 31 w 275" name="T20"/>
                <a:gd fmla="*/ 62 h 238" name="T21"/>
                <a:gd fmla="*/ 9 w 275" name="T22"/>
                <a:gd fmla="*/ 71 h 238" name="T23"/>
                <a:gd fmla="*/ 0 w 275" name="T24"/>
                <a:gd fmla="*/ 93 h 238" name="T25"/>
                <a:gd fmla="*/ 0 w 275" name="T26"/>
                <a:gd fmla="*/ 207 h 238" name="T27"/>
                <a:gd fmla="*/ 9 w 275" name="T28"/>
                <a:gd fmla="*/ 229 h 238" name="T29"/>
                <a:gd fmla="*/ 31 w 275" name="T30"/>
                <a:gd fmla="*/ 238 h 238" name="T31"/>
                <a:gd fmla="*/ 243 w 275" name="T32"/>
                <a:gd fmla="*/ 238 h 238" name="T33"/>
                <a:gd fmla="*/ 265 w 275" name="T34"/>
                <a:gd fmla="*/ 229 h 238" name="T35"/>
                <a:gd fmla="*/ 275 w 275" name="T36"/>
                <a:gd fmla="*/ 207 h 238" name="T37"/>
                <a:gd fmla="*/ 275 w 275" name="T38"/>
                <a:gd fmla="*/ 93 h 238" name="T39"/>
                <a:gd fmla="*/ 265 w 275" name="T40"/>
                <a:gd fmla="*/ 71 h 238" name="T41"/>
                <a:gd fmla="*/ 77 w 275" name="T42"/>
                <a:gd fmla="*/ 50 h 238" name="T43"/>
                <a:gd fmla="*/ 194 w 275" name="T44"/>
                <a:gd fmla="*/ 49 h 238" name="T45"/>
                <a:gd fmla="*/ 210 w 275" name="T46"/>
                <a:gd fmla="*/ 58 h 238" name="T47"/>
                <a:gd fmla="*/ 201 w 275" name="T48"/>
                <a:gd fmla="*/ 56 h 238" name="T49"/>
                <a:gd fmla="*/ 83 w 275" name="T50"/>
                <a:gd fmla="*/ 57 h 238" name="T51"/>
                <a:gd fmla="*/ 66 w 275" name="T52"/>
                <a:gd fmla="*/ 74 h 238" name="T53"/>
                <a:gd fmla="*/ 68 w 275" name="T54"/>
                <a:gd fmla="*/ 83 h 238" name="T55"/>
                <a:gd fmla="*/ 59 w 275" name="T56"/>
                <a:gd fmla="*/ 68 h 238" name="T57"/>
                <a:gd fmla="*/ 77 w 275" name="T58"/>
                <a:gd fmla="*/ 50 h 238" name="T59"/>
                <a:gd fmla="*/ 258 w 275" name="T60"/>
                <a:gd fmla="*/ 207 h 238" name="T61"/>
                <a:gd fmla="*/ 254 w 275" name="T62"/>
                <a:gd fmla="*/ 217 h 238" name="T63"/>
                <a:gd fmla="*/ 243 w 275" name="T64"/>
                <a:gd fmla="*/ 222 h 238" name="T65"/>
                <a:gd fmla="*/ 31 w 275" name="T66"/>
                <a:gd fmla="*/ 222 h 238" name="T67"/>
                <a:gd fmla="*/ 21 w 275" name="T68"/>
                <a:gd fmla="*/ 217 h 238" name="T69"/>
                <a:gd fmla="*/ 17 w 275" name="T70"/>
                <a:gd fmla="*/ 207 h 238" name="T71"/>
                <a:gd fmla="*/ 17 w 275" name="T72"/>
                <a:gd fmla="*/ 93 h 238" name="T73"/>
                <a:gd fmla="*/ 21 w 275" name="T74"/>
                <a:gd fmla="*/ 83 h 238" name="T75"/>
                <a:gd fmla="*/ 31 w 275" name="T76"/>
                <a:gd fmla="*/ 78 h 238" name="T77"/>
                <a:gd fmla="*/ 54 w 275" name="T78"/>
                <a:gd fmla="*/ 78 h 238" name="T79"/>
                <a:gd fmla="*/ 76 w 275" name="T80"/>
                <a:gd fmla="*/ 92 h 238" name="T81"/>
                <a:gd fmla="*/ 194 w 275" name="T82"/>
                <a:gd fmla="*/ 92 h 238" name="T83"/>
                <a:gd fmla="*/ 215 w 275" name="T84"/>
                <a:gd fmla="*/ 78 h 238" name="T85"/>
                <a:gd fmla="*/ 243 w 275" name="T86"/>
                <a:gd fmla="*/ 78 h 238" name="T87"/>
                <a:gd fmla="*/ 254 w 275" name="T88"/>
                <a:gd fmla="*/ 83 h 238" name="T89"/>
                <a:gd fmla="*/ 258 w 275" name="T90"/>
                <a:gd fmla="*/ 93 h 238" name="T91"/>
                <a:gd fmla="*/ 258 w 275" name="T92"/>
                <a:gd fmla="*/ 207 h 238" name="T9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b="b" l="0" r="r" t="0"/>
              <a:pathLst>
                <a:path h="238" w="275">
                  <a:moveTo>
                    <a:pt x="265" y="71"/>
                  </a:moveTo>
                  <a:cubicBezTo>
                    <a:pt x="260" y="65"/>
                    <a:pt x="252" y="62"/>
                    <a:pt x="243" y="62"/>
                  </a:cubicBezTo>
                  <a:cubicBezTo>
                    <a:pt x="217" y="62"/>
                    <a:pt x="217" y="62"/>
                    <a:pt x="217" y="62"/>
                  </a:cubicBezTo>
                  <a:cubicBezTo>
                    <a:pt x="215" y="51"/>
                    <a:pt x="205" y="43"/>
                    <a:pt x="194" y="43"/>
                  </a:cubicBezTo>
                  <a:cubicBezTo>
                    <a:pt x="172" y="43"/>
                    <a:pt x="172" y="43"/>
                    <a:pt x="172" y="43"/>
                  </a:cubicBezTo>
                  <a:cubicBezTo>
                    <a:pt x="155" y="30"/>
                    <a:pt x="148" y="15"/>
                    <a:pt x="145" y="0"/>
                  </a:cubicBezTo>
                  <a:cubicBezTo>
                    <a:pt x="138" y="0"/>
                    <a:pt x="132" y="0"/>
                    <a:pt x="126" y="0"/>
                  </a:cubicBezTo>
                  <a:cubicBezTo>
                    <a:pt x="123" y="20"/>
                    <a:pt x="114" y="33"/>
                    <a:pt x="100" y="43"/>
                  </a:cubicBezTo>
                  <a:cubicBezTo>
                    <a:pt x="76" y="44"/>
                    <a:pt x="76" y="44"/>
                    <a:pt x="76" y="44"/>
                  </a:cubicBezTo>
                  <a:cubicBezTo>
                    <a:pt x="65" y="44"/>
                    <a:pt x="56" y="51"/>
                    <a:pt x="53" y="62"/>
                  </a:cubicBezTo>
                  <a:cubicBezTo>
                    <a:pt x="31" y="62"/>
                    <a:pt x="31" y="62"/>
                    <a:pt x="31" y="62"/>
                  </a:cubicBezTo>
                  <a:cubicBezTo>
                    <a:pt x="23" y="62"/>
                    <a:pt x="15" y="65"/>
                    <a:pt x="9" y="71"/>
                  </a:cubicBezTo>
                  <a:cubicBezTo>
                    <a:pt x="3" y="77"/>
                    <a:pt x="0" y="84"/>
                    <a:pt x="0" y="93"/>
                  </a:cubicBezTo>
                  <a:cubicBezTo>
                    <a:pt x="0" y="207"/>
                    <a:pt x="0" y="207"/>
                    <a:pt x="0" y="207"/>
                  </a:cubicBezTo>
                  <a:cubicBezTo>
                    <a:pt x="0" y="215"/>
                    <a:pt x="3" y="223"/>
                    <a:pt x="9" y="229"/>
                  </a:cubicBezTo>
                  <a:cubicBezTo>
                    <a:pt x="15" y="235"/>
                    <a:pt x="23" y="238"/>
                    <a:pt x="31" y="238"/>
                  </a:cubicBezTo>
                  <a:cubicBezTo>
                    <a:pt x="243" y="238"/>
                    <a:pt x="243" y="238"/>
                    <a:pt x="243" y="238"/>
                  </a:cubicBezTo>
                  <a:cubicBezTo>
                    <a:pt x="252" y="238"/>
                    <a:pt x="260" y="235"/>
                    <a:pt x="265" y="229"/>
                  </a:cubicBezTo>
                  <a:cubicBezTo>
                    <a:pt x="271" y="223"/>
                    <a:pt x="275" y="215"/>
                    <a:pt x="275" y="207"/>
                  </a:cubicBezTo>
                  <a:cubicBezTo>
                    <a:pt x="275" y="93"/>
                    <a:pt x="275" y="93"/>
                    <a:pt x="275" y="93"/>
                  </a:cubicBezTo>
                  <a:cubicBezTo>
                    <a:pt x="275" y="84"/>
                    <a:pt x="271" y="77"/>
                    <a:pt x="265" y="71"/>
                  </a:cubicBezTo>
                  <a:close/>
                  <a:moveTo>
                    <a:pt x="77" y="50"/>
                  </a:moveTo>
                  <a:cubicBezTo>
                    <a:pt x="194" y="49"/>
                    <a:pt x="194" y="49"/>
                    <a:pt x="194" y="49"/>
                  </a:cubicBezTo>
                  <a:cubicBezTo>
                    <a:pt x="201" y="49"/>
                    <a:pt x="207" y="53"/>
                    <a:pt x="210" y="58"/>
                  </a:cubicBezTo>
                  <a:cubicBezTo>
                    <a:pt x="207" y="57"/>
                    <a:pt x="204" y="56"/>
                    <a:pt x="201" y="56"/>
                  </a:cubicBezTo>
                  <a:cubicBezTo>
                    <a:pt x="83" y="57"/>
                    <a:pt x="83" y="57"/>
                    <a:pt x="83" y="57"/>
                  </a:cubicBezTo>
                  <a:cubicBezTo>
                    <a:pt x="74" y="57"/>
                    <a:pt x="66" y="65"/>
                    <a:pt x="66" y="74"/>
                  </a:cubicBezTo>
                  <a:cubicBezTo>
                    <a:pt x="66" y="77"/>
                    <a:pt x="66" y="80"/>
                    <a:pt x="68" y="83"/>
                  </a:cubicBezTo>
                  <a:cubicBezTo>
                    <a:pt x="63" y="80"/>
                    <a:pt x="59" y="74"/>
                    <a:pt x="59" y="68"/>
                  </a:cubicBezTo>
                  <a:cubicBezTo>
                    <a:pt x="59" y="58"/>
                    <a:pt x="67" y="50"/>
                    <a:pt x="77" y="50"/>
                  </a:cubicBezTo>
                  <a:close/>
                  <a:moveTo>
                    <a:pt x="258" y="207"/>
                  </a:moveTo>
                  <a:cubicBezTo>
                    <a:pt x="258" y="211"/>
                    <a:pt x="256" y="214"/>
                    <a:pt x="254" y="217"/>
                  </a:cubicBezTo>
                  <a:cubicBezTo>
                    <a:pt x="251" y="220"/>
                    <a:pt x="247" y="222"/>
                    <a:pt x="243" y="222"/>
                  </a:cubicBezTo>
                  <a:cubicBezTo>
                    <a:pt x="31" y="222"/>
                    <a:pt x="31" y="222"/>
                    <a:pt x="31" y="222"/>
                  </a:cubicBezTo>
                  <a:cubicBezTo>
                    <a:pt x="27" y="222"/>
                    <a:pt x="24" y="220"/>
                    <a:pt x="21" y="217"/>
                  </a:cubicBezTo>
                  <a:cubicBezTo>
                    <a:pt x="18" y="214"/>
                    <a:pt x="17" y="211"/>
                    <a:pt x="17" y="207"/>
                  </a:cubicBezTo>
                  <a:cubicBezTo>
                    <a:pt x="17" y="93"/>
                    <a:pt x="17" y="93"/>
                    <a:pt x="17" y="93"/>
                  </a:cubicBezTo>
                  <a:cubicBezTo>
                    <a:pt x="17" y="89"/>
                    <a:pt x="18" y="85"/>
                    <a:pt x="21" y="83"/>
                  </a:cubicBezTo>
                  <a:cubicBezTo>
                    <a:pt x="24" y="80"/>
                    <a:pt x="27" y="78"/>
                    <a:pt x="31" y="78"/>
                  </a:cubicBezTo>
                  <a:cubicBezTo>
                    <a:pt x="54" y="78"/>
                    <a:pt x="54" y="78"/>
                    <a:pt x="54" y="78"/>
                  </a:cubicBezTo>
                  <a:cubicBezTo>
                    <a:pt x="58" y="87"/>
                    <a:pt x="67" y="92"/>
                    <a:pt x="76" y="92"/>
                  </a:cubicBezTo>
                  <a:cubicBezTo>
                    <a:pt x="194" y="92"/>
                    <a:pt x="194" y="92"/>
                    <a:pt x="194" y="92"/>
                  </a:cubicBezTo>
                  <a:cubicBezTo>
                    <a:pt x="203" y="92"/>
                    <a:pt x="211" y="86"/>
                    <a:pt x="215" y="78"/>
                  </a:cubicBezTo>
                  <a:cubicBezTo>
                    <a:pt x="243" y="78"/>
                    <a:pt x="243" y="78"/>
                    <a:pt x="243" y="78"/>
                  </a:cubicBezTo>
                  <a:cubicBezTo>
                    <a:pt x="247" y="78"/>
                    <a:pt x="251" y="80"/>
                    <a:pt x="254" y="83"/>
                  </a:cubicBezTo>
                  <a:cubicBezTo>
                    <a:pt x="256" y="85"/>
                    <a:pt x="258" y="89"/>
                    <a:pt x="258" y="93"/>
                  </a:cubicBezTo>
                  <a:lnTo>
                    <a:pt x="258" y="207"/>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grpSp>
      <p:grpSp>
        <p:nvGrpSpPr>
          <p:cNvPr id="44" name="组合 43"/>
          <p:cNvGrpSpPr/>
          <p:nvPr/>
        </p:nvGrpSpPr>
        <p:grpSpPr>
          <a:xfrm>
            <a:off x="3006872" y="1311146"/>
            <a:ext cx="1525938" cy="1516360"/>
            <a:chOff x="3006872" y="1129208"/>
            <a:chExt cx="1525938" cy="1516360"/>
          </a:xfrm>
        </p:grpSpPr>
        <p:sp>
          <p:nvSpPr>
            <p:cNvPr id="45" name="圆角矩形 26"/>
            <p:cNvSpPr/>
            <p:nvPr/>
          </p:nvSpPr>
          <p:spPr>
            <a:xfrm>
              <a:off x="3006872" y="1129208"/>
              <a:ext cx="1525938" cy="1516360"/>
            </a:xfrm>
            <a:custGeom>
              <a:rect b="b" l="l" r="r" t="t"/>
              <a:pathLst>
                <a:path h="1516360" w="1525938">
                  <a:moveTo>
                    <a:pt x="904603" y="0"/>
                  </a:moveTo>
                  <a:cubicBezTo>
                    <a:pt x="1058735" y="0"/>
                    <a:pt x="1184591" y="121065"/>
                    <a:pt x="1191155" y="273347"/>
                  </a:cubicBezTo>
                  <a:lnTo>
                    <a:pt x="1368771" y="273347"/>
                  </a:lnTo>
                  <a:cubicBezTo>
                    <a:pt x="1455572" y="273347"/>
                    <a:pt x="1525938" y="343713"/>
                    <a:pt x="1525938" y="430514"/>
                  </a:cubicBezTo>
                  <a:lnTo>
                    <a:pt x="1525938" y="611087"/>
                  </a:lnTo>
                  <a:lnTo>
                    <a:pt x="1507259" y="609204"/>
                  </a:lnTo>
                  <a:cubicBezTo>
                    <a:pt x="1348183" y="609204"/>
                    <a:pt x="1219227" y="738160"/>
                    <a:pt x="1219227" y="897236"/>
                  </a:cubicBezTo>
                  <a:cubicBezTo>
                    <a:pt x="1219227" y="1056312"/>
                    <a:pt x="1348183" y="1185268"/>
                    <a:pt x="1507259" y="1185268"/>
                  </a:cubicBezTo>
                  <a:cubicBezTo>
                    <a:pt x="1513562" y="1185268"/>
                    <a:pt x="1519818" y="1185066"/>
                    <a:pt x="1525938" y="1183385"/>
                  </a:cubicBezTo>
                  <a:lnTo>
                    <a:pt x="1525938" y="1359193"/>
                  </a:lnTo>
                  <a:cubicBezTo>
                    <a:pt x="1525938" y="1445994"/>
                    <a:pt x="1455572" y="1516360"/>
                    <a:pt x="1368771" y="1516360"/>
                  </a:cubicBezTo>
                  <a:lnTo>
                    <a:pt x="1191254" y="1516360"/>
                  </a:lnTo>
                  <a:lnTo>
                    <a:pt x="1192636" y="1502644"/>
                  </a:lnTo>
                  <a:cubicBezTo>
                    <a:pt x="1192636" y="1343568"/>
                    <a:pt x="1063680" y="1214612"/>
                    <a:pt x="904604" y="1214612"/>
                  </a:cubicBezTo>
                  <a:cubicBezTo>
                    <a:pt x="745528" y="1214612"/>
                    <a:pt x="616572" y="1343568"/>
                    <a:pt x="616572" y="1502644"/>
                  </a:cubicBezTo>
                  <a:cubicBezTo>
                    <a:pt x="616572" y="1507259"/>
                    <a:pt x="616681" y="1511848"/>
                    <a:pt x="617955" y="1516360"/>
                  </a:cubicBezTo>
                  <a:lnTo>
                    <a:pt x="426150" y="1516360"/>
                  </a:lnTo>
                  <a:cubicBezTo>
                    <a:pt x="339349" y="1516360"/>
                    <a:pt x="268983" y="1445994"/>
                    <a:pt x="268983" y="1359193"/>
                  </a:cubicBezTo>
                  <a:lnTo>
                    <a:pt x="268983" y="1183347"/>
                  </a:lnTo>
                  <a:cubicBezTo>
                    <a:pt x="118743" y="1174794"/>
                    <a:pt x="0" y="1049882"/>
                    <a:pt x="0" y="897235"/>
                  </a:cubicBezTo>
                  <a:cubicBezTo>
                    <a:pt x="0" y="744588"/>
                    <a:pt x="118743" y="619676"/>
                    <a:pt x="268983" y="611123"/>
                  </a:cubicBezTo>
                  <a:lnTo>
                    <a:pt x="268983" y="430514"/>
                  </a:lnTo>
                  <a:cubicBezTo>
                    <a:pt x="268983" y="343713"/>
                    <a:pt x="339349" y="273347"/>
                    <a:pt x="426150" y="273347"/>
                  </a:cubicBezTo>
                  <a:lnTo>
                    <a:pt x="618051" y="273347"/>
                  </a:lnTo>
                  <a:cubicBezTo>
                    <a:pt x="624616" y="121065"/>
                    <a:pt x="750471" y="0"/>
                    <a:pt x="904603" y="0"/>
                  </a:cubicBez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59" name="TextBox 58"/>
            <p:cNvSpPr txBox="1"/>
            <p:nvPr/>
          </p:nvSpPr>
          <p:spPr>
            <a:xfrm>
              <a:off x="3542657" y="1649338"/>
              <a:ext cx="555943" cy="579120"/>
            </a:xfrm>
            <a:prstGeom prst="rect">
              <a:avLst/>
            </a:prstGeom>
            <a:noFill/>
          </p:spPr>
          <p:txBody>
            <a:bodyPr rtlCol="0" wrap="none">
              <a:spAutoFit/>
            </a:bodyPr>
            <a:lstStyle/>
            <a:p>
              <a:r>
                <a:rPr altLang="zh-CN" lang="en-US" sz="3200">
                  <a:solidFill>
                    <a:schemeClr val="bg1"/>
                  </a:solidFill>
                  <a:latin charset="0" panose="020b0806030902050204" pitchFamily="34" typeface="Impact"/>
                </a:rPr>
                <a:t>01</a:t>
              </a:r>
            </a:p>
          </p:txBody>
        </p:sp>
      </p:grpSp>
      <p:grpSp>
        <p:nvGrpSpPr>
          <p:cNvPr id="60" name="组合 59"/>
          <p:cNvGrpSpPr/>
          <p:nvPr/>
        </p:nvGrpSpPr>
        <p:grpSpPr>
          <a:xfrm>
            <a:off x="4607328" y="1311146"/>
            <a:ext cx="1525938" cy="1516360"/>
            <a:chOff x="4607328" y="1129208"/>
            <a:chExt cx="1525938" cy="1516360"/>
          </a:xfrm>
        </p:grpSpPr>
        <p:sp>
          <p:nvSpPr>
            <p:cNvPr id="61" name="圆角矩形 26"/>
            <p:cNvSpPr/>
            <p:nvPr/>
          </p:nvSpPr>
          <p:spPr>
            <a:xfrm flipH="1">
              <a:off x="4607328" y="1129208"/>
              <a:ext cx="1525938" cy="1516360"/>
            </a:xfrm>
            <a:custGeom>
              <a:rect b="b" l="l" r="r" t="t"/>
              <a:pathLst>
                <a:path h="1516360" w="1525938">
                  <a:moveTo>
                    <a:pt x="904603" y="0"/>
                  </a:moveTo>
                  <a:cubicBezTo>
                    <a:pt x="1058735" y="0"/>
                    <a:pt x="1184591" y="121065"/>
                    <a:pt x="1191155" y="273347"/>
                  </a:cubicBezTo>
                  <a:lnTo>
                    <a:pt x="1368771" y="273347"/>
                  </a:lnTo>
                  <a:cubicBezTo>
                    <a:pt x="1455572" y="273347"/>
                    <a:pt x="1525938" y="343713"/>
                    <a:pt x="1525938" y="430514"/>
                  </a:cubicBezTo>
                  <a:lnTo>
                    <a:pt x="1525938" y="611087"/>
                  </a:lnTo>
                  <a:lnTo>
                    <a:pt x="1507259" y="609204"/>
                  </a:lnTo>
                  <a:cubicBezTo>
                    <a:pt x="1348183" y="609204"/>
                    <a:pt x="1219227" y="738160"/>
                    <a:pt x="1219227" y="897236"/>
                  </a:cubicBezTo>
                  <a:cubicBezTo>
                    <a:pt x="1219227" y="1056312"/>
                    <a:pt x="1348183" y="1185268"/>
                    <a:pt x="1507259" y="1185268"/>
                  </a:cubicBezTo>
                  <a:cubicBezTo>
                    <a:pt x="1513562" y="1185268"/>
                    <a:pt x="1519818" y="1185066"/>
                    <a:pt x="1525938" y="1183385"/>
                  </a:cubicBezTo>
                  <a:lnTo>
                    <a:pt x="1525938" y="1359193"/>
                  </a:lnTo>
                  <a:cubicBezTo>
                    <a:pt x="1525938" y="1445994"/>
                    <a:pt x="1455572" y="1516360"/>
                    <a:pt x="1368771" y="1516360"/>
                  </a:cubicBezTo>
                  <a:lnTo>
                    <a:pt x="1191254" y="1516360"/>
                  </a:lnTo>
                  <a:lnTo>
                    <a:pt x="1192636" y="1502644"/>
                  </a:lnTo>
                  <a:cubicBezTo>
                    <a:pt x="1192636" y="1343568"/>
                    <a:pt x="1063680" y="1214612"/>
                    <a:pt x="904604" y="1214612"/>
                  </a:cubicBezTo>
                  <a:cubicBezTo>
                    <a:pt x="745528" y="1214612"/>
                    <a:pt x="616572" y="1343568"/>
                    <a:pt x="616572" y="1502644"/>
                  </a:cubicBezTo>
                  <a:cubicBezTo>
                    <a:pt x="616572" y="1507259"/>
                    <a:pt x="616681" y="1511848"/>
                    <a:pt x="617955" y="1516360"/>
                  </a:cubicBezTo>
                  <a:lnTo>
                    <a:pt x="426150" y="1516360"/>
                  </a:lnTo>
                  <a:cubicBezTo>
                    <a:pt x="339349" y="1516360"/>
                    <a:pt x="268983" y="1445994"/>
                    <a:pt x="268983" y="1359193"/>
                  </a:cubicBezTo>
                  <a:lnTo>
                    <a:pt x="268983" y="1183347"/>
                  </a:lnTo>
                  <a:cubicBezTo>
                    <a:pt x="118743" y="1174794"/>
                    <a:pt x="0" y="1049882"/>
                    <a:pt x="0" y="897235"/>
                  </a:cubicBezTo>
                  <a:cubicBezTo>
                    <a:pt x="0" y="744588"/>
                    <a:pt x="118743" y="619676"/>
                    <a:pt x="268983" y="611123"/>
                  </a:cubicBezTo>
                  <a:lnTo>
                    <a:pt x="268983" y="430514"/>
                  </a:lnTo>
                  <a:cubicBezTo>
                    <a:pt x="268983" y="343713"/>
                    <a:pt x="339349" y="273347"/>
                    <a:pt x="426150" y="273347"/>
                  </a:cubicBezTo>
                  <a:lnTo>
                    <a:pt x="618051" y="273347"/>
                  </a:lnTo>
                  <a:cubicBezTo>
                    <a:pt x="624616" y="121065"/>
                    <a:pt x="750471" y="0"/>
                    <a:pt x="904603" y="0"/>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62" name="TextBox 61"/>
            <p:cNvSpPr txBox="1"/>
            <p:nvPr/>
          </p:nvSpPr>
          <p:spPr>
            <a:xfrm>
              <a:off x="5089612" y="1649338"/>
              <a:ext cx="603568" cy="579120"/>
            </a:xfrm>
            <a:prstGeom prst="rect">
              <a:avLst/>
            </a:prstGeom>
            <a:noFill/>
          </p:spPr>
          <p:txBody>
            <a:bodyPr rtlCol="0" wrap="none">
              <a:spAutoFit/>
            </a:bodyPr>
            <a:lstStyle/>
            <a:p>
              <a:r>
                <a:rPr altLang="zh-CN" lang="en-US" smtClean="0" sz="3200">
                  <a:solidFill>
                    <a:schemeClr val="bg1"/>
                  </a:solidFill>
                  <a:latin charset="0" panose="020b0806030902050204" pitchFamily="34" typeface="Impact"/>
                </a:rPr>
                <a:t>02</a:t>
              </a:r>
            </a:p>
          </p:txBody>
        </p:sp>
      </p:grpSp>
      <p:grpSp>
        <p:nvGrpSpPr>
          <p:cNvPr id="63" name="组合 62"/>
          <p:cNvGrpSpPr/>
          <p:nvPr/>
        </p:nvGrpSpPr>
        <p:grpSpPr>
          <a:xfrm>
            <a:off x="4607329" y="2923264"/>
            <a:ext cx="1525938" cy="1516360"/>
            <a:chOff x="4607329" y="2741326"/>
            <a:chExt cx="1525938" cy="1516360"/>
          </a:xfrm>
        </p:grpSpPr>
        <p:sp>
          <p:nvSpPr>
            <p:cNvPr id="64" name="圆角矩形 26"/>
            <p:cNvSpPr/>
            <p:nvPr/>
          </p:nvSpPr>
          <p:spPr>
            <a:xfrm flipH="1" flipV="1">
              <a:off x="4607329" y="2741326"/>
              <a:ext cx="1525938" cy="1516360"/>
            </a:xfrm>
            <a:custGeom>
              <a:rect b="b" l="l" r="r" t="t"/>
              <a:pathLst>
                <a:path h="1516360" w="1525938">
                  <a:moveTo>
                    <a:pt x="904603" y="0"/>
                  </a:moveTo>
                  <a:cubicBezTo>
                    <a:pt x="1058735" y="0"/>
                    <a:pt x="1184591" y="121065"/>
                    <a:pt x="1191155" y="273347"/>
                  </a:cubicBezTo>
                  <a:lnTo>
                    <a:pt x="1368771" y="273347"/>
                  </a:lnTo>
                  <a:cubicBezTo>
                    <a:pt x="1455572" y="273347"/>
                    <a:pt x="1525938" y="343713"/>
                    <a:pt x="1525938" y="430514"/>
                  </a:cubicBezTo>
                  <a:lnTo>
                    <a:pt x="1525938" y="611087"/>
                  </a:lnTo>
                  <a:lnTo>
                    <a:pt x="1507259" y="609204"/>
                  </a:lnTo>
                  <a:cubicBezTo>
                    <a:pt x="1348183" y="609204"/>
                    <a:pt x="1219227" y="738160"/>
                    <a:pt x="1219227" y="897236"/>
                  </a:cubicBezTo>
                  <a:cubicBezTo>
                    <a:pt x="1219227" y="1056312"/>
                    <a:pt x="1348183" y="1185268"/>
                    <a:pt x="1507259" y="1185268"/>
                  </a:cubicBezTo>
                  <a:cubicBezTo>
                    <a:pt x="1513562" y="1185268"/>
                    <a:pt x="1519818" y="1185066"/>
                    <a:pt x="1525938" y="1183385"/>
                  </a:cubicBezTo>
                  <a:lnTo>
                    <a:pt x="1525938" y="1359193"/>
                  </a:lnTo>
                  <a:cubicBezTo>
                    <a:pt x="1525938" y="1445994"/>
                    <a:pt x="1455572" y="1516360"/>
                    <a:pt x="1368771" y="1516360"/>
                  </a:cubicBezTo>
                  <a:lnTo>
                    <a:pt x="1191254" y="1516360"/>
                  </a:lnTo>
                  <a:lnTo>
                    <a:pt x="1192636" y="1502644"/>
                  </a:lnTo>
                  <a:cubicBezTo>
                    <a:pt x="1192636" y="1343568"/>
                    <a:pt x="1063680" y="1214612"/>
                    <a:pt x="904604" y="1214612"/>
                  </a:cubicBezTo>
                  <a:cubicBezTo>
                    <a:pt x="745528" y="1214612"/>
                    <a:pt x="616572" y="1343568"/>
                    <a:pt x="616572" y="1502644"/>
                  </a:cubicBezTo>
                  <a:cubicBezTo>
                    <a:pt x="616572" y="1507259"/>
                    <a:pt x="616681" y="1511848"/>
                    <a:pt x="617955" y="1516360"/>
                  </a:cubicBezTo>
                  <a:lnTo>
                    <a:pt x="426150" y="1516360"/>
                  </a:lnTo>
                  <a:cubicBezTo>
                    <a:pt x="339349" y="1516360"/>
                    <a:pt x="268983" y="1445994"/>
                    <a:pt x="268983" y="1359193"/>
                  </a:cubicBezTo>
                  <a:lnTo>
                    <a:pt x="268983" y="1183347"/>
                  </a:lnTo>
                  <a:cubicBezTo>
                    <a:pt x="118743" y="1174794"/>
                    <a:pt x="0" y="1049882"/>
                    <a:pt x="0" y="897235"/>
                  </a:cubicBezTo>
                  <a:cubicBezTo>
                    <a:pt x="0" y="744588"/>
                    <a:pt x="118743" y="619676"/>
                    <a:pt x="268983" y="611123"/>
                  </a:cubicBezTo>
                  <a:lnTo>
                    <a:pt x="268983" y="430514"/>
                  </a:lnTo>
                  <a:cubicBezTo>
                    <a:pt x="268983" y="343713"/>
                    <a:pt x="339349" y="273347"/>
                    <a:pt x="426150" y="273347"/>
                  </a:cubicBezTo>
                  <a:lnTo>
                    <a:pt x="618051" y="273347"/>
                  </a:lnTo>
                  <a:cubicBezTo>
                    <a:pt x="624616" y="121065"/>
                    <a:pt x="750471" y="0"/>
                    <a:pt x="904603" y="0"/>
                  </a:cubicBez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65" name="TextBox 64"/>
            <p:cNvSpPr txBox="1"/>
            <p:nvPr/>
          </p:nvSpPr>
          <p:spPr>
            <a:xfrm>
              <a:off x="5089611" y="3139103"/>
              <a:ext cx="616268" cy="579120"/>
            </a:xfrm>
            <a:prstGeom prst="rect">
              <a:avLst/>
            </a:prstGeom>
            <a:noFill/>
          </p:spPr>
          <p:txBody>
            <a:bodyPr rtlCol="0" wrap="none">
              <a:spAutoFit/>
            </a:bodyPr>
            <a:lstStyle/>
            <a:p>
              <a:r>
                <a:rPr altLang="zh-CN" lang="en-US" smtClean="0" sz="3200">
                  <a:solidFill>
                    <a:schemeClr val="bg1"/>
                  </a:solidFill>
                  <a:latin charset="0" panose="020b0806030902050204" pitchFamily="34" typeface="Impact"/>
                </a:rPr>
                <a:t>03</a:t>
              </a:r>
            </a:p>
          </p:txBody>
        </p:sp>
      </p:grpSp>
      <p:grpSp>
        <p:nvGrpSpPr>
          <p:cNvPr id="66" name="组合 65"/>
          <p:cNvGrpSpPr/>
          <p:nvPr/>
        </p:nvGrpSpPr>
        <p:grpSpPr>
          <a:xfrm>
            <a:off x="3006872" y="2927598"/>
            <a:ext cx="1525938" cy="1516360"/>
            <a:chOff x="3006872" y="2745660"/>
            <a:chExt cx="1525938" cy="1516360"/>
          </a:xfrm>
        </p:grpSpPr>
        <p:sp>
          <p:nvSpPr>
            <p:cNvPr id="67" name="圆角矩形 26"/>
            <p:cNvSpPr/>
            <p:nvPr/>
          </p:nvSpPr>
          <p:spPr>
            <a:xfrm flipV="1">
              <a:off x="3006872" y="2745660"/>
              <a:ext cx="1525938" cy="1516360"/>
            </a:xfrm>
            <a:custGeom>
              <a:rect b="b" l="l" r="r" t="t"/>
              <a:pathLst>
                <a:path h="1516360" w="1525938">
                  <a:moveTo>
                    <a:pt x="904603" y="0"/>
                  </a:moveTo>
                  <a:cubicBezTo>
                    <a:pt x="1058735" y="0"/>
                    <a:pt x="1184591" y="121065"/>
                    <a:pt x="1191155" y="273347"/>
                  </a:cubicBezTo>
                  <a:lnTo>
                    <a:pt x="1368771" y="273347"/>
                  </a:lnTo>
                  <a:cubicBezTo>
                    <a:pt x="1455572" y="273347"/>
                    <a:pt x="1525938" y="343713"/>
                    <a:pt x="1525938" y="430514"/>
                  </a:cubicBezTo>
                  <a:lnTo>
                    <a:pt x="1525938" y="611087"/>
                  </a:lnTo>
                  <a:lnTo>
                    <a:pt x="1507259" y="609204"/>
                  </a:lnTo>
                  <a:cubicBezTo>
                    <a:pt x="1348183" y="609204"/>
                    <a:pt x="1219227" y="738160"/>
                    <a:pt x="1219227" y="897236"/>
                  </a:cubicBezTo>
                  <a:cubicBezTo>
                    <a:pt x="1219227" y="1056312"/>
                    <a:pt x="1348183" y="1185268"/>
                    <a:pt x="1507259" y="1185268"/>
                  </a:cubicBezTo>
                  <a:cubicBezTo>
                    <a:pt x="1513562" y="1185268"/>
                    <a:pt x="1519818" y="1185066"/>
                    <a:pt x="1525938" y="1183385"/>
                  </a:cubicBezTo>
                  <a:lnTo>
                    <a:pt x="1525938" y="1359193"/>
                  </a:lnTo>
                  <a:cubicBezTo>
                    <a:pt x="1525938" y="1445994"/>
                    <a:pt x="1455572" y="1516360"/>
                    <a:pt x="1368771" y="1516360"/>
                  </a:cubicBezTo>
                  <a:lnTo>
                    <a:pt x="1191254" y="1516360"/>
                  </a:lnTo>
                  <a:lnTo>
                    <a:pt x="1192636" y="1502644"/>
                  </a:lnTo>
                  <a:cubicBezTo>
                    <a:pt x="1192636" y="1343568"/>
                    <a:pt x="1063680" y="1214612"/>
                    <a:pt x="904604" y="1214612"/>
                  </a:cubicBezTo>
                  <a:cubicBezTo>
                    <a:pt x="745528" y="1214612"/>
                    <a:pt x="616572" y="1343568"/>
                    <a:pt x="616572" y="1502644"/>
                  </a:cubicBezTo>
                  <a:cubicBezTo>
                    <a:pt x="616572" y="1507259"/>
                    <a:pt x="616681" y="1511848"/>
                    <a:pt x="617955" y="1516360"/>
                  </a:cubicBezTo>
                  <a:lnTo>
                    <a:pt x="426150" y="1516360"/>
                  </a:lnTo>
                  <a:cubicBezTo>
                    <a:pt x="339349" y="1516360"/>
                    <a:pt x="268983" y="1445994"/>
                    <a:pt x="268983" y="1359193"/>
                  </a:cubicBezTo>
                  <a:lnTo>
                    <a:pt x="268983" y="1183347"/>
                  </a:lnTo>
                  <a:cubicBezTo>
                    <a:pt x="118743" y="1174794"/>
                    <a:pt x="0" y="1049882"/>
                    <a:pt x="0" y="897235"/>
                  </a:cubicBezTo>
                  <a:cubicBezTo>
                    <a:pt x="0" y="744588"/>
                    <a:pt x="118743" y="619676"/>
                    <a:pt x="268983" y="611123"/>
                  </a:cubicBezTo>
                  <a:lnTo>
                    <a:pt x="268983" y="430514"/>
                  </a:lnTo>
                  <a:cubicBezTo>
                    <a:pt x="268983" y="343713"/>
                    <a:pt x="339349" y="273347"/>
                    <a:pt x="426150" y="273347"/>
                  </a:cubicBezTo>
                  <a:lnTo>
                    <a:pt x="618051" y="273347"/>
                  </a:lnTo>
                  <a:cubicBezTo>
                    <a:pt x="624616" y="121065"/>
                    <a:pt x="750471" y="0"/>
                    <a:pt x="904603" y="0"/>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68" name="TextBox 67"/>
            <p:cNvSpPr txBox="1"/>
            <p:nvPr/>
          </p:nvSpPr>
          <p:spPr>
            <a:xfrm>
              <a:off x="3542657" y="3139103"/>
              <a:ext cx="603568" cy="579120"/>
            </a:xfrm>
            <a:prstGeom prst="rect">
              <a:avLst/>
            </a:prstGeom>
            <a:noFill/>
          </p:spPr>
          <p:txBody>
            <a:bodyPr rtlCol="0" wrap="none">
              <a:spAutoFit/>
            </a:bodyPr>
            <a:lstStyle/>
            <a:p>
              <a:r>
                <a:rPr altLang="zh-CN" lang="en-US" smtClean="0" sz="3200">
                  <a:solidFill>
                    <a:schemeClr val="bg1"/>
                  </a:solidFill>
                  <a:latin charset="0" panose="020b0806030902050204" pitchFamily="34" typeface="Impact"/>
                </a:rPr>
                <a:t>04</a:t>
              </a:r>
            </a:p>
          </p:txBody>
        </p:sp>
      </p:grpSp>
      <p:cxnSp>
        <p:nvCxnSpPr>
          <p:cNvPr id="69" name="直接连接符 68"/>
          <p:cNvCxnSpPr/>
          <p:nvPr/>
        </p:nvCxnSpPr>
        <p:spPr>
          <a:xfrm flipH="1">
            <a:off x="2577260" y="2222273"/>
            <a:ext cx="720080" cy="0"/>
          </a:xfrm>
          <a:prstGeom prst="line">
            <a:avLst/>
          </a:prstGeom>
          <a:ln w="6350">
            <a:solidFill>
              <a:schemeClr val="tx2">
                <a:lumMod val="50000"/>
                <a:alpha val="99000"/>
              </a:schemeClr>
            </a:solidFill>
            <a:prstDash val="sysDash"/>
            <a:headEnd len="med" type="oval" w="med"/>
            <a:tailEnd len="med" type="oval" w="med"/>
          </a:ln>
        </p:spPr>
        <p:style>
          <a:lnRef idx="1">
            <a:schemeClr val="accent1"/>
          </a:lnRef>
          <a:fillRef idx="0">
            <a:schemeClr val="accent1"/>
          </a:fillRef>
          <a:effectRef idx="0">
            <a:schemeClr val="accent1"/>
          </a:effectRef>
          <a:fontRef idx="minor">
            <a:schemeClr val="tx1"/>
          </a:fontRef>
        </p:style>
      </p:cxnSp>
      <p:sp>
        <p:nvSpPr>
          <p:cNvPr id="70" name="矩形 1"/>
          <p:cNvSpPr>
            <a:spLocks noChangeArrowheads="1"/>
          </p:cNvSpPr>
          <p:nvPr/>
        </p:nvSpPr>
        <p:spPr bwMode="auto">
          <a:xfrm>
            <a:off x="683568" y="1901786"/>
            <a:ext cx="1893692" cy="7010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square">
            <a:spAutoFit/>
          </a:bodyPr>
          <a:lstStyle/>
          <a:p>
            <a:pPr algn="just">
              <a:defRPr/>
            </a:pPr>
            <a:r>
              <a:rPr altLang="en-US" kern="0" lang="zh-CN" sz="1000">
                <a:solidFill>
                  <a:sysClr lastClr="000000" val="windowText">
                    <a:lumMod val="65000"/>
                    <a:lumOff val="35000"/>
                  </a:sysClr>
                </a:solidFill>
                <a:latin charset="-122" pitchFamily="34" typeface="微软雅黑"/>
                <a:ea charset="-122" pitchFamily="34" typeface="微软雅黑"/>
              </a:rPr>
              <a:t>随着计算机技术的发展及印刷技术进步，平面设计在视觉感观领域的表现也越来越丰富，这真正的对今天的平面设计的。</a:t>
            </a:r>
          </a:p>
        </p:txBody>
      </p:sp>
      <p:cxnSp>
        <p:nvCxnSpPr>
          <p:cNvPr id="71" name="直接连接符 70"/>
          <p:cNvCxnSpPr/>
          <p:nvPr/>
        </p:nvCxnSpPr>
        <p:spPr>
          <a:xfrm flipH="1">
            <a:off x="5868144" y="2222273"/>
            <a:ext cx="515214" cy="0"/>
          </a:xfrm>
          <a:prstGeom prst="line">
            <a:avLst/>
          </a:prstGeom>
          <a:ln w="6350">
            <a:solidFill>
              <a:schemeClr val="tx2">
                <a:lumMod val="50000"/>
                <a:alpha val="99000"/>
              </a:schemeClr>
            </a:solidFill>
            <a:prstDash val="sysDash"/>
            <a:headEnd len="med" type="oval" w="med"/>
            <a:tailEnd len="med" type="oval" w="med"/>
          </a:ln>
        </p:spPr>
        <p:style>
          <a:lnRef idx="1">
            <a:schemeClr val="accent1"/>
          </a:lnRef>
          <a:fillRef idx="0">
            <a:schemeClr val="accent1"/>
          </a:fillRef>
          <a:effectRef idx="0">
            <a:schemeClr val="accent1"/>
          </a:effectRef>
          <a:fontRef idx="minor">
            <a:schemeClr val="tx1"/>
          </a:fontRef>
        </p:style>
      </p:cxnSp>
      <p:sp>
        <p:nvSpPr>
          <p:cNvPr id="72" name="矩形 1"/>
          <p:cNvSpPr>
            <a:spLocks noChangeArrowheads="1"/>
          </p:cNvSpPr>
          <p:nvPr/>
        </p:nvSpPr>
        <p:spPr bwMode="auto">
          <a:xfrm>
            <a:off x="6386247" y="1901786"/>
            <a:ext cx="1893692" cy="7010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square">
            <a:spAutoFit/>
          </a:bodyPr>
          <a:lstStyle/>
          <a:p>
            <a:pPr algn="just">
              <a:defRPr/>
            </a:pPr>
            <a:r>
              <a:rPr altLang="en-US" kern="0" lang="zh-CN" sz="1000">
                <a:solidFill>
                  <a:sysClr lastClr="000000" val="windowText">
                    <a:lumMod val="65000"/>
                    <a:lumOff val="35000"/>
                  </a:sysClr>
                </a:solidFill>
                <a:latin charset="-122" pitchFamily="34" typeface="微软雅黑"/>
                <a:ea charset="-122" pitchFamily="34" typeface="微软雅黑"/>
              </a:rPr>
              <a:t>随着计算机技术的发展及印刷技术进步，平面设计在视觉感观领域的表现也越来越丰富，这真正的对今天的平面设计的。</a:t>
            </a:r>
          </a:p>
        </p:txBody>
      </p:sp>
      <p:cxnSp>
        <p:nvCxnSpPr>
          <p:cNvPr id="73" name="直接连接符 72"/>
          <p:cNvCxnSpPr/>
          <p:nvPr/>
        </p:nvCxnSpPr>
        <p:spPr>
          <a:xfrm flipH="1">
            <a:off x="5868144" y="3530212"/>
            <a:ext cx="515214" cy="0"/>
          </a:xfrm>
          <a:prstGeom prst="line">
            <a:avLst/>
          </a:prstGeom>
          <a:ln w="6350">
            <a:solidFill>
              <a:schemeClr val="tx2">
                <a:lumMod val="50000"/>
                <a:alpha val="99000"/>
              </a:schemeClr>
            </a:solidFill>
            <a:prstDash val="sysDash"/>
            <a:headEnd len="med" type="oval" w="med"/>
            <a:tailEnd len="med" type="oval" w="med"/>
          </a:ln>
        </p:spPr>
        <p:style>
          <a:lnRef idx="1">
            <a:schemeClr val="accent1"/>
          </a:lnRef>
          <a:fillRef idx="0">
            <a:schemeClr val="accent1"/>
          </a:fillRef>
          <a:effectRef idx="0">
            <a:schemeClr val="accent1"/>
          </a:effectRef>
          <a:fontRef idx="minor">
            <a:schemeClr val="tx1"/>
          </a:fontRef>
        </p:style>
      </p:cxnSp>
      <p:sp>
        <p:nvSpPr>
          <p:cNvPr id="74" name="矩形 1"/>
          <p:cNvSpPr>
            <a:spLocks noChangeArrowheads="1"/>
          </p:cNvSpPr>
          <p:nvPr/>
        </p:nvSpPr>
        <p:spPr bwMode="auto">
          <a:xfrm>
            <a:off x="6386247" y="3209725"/>
            <a:ext cx="1893692" cy="7010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square">
            <a:spAutoFit/>
          </a:bodyPr>
          <a:lstStyle/>
          <a:p>
            <a:pPr algn="just">
              <a:defRPr/>
            </a:pPr>
            <a:r>
              <a:rPr altLang="en-US" kern="0" lang="zh-CN" sz="1000">
                <a:solidFill>
                  <a:sysClr lastClr="000000" val="windowText">
                    <a:lumMod val="65000"/>
                    <a:lumOff val="35000"/>
                  </a:sysClr>
                </a:solidFill>
                <a:latin charset="-122" pitchFamily="34" typeface="微软雅黑"/>
                <a:ea charset="-122" pitchFamily="34" typeface="微软雅黑"/>
              </a:rPr>
              <a:t>随着计算机技术的发展及印刷技术进步，平面设计在视觉感观领域的表现也越来越丰富，这真正的对今天的平面设计的。</a:t>
            </a:r>
          </a:p>
        </p:txBody>
      </p:sp>
      <p:cxnSp>
        <p:nvCxnSpPr>
          <p:cNvPr id="75" name="直接连接符 74"/>
          <p:cNvCxnSpPr/>
          <p:nvPr/>
        </p:nvCxnSpPr>
        <p:spPr>
          <a:xfrm flipH="1">
            <a:off x="2577260" y="3530212"/>
            <a:ext cx="720080" cy="0"/>
          </a:xfrm>
          <a:prstGeom prst="line">
            <a:avLst/>
          </a:prstGeom>
          <a:ln w="6350">
            <a:solidFill>
              <a:schemeClr val="tx2">
                <a:lumMod val="50000"/>
                <a:alpha val="99000"/>
              </a:schemeClr>
            </a:solidFill>
            <a:prstDash val="sysDash"/>
            <a:headEnd len="med" type="oval" w="med"/>
            <a:tailEnd len="med" type="oval" w="med"/>
          </a:ln>
        </p:spPr>
        <p:style>
          <a:lnRef idx="1">
            <a:schemeClr val="accent1"/>
          </a:lnRef>
          <a:fillRef idx="0">
            <a:schemeClr val="accent1"/>
          </a:fillRef>
          <a:effectRef idx="0">
            <a:schemeClr val="accent1"/>
          </a:effectRef>
          <a:fontRef idx="minor">
            <a:schemeClr val="tx1"/>
          </a:fontRef>
        </p:style>
      </p:cxnSp>
      <p:sp>
        <p:nvSpPr>
          <p:cNvPr id="76" name="矩形 1"/>
          <p:cNvSpPr>
            <a:spLocks noChangeArrowheads="1"/>
          </p:cNvSpPr>
          <p:nvPr/>
        </p:nvSpPr>
        <p:spPr bwMode="auto">
          <a:xfrm>
            <a:off x="683568" y="3209725"/>
            <a:ext cx="1893692" cy="7010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square">
            <a:spAutoFit/>
          </a:bodyPr>
          <a:lstStyle/>
          <a:p>
            <a:pPr algn="just">
              <a:defRPr/>
            </a:pPr>
            <a:r>
              <a:rPr altLang="en-US" kern="0" lang="zh-CN" sz="1000">
                <a:solidFill>
                  <a:sysClr lastClr="000000" val="windowText">
                    <a:lumMod val="65000"/>
                    <a:lumOff val="35000"/>
                  </a:sysClr>
                </a:solidFill>
                <a:latin charset="-122" pitchFamily="34" typeface="微软雅黑"/>
                <a:ea charset="-122" pitchFamily="34" typeface="微软雅黑"/>
              </a:rPr>
              <a:t>随着计算机技术的发展及印刷技术进步，平面设计在视觉感观领域的表现也越来越丰富，这真正的对今天的平面设计的。</a:t>
            </a:r>
          </a:p>
        </p:txBody>
      </p:sp>
    </p:spTree>
    <p:extLst>
      <p:ext uri="{BB962C8B-B14F-4D97-AF65-F5344CB8AC3E}">
        <p14:creationId val="3135147085"/>
      </p:ext>
    </p:extLst>
  </p:cSld>
  <p:clrMapOvr>
    <a:masterClrMapping/>
  </p:clrMapOvr>
  <p:transition spd="med">
    <p:fade/>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22" presetSubtype="8">
                                  <p:stCondLst>
                                    <p:cond delay="0"/>
                                  </p:stCondLst>
                                  <p:childTnLst>
                                    <p:set>
                                      <p:cBhvr>
                                        <p:cTn dur="1" fill="hold" id="6">
                                          <p:stCondLst>
                                            <p:cond delay="0"/>
                                          </p:stCondLst>
                                        </p:cTn>
                                        <p:tgtEl>
                                          <p:spTgt spid="194"/>
                                        </p:tgtEl>
                                        <p:attrNameLst>
                                          <p:attrName>style.visibility</p:attrName>
                                        </p:attrNameLst>
                                      </p:cBhvr>
                                      <p:to>
                                        <p:strVal val="visible"/>
                                      </p:to>
                                    </p:set>
                                    <p:animEffect filter="wipe(left)" transition="in">
                                      <p:cBhvr>
                                        <p:cTn dur="500" id="7"/>
                                        <p:tgtEl>
                                          <p:spTgt spid="194"/>
                                        </p:tgtEl>
                                      </p:cBhvr>
                                    </p:animEffect>
                                  </p:childTnLst>
                                </p:cTn>
                              </p:par>
                            </p:childTnLst>
                          </p:cTn>
                        </p:par>
                        <p:par>
                          <p:cTn fill="hold" id="8" nodeType="afterGroup">
                            <p:stCondLst>
                              <p:cond delay="500"/>
                            </p:stCondLst>
                            <p:childTnLst>
                              <p:par>
                                <p:cTn decel="42000" fill="hold" grpId="0" id="9" nodeType="afterEffect" presetClass="entr" presetID="2" presetSubtype="8">
                                  <p:stCondLst>
                                    <p:cond delay="0"/>
                                  </p:stCondLst>
                                  <p:childTnLst>
                                    <p:set>
                                      <p:cBhvr>
                                        <p:cTn dur="1" fill="hold" id="10">
                                          <p:stCondLst>
                                            <p:cond delay="0"/>
                                          </p:stCondLst>
                                        </p:cTn>
                                        <p:tgtEl>
                                          <p:spTgt spid="195"/>
                                        </p:tgtEl>
                                        <p:attrNameLst>
                                          <p:attrName>style.visibility</p:attrName>
                                        </p:attrNameLst>
                                      </p:cBhvr>
                                      <p:to>
                                        <p:strVal val="visible"/>
                                      </p:to>
                                    </p:set>
                                    <p:anim calcmode="lin" valueType="num">
                                      <p:cBhvr additive="base">
                                        <p:cTn dur="500" fill="hold" id="11"/>
                                        <p:tgtEl>
                                          <p:spTgt spid="195"/>
                                        </p:tgtEl>
                                        <p:attrNameLst>
                                          <p:attrName>ppt_x</p:attrName>
                                        </p:attrNameLst>
                                      </p:cBhvr>
                                      <p:tavLst>
                                        <p:tav tm="0">
                                          <p:val>
                                            <p:strVal val="0-#ppt_w/2"/>
                                          </p:val>
                                        </p:tav>
                                        <p:tav tm="100000">
                                          <p:val>
                                            <p:strVal val="#ppt_x"/>
                                          </p:val>
                                        </p:tav>
                                      </p:tavLst>
                                    </p:anim>
                                    <p:anim calcmode="lin" valueType="num">
                                      <p:cBhvr additive="base">
                                        <p:cTn dur="500" fill="hold" id="12"/>
                                        <p:tgtEl>
                                          <p:spTgt spid="195"/>
                                        </p:tgtEl>
                                        <p:attrNameLst>
                                          <p:attrName>ppt_y</p:attrName>
                                        </p:attrNameLst>
                                      </p:cBhvr>
                                      <p:tavLst>
                                        <p:tav tm="0">
                                          <p:val>
                                            <p:strVal val="#ppt_y"/>
                                          </p:val>
                                        </p:tav>
                                        <p:tav tm="100000">
                                          <p:val>
                                            <p:strVal val="#ppt_y"/>
                                          </p:val>
                                        </p:tav>
                                      </p:tavLst>
                                    </p:anim>
                                  </p:childTnLst>
                                </p:cTn>
                              </p:par>
                              <p:par>
                                <p:cTn decel="42000" fill="hold" grpId="0" id="13" nodeType="withEffect" presetClass="entr" presetID="2" presetSubtype="8">
                                  <p:stCondLst>
                                    <p:cond delay="300"/>
                                  </p:stCondLst>
                                  <p:childTnLst>
                                    <p:set>
                                      <p:cBhvr>
                                        <p:cTn dur="1" fill="hold" id="14">
                                          <p:stCondLst>
                                            <p:cond delay="0"/>
                                          </p:stCondLst>
                                        </p:cTn>
                                        <p:tgtEl>
                                          <p:spTgt spid="196"/>
                                        </p:tgtEl>
                                        <p:attrNameLst>
                                          <p:attrName>style.visibility</p:attrName>
                                        </p:attrNameLst>
                                      </p:cBhvr>
                                      <p:to>
                                        <p:strVal val="visible"/>
                                      </p:to>
                                    </p:set>
                                    <p:anim calcmode="lin" valueType="num">
                                      <p:cBhvr additive="base">
                                        <p:cTn dur="500" fill="hold" id="15"/>
                                        <p:tgtEl>
                                          <p:spTgt spid="196"/>
                                        </p:tgtEl>
                                        <p:attrNameLst>
                                          <p:attrName>ppt_x</p:attrName>
                                        </p:attrNameLst>
                                      </p:cBhvr>
                                      <p:tavLst>
                                        <p:tav tm="0">
                                          <p:val>
                                            <p:strVal val="0-#ppt_w/2"/>
                                          </p:val>
                                        </p:tav>
                                        <p:tav tm="100000">
                                          <p:val>
                                            <p:strVal val="#ppt_x"/>
                                          </p:val>
                                        </p:tav>
                                      </p:tavLst>
                                    </p:anim>
                                    <p:anim calcmode="lin" valueType="num">
                                      <p:cBhvr additive="base">
                                        <p:cTn dur="500" fill="hold" id="16"/>
                                        <p:tgtEl>
                                          <p:spTgt spid="196"/>
                                        </p:tgtEl>
                                        <p:attrNameLst>
                                          <p:attrName>ppt_y</p:attrName>
                                        </p:attrNameLst>
                                      </p:cBhvr>
                                      <p:tavLst>
                                        <p:tav tm="0">
                                          <p:val>
                                            <p:strVal val="#ppt_y"/>
                                          </p:val>
                                        </p:tav>
                                        <p:tav tm="100000">
                                          <p:val>
                                            <p:strVal val="#ppt_y"/>
                                          </p:val>
                                        </p:tav>
                                      </p:tavLst>
                                    </p:anim>
                                  </p:childTnLst>
                                </p:cTn>
                              </p:par>
                            </p:childTnLst>
                          </p:cTn>
                        </p:par>
                        <p:par>
                          <p:cTn fill="hold" id="17" nodeType="afterGroup">
                            <p:stCondLst>
                              <p:cond delay="1300"/>
                            </p:stCondLst>
                            <p:childTnLst>
                              <p:par>
                                <p:cTn fill="hold" id="18" nodeType="afterEffect" presetClass="entr" presetID="2" presetSubtype="9">
                                  <p:stCondLst>
                                    <p:cond delay="0"/>
                                  </p:stCondLst>
                                  <p:childTnLst>
                                    <p:set>
                                      <p:cBhvr>
                                        <p:cTn dur="1" fill="hold" id="19">
                                          <p:stCondLst>
                                            <p:cond delay="0"/>
                                          </p:stCondLst>
                                        </p:cTn>
                                        <p:tgtEl>
                                          <p:spTgt spid="44"/>
                                        </p:tgtEl>
                                        <p:attrNameLst>
                                          <p:attrName>style.visibility</p:attrName>
                                        </p:attrNameLst>
                                      </p:cBhvr>
                                      <p:to>
                                        <p:strVal val="visible"/>
                                      </p:to>
                                    </p:set>
                                    <p:anim calcmode="lin" valueType="num">
                                      <p:cBhvr additive="base">
                                        <p:cTn dur="400" fill="hold" id="20"/>
                                        <p:tgtEl>
                                          <p:spTgt spid="44"/>
                                        </p:tgtEl>
                                        <p:attrNameLst>
                                          <p:attrName>ppt_x</p:attrName>
                                        </p:attrNameLst>
                                      </p:cBhvr>
                                      <p:tavLst>
                                        <p:tav tm="0">
                                          <p:val>
                                            <p:strVal val="0-#ppt_w/2"/>
                                          </p:val>
                                        </p:tav>
                                        <p:tav tm="100000">
                                          <p:val>
                                            <p:strVal val="#ppt_x"/>
                                          </p:val>
                                        </p:tav>
                                      </p:tavLst>
                                    </p:anim>
                                    <p:anim calcmode="lin" valueType="num">
                                      <p:cBhvr additive="base">
                                        <p:cTn dur="400" fill="hold" id="21"/>
                                        <p:tgtEl>
                                          <p:spTgt spid="44"/>
                                        </p:tgtEl>
                                        <p:attrNameLst>
                                          <p:attrName>ppt_y</p:attrName>
                                        </p:attrNameLst>
                                      </p:cBhvr>
                                      <p:tavLst>
                                        <p:tav tm="0">
                                          <p:val>
                                            <p:strVal val="0-#ppt_h/2"/>
                                          </p:val>
                                        </p:tav>
                                        <p:tav tm="100000">
                                          <p:val>
                                            <p:strVal val="#ppt_y"/>
                                          </p:val>
                                        </p:tav>
                                      </p:tavLst>
                                    </p:anim>
                                  </p:childTnLst>
                                </p:cTn>
                              </p:par>
                              <p:par>
                                <p:cTn fill="hold" id="22" nodeType="withEffect" presetClass="entr" presetID="2" presetSubtype="3">
                                  <p:stCondLst>
                                    <p:cond delay="0"/>
                                  </p:stCondLst>
                                  <p:childTnLst>
                                    <p:set>
                                      <p:cBhvr>
                                        <p:cTn dur="1" fill="hold" id="23">
                                          <p:stCondLst>
                                            <p:cond delay="0"/>
                                          </p:stCondLst>
                                        </p:cTn>
                                        <p:tgtEl>
                                          <p:spTgt spid="60"/>
                                        </p:tgtEl>
                                        <p:attrNameLst>
                                          <p:attrName>style.visibility</p:attrName>
                                        </p:attrNameLst>
                                      </p:cBhvr>
                                      <p:to>
                                        <p:strVal val="visible"/>
                                      </p:to>
                                    </p:set>
                                    <p:anim calcmode="lin" valueType="num">
                                      <p:cBhvr additive="base">
                                        <p:cTn dur="400" fill="hold" id="24"/>
                                        <p:tgtEl>
                                          <p:spTgt spid="60"/>
                                        </p:tgtEl>
                                        <p:attrNameLst>
                                          <p:attrName>ppt_x</p:attrName>
                                        </p:attrNameLst>
                                      </p:cBhvr>
                                      <p:tavLst>
                                        <p:tav tm="0">
                                          <p:val>
                                            <p:strVal val="1+#ppt_w/2"/>
                                          </p:val>
                                        </p:tav>
                                        <p:tav tm="100000">
                                          <p:val>
                                            <p:strVal val="#ppt_x"/>
                                          </p:val>
                                        </p:tav>
                                      </p:tavLst>
                                    </p:anim>
                                    <p:anim calcmode="lin" valueType="num">
                                      <p:cBhvr additive="base">
                                        <p:cTn dur="400" fill="hold" id="25"/>
                                        <p:tgtEl>
                                          <p:spTgt spid="60"/>
                                        </p:tgtEl>
                                        <p:attrNameLst>
                                          <p:attrName>ppt_y</p:attrName>
                                        </p:attrNameLst>
                                      </p:cBhvr>
                                      <p:tavLst>
                                        <p:tav tm="0">
                                          <p:val>
                                            <p:strVal val="0-#ppt_h/2"/>
                                          </p:val>
                                        </p:tav>
                                        <p:tav tm="100000">
                                          <p:val>
                                            <p:strVal val="#ppt_y"/>
                                          </p:val>
                                        </p:tav>
                                      </p:tavLst>
                                    </p:anim>
                                  </p:childTnLst>
                                </p:cTn>
                              </p:par>
                              <p:par>
                                <p:cTn fill="hold" id="26" nodeType="withEffect" presetClass="entr" presetID="2" presetSubtype="6">
                                  <p:stCondLst>
                                    <p:cond delay="0"/>
                                  </p:stCondLst>
                                  <p:childTnLst>
                                    <p:set>
                                      <p:cBhvr>
                                        <p:cTn dur="1" fill="hold" id="27">
                                          <p:stCondLst>
                                            <p:cond delay="0"/>
                                          </p:stCondLst>
                                        </p:cTn>
                                        <p:tgtEl>
                                          <p:spTgt spid="63"/>
                                        </p:tgtEl>
                                        <p:attrNameLst>
                                          <p:attrName>style.visibility</p:attrName>
                                        </p:attrNameLst>
                                      </p:cBhvr>
                                      <p:to>
                                        <p:strVal val="visible"/>
                                      </p:to>
                                    </p:set>
                                    <p:anim calcmode="lin" valueType="num">
                                      <p:cBhvr additive="base">
                                        <p:cTn dur="400" fill="hold" id="28"/>
                                        <p:tgtEl>
                                          <p:spTgt spid="63"/>
                                        </p:tgtEl>
                                        <p:attrNameLst>
                                          <p:attrName>ppt_x</p:attrName>
                                        </p:attrNameLst>
                                      </p:cBhvr>
                                      <p:tavLst>
                                        <p:tav tm="0">
                                          <p:val>
                                            <p:strVal val="1+#ppt_w/2"/>
                                          </p:val>
                                        </p:tav>
                                        <p:tav tm="100000">
                                          <p:val>
                                            <p:strVal val="#ppt_x"/>
                                          </p:val>
                                        </p:tav>
                                      </p:tavLst>
                                    </p:anim>
                                    <p:anim calcmode="lin" valueType="num">
                                      <p:cBhvr additive="base">
                                        <p:cTn dur="400" fill="hold" id="29"/>
                                        <p:tgtEl>
                                          <p:spTgt spid="63"/>
                                        </p:tgtEl>
                                        <p:attrNameLst>
                                          <p:attrName>ppt_y</p:attrName>
                                        </p:attrNameLst>
                                      </p:cBhvr>
                                      <p:tavLst>
                                        <p:tav tm="0">
                                          <p:val>
                                            <p:strVal val="1+#ppt_h/2"/>
                                          </p:val>
                                        </p:tav>
                                        <p:tav tm="100000">
                                          <p:val>
                                            <p:strVal val="#ppt_y"/>
                                          </p:val>
                                        </p:tav>
                                      </p:tavLst>
                                    </p:anim>
                                  </p:childTnLst>
                                </p:cTn>
                              </p:par>
                              <p:par>
                                <p:cTn fill="hold" id="30" nodeType="withEffect" presetClass="entr" presetID="2" presetSubtype="12">
                                  <p:stCondLst>
                                    <p:cond delay="0"/>
                                  </p:stCondLst>
                                  <p:childTnLst>
                                    <p:set>
                                      <p:cBhvr>
                                        <p:cTn dur="1" fill="hold" id="31">
                                          <p:stCondLst>
                                            <p:cond delay="0"/>
                                          </p:stCondLst>
                                        </p:cTn>
                                        <p:tgtEl>
                                          <p:spTgt spid="66"/>
                                        </p:tgtEl>
                                        <p:attrNameLst>
                                          <p:attrName>style.visibility</p:attrName>
                                        </p:attrNameLst>
                                      </p:cBhvr>
                                      <p:to>
                                        <p:strVal val="visible"/>
                                      </p:to>
                                    </p:set>
                                    <p:anim calcmode="lin" valueType="num">
                                      <p:cBhvr additive="base">
                                        <p:cTn dur="400" fill="hold" id="32"/>
                                        <p:tgtEl>
                                          <p:spTgt spid="66"/>
                                        </p:tgtEl>
                                        <p:attrNameLst>
                                          <p:attrName>ppt_x</p:attrName>
                                        </p:attrNameLst>
                                      </p:cBhvr>
                                      <p:tavLst>
                                        <p:tav tm="0">
                                          <p:val>
                                            <p:strVal val="0-#ppt_w/2"/>
                                          </p:val>
                                        </p:tav>
                                        <p:tav tm="100000">
                                          <p:val>
                                            <p:strVal val="#ppt_x"/>
                                          </p:val>
                                        </p:tav>
                                      </p:tavLst>
                                    </p:anim>
                                    <p:anim calcmode="lin" valueType="num">
                                      <p:cBhvr additive="base">
                                        <p:cTn dur="400" fill="hold" id="33"/>
                                        <p:tgtEl>
                                          <p:spTgt spid="66"/>
                                        </p:tgtEl>
                                        <p:attrNameLst>
                                          <p:attrName>ppt_y</p:attrName>
                                        </p:attrNameLst>
                                      </p:cBhvr>
                                      <p:tavLst>
                                        <p:tav tm="0">
                                          <p:val>
                                            <p:strVal val="1+#ppt_h/2"/>
                                          </p:val>
                                        </p:tav>
                                        <p:tav tm="100000">
                                          <p:val>
                                            <p:strVal val="#ppt_y"/>
                                          </p:val>
                                        </p:tav>
                                      </p:tavLst>
                                    </p:anim>
                                  </p:childTnLst>
                                </p:cTn>
                              </p:par>
                            </p:childTnLst>
                          </p:cTn>
                        </p:par>
                        <p:par>
                          <p:cTn fill="hold" id="34" nodeType="afterGroup">
                            <p:stCondLst>
                              <p:cond delay="1700"/>
                            </p:stCondLst>
                            <p:childTnLst>
                              <p:par>
                                <p:cTn fill="hold" grpId="0" id="35" nodeType="afterEffect" presetClass="entr" presetID="53" presetSubtype="0">
                                  <p:stCondLst>
                                    <p:cond delay="0"/>
                                  </p:stCondLst>
                                  <p:childTnLst>
                                    <p:set>
                                      <p:cBhvr>
                                        <p:cTn dur="1" fill="hold" id="36">
                                          <p:stCondLst>
                                            <p:cond delay="0"/>
                                          </p:stCondLst>
                                        </p:cTn>
                                        <p:tgtEl>
                                          <p:spTgt spid="39"/>
                                        </p:tgtEl>
                                        <p:attrNameLst>
                                          <p:attrName>style.visibility</p:attrName>
                                        </p:attrNameLst>
                                      </p:cBhvr>
                                      <p:to>
                                        <p:strVal val="visible"/>
                                      </p:to>
                                    </p:set>
                                    <p:anim calcmode="lin" valueType="num">
                                      <p:cBhvr>
                                        <p:cTn dur="500" fill="hold" id="37"/>
                                        <p:tgtEl>
                                          <p:spTgt spid="39"/>
                                        </p:tgtEl>
                                        <p:attrNameLst>
                                          <p:attrName>ppt_w</p:attrName>
                                        </p:attrNameLst>
                                      </p:cBhvr>
                                      <p:tavLst>
                                        <p:tav tm="0">
                                          <p:val>
                                            <p:fltVal val="0"/>
                                          </p:val>
                                        </p:tav>
                                        <p:tav tm="100000">
                                          <p:val>
                                            <p:strVal val="#ppt_w"/>
                                          </p:val>
                                        </p:tav>
                                      </p:tavLst>
                                    </p:anim>
                                    <p:anim calcmode="lin" valueType="num">
                                      <p:cBhvr>
                                        <p:cTn dur="500" fill="hold" id="38"/>
                                        <p:tgtEl>
                                          <p:spTgt spid="39"/>
                                        </p:tgtEl>
                                        <p:attrNameLst>
                                          <p:attrName>ppt_h</p:attrName>
                                        </p:attrNameLst>
                                      </p:cBhvr>
                                      <p:tavLst>
                                        <p:tav tm="0">
                                          <p:val>
                                            <p:fltVal val="0"/>
                                          </p:val>
                                        </p:tav>
                                        <p:tav tm="100000">
                                          <p:val>
                                            <p:strVal val="#ppt_h"/>
                                          </p:val>
                                        </p:tav>
                                      </p:tavLst>
                                    </p:anim>
                                    <p:animEffect filter="fade" transition="in">
                                      <p:cBhvr>
                                        <p:cTn dur="500" id="39"/>
                                        <p:tgtEl>
                                          <p:spTgt spid="39"/>
                                        </p:tgtEl>
                                      </p:cBhvr>
                                    </p:animEffect>
                                    <p:anim calcmode="lin" valueType="num">
                                      <p:cBhvr>
                                        <p:cTn dur="500" fill="hold" id="40"/>
                                        <p:tgtEl>
                                          <p:spTgt spid="39"/>
                                        </p:tgtEl>
                                        <p:attrNameLst>
                                          <p:attrName>ppt_x</p:attrName>
                                        </p:attrNameLst>
                                      </p:cBhvr>
                                      <p:tavLst>
                                        <p:tav tm="0">
                                          <p:val>
                                            <p:fltVal val="0.5"/>
                                          </p:val>
                                        </p:tav>
                                        <p:tav tm="100000">
                                          <p:val>
                                            <p:strVal val="#ppt_x"/>
                                          </p:val>
                                        </p:tav>
                                      </p:tavLst>
                                    </p:anim>
                                    <p:anim calcmode="lin" valueType="num">
                                      <p:cBhvr>
                                        <p:cTn dur="500" fill="hold" id="41"/>
                                        <p:tgtEl>
                                          <p:spTgt spid="39"/>
                                        </p:tgtEl>
                                        <p:attrNameLst>
                                          <p:attrName>ppt_y</p:attrName>
                                        </p:attrNameLst>
                                      </p:cBhvr>
                                      <p:tavLst>
                                        <p:tav tm="0">
                                          <p:val>
                                            <p:fltVal val="0.5"/>
                                          </p:val>
                                        </p:tav>
                                        <p:tav tm="100000">
                                          <p:val>
                                            <p:strVal val="#ppt_y"/>
                                          </p:val>
                                        </p:tav>
                                      </p:tavLst>
                                    </p:anim>
                                  </p:childTnLst>
                                </p:cTn>
                              </p:par>
                              <p:par>
                                <p:cTn fill="hold" grpId="0" id="42" nodeType="withEffect" presetClass="entr" presetID="53" presetSubtype="0">
                                  <p:stCondLst>
                                    <p:cond delay="0"/>
                                  </p:stCondLst>
                                  <p:childTnLst>
                                    <p:set>
                                      <p:cBhvr>
                                        <p:cTn dur="1" fill="hold" id="43">
                                          <p:stCondLst>
                                            <p:cond delay="0"/>
                                          </p:stCondLst>
                                        </p:cTn>
                                        <p:tgtEl>
                                          <p:spTgt spid="40"/>
                                        </p:tgtEl>
                                        <p:attrNameLst>
                                          <p:attrName>style.visibility</p:attrName>
                                        </p:attrNameLst>
                                      </p:cBhvr>
                                      <p:to>
                                        <p:strVal val="visible"/>
                                      </p:to>
                                    </p:set>
                                    <p:anim calcmode="lin" valueType="num">
                                      <p:cBhvr>
                                        <p:cTn dur="500" fill="hold" id="44"/>
                                        <p:tgtEl>
                                          <p:spTgt spid="40"/>
                                        </p:tgtEl>
                                        <p:attrNameLst>
                                          <p:attrName>ppt_w</p:attrName>
                                        </p:attrNameLst>
                                      </p:cBhvr>
                                      <p:tavLst>
                                        <p:tav tm="0">
                                          <p:val>
                                            <p:fltVal val="0"/>
                                          </p:val>
                                        </p:tav>
                                        <p:tav tm="100000">
                                          <p:val>
                                            <p:strVal val="#ppt_w"/>
                                          </p:val>
                                        </p:tav>
                                      </p:tavLst>
                                    </p:anim>
                                    <p:anim calcmode="lin" valueType="num">
                                      <p:cBhvr>
                                        <p:cTn dur="500" fill="hold" id="45"/>
                                        <p:tgtEl>
                                          <p:spTgt spid="40"/>
                                        </p:tgtEl>
                                        <p:attrNameLst>
                                          <p:attrName>ppt_h</p:attrName>
                                        </p:attrNameLst>
                                      </p:cBhvr>
                                      <p:tavLst>
                                        <p:tav tm="0">
                                          <p:val>
                                            <p:fltVal val="0"/>
                                          </p:val>
                                        </p:tav>
                                        <p:tav tm="100000">
                                          <p:val>
                                            <p:strVal val="#ppt_h"/>
                                          </p:val>
                                        </p:tav>
                                      </p:tavLst>
                                    </p:anim>
                                    <p:animEffect filter="fade" transition="in">
                                      <p:cBhvr>
                                        <p:cTn dur="500" id="46"/>
                                        <p:tgtEl>
                                          <p:spTgt spid="40"/>
                                        </p:tgtEl>
                                      </p:cBhvr>
                                    </p:animEffect>
                                    <p:anim calcmode="lin" valueType="num">
                                      <p:cBhvr>
                                        <p:cTn dur="500" fill="hold" id="47"/>
                                        <p:tgtEl>
                                          <p:spTgt spid="40"/>
                                        </p:tgtEl>
                                        <p:attrNameLst>
                                          <p:attrName>ppt_x</p:attrName>
                                        </p:attrNameLst>
                                      </p:cBhvr>
                                      <p:tavLst>
                                        <p:tav tm="0">
                                          <p:val>
                                            <p:fltVal val="0.5"/>
                                          </p:val>
                                        </p:tav>
                                        <p:tav tm="100000">
                                          <p:val>
                                            <p:strVal val="#ppt_x"/>
                                          </p:val>
                                        </p:tav>
                                      </p:tavLst>
                                    </p:anim>
                                    <p:anim calcmode="lin" valueType="num">
                                      <p:cBhvr>
                                        <p:cTn dur="500" fill="hold" id="48"/>
                                        <p:tgtEl>
                                          <p:spTgt spid="40"/>
                                        </p:tgtEl>
                                        <p:attrNameLst>
                                          <p:attrName>ppt_y</p:attrName>
                                        </p:attrNameLst>
                                      </p:cBhvr>
                                      <p:tavLst>
                                        <p:tav tm="0">
                                          <p:val>
                                            <p:fltVal val="0.5"/>
                                          </p:val>
                                        </p:tav>
                                        <p:tav tm="100000">
                                          <p:val>
                                            <p:strVal val="#ppt_y"/>
                                          </p:val>
                                        </p:tav>
                                      </p:tavLst>
                                    </p:anim>
                                  </p:childTnLst>
                                </p:cTn>
                              </p:par>
                              <p:par>
                                <p:cTn fill="hold" grpId="0" id="49" nodeType="withEffect" presetClass="entr" presetID="53" presetSubtype="0">
                                  <p:stCondLst>
                                    <p:cond delay="0"/>
                                  </p:stCondLst>
                                  <p:childTnLst>
                                    <p:set>
                                      <p:cBhvr>
                                        <p:cTn dur="1" fill="hold" id="50">
                                          <p:stCondLst>
                                            <p:cond delay="0"/>
                                          </p:stCondLst>
                                        </p:cTn>
                                        <p:tgtEl>
                                          <p:spTgt spid="38"/>
                                        </p:tgtEl>
                                        <p:attrNameLst>
                                          <p:attrName>style.visibility</p:attrName>
                                        </p:attrNameLst>
                                      </p:cBhvr>
                                      <p:to>
                                        <p:strVal val="visible"/>
                                      </p:to>
                                    </p:set>
                                    <p:anim calcmode="lin" valueType="num">
                                      <p:cBhvr>
                                        <p:cTn dur="500" fill="hold" id="51"/>
                                        <p:tgtEl>
                                          <p:spTgt spid="38"/>
                                        </p:tgtEl>
                                        <p:attrNameLst>
                                          <p:attrName>ppt_w</p:attrName>
                                        </p:attrNameLst>
                                      </p:cBhvr>
                                      <p:tavLst>
                                        <p:tav tm="0">
                                          <p:val>
                                            <p:fltVal val="0"/>
                                          </p:val>
                                        </p:tav>
                                        <p:tav tm="100000">
                                          <p:val>
                                            <p:strVal val="#ppt_w"/>
                                          </p:val>
                                        </p:tav>
                                      </p:tavLst>
                                    </p:anim>
                                    <p:anim calcmode="lin" valueType="num">
                                      <p:cBhvr>
                                        <p:cTn dur="500" fill="hold" id="52"/>
                                        <p:tgtEl>
                                          <p:spTgt spid="38"/>
                                        </p:tgtEl>
                                        <p:attrNameLst>
                                          <p:attrName>ppt_h</p:attrName>
                                        </p:attrNameLst>
                                      </p:cBhvr>
                                      <p:tavLst>
                                        <p:tav tm="0">
                                          <p:val>
                                            <p:fltVal val="0"/>
                                          </p:val>
                                        </p:tav>
                                        <p:tav tm="100000">
                                          <p:val>
                                            <p:strVal val="#ppt_h"/>
                                          </p:val>
                                        </p:tav>
                                      </p:tavLst>
                                    </p:anim>
                                    <p:animEffect filter="fade" transition="in">
                                      <p:cBhvr>
                                        <p:cTn dur="500" id="53"/>
                                        <p:tgtEl>
                                          <p:spTgt spid="38"/>
                                        </p:tgtEl>
                                      </p:cBhvr>
                                    </p:animEffect>
                                    <p:anim calcmode="lin" valueType="num">
                                      <p:cBhvr>
                                        <p:cTn dur="500" fill="hold" id="54"/>
                                        <p:tgtEl>
                                          <p:spTgt spid="38"/>
                                        </p:tgtEl>
                                        <p:attrNameLst>
                                          <p:attrName>ppt_x</p:attrName>
                                        </p:attrNameLst>
                                      </p:cBhvr>
                                      <p:tavLst>
                                        <p:tav tm="0">
                                          <p:val>
                                            <p:fltVal val="0.5"/>
                                          </p:val>
                                        </p:tav>
                                        <p:tav tm="100000">
                                          <p:val>
                                            <p:strVal val="#ppt_x"/>
                                          </p:val>
                                        </p:tav>
                                      </p:tavLst>
                                    </p:anim>
                                    <p:anim calcmode="lin" valueType="num">
                                      <p:cBhvr>
                                        <p:cTn dur="500" fill="hold" id="55"/>
                                        <p:tgtEl>
                                          <p:spTgt spid="38"/>
                                        </p:tgtEl>
                                        <p:attrNameLst>
                                          <p:attrName>ppt_y</p:attrName>
                                        </p:attrNameLst>
                                      </p:cBhvr>
                                      <p:tavLst>
                                        <p:tav tm="0">
                                          <p:val>
                                            <p:fltVal val="0.5"/>
                                          </p:val>
                                        </p:tav>
                                        <p:tav tm="100000">
                                          <p:val>
                                            <p:strVal val="#ppt_y"/>
                                          </p:val>
                                        </p:tav>
                                      </p:tavLst>
                                    </p:anim>
                                  </p:childTnLst>
                                </p:cTn>
                              </p:par>
                              <p:par>
                                <p:cTn fill="hold" id="56" nodeType="withEffect" presetClass="entr" presetID="53" presetSubtype="0">
                                  <p:stCondLst>
                                    <p:cond delay="0"/>
                                  </p:stCondLst>
                                  <p:childTnLst>
                                    <p:set>
                                      <p:cBhvr>
                                        <p:cTn dur="1" fill="hold" id="57">
                                          <p:stCondLst>
                                            <p:cond delay="0"/>
                                          </p:stCondLst>
                                        </p:cTn>
                                        <p:tgtEl>
                                          <p:spTgt spid="41"/>
                                        </p:tgtEl>
                                        <p:attrNameLst>
                                          <p:attrName>style.visibility</p:attrName>
                                        </p:attrNameLst>
                                      </p:cBhvr>
                                      <p:to>
                                        <p:strVal val="visible"/>
                                      </p:to>
                                    </p:set>
                                    <p:anim calcmode="lin" valueType="num">
                                      <p:cBhvr>
                                        <p:cTn dur="500" fill="hold" id="58"/>
                                        <p:tgtEl>
                                          <p:spTgt spid="41"/>
                                        </p:tgtEl>
                                        <p:attrNameLst>
                                          <p:attrName>ppt_w</p:attrName>
                                        </p:attrNameLst>
                                      </p:cBhvr>
                                      <p:tavLst>
                                        <p:tav tm="0">
                                          <p:val>
                                            <p:fltVal val="0"/>
                                          </p:val>
                                        </p:tav>
                                        <p:tav tm="100000">
                                          <p:val>
                                            <p:strVal val="#ppt_w"/>
                                          </p:val>
                                        </p:tav>
                                      </p:tavLst>
                                    </p:anim>
                                    <p:anim calcmode="lin" valueType="num">
                                      <p:cBhvr>
                                        <p:cTn dur="500" fill="hold" id="59"/>
                                        <p:tgtEl>
                                          <p:spTgt spid="41"/>
                                        </p:tgtEl>
                                        <p:attrNameLst>
                                          <p:attrName>ppt_h</p:attrName>
                                        </p:attrNameLst>
                                      </p:cBhvr>
                                      <p:tavLst>
                                        <p:tav tm="0">
                                          <p:val>
                                            <p:fltVal val="0"/>
                                          </p:val>
                                        </p:tav>
                                        <p:tav tm="100000">
                                          <p:val>
                                            <p:strVal val="#ppt_h"/>
                                          </p:val>
                                        </p:tav>
                                      </p:tavLst>
                                    </p:anim>
                                    <p:animEffect filter="fade" transition="in">
                                      <p:cBhvr>
                                        <p:cTn dur="500" id="60"/>
                                        <p:tgtEl>
                                          <p:spTgt spid="41"/>
                                        </p:tgtEl>
                                      </p:cBhvr>
                                    </p:animEffect>
                                    <p:anim calcmode="lin" valueType="num">
                                      <p:cBhvr>
                                        <p:cTn dur="500" fill="hold" id="61"/>
                                        <p:tgtEl>
                                          <p:spTgt spid="41"/>
                                        </p:tgtEl>
                                        <p:attrNameLst>
                                          <p:attrName>ppt_x</p:attrName>
                                        </p:attrNameLst>
                                      </p:cBhvr>
                                      <p:tavLst>
                                        <p:tav tm="0">
                                          <p:val>
                                            <p:fltVal val="0.5"/>
                                          </p:val>
                                        </p:tav>
                                        <p:tav tm="100000">
                                          <p:val>
                                            <p:strVal val="#ppt_x"/>
                                          </p:val>
                                        </p:tav>
                                      </p:tavLst>
                                    </p:anim>
                                    <p:anim calcmode="lin" valueType="num">
                                      <p:cBhvr>
                                        <p:cTn dur="500" fill="hold" id="62"/>
                                        <p:tgtEl>
                                          <p:spTgt spid="41"/>
                                        </p:tgtEl>
                                        <p:attrNameLst>
                                          <p:attrName>ppt_y</p:attrName>
                                        </p:attrNameLst>
                                      </p:cBhvr>
                                      <p:tavLst>
                                        <p:tav tm="0">
                                          <p:val>
                                            <p:fltVal val="0.5"/>
                                          </p:val>
                                        </p:tav>
                                        <p:tav tm="100000">
                                          <p:val>
                                            <p:strVal val="#ppt_y"/>
                                          </p:val>
                                        </p:tav>
                                      </p:tavLst>
                                    </p:anim>
                                  </p:childTnLst>
                                </p:cTn>
                              </p:par>
                            </p:childTnLst>
                          </p:cTn>
                        </p:par>
                        <p:par>
                          <p:cTn fill="hold" id="63" nodeType="afterGroup">
                            <p:stCondLst>
                              <p:cond delay="2200"/>
                            </p:stCondLst>
                            <p:childTnLst>
                              <p:par>
                                <p:cTn fill="hold" id="64" nodeType="afterEffect" presetClass="entr" presetID="22" presetSubtype="2">
                                  <p:stCondLst>
                                    <p:cond delay="0"/>
                                  </p:stCondLst>
                                  <p:childTnLst>
                                    <p:set>
                                      <p:cBhvr>
                                        <p:cTn dur="1" fill="hold" id="65">
                                          <p:stCondLst>
                                            <p:cond delay="0"/>
                                          </p:stCondLst>
                                        </p:cTn>
                                        <p:tgtEl>
                                          <p:spTgt spid="69"/>
                                        </p:tgtEl>
                                        <p:attrNameLst>
                                          <p:attrName>style.visibility</p:attrName>
                                        </p:attrNameLst>
                                      </p:cBhvr>
                                      <p:to>
                                        <p:strVal val="visible"/>
                                      </p:to>
                                    </p:set>
                                    <p:animEffect filter="wipe(right)" transition="in">
                                      <p:cBhvr>
                                        <p:cTn dur="500" id="66"/>
                                        <p:tgtEl>
                                          <p:spTgt spid="69"/>
                                        </p:tgtEl>
                                      </p:cBhvr>
                                    </p:animEffect>
                                  </p:childTnLst>
                                </p:cTn>
                              </p:par>
                            </p:childTnLst>
                          </p:cTn>
                        </p:par>
                        <p:par>
                          <p:cTn fill="hold" id="67" nodeType="afterGroup">
                            <p:stCondLst>
                              <p:cond delay="2700"/>
                            </p:stCondLst>
                            <p:childTnLst>
                              <p:par>
                                <p:cTn fill="hold" grpId="0" id="68" nodeType="afterEffect" presetClass="entr" presetID="2" presetSubtype="8">
                                  <p:stCondLst>
                                    <p:cond delay="0"/>
                                  </p:stCondLst>
                                  <p:childTnLst>
                                    <p:set>
                                      <p:cBhvr>
                                        <p:cTn dur="1" fill="hold" id="69">
                                          <p:stCondLst>
                                            <p:cond delay="0"/>
                                          </p:stCondLst>
                                        </p:cTn>
                                        <p:tgtEl>
                                          <p:spTgt spid="70"/>
                                        </p:tgtEl>
                                        <p:attrNameLst>
                                          <p:attrName>style.visibility</p:attrName>
                                        </p:attrNameLst>
                                      </p:cBhvr>
                                      <p:to>
                                        <p:strVal val="visible"/>
                                      </p:to>
                                    </p:set>
                                    <p:anim calcmode="lin" valueType="num">
                                      <p:cBhvr additive="base">
                                        <p:cTn dur="300" fill="hold" id="70"/>
                                        <p:tgtEl>
                                          <p:spTgt spid="70"/>
                                        </p:tgtEl>
                                        <p:attrNameLst>
                                          <p:attrName>ppt_x</p:attrName>
                                        </p:attrNameLst>
                                      </p:cBhvr>
                                      <p:tavLst>
                                        <p:tav tm="0">
                                          <p:val>
                                            <p:strVal val="0-#ppt_w/2"/>
                                          </p:val>
                                        </p:tav>
                                        <p:tav tm="100000">
                                          <p:val>
                                            <p:strVal val="#ppt_x"/>
                                          </p:val>
                                        </p:tav>
                                      </p:tavLst>
                                    </p:anim>
                                    <p:anim calcmode="lin" valueType="num">
                                      <p:cBhvr additive="base">
                                        <p:cTn dur="300" fill="hold" id="71"/>
                                        <p:tgtEl>
                                          <p:spTgt spid="70"/>
                                        </p:tgtEl>
                                        <p:attrNameLst>
                                          <p:attrName>ppt_y</p:attrName>
                                        </p:attrNameLst>
                                      </p:cBhvr>
                                      <p:tavLst>
                                        <p:tav tm="0">
                                          <p:val>
                                            <p:strVal val="#ppt_y"/>
                                          </p:val>
                                        </p:tav>
                                        <p:tav tm="100000">
                                          <p:val>
                                            <p:strVal val="#ppt_y"/>
                                          </p:val>
                                        </p:tav>
                                      </p:tavLst>
                                    </p:anim>
                                  </p:childTnLst>
                                </p:cTn>
                              </p:par>
                            </p:childTnLst>
                          </p:cTn>
                        </p:par>
                        <p:par>
                          <p:cTn fill="hold" id="72" nodeType="afterGroup">
                            <p:stCondLst>
                              <p:cond delay="3000"/>
                            </p:stCondLst>
                            <p:childTnLst>
                              <p:par>
                                <p:cTn fill="hold" id="73" nodeType="afterEffect" presetClass="entr" presetID="22" presetSubtype="8">
                                  <p:stCondLst>
                                    <p:cond delay="0"/>
                                  </p:stCondLst>
                                  <p:childTnLst>
                                    <p:set>
                                      <p:cBhvr>
                                        <p:cTn dur="1" fill="hold" id="74">
                                          <p:stCondLst>
                                            <p:cond delay="0"/>
                                          </p:stCondLst>
                                        </p:cTn>
                                        <p:tgtEl>
                                          <p:spTgt spid="71"/>
                                        </p:tgtEl>
                                        <p:attrNameLst>
                                          <p:attrName>style.visibility</p:attrName>
                                        </p:attrNameLst>
                                      </p:cBhvr>
                                      <p:to>
                                        <p:strVal val="visible"/>
                                      </p:to>
                                    </p:set>
                                    <p:animEffect filter="wipe(left)" transition="in">
                                      <p:cBhvr>
                                        <p:cTn dur="500" id="75"/>
                                        <p:tgtEl>
                                          <p:spTgt spid="71"/>
                                        </p:tgtEl>
                                      </p:cBhvr>
                                    </p:animEffect>
                                  </p:childTnLst>
                                </p:cTn>
                              </p:par>
                            </p:childTnLst>
                          </p:cTn>
                        </p:par>
                        <p:par>
                          <p:cTn fill="hold" id="76" nodeType="afterGroup">
                            <p:stCondLst>
                              <p:cond delay="3500"/>
                            </p:stCondLst>
                            <p:childTnLst>
                              <p:par>
                                <p:cTn fill="hold" grpId="0" id="77" nodeType="afterEffect" presetClass="entr" presetID="2" presetSubtype="2">
                                  <p:stCondLst>
                                    <p:cond delay="0"/>
                                  </p:stCondLst>
                                  <p:childTnLst>
                                    <p:set>
                                      <p:cBhvr>
                                        <p:cTn dur="1" fill="hold" id="78">
                                          <p:stCondLst>
                                            <p:cond delay="0"/>
                                          </p:stCondLst>
                                        </p:cTn>
                                        <p:tgtEl>
                                          <p:spTgt spid="72"/>
                                        </p:tgtEl>
                                        <p:attrNameLst>
                                          <p:attrName>style.visibility</p:attrName>
                                        </p:attrNameLst>
                                      </p:cBhvr>
                                      <p:to>
                                        <p:strVal val="visible"/>
                                      </p:to>
                                    </p:set>
                                    <p:anim calcmode="lin" valueType="num">
                                      <p:cBhvr additive="base">
                                        <p:cTn dur="300" fill="hold" id="79"/>
                                        <p:tgtEl>
                                          <p:spTgt spid="72"/>
                                        </p:tgtEl>
                                        <p:attrNameLst>
                                          <p:attrName>ppt_x</p:attrName>
                                        </p:attrNameLst>
                                      </p:cBhvr>
                                      <p:tavLst>
                                        <p:tav tm="0">
                                          <p:val>
                                            <p:strVal val="1+#ppt_w/2"/>
                                          </p:val>
                                        </p:tav>
                                        <p:tav tm="100000">
                                          <p:val>
                                            <p:strVal val="#ppt_x"/>
                                          </p:val>
                                        </p:tav>
                                      </p:tavLst>
                                    </p:anim>
                                    <p:anim calcmode="lin" valueType="num">
                                      <p:cBhvr additive="base">
                                        <p:cTn dur="300" fill="hold" id="80"/>
                                        <p:tgtEl>
                                          <p:spTgt spid="72"/>
                                        </p:tgtEl>
                                        <p:attrNameLst>
                                          <p:attrName>ppt_y</p:attrName>
                                        </p:attrNameLst>
                                      </p:cBhvr>
                                      <p:tavLst>
                                        <p:tav tm="0">
                                          <p:val>
                                            <p:strVal val="#ppt_y"/>
                                          </p:val>
                                        </p:tav>
                                        <p:tav tm="100000">
                                          <p:val>
                                            <p:strVal val="#ppt_y"/>
                                          </p:val>
                                        </p:tav>
                                      </p:tavLst>
                                    </p:anim>
                                  </p:childTnLst>
                                </p:cTn>
                              </p:par>
                            </p:childTnLst>
                          </p:cTn>
                        </p:par>
                        <p:par>
                          <p:cTn fill="hold" id="81" nodeType="afterGroup">
                            <p:stCondLst>
                              <p:cond delay="3800"/>
                            </p:stCondLst>
                            <p:childTnLst>
                              <p:par>
                                <p:cTn fill="hold" id="82" nodeType="afterEffect" presetClass="entr" presetID="22" presetSubtype="8">
                                  <p:stCondLst>
                                    <p:cond delay="0"/>
                                  </p:stCondLst>
                                  <p:childTnLst>
                                    <p:set>
                                      <p:cBhvr>
                                        <p:cTn dur="1" fill="hold" id="83">
                                          <p:stCondLst>
                                            <p:cond delay="0"/>
                                          </p:stCondLst>
                                        </p:cTn>
                                        <p:tgtEl>
                                          <p:spTgt spid="73"/>
                                        </p:tgtEl>
                                        <p:attrNameLst>
                                          <p:attrName>style.visibility</p:attrName>
                                        </p:attrNameLst>
                                      </p:cBhvr>
                                      <p:to>
                                        <p:strVal val="visible"/>
                                      </p:to>
                                    </p:set>
                                    <p:animEffect filter="wipe(left)" transition="in">
                                      <p:cBhvr>
                                        <p:cTn dur="500" id="84"/>
                                        <p:tgtEl>
                                          <p:spTgt spid="73"/>
                                        </p:tgtEl>
                                      </p:cBhvr>
                                    </p:animEffect>
                                  </p:childTnLst>
                                </p:cTn>
                              </p:par>
                            </p:childTnLst>
                          </p:cTn>
                        </p:par>
                        <p:par>
                          <p:cTn fill="hold" id="85" nodeType="afterGroup">
                            <p:stCondLst>
                              <p:cond delay="4300"/>
                            </p:stCondLst>
                            <p:childTnLst>
                              <p:par>
                                <p:cTn fill="hold" grpId="0" id="86" nodeType="afterEffect" presetClass="entr" presetID="2" presetSubtype="2">
                                  <p:stCondLst>
                                    <p:cond delay="0"/>
                                  </p:stCondLst>
                                  <p:childTnLst>
                                    <p:set>
                                      <p:cBhvr>
                                        <p:cTn dur="1" fill="hold" id="87">
                                          <p:stCondLst>
                                            <p:cond delay="0"/>
                                          </p:stCondLst>
                                        </p:cTn>
                                        <p:tgtEl>
                                          <p:spTgt spid="74"/>
                                        </p:tgtEl>
                                        <p:attrNameLst>
                                          <p:attrName>style.visibility</p:attrName>
                                        </p:attrNameLst>
                                      </p:cBhvr>
                                      <p:to>
                                        <p:strVal val="visible"/>
                                      </p:to>
                                    </p:set>
                                    <p:anim calcmode="lin" valueType="num">
                                      <p:cBhvr additive="base">
                                        <p:cTn dur="300" fill="hold" id="88"/>
                                        <p:tgtEl>
                                          <p:spTgt spid="74"/>
                                        </p:tgtEl>
                                        <p:attrNameLst>
                                          <p:attrName>ppt_x</p:attrName>
                                        </p:attrNameLst>
                                      </p:cBhvr>
                                      <p:tavLst>
                                        <p:tav tm="0">
                                          <p:val>
                                            <p:strVal val="1+#ppt_w/2"/>
                                          </p:val>
                                        </p:tav>
                                        <p:tav tm="100000">
                                          <p:val>
                                            <p:strVal val="#ppt_x"/>
                                          </p:val>
                                        </p:tav>
                                      </p:tavLst>
                                    </p:anim>
                                    <p:anim calcmode="lin" valueType="num">
                                      <p:cBhvr additive="base">
                                        <p:cTn dur="300" fill="hold" id="89"/>
                                        <p:tgtEl>
                                          <p:spTgt spid="74"/>
                                        </p:tgtEl>
                                        <p:attrNameLst>
                                          <p:attrName>ppt_y</p:attrName>
                                        </p:attrNameLst>
                                      </p:cBhvr>
                                      <p:tavLst>
                                        <p:tav tm="0">
                                          <p:val>
                                            <p:strVal val="#ppt_y"/>
                                          </p:val>
                                        </p:tav>
                                        <p:tav tm="100000">
                                          <p:val>
                                            <p:strVal val="#ppt_y"/>
                                          </p:val>
                                        </p:tav>
                                      </p:tavLst>
                                    </p:anim>
                                  </p:childTnLst>
                                </p:cTn>
                              </p:par>
                            </p:childTnLst>
                          </p:cTn>
                        </p:par>
                        <p:par>
                          <p:cTn fill="hold" id="90" nodeType="afterGroup">
                            <p:stCondLst>
                              <p:cond delay="4600"/>
                            </p:stCondLst>
                            <p:childTnLst>
                              <p:par>
                                <p:cTn fill="hold" id="91" nodeType="afterEffect" presetClass="entr" presetID="22" presetSubtype="2">
                                  <p:stCondLst>
                                    <p:cond delay="0"/>
                                  </p:stCondLst>
                                  <p:childTnLst>
                                    <p:set>
                                      <p:cBhvr>
                                        <p:cTn dur="1" fill="hold" id="92">
                                          <p:stCondLst>
                                            <p:cond delay="0"/>
                                          </p:stCondLst>
                                        </p:cTn>
                                        <p:tgtEl>
                                          <p:spTgt spid="75"/>
                                        </p:tgtEl>
                                        <p:attrNameLst>
                                          <p:attrName>style.visibility</p:attrName>
                                        </p:attrNameLst>
                                      </p:cBhvr>
                                      <p:to>
                                        <p:strVal val="visible"/>
                                      </p:to>
                                    </p:set>
                                    <p:animEffect filter="wipe(right)" transition="in">
                                      <p:cBhvr>
                                        <p:cTn dur="500" id="93"/>
                                        <p:tgtEl>
                                          <p:spTgt spid="75"/>
                                        </p:tgtEl>
                                      </p:cBhvr>
                                    </p:animEffect>
                                  </p:childTnLst>
                                </p:cTn>
                              </p:par>
                            </p:childTnLst>
                          </p:cTn>
                        </p:par>
                        <p:par>
                          <p:cTn fill="hold" id="94" nodeType="afterGroup">
                            <p:stCondLst>
                              <p:cond delay="5100"/>
                            </p:stCondLst>
                            <p:childTnLst>
                              <p:par>
                                <p:cTn fill="hold" grpId="0" id="95" nodeType="afterEffect" presetClass="entr" presetID="2" presetSubtype="8">
                                  <p:stCondLst>
                                    <p:cond delay="0"/>
                                  </p:stCondLst>
                                  <p:childTnLst>
                                    <p:set>
                                      <p:cBhvr>
                                        <p:cTn dur="1" fill="hold" id="96">
                                          <p:stCondLst>
                                            <p:cond delay="0"/>
                                          </p:stCondLst>
                                        </p:cTn>
                                        <p:tgtEl>
                                          <p:spTgt spid="76"/>
                                        </p:tgtEl>
                                        <p:attrNameLst>
                                          <p:attrName>style.visibility</p:attrName>
                                        </p:attrNameLst>
                                      </p:cBhvr>
                                      <p:to>
                                        <p:strVal val="visible"/>
                                      </p:to>
                                    </p:set>
                                    <p:anim calcmode="lin" valueType="num">
                                      <p:cBhvr additive="base">
                                        <p:cTn dur="300" fill="hold" id="97"/>
                                        <p:tgtEl>
                                          <p:spTgt spid="76"/>
                                        </p:tgtEl>
                                        <p:attrNameLst>
                                          <p:attrName>ppt_x</p:attrName>
                                        </p:attrNameLst>
                                      </p:cBhvr>
                                      <p:tavLst>
                                        <p:tav tm="0">
                                          <p:val>
                                            <p:strVal val="0-#ppt_w/2"/>
                                          </p:val>
                                        </p:tav>
                                        <p:tav tm="100000">
                                          <p:val>
                                            <p:strVal val="#ppt_x"/>
                                          </p:val>
                                        </p:tav>
                                      </p:tavLst>
                                    </p:anim>
                                    <p:anim calcmode="lin" valueType="num">
                                      <p:cBhvr additive="base">
                                        <p:cTn dur="300" fill="hold" id="98"/>
                                        <p:tgtEl>
                                          <p:spTgt spid="76"/>
                                        </p:tgtEl>
                                        <p:attrNameLst>
                                          <p:attrName>ppt_y</p:attrName>
                                        </p:attrNameLst>
                                      </p:cBhvr>
                                      <p:tavLst>
                                        <p:tav tm="0">
                                          <p:val>
                                            <p:strVal val="#ppt_y"/>
                                          </p:val>
                                        </p:tav>
                                        <p:tav tm="100000">
                                          <p:val>
                                            <p:strVal val="#ppt_y"/>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194"/>
      <p:bldP grpId="0" spid="195"/>
      <p:bldP grpId="0" spid="196"/>
      <p:bldP grpId="0" spid="38"/>
      <p:bldP grpId="0" spid="39"/>
      <p:bldP grpId="0" spid="40"/>
      <p:bldP grpId="0" spid="70"/>
      <p:bldP grpId="0" spid="72"/>
      <p:bldP grpId="0" spid="74"/>
      <p:bldP grpId="0" spid="76"/>
    </p:bldLst>
  </p:timing>
</p:sld>
</file>

<file path=ppt/slides/slide22.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bg>
      <p:bgPr>
        <a:blipFill dpi="0" rotWithShape="1">
          <a:blip r:embed="rId3">
            <a:lum/>
            <a:extLst>
              <a:ext uri="{28A0092B-C50C-407E-A947-70E740481C1C}">
                <a14:useLocalDpi/>
              </a:ext>
            </a:extLst>
          </a:blip>
          <a:stretch>
            <a:fillRect/>
          </a:stretch>
        </a:blipFill>
        <a:effectLst/>
      </p:bgPr>
    </p:bg>
    <p:spTree>
      <p:nvGrpSpPr>
        <p:cNvPr id="1" name=""/>
        <p:cNvGrpSpPr/>
        <p:nvPr/>
      </p:nvGrpSpPr>
      <p:grpSpPr>
        <a:xfrm>
          <a:off x="0" y="0"/>
          <a:ext cx="0" cy="0"/>
        </a:xfrm>
      </p:grpSpPr>
      <p:sp>
        <p:nvSpPr>
          <p:cNvPr id="2" name="等腰三角形 1"/>
          <p:cNvSpPr/>
          <p:nvPr/>
        </p:nvSpPr>
        <p:spPr>
          <a:xfrm>
            <a:off x="2030065" y="1671490"/>
            <a:ext cx="2376264" cy="2025056"/>
          </a:xfrm>
          <a:prstGeom prst="triangle">
            <a:avLst/>
          </a:prstGeom>
          <a:solidFill>
            <a:schemeClr val="tx1">
              <a:lumMod val="65000"/>
              <a:lumOff val="35000"/>
              <a:alpha val="14000"/>
            </a:schemeClr>
          </a:solid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8" name="TextBox 7"/>
          <p:cNvSpPr txBox="1"/>
          <p:nvPr/>
        </p:nvSpPr>
        <p:spPr>
          <a:xfrm>
            <a:off x="2419741" y="1856894"/>
            <a:ext cx="1762442" cy="1920240"/>
          </a:xfrm>
          <a:prstGeom prst="rect">
            <a:avLst/>
          </a:prstGeom>
          <a:noFill/>
        </p:spPr>
        <p:txBody>
          <a:bodyPr rtlCol="0" wrap="none">
            <a:spAutoFit/>
          </a:bodyPr>
          <a:lstStyle/>
          <a:p>
            <a:r>
              <a:rPr altLang="zh-CN" lang="en-US" smtClean="0" sz="12000">
                <a:solidFill>
                  <a:schemeClr val="accent5"/>
                </a:solidFill>
                <a:latin charset="0" panose="020b0806030902050204" pitchFamily="34" typeface="Impact"/>
              </a:rPr>
              <a:t>04</a:t>
            </a:r>
          </a:p>
        </p:txBody>
      </p:sp>
      <p:sp>
        <p:nvSpPr>
          <p:cNvPr id="9" name="TextBox 8"/>
          <p:cNvSpPr txBox="1"/>
          <p:nvPr/>
        </p:nvSpPr>
        <p:spPr>
          <a:xfrm>
            <a:off x="4211960" y="1912771"/>
            <a:ext cx="2926080" cy="914400"/>
          </a:xfrm>
          <a:prstGeom prst="rect">
            <a:avLst/>
          </a:prstGeom>
          <a:noFill/>
        </p:spPr>
        <p:txBody>
          <a:bodyPr rtlCol="0" wrap="none">
            <a:spAutoFit/>
          </a:bodyPr>
          <a:lstStyle/>
          <a:p>
            <a:r>
              <a:rPr altLang="en-US" b="1" lang="zh-CN" sz="5400">
                <a:solidFill>
                  <a:schemeClr val="tx1">
                    <a:lumMod val="65000"/>
                    <a:lumOff val="35000"/>
                    <a:alpha val="91000"/>
                  </a:schemeClr>
                </a:solidFill>
                <a:latin charset="-122" pitchFamily="34" typeface="微软雅黑"/>
                <a:ea charset="-122" pitchFamily="34" typeface="微软雅黑"/>
                <a:cs charset="-122" panose="03000509000000000000" pitchFamily="65" typeface="方正豪体简体"/>
              </a:rPr>
              <a:t>资金预算</a:t>
            </a:r>
          </a:p>
        </p:txBody>
      </p:sp>
      <p:cxnSp>
        <p:nvCxnSpPr>
          <p:cNvPr id="11" name="直接连接符 10"/>
          <p:cNvCxnSpPr/>
          <p:nvPr/>
        </p:nvCxnSpPr>
        <p:spPr>
          <a:xfrm>
            <a:off x="4152688" y="2826390"/>
            <a:ext cx="3083608" cy="0"/>
          </a:xfrm>
          <a:prstGeom prst="line">
            <a:avLst/>
          </a:prstGeom>
          <a:ln>
            <a:solidFill>
              <a:schemeClr val="tx1">
                <a:lumMod val="65000"/>
                <a:lumOff val="35000"/>
              </a:schemeClr>
            </a:solidFill>
            <a:prstDash val="dash"/>
          </a:ln>
        </p:spPr>
        <p:style>
          <a:lnRef idx="1">
            <a:schemeClr val="accent1"/>
          </a:lnRef>
          <a:fillRef idx="0">
            <a:schemeClr val="accent1"/>
          </a:fillRef>
          <a:effectRef idx="0">
            <a:schemeClr val="accent1"/>
          </a:effectRef>
          <a:fontRef idx="minor">
            <a:schemeClr val="tx1"/>
          </a:fontRef>
        </p:style>
      </p:cxnSp>
      <p:grpSp>
        <p:nvGrpSpPr>
          <p:cNvPr id="13" name="组合 12"/>
          <p:cNvGrpSpPr/>
          <p:nvPr/>
        </p:nvGrpSpPr>
        <p:grpSpPr>
          <a:xfrm>
            <a:off x="4572000" y="2920883"/>
            <a:ext cx="974819" cy="307777"/>
            <a:chOff x="1694389" y="3210530"/>
            <a:chExt cx="974819" cy="307777"/>
          </a:xfrm>
        </p:grpSpPr>
        <p:sp>
          <p:nvSpPr>
            <p:cNvPr id="14" name="矩形 13"/>
            <p:cNvSpPr/>
            <p:nvPr/>
          </p:nvSpPr>
          <p:spPr>
            <a:xfrm flipH="1">
              <a:off x="1694389" y="3363838"/>
              <a:ext cx="72008" cy="72008"/>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5" name="TextBox 14"/>
            <p:cNvSpPr txBox="1"/>
            <p:nvPr/>
          </p:nvSpPr>
          <p:spPr>
            <a:xfrm>
              <a:off x="1766397" y="3210530"/>
              <a:ext cx="894080" cy="304800"/>
            </a:xfrm>
            <a:prstGeom prst="rect">
              <a:avLst/>
            </a:prstGeom>
            <a:noFill/>
          </p:spPr>
          <p:txBody>
            <a:bodyPr rtlCol="0" wrap="none">
              <a:spAutoFit/>
            </a:bodyPr>
            <a:lstStyle/>
            <a:p>
              <a:r>
                <a:rPr altLang="en-US" lang="zh-CN" sz="1400">
                  <a:solidFill>
                    <a:schemeClr val="tx1">
                      <a:lumMod val="65000"/>
                      <a:lumOff val="35000"/>
                      <a:alpha val="91000"/>
                    </a:schemeClr>
                  </a:solidFill>
                  <a:latin charset="-122" pitchFamily="34" typeface="微软雅黑"/>
                  <a:ea charset="-122" pitchFamily="34" typeface="微软雅黑"/>
                  <a:cs charset="-122" panose="03000509000000000000" pitchFamily="65" typeface="方正豪体简体"/>
                </a:rPr>
                <a:t>资金来源</a:t>
              </a:r>
            </a:p>
          </p:txBody>
        </p:sp>
      </p:grpSp>
      <p:grpSp>
        <p:nvGrpSpPr>
          <p:cNvPr id="16" name="组合 15"/>
          <p:cNvGrpSpPr/>
          <p:nvPr/>
        </p:nvGrpSpPr>
        <p:grpSpPr>
          <a:xfrm>
            <a:off x="5973445" y="2920883"/>
            <a:ext cx="974819" cy="307777"/>
            <a:chOff x="1694389" y="3537387"/>
            <a:chExt cx="974819" cy="307777"/>
          </a:xfrm>
        </p:grpSpPr>
        <p:sp>
          <p:nvSpPr>
            <p:cNvPr id="17" name="矩形 16"/>
            <p:cNvSpPr/>
            <p:nvPr/>
          </p:nvSpPr>
          <p:spPr>
            <a:xfrm flipH="1">
              <a:off x="1694389" y="3690695"/>
              <a:ext cx="72008" cy="72008"/>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8" name="TextBox 17"/>
            <p:cNvSpPr txBox="1"/>
            <p:nvPr/>
          </p:nvSpPr>
          <p:spPr>
            <a:xfrm>
              <a:off x="1766397" y="3537387"/>
              <a:ext cx="894080" cy="304800"/>
            </a:xfrm>
            <a:prstGeom prst="rect">
              <a:avLst/>
            </a:prstGeom>
            <a:noFill/>
          </p:spPr>
          <p:txBody>
            <a:bodyPr rtlCol="0" wrap="none">
              <a:spAutoFit/>
            </a:bodyPr>
            <a:lstStyle/>
            <a:p>
              <a:r>
                <a:rPr altLang="en-US" lang="zh-CN" sz="1400">
                  <a:solidFill>
                    <a:schemeClr val="tx1">
                      <a:lumMod val="65000"/>
                      <a:lumOff val="35000"/>
                      <a:alpha val="91000"/>
                    </a:schemeClr>
                  </a:solidFill>
                  <a:latin charset="-122" pitchFamily="34" typeface="微软雅黑"/>
                  <a:ea charset="-122" pitchFamily="34" typeface="微软雅黑"/>
                  <a:cs charset="-122" panose="03000509000000000000" pitchFamily="65" typeface="方正豪体简体"/>
                </a:rPr>
                <a:t>方案回报</a:t>
              </a:r>
            </a:p>
          </p:txBody>
        </p:sp>
      </p:grpSp>
      <p:grpSp>
        <p:nvGrpSpPr>
          <p:cNvPr id="19" name="组合 18"/>
          <p:cNvGrpSpPr/>
          <p:nvPr/>
        </p:nvGrpSpPr>
        <p:grpSpPr>
          <a:xfrm>
            <a:off x="4572000" y="3280923"/>
            <a:ext cx="974819" cy="307777"/>
            <a:chOff x="1694389" y="3875941"/>
            <a:chExt cx="974819" cy="307777"/>
          </a:xfrm>
        </p:grpSpPr>
        <p:sp>
          <p:nvSpPr>
            <p:cNvPr id="20" name="矩形 19"/>
            <p:cNvSpPr/>
            <p:nvPr/>
          </p:nvSpPr>
          <p:spPr>
            <a:xfrm flipH="1">
              <a:off x="1694389" y="4029249"/>
              <a:ext cx="72008" cy="72008"/>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21" name="TextBox 20"/>
            <p:cNvSpPr txBox="1"/>
            <p:nvPr/>
          </p:nvSpPr>
          <p:spPr>
            <a:xfrm>
              <a:off x="1766397" y="3875941"/>
              <a:ext cx="894080" cy="304800"/>
            </a:xfrm>
            <a:prstGeom prst="rect">
              <a:avLst/>
            </a:prstGeom>
            <a:noFill/>
          </p:spPr>
          <p:txBody>
            <a:bodyPr rtlCol="0" wrap="none">
              <a:spAutoFit/>
            </a:bodyPr>
            <a:lstStyle/>
            <a:p>
              <a:r>
                <a:rPr altLang="en-US" lang="zh-CN" sz="1400">
                  <a:solidFill>
                    <a:schemeClr val="tx1">
                      <a:lumMod val="65000"/>
                      <a:lumOff val="35000"/>
                      <a:alpha val="91000"/>
                    </a:schemeClr>
                  </a:solidFill>
                  <a:latin charset="-122" pitchFamily="34" typeface="微软雅黑"/>
                  <a:ea charset="-122" pitchFamily="34" typeface="微软雅黑"/>
                  <a:cs charset="-122" panose="03000509000000000000" pitchFamily="65" typeface="方正豪体简体"/>
                </a:rPr>
                <a:t>投资风险</a:t>
              </a:r>
            </a:p>
          </p:txBody>
        </p:sp>
      </p:grpSp>
      <p:grpSp>
        <p:nvGrpSpPr>
          <p:cNvPr id="22" name="组合 21"/>
          <p:cNvGrpSpPr/>
          <p:nvPr/>
        </p:nvGrpSpPr>
        <p:grpSpPr>
          <a:xfrm>
            <a:off x="5973445" y="3280923"/>
            <a:ext cx="974819" cy="307777"/>
            <a:chOff x="1694389" y="4211992"/>
            <a:chExt cx="974819" cy="307777"/>
          </a:xfrm>
        </p:grpSpPr>
        <p:sp>
          <p:nvSpPr>
            <p:cNvPr id="23" name="矩形 22"/>
            <p:cNvSpPr/>
            <p:nvPr/>
          </p:nvSpPr>
          <p:spPr>
            <a:xfrm flipH="1">
              <a:off x="1694389" y="4365300"/>
              <a:ext cx="72008" cy="72008"/>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24" name="TextBox 23"/>
            <p:cNvSpPr txBox="1"/>
            <p:nvPr/>
          </p:nvSpPr>
          <p:spPr>
            <a:xfrm>
              <a:off x="1766397" y="4211992"/>
              <a:ext cx="894080" cy="304800"/>
            </a:xfrm>
            <a:prstGeom prst="rect">
              <a:avLst/>
            </a:prstGeom>
            <a:noFill/>
          </p:spPr>
          <p:txBody>
            <a:bodyPr rtlCol="0" wrap="none">
              <a:spAutoFit/>
            </a:bodyPr>
            <a:lstStyle/>
            <a:p>
              <a:r>
                <a:rPr altLang="en-US" lang="zh-CN" sz="1400">
                  <a:solidFill>
                    <a:schemeClr val="tx1">
                      <a:lumMod val="65000"/>
                      <a:lumOff val="35000"/>
                      <a:alpha val="91000"/>
                    </a:schemeClr>
                  </a:solidFill>
                  <a:latin charset="-122" pitchFamily="34" typeface="微软雅黑"/>
                  <a:ea charset="-122" pitchFamily="34" typeface="微软雅黑"/>
                  <a:cs charset="-122" panose="03000509000000000000" pitchFamily="65" typeface="方正豪体简体"/>
                </a:rPr>
                <a:t>预计收入</a:t>
              </a:r>
            </a:p>
          </p:txBody>
        </p:sp>
      </p:grpSp>
      <p:sp>
        <p:nvSpPr>
          <p:cNvPr id="25" name="等腰三角形 24"/>
          <p:cNvSpPr/>
          <p:nvPr/>
        </p:nvSpPr>
        <p:spPr>
          <a:xfrm rot="18035668">
            <a:off x="2382960" y="1282354"/>
            <a:ext cx="360040" cy="310379"/>
          </a:xfrm>
          <a:prstGeom prst="triangl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26" name="等腰三角形 25"/>
          <p:cNvSpPr/>
          <p:nvPr/>
        </p:nvSpPr>
        <p:spPr>
          <a:xfrm rot="21283756">
            <a:off x="1968923" y="1497553"/>
            <a:ext cx="191945" cy="165470"/>
          </a:xfrm>
          <a:prstGeom prst="triangl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27" name="等腰三角形 26"/>
          <p:cNvSpPr/>
          <p:nvPr/>
        </p:nvSpPr>
        <p:spPr>
          <a:xfrm rot="15968007">
            <a:off x="1663185" y="1888656"/>
            <a:ext cx="304349" cy="227352"/>
          </a:xfrm>
          <a:prstGeom prs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Tree>
    <p:extLst>
      <p:ext uri="{BB962C8B-B14F-4D97-AF65-F5344CB8AC3E}">
        <p14:creationId val="1024548692"/>
      </p:ext>
    </p:extLst>
  </p:cSld>
  <p:clrMapOvr>
    <a:masterClrMapping/>
  </p:clrMapOvr>
  <p:transition spd="med">
    <p:fade/>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2" presetSubtype="9">
                                  <p:stCondLst>
                                    <p:cond delay="0"/>
                                  </p:stCondLst>
                                  <p:childTnLst>
                                    <p:set>
                                      <p:cBhvr>
                                        <p:cTn dur="1" fill="hold" id="6">
                                          <p:stCondLst>
                                            <p:cond delay="0"/>
                                          </p:stCondLst>
                                        </p:cTn>
                                        <p:tgtEl>
                                          <p:spTgt spid="25"/>
                                        </p:tgtEl>
                                        <p:attrNameLst>
                                          <p:attrName>style.visibility</p:attrName>
                                        </p:attrNameLst>
                                      </p:cBhvr>
                                      <p:to>
                                        <p:strVal val="visible"/>
                                      </p:to>
                                    </p:set>
                                    <p:anim calcmode="lin" valueType="num">
                                      <p:cBhvr additive="base">
                                        <p:cTn dur="1100" fill="hold" id="7"/>
                                        <p:tgtEl>
                                          <p:spTgt spid="25"/>
                                        </p:tgtEl>
                                        <p:attrNameLst>
                                          <p:attrName>ppt_x</p:attrName>
                                        </p:attrNameLst>
                                      </p:cBhvr>
                                      <p:tavLst>
                                        <p:tav tm="0">
                                          <p:val>
                                            <p:strVal val="0-#ppt_w/2"/>
                                          </p:val>
                                        </p:tav>
                                        <p:tav tm="100000">
                                          <p:val>
                                            <p:strVal val="#ppt_x"/>
                                          </p:val>
                                        </p:tav>
                                      </p:tavLst>
                                    </p:anim>
                                    <p:anim calcmode="lin" valueType="num">
                                      <p:cBhvr additive="base">
                                        <p:cTn dur="1100" fill="hold" id="8"/>
                                        <p:tgtEl>
                                          <p:spTgt spid="25"/>
                                        </p:tgtEl>
                                        <p:attrNameLst>
                                          <p:attrName>ppt_y</p:attrName>
                                        </p:attrNameLst>
                                      </p:cBhvr>
                                      <p:tavLst>
                                        <p:tav tm="0">
                                          <p:val>
                                            <p:strVal val="0-#ppt_h/2"/>
                                          </p:val>
                                        </p:tav>
                                        <p:tav tm="100000">
                                          <p:val>
                                            <p:strVal val="#ppt_y"/>
                                          </p:val>
                                        </p:tav>
                                      </p:tavLst>
                                    </p:anim>
                                  </p:childTnLst>
                                </p:cTn>
                              </p:par>
                              <p:par>
                                <p:cTn fill="hold" grpId="1" id="9" nodeType="withEffect" presetClass="emph" presetID="8" presetSubtype="0">
                                  <p:stCondLst>
                                    <p:cond delay="0"/>
                                  </p:stCondLst>
                                  <p:childTnLst>
                                    <p:animRot by="21600000">
                                      <p:cBhvr>
                                        <p:cTn dur="1100" fill="hold" id="10"/>
                                        <p:tgtEl>
                                          <p:spTgt spid="25"/>
                                        </p:tgtEl>
                                        <p:attrNameLst>
                                          <p:attrName>r</p:attrName>
                                        </p:attrNameLst>
                                      </p:cBhvr>
                                    </p:animRot>
                                  </p:childTnLst>
                                </p:cTn>
                              </p:par>
                              <p:par>
                                <p:cTn fill="hold" grpId="0" id="11" nodeType="withEffect" presetClass="entr" presetID="2" presetSubtype="9">
                                  <p:stCondLst>
                                    <p:cond delay="600"/>
                                  </p:stCondLst>
                                  <p:childTnLst>
                                    <p:set>
                                      <p:cBhvr>
                                        <p:cTn dur="1" fill="hold" id="12">
                                          <p:stCondLst>
                                            <p:cond delay="0"/>
                                          </p:stCondLst>
                                        </p:cTn>
                                        <p:tgtEl>
                                          <p:spTgt spid="26"/>
                                        </p:tgtEl>
                                        <p:attrNameLst>
                                          <p:attrName>style.visibility</p:attrName>
                                        </p:attrNameLst>
                                      </p:cBhvr>
                                      <p:to>
                                        <p:strVal val="visible"/>
                                      </p:to>
                                    </p:set>
                                    <p:anim calcmode="lin" valueType="num">
                                      <p:cBhvr additive="base">
                                        <p:cTn dur="1100" fill="hold" id="13"/>
                                        <p:tgtEl>
                                          <p:spTgt spid="26"/>
                                        </p:tgtEl>
                                        <p:attrNameLst>
                                          <p:attrName>ppt_x</p:attrName>
                                        </p:attrNameLst>
                                      </p:cBhvr>
                                      <p:tavLst>
                                        <p:tav tm="0">
                                          <p:val>
                                            <p:strVal val="0-#ppt_w/2"/>
                                          </p:val>
                                        </p:tav>
                                        <p:tav tm="100000">
                                          <p:val>
                                            <p:strVal val="#ppt_x"/>
                                          </p:val>
                                        </p:tav>
                                      </p:tavLst>
                                    </p:anim>
                                    <p:anim calcmode="lin" valueType="num">
                                      <p:cBhvr additive="base">
                                        <p:cTn dur="1100" fill="hold" id="14"/>
                                        <p:tgtEl>
                                          <p:spTgt spid="26"/>
                                        </p:tgtEl>
                                        <p:attrNameLst>
                                          <p:attrName>ppt_y</p:attrName>
                                        </p:attrNameLst>
                                      </p:cBhvr>
                                      <p:tavLst>
                                        <p:tav tm="0">
                                          <p:val>
                                            <p:strVal val="0-#ppt_h/2"/>
                                          </p:val>
                                        </p:tav>
                                        <p:tav tm="100000">
                                          <p:val>
                                            <p:strVal val="#ppt_y"/>
                                          </p:val>
                                        </p:tav>
                                      </p:tavLst>
                                    </p:anim>
                                  </p:childTnLst>
                                </p:cTn>
                              </p:par>
                              <p:par>
                                <p:cTn fill="hold" grpId="1" id="15" nodeType="withEffect" presetClass="emph" presetID="8" presetSubtype="0">
                                  <p:stCondLst>
                                    <p:cond delay="600"/>
                                  </p:stCondLst>
                                  <p:childTnLst>
                                    <p:animRot by="21600000">
                                      <p:cBhvr>
                                        <p:cTn dur="1100" fill="hold" id="16"/>
                                        <p:tgtEl>
                                          <p:spTgt spid="26"/>
                                        </p:tgtEl>
                                        <p:attrNameLst>
                                          <p:attrName>r</p:attrName>
                                        </p:attrNameLst>
                                      </p:cBhvr>
                                    </p:animRot>
                                  </p:childTnLst>
                                </p:cTn>
                              </p:par>
                              <p:par>
                                <p:cTn fill="hold" grpId="0" id="17" nodeType="withEffect" presetClass="entr" presetID="2" presetSubtype="9">
                                  <p:stCondLst>
                                    <p:cond delay="1200"/>
                                  </p:stCondLst>
                                  <p:childTnLst>
                                    <p:set>
                                      <p:cBhvr>
                                        <p:cTn dur="1" fill="hold" id="18">
                                          <p:stCondLst>
                                            <p:cond delay="0"/>
                                          </p:stCondLst>
                                        </p:cTn>
                                        <p:tgtEl>
                                          <p:spTgt spid="27"/>
                                        </p:tgtEl>
                                        <p:attrNameLst>
                                          <p:attrName>style.visibility</p:attrName>
                                        </p:attrNameLst>
                                      </p:cBhvr>
                                      <p:to>
                                        <p:strVal val="visible"/>
                                      </p:to>
                                    </p:set>
                                    <p:anim calcmode="lin" valueType="num">
                                      <p:cBhvr additive="base">
                                        <p:cTn dur="1100" fill="hold" id="19"/>
                                        <p:tgtEl>
                                          <p:spTgt spid="27"/>
                                        </p:tgtEl>
                                        <p:attrNameLst>
                                          <p:attrName>ppt_x</p:attrName>
                                        </p:attrNameLst>
                                      </p:cBhvr>
                                      <p:tavLst>
                                        <p:tav tm="0">
                                          <p:val>
                                            <p:strVal val="0-#ppt_w/2"/>
                                          </p:val>
                                        </p:tav>
                                        <p:tav tm="100000">
                                          <p:val>
                                            <p:strVal val="#ppt_x"/>
                                          </p:val>
                                        </p:tav>
                                      </p:tavLst>
                                    </p:anim>
                                    <p:anim calcmode="lin" valueType="num">
                                      <p:cBhvr additive="base">
                                        <p:cTn dur="1100" fill="hold" id="20"/>
                                        <p:tgtEl>
                                          <p:spTgt spid="27"/>
                                        </p:tgtEl>
                                        <p:attrNameLst>
                                          <p:attrName>ppt_y</p:attrName>
                                        </p:attrNameLst>
                                      </p:cBhvr>
                                      <p:tavLst>
                                        <p:tav tm="0">
                                          <p:val>
                                            <p:strVal val="0-#ppt_h/2"/>
                                          </p:val>
                                        </p:tav>
                                        <p:tav tm="100000">
                                          <p:val>
                                            <p:strVal val="#ppt_y"/>
                                          </p:val>
                                        </p:tav>
                                      </p:tavLst>
                                    </p:anim>
                                  </p:childTnLst>
                                </p:cTn>
                              </p:par>
                              <p:par>
                                <p:cTn fill="hold" grpId="1" id="21" nodeType="withEffect" presetClass="emph" presetID="8" presetSubtype="0">
                                  <p:stCondLst>
                                    <p:cond delay="1200"/>
                                  </p:stCondLst>
                                  <p:childTnLst>
                                    <p:animRot by="21600000">
                                      <p:cBhvr>
                                        <p:cTn dur="1100" fill="hold" id="22"/>
                                        <p:tgtEl>
                                          <p:spTgt spid="27"/>
                                        </p:tgtEl>
                                        <p:attrNameLst>
                                          <p:attrName>r</p:attrName>
                                        </p:attrNameLst>
                                      </p:cBhvr>
                                    </p:animRot>
                                  </p:childTnLst>
                                </p:cTn>
                              </p:par>
                              <p:par>
                                <p:cTn fill="hold" grpId="0" id="23" nodeType="withEffect" presetClass="entr" presetID="2" presetSubtype="9">
                                  <p:stCondLst>
                                    <p:cond delay="600"/>
                                  </p:stCondLst>
                                  <p:childTnLst>
                                    <p:set>
                                      <p:cBhvr>
                                        <p:cTn dur="1" fill="hold" id="24">
                                          <p:stCondLst>
                                            <p:cond delay="0"/>
                                          </p:stCondLst>
                                        </p:cTn>
                                        <p:tgtEl>
                                          <p:spTgt spid="2"/>
                                        </p:tgtEl>
                                        <p:attrNameLst>
                                          <p:attrName>style.visibility</p:attrName>
                                        </p:attrNameLst>
                                      </p:cBhvr>
                                      <p:to>
                                        <p:strVal val="visible"/>
                                      </p:to>
                                    </p:set>
                                    <p:anim calcmode="lin" valueType="num">
                                      <p:cBhvr additive="base">
                                        <p:cTn dur="1100" fill="hold" id="25"/>
                                        <p:tgtEl>
                                          <p:spTgt spid="2"/>
                                        </p:tgtEl>
                                        <p:attrNameLst>
                                          <p:attrName>ppt_x</p:attrName>
                                        </p:attrNameLst>
                                      </p:cBhvr>
                                      <p:tavLst>
                                        <p:tav tm="0">
                                          <p:val>
                                            <p:strVal val="0-#ppt_w/2"/>
                                          </p:val>
                                        </p:tav>
                                        <p:tav tm="100000">
                                          <p:val>
                                            <p:strVal val="#ppt_x"/>
                                          </p:val>
                                        </p:tav>
                                      </p:tavLst>
                                    </p:anim>
                                    <p:anim calcmode="lin" valueType="num">
                                      <p:cBhvr additive="base">
                                        <p:cTn dur="1100" fill="hold" id="26"/>
                                        <p:tgtEl>
                                          <p:spTgt spid="2"/>
                                        </p:tgtEl>
                                        <p:attrNameLst>
                                          <p:attrName>ppt_y</p:attrName>
                                        </p:attrNameLst>
                                      </p:cBhvr>
                                      <p:tavLst>
                                        <p:tav tm="0">
                                          <p:val>
                                            <p:strVal val="0-#ppt_h/2"/>
                                          </p:val>
                                        </p:tav>
                                        <p:tav tm="100000">
                                          <p:val>
                                            <p:strVal val="#ppt_y"/>
                                          </p:val>
                                        </p:tav>
                                      </p:tavLst>
                                    </p:anim>
                                  </p:childTnLst>
                                </p:cTn>
                              </p:par>
                              <p:par>
                                <p:cTn fill="hold" grpId="1" id="27" nodeType="withEffect" presetClass="emph" presetID="8" presetSubtype="0">
                                  <p:stCondLst>
                                    <p:cond delay="700"/>
                                  </p:stCondLst>
                                  <p:childTnLst>
                                    <p:animRot by="21600000">
                                      <p:cBhvr>
                                        <p:cTn dur="1100" fill="hold" id="28"/>
                                        <p:tgtEl>
                                          <p:spTgt spid="2"/>
                                        </p:tgtEl>
                                        <p:attrNameLst>
                                          <p:attrName>r</p:attrName>
                                        </p:attrNameLst>
                                      </p:cBhvr>
                                    </p:animRot>
                                  </p:childTnLst>
                                </p:cTn>
                              </p:par>
                            </p:childTnLst>
                          </p:cTn>
                        </p:par>
                        <p:par>
                          <p:cTn fill="hold" id="29" nodeType="afterGroup">
                            <p:stCondLst>
                              <p:cond delay="2300"/>
                            </p:stCondLst>
                            <p:childTnLst>
                              <p:par>
                                <p:cTn fill="hold" grpId="0" id="30" nodeType="afterEffect" presetClass="entr" presetID="10" presetSubtype="0">
                                  <p:stCondLst>
                                    <p:cond delay="0"/>
                                  </p:stCondLst>
                                  <p:childTnLst>
                                    <p:set>
                                      <p:cBhvr>
                                        <p:cTn dur="1" fill="hold" id="31">
                                          <p:stCondLst>
                                            <p:cond delay="0"/>
                                          </p:stCondLst>
                                        </p:cTn>
                                        <p:tgtEl>
                                          <p:spTgt spid="8"/>
                                        </p:tgtEl>
                                        <p:attrNameLst>
                                          <p:attrName>style.visibility</p:attrName>
                                        </p:attrNameLst>
                                      </p:cBhvr>
                                      <p:to>
                                        <p:strVal val="visible"/>
                                      </p:to>
                                    </p:set>
                                    <p:animEffect filter="fade" transition="in">
                                      <p:cBhvr>
                                        <p:cTn dur="500" id="32"/>
                                        <p:tgtEl>
                                          <p:spTgt spid="8"/>
                                        </p:tgtEl>
                                      </p:cBhvr>
                                    </p:animEffect>
                                  </p:childTnLst>
                                </p:cTn>
                              </p:par>
                            </p:childTnLst>
                          </p:cTn>
                        </p:par>
                        <p:par>
                          <p:cTn fill="hold" id="33" nodeType="afterGroup">
                            <p:stCondLst>
                              <p:cond delay="2800"/>
                            </p:stCondLst>
                            <p:childTnLst>
                              <p:par>
                                <p:cTn fill="hold" id="34" nodeType="afterEffect" presetClass="entr" presetID="22" presetSubtype="8">
                                  <p:stCondLst>
                                    <p:cond delay="0"/>
                                  </p:stCondLst>
                                  <p:childTnLst>
                                    <p:set>
                                      <p:cBhvr>
                                        <p:cTn dur="1" fill="hold" id="35">
                                          <p:stCondLst>
                                            <p:cond delay="0"/>
                                          </p:stCondLst>
                                        </p:cTn>
                                        <p:tgtEl>
                                          <p:spTgt spid="11"/>
                                        </p:tgtEl>
                                        <p:attrNameLst>
                                          <p:attrName>style.visibility</p:attrName>
                                        </p:attrNameLst>
                                      </p:cBhvr>
                                      <p:to>
                                        <p:strVal val="visible"/>
                                      </p:to>
                                    </p:set>
                                    <p:animEffect filter="wipe(left)" transition="in">
                                      <p:cBhvr>
                                        <p:cTn dur="500" id="36"/>
                                        <p:tgtEl>
                                          <p:spTgt spid="11"/>
                                        </p:tgtEl>
                                      </p:cBhvr>
                                    </p:animEffect>
                                  </p:childTnLst>
                                </p:cTn>
                              </p:par>
                            </p:childTnLst>
                          </p:cTn>
                        </p:par>
                        <p:par>
                          <p:cTn fill="hold" id="37" nodeType="afterGroup">
                            <p:stCondLst>
                              <p:cond delay="3300"/>
                            </p:stCondLst>
                            <p:childTnLst>
                              <p:par>
                                <p:cTn fill="hold" grpId="0" id="38" nodeType="afterEffect" presetClass="entr" presetID="12" presetSubtype="1">
                                  <p:stCondLst>
                                    <p:cond delay="0"/>
                                  </p:stCondLst>
                                  <p:childTnLst>
                                    <p:set>
                                      <p:cBhvr>
                                        <p:cTn dur="1" fill="hold" id="39">
                                          <p:stCondLst>
                                            <p:cond delay="0"/>
                                          </p:stCondLst>
                                        </p:cTn>
                                        <p:tgtEl>
                                          <p:spTgt spid="9"/>
                                        </p:tgtEl>
                                        <p:attrNameLst>
                                          <p:attrName>style.visibility</p:attrName>
                                        </p:attrNameLst>
                                      </p:cBhvr>
                                      <p:to>
                                        <p:strVal val="visible"/>
                                      </p:to>
                                    </p:set>
                                    <p:anim calcmode="lin" valueType="num">
                                      <p:cBhvr additive="base">
                                        <p:cTn dur="500" id="40"/>
                                        <p:tgtEl>
                                          <p:spTgt spid="9"/>
                                        </p:tgtEl>
                                        <p:attrNameLst>
                                          <p:attrName>ppt_y</p:attrName>
                                        </p:attrNameLst>
                                      </p:cBhvr>
                                      <p:tavLst>
                                        <p:tav tm="0">
                                          <p:val>
                                            <p:strVal val="#ppt_y-#ppt_h*1.125000"/>
                                          </p:val>
                                        </p:tav>
                                        <p:tav tm="100000">
                                          <p:val>
                                            <p:strVal val="#ppt_y"/>
                                          </p:val>
                                        </p:tav>
                                      </p:tavLst>
                                    </p:anim>
                                    <p:animEffect filter="wipe(down)" transition="in">
                                      <p:cBhvr>
                                        <p:cTn dur="500" id="41"/>
                                        <p:tgtEl>
                                          <p:spTgt spid="9"/>
                                        </p:tgtEl>
                                      </p:cBhvr>
                                    </p:animEffect>
                                  </p:childTnLst>
                                </p:cTn>
                              </p:par>
                              <p:par>
                                <p:cTn fill="hold" id="42" nodeType="withEffect" presetClass="entr" presetID="42" presetSubtype="0">
                                  <p:stCondLst>
                                    <p:cond delay="200"/>
                                  </p:stCondLst>
                                  <p:childTnLst>
                                    <p:set>
                                      <p:cBhvr>
                                        <p:cTn dur="1" fill="hold" id="43">
                                          <p:stCondLst>
                                            <p:cond delay="0"/>
                                          </p:stCondLst>
                                        </p:cTn>
                                        <p:tgtEl>
                                          <p:spTgt spid="13"/>
                                        </p:tgtEl>
                                        <p:attrNameLst>
                                          <p:attrName>style.visibility</p:attrName>
                                        </p:attrNameLst>
                                      </p:cBhvr>
                                      <p:to>
                                        <p:strVal val="visible"/>
                                      </p:to>
                                    </p:set>
                                    <p:animEffect filter="fade" transition="in">
                                      <p:cBhvr>
                                        <p:cTn dur="500" id="44"/>
                                        <p:tgtEl>
                                          <p:spTgt spid="13"/>
                                        </p:tgtEl>
                                      </p:cBhvr>
                                    </p:animEffect>
                                    <p:anim calcmode="lin" valueType="num">
                                      <p:cBhvr>
                                        <p:cTn dur="500" fill="hold" id="45"/>
                                        <p:tgtEl>
                                          <p:spTgt spid="13"/>
                                        </p:tgtEl>
                                        <p:attrNameLst>
                                          <p:attrName>ppt_x</p:attrName>
                                        </p:attrNameLst>
                                      </p:cBhvr>
                                      <p:tavLst>
                                        <p:tav tm="0">
                                          <p:val>
                                            <p:strVal val="#ppt_x"/>
                                          </p:val>
                                        </p:tav>
                                        <p:tav tm="100000">
                                          <p:val>
                                            <p:strVal val="#ppt_x"/>
                                          </p:val>
                                        </p:tav>
                                      </p:tavLst>
                                    </p:anim>
                                    <p:anim calcmode="lin" valueType="num">
                                      <p:cBhvr>
                                        <p:cTn dur="500" fill="hold" id="46"/>
                                        <p:tgtEl>
                                          <p:spTgt spid="13"/>
                                        </p:tgtEl>
                                        <p:attrNameLst>
                                          <p:attrName>ppt_y</p:attrName>
                                        </p:attrNameLst>
                                      </p:cBhvr>
                                      <p:tavLst>
                                        <p:tav tm="0">
                                          <p:val>
                                            <p:strVal val="#ppt_y+.1"/>
                                          </p:val>
                                        </p:tav>
                                        <p:tav tm="100000">
                                          <p:val>
                                            <p:strVal val="#ppt_y"/>
                                          </p:val>
                                        </p:tav>
                                      </p:tavLst>
                                    </p:anim>
                                  </p:childTnLst>
                                </p:cTn>
                              </p:par>
                              <p:par>
                                <p:cTn fill="hold" id="47" nodeType="withEffect" presetClass="entr" presetID="42" presetSubtype="0">
                                  <p:stCondLst>
                                    <p:cond delay="400"/>
                                  </p:stCondLst>
                                  <p:childTnLst>
                                    <p:set>
                                      <p:cBhvr>
                                        <p:cTn dur="1" fill="hold" id="48">
                                          <p:stCondLst>
                                            <p:cond delay="0"/>
                                          </p:stCondLst>
                                        </p:cTn>
                                        <p:tgtEl>
                                          <p:spTgt spid="16"/>
                                        </p:tgtEl>
                                        <p:attrNameLst>
                                          <p:attrName>style.visibility</p:attrName>
                                        </p:attrNameLst>
                                      </p:cBhvr>
                                      <p:to>
                                        <p:strVal val="visible"/>
                                      </p:to>
                                    </p:set>
                                    <p:animEffect filter="fade" transition="in">
                                      <p:cBhvr>
                                        <p:cTn dur="500" id="49"/>
                                        <p:tgtEl>
                                          <p:spTgt spid="16"/>
                                        </p:tgtEl>
                                      </p:cBhvr>
                                    </p:animEffect>
                                    <p:anim calcmode="lin" valueType="num">
                                      <p:cBhvr>
                                        <p:cTn dur="500" fill="hold" id="50"/>
                                        <p:tgtEl>
                                          <p:spTgt spid="16"/>
                                        </p:tgtEl>
                                        <p:attrNameLst>
                                          <p:attrName>ppt_x</p:attrName>
                                        </p:attrNameLst>
                                      </p:cBhvr>
                                      <p:tavLst>
                                        <p:tav tm="0">
                                          <p:val>
                                            <p:strVal val="#ppt_x"/>
                                          </p:val>
                                        </p:tav>
                                        <p:tav tm="100000">
                                          <p:val>
                                            <p:strVal val="#ppt_x"/>
                                          </p:val>
                                        </p:tav>
                                      </p:tavLst>
                                    </p:anim>
                                    <p:anim calcmode="lin" valueType="num">
                                      <p:cBhvr>
                                        <p:cTn dur="500" fill="hold" id="51"/>
                                        <p:tgtEl>
                                          <p:spTgt spid="16"/>
                                        </p:tgtEl>
                                        <p:attrNameLst>
                                          <p:attrName>ppt_y</p:attrName>
                                        </p:attrNameLst>
                                      </p:cBhvr>
                                      <p:tavLst>
                                        <p:tav tm="0">
                                          <p:val>
                                            <p:strVal val="#ppt_y+.1"/>
                                          </p:val>
                                        </p:tav>
                                        <p:tav tm="100000">
                                          <p:val>
                                            <p:strVal val="#ppt_y"/>
                                          </p:val>
                                        </p:tav>
                                      </p:tavLst>
                                    </p:anim>
                                  </p:childTnLst>
                                </p:cTn>
                              </p:par>
                              <p:par>
                                <p:cTn fill="hold" id="52" nodeType="withEffect" presetClass="entr" presetID="42" presetSubtype="0">
                                  <p:stCondLst>
                                    <p:cond delay="600"/>
                                  </p:stCondLst>
                                  <p:childTnLst>
                                    <p:set>
                                      <p:cBhvr>
                                        <p:cTn dur="1" fill="hold" id="53">
                                          <p:stCondLst>
                                            <p:cond delay="0"/>
                                          </p:stCondLst>
                                        </p:cTn>
                                        <p:tgtEl>
                                          <p:spTgt spid="19"/>
                                        </p:tgtEl>
                                        <p:attrNameLst>
                                          <p:attrName>style.visibility</p:attrName>
                                        </p:attrNameLst>
                                      </p:cBhvr>
                                      <p:to>
                                        <p:strVal val="visible"/>
                                      </p:to>
                                    </p:set>
                                    <p:animEffect filter="fade" transition="in">
                                      <p:cBhvr>
                                        <p:cTn dur="500" id="54"/>
                                        <p:tgtEl>
                                          <p:spTgt spid="19"/>
                                        </p:tgtEl>
                                      </p:cBhvr>
                                    </p:animEffect>
                                    <p:anim calcmode="lin" valueType="num">
                                      <p:cBhvr>
                                        <p:cTn dur="500" fill="hold" id="55"/>
                                        <p:tgtEl>
                                          <p:spTgt spid="19"/>
                                        </p:tgtEl>
                                        <p:attrNameLst>
                                          <p:attrName>ppt_x</p:attrName>
                                        </p:attrNameLst>
                                      </p:cBhvr>
                                      <p:tavLst>
                                        <p:tav tm="0">
                                          <p:val>
                                            <p:strVal val="#ppt_x"/>
                                          </p:val>
                                        </p:tav>
                                        <p:tav tm="100000">
                                          <p:val>
                                            <p:strVal val="#ppt_x"/>
                                          </p:val>
                                        </p:tav>
                                      </p:tavLst>
                                    </p:anim>
                                    <p:anim calcmode="lin" valueType="num">
                                      <p:cBhvr>
                                        <p:cTn dur="500" fill="hold" id="56"/>
                                        <p:tgtEl>
                                          <p:spTgt spid="19"/>
                                        </p:tgtEl>
                                        <p:attrNameLst>
                                          <p:attrName>ppt_y</p:attrName>
                                        </p:attrNameLst>
                                      </p:cBhvr>
                                      <p:tavLst>
                                        <p:tav tm="0">
                                          <p:val>
                                            <p:strVal val="#ppt_y+.1"/>
                                          </p:val>
                                        </p:tav>
                                        <p:tav tm="100000">
                                          <p:val>
                                            <p:strVal val="#ppt_y"/>
                                          </p:val>
                                        </p:tav>
                                      </p:tavLst>
                                    </p:anim>
                                  </p:childTnLst>
                                </p:cTn>
                              </p:par>
                              <p:par>
                                <p:cTn fill="hold" id="57" nodeType="withEffect" presetClass="entr" presetID="42" presetSubtype="0">
                                  <p:stCondLst>
                                    <p:cond delay="800"/>
                                  </p:stCondLst>
                                  <p:childTnLst>
                                    <p:set>
                                      <p:cBhvr>
                                        <p:cTn dur="1" fill="hold" id="58">
                                          <p:stCondLst>
                                            <p:cond delay="0"/>
                                          </p:stCondLst>
                                        </p:cTn>
                                        <p:tgtEl>
                                          <p:spTgt spid="22"/>
                                        </p:tgtEl>
                                        <p:attrNameLst>
                                          <p:attrName>style.visibility</p:attrName>
                                        </p:attrNameLst>
                                      </p:cBhvr>
                                      <p:to>
                                        <p:strVal val="visible"/>
                                      </p:to>
                                    </p:set>
                                    <p:animEffect filter="fade" transition="in">
                                      <p:cBhvr>
                                        <p:cTn dur="500" id="59"/>
                                        <p:tgtEl>
                                          <p:spTgt spid="22"/>
                                        </p:tgtEl>
                                      </p:cBhvr>
                                    </p:animEffect>
                                    <p:anim calcmode="lin" valueType="num">
                                      <p:cBhvr>
                                        <p:cTn dur="500" fill="hold" id="60"/>
                                        <p:tgtEl>
                                          <p:spTgt spid="22"/>
                                        </p:tgtEl>
                                        <p:attrNameLst>
                                          <p:attrName>ppt_x</p:attrName>
                                        </p:attrNameLst>
                                      </p:cBhvr>
                                      <p:tavLst>
                                        <p:tav tm="0">
                                          <p:val>
                                            <p:strVal val="#ppt_x"/>
                                          </p:val>
                                        </p:tav>
                                        <p:tav tm="100000">
                                          <p:val>
                                            <p:strVal val="#ppt_x"/>
                                          </p:val>
                                        </p:tav>
                                      </p:tavLst>
                                    </p:anim>
                                    <p:anim calcmode="lin" valueType="num">
                                      <p:cBhvr>
                                        <p:cTn dur="500" fill="hold" id="61"/>
                                        <p:tgtEl>
                                          <p:spTgt spid="22"/>
                                        </p:tgtEl>
                                        <p:attrNameLst>
                                          <p:attrName>ppt_y</p:attrName>
                                        </p:attrNameLst>
                                      </p:cBhvr>
                                      <p:tavLst>
                                        <p:tav tm="0">
                                          <p:val>
                                            <p:strVal val="#ppt_y+.1"/>
                                          </p:val>
                                        </p:tav>
                                        <p:tav tm="100000">
                                          <p:val>
                                            <p:strVal val="#ppt_y"/>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2"/>
      <p:bldP grpId="1" spid="2"/>
      <p:bldP grpId="0" spid="8"/>
      <p:bldP grpId="0" spid="9"/>
      <p:bldP grpId="0" spid="25"/>
      <p:bldP grpId="1" spid="25"/>
      <p:bldP grpId="0" spid="26"/>
      <p:bldP grpId="1" spid="26"/>
      <p:bldP grpId="0" spid="27"/>
      <p:bldP grpId="1" spid="27"/>
    </p:bldLst>
  </p:timing>
</p:sld>
</file>

<file path=ppt/slides/slide23.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bg>
      <p:bgPr>
        <a:blipFill dpi="0" rotWithShape="1">
          <a:blip r:embed="rId3">
            <a:lum/>
            <a:extLst>
              <a:ext uri="{28A0092B-C50C-407E-A947-70E740481C1C}">
                <a14:useLocalDpi/>
              </a:ext>
            </a:extLst>
          </a:blip>
          <a:stretch>
            <a:fillRect/>
          </a:stretch>
        </a:blipFill>
        <a:effectLst/>
      </p:bgPr>
    </p:bg>
    <p:spTree>
      <p:nvGrpSpPr>
        <p:cNvPr id="1" name=""/>
        <p:cNvGrpSpPr/>
        <p:nvPr/>
      </p:nvGrpSpPr>
      <p:grpSpPr>
        <a:xfrm>
          <a:off x="0" y="0"/>
          <a:ext cx="0" cy="0"/>
        </a:xfrm>
      </p:grpSpPr>
      <p:sp>
        <p:nvSpPr>
          <p:cNvPr id="194" name="矩形 193"/>
          <p:cNvSpPr/>
          <p:nvPr/>
        </p:nvSpPr>
        <p:spPr>
          <a:xfrm>
            <a:off x="0" y="434529"/>
            <a:ext cx="755576" cy="409030"/>
          </a:xfrm>
          <a:prstGeom prst="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95" name="TextBox 194"/>
          <p:cNvSpPr txBox="1"/>
          <p:nvPr/>
        </p:nvSpPr>
        <p:spPr>
          <a:xfrm>
            <a:off x="683568" y="360988"/>
            <a:ext cx="2592288" cy="335280"/>
          </a:xfrm>
          <a:prstGeom prst="rect">
            <a:avLst/>
          </a:prstGeom>
          <a:noFill/>
          <a:effectLst/>
        </p:spPr>
        <p:txBody>
          <a:bodyPr rtlCol="0" wrap="square">
            <a:spAutoFit/>
          </a:bodyPr>
          <a:lstStyle/>
          <a:p>
            <a:r>
              <a:rPr altLang="en-US" b="1" lang="zh-CN" smtClean="0" sz="1600">
                <a:solidFill>
                  <a:schemeClr val="tx1">
                    <a:lumMod val="65000"/>
                    <a:lumOff val="35000"/>
                  </a:schemeClr>
                </a:solidFill>
                <a:latin charset="-122" pitchFamily="34" typeface="微软雅黑"/>
                <a:ea charset="-122" pitchFamily="34" typeface="微软雅黑"/>
              </a:rPr>
              <a:t>在这里填写目录标题内容</a:t>
            </a:r>
          </a:p>
        </p:txBody>
      </p:sp>
      <p:sp>
        <p:nvSpPr>
          <p:cNvPr id="196" name="矩形 195"/>
          <p:cNvSpPr/>
          <p:nvPr/>
        </p:nvSpPr>
        <p:spPr>
          <a:xfrm>
            <a:off x="715208" y="607789"/>
            <a:ext cx="1544955" cy="304800"/>
          </a:xfrm>
          <a:prstGeom prst="rect">
            <a:avLst/>
          </a:prstGeom>
        </p:spPr>
        <p:txBody>
          <a:bodyPr wrap="none">
            <a:spAutoFit/>
          </a:bodyPr>
          <a:lstStyle/>
          <a:p>
            <a:r>
              <a:rPr altLang="zh-CN" lang="en-US" sz="1400">
                <a:solidFill>
                  <a:schemeClr val="tx1">
                    <a:lumMod val="65000"/>
                    <a:lumOff val="35000"/>
                  </a:schemeClr>
                </a:solidFill>
                <a:latin charset="0" panose="020b0806030902050204" pitchFamily="34" typeface="Impact"/>
              </a:rPr>
              <a:t>Fill in the title here</a:t>
            </a:r>
          </a:p>
        </p:txBody>
      </p:sp>
      <p:sp>
        <p:nvSpPr>
          <p:cNvPr id="31" name="Freeform 5"/>
          <p:cNvSpPr/>
          <p:nvPr/>
        </p:nvSpPr>
        <p:spPr bwMode="auto">
          <a:xfrm>
            <a:off x="4437435" y="3154976"/>
            <a:ext cx="1142677" cy="972108"/>
          </a:xfrm>
          <a:custGeom>
            <a:cxnLst>
              <a:cxn ang="0">
                <a:pos x="1935" y="13"/>
              </a:cxn>
              <a:cxn ang="0">
                <a:pos x="1870" y="52"/>
              </a:cxn>
              <a:cxn ang="0">
                <a:pos x="1848" y="90"/>
              </a:cxn>
              <a:cxn ang="0">
                <a:pos x="1847" y="123"/>
              </a:cxn>
              <a:cxn ang="0">
                <a:pos x="1877" y="173"/>
              </a:cxn>
              <a:cxn ang="0">
                <a:pos x="1933" y="236"/>
              </a:cxn>
              <a:cxn ang="0">
                <a:pos x="1942" y="269"/>
              </a:cxn>
              <a:cxn ang="0">
                <a:pos x="1930" y="312"/>
              </a:cxn>
              <a:cxn ang="0">
                <a:pos x="1894" y="348"/>
              </a:cxn>
              <a:cxn ang="0">
                <a:pos x="1839" y="371"/>
              </a:cxn>
              <a:cxn ang="0">
                <a:pos x="1773" y="380"/>
              </a:cxn>
              <a:cxn ang="0">
                <a:pos x="1724" y="375"/>
              </a:cxn>
              <a:cxn ang="0">
                <a:pos x="1666" y="355"/>
              </a:cxn>
              <a:cxn ang="0">
                <a:pos x="1625" y="323"/>
              </a:cxn>
              <a:cxn ang="0">
                <a:pos x="1605" y="281"/>
              </a:cxn>
              <a:cxn ang="0">
                <a:pos x="1609" y="245"/>
              </a:cxn>
              <a:cxn ang="0">
                <a:pos x="1652" y="189"/>
              </a:cxn>
              <a:cxn ang="0">
                <a:pos x="1697" y="133"/>
              </a:cxn>
              <a:cxn ang="0">
                <a:pos x="1701" y="99"/>
              </a:cxn>
              <a:cxn ang="0">
                <a:pos x="1684" y="61"/>
              </a:cxn>
              <a:cxn ang="0">
                <a:pos x="1637" y="23"/>
              </a:cxn>
              <a:cxn ang="0">
                <a:pos x="379" y="0"/>
              </a:cxn>
              <a:cxn ang="0">
                <a:pos x="366" y="1240"/>
              </a:cxn>
              <a:cxn ang="0">
                <a:pos x="318" y="1307"/>
              </a:cxn>
              <a:cxn ang="0">
                <a:pos x="280" y="1323"/>
              </a:cxn>
              <a:cxn ang="0">
                <a:pos x="246" y="1320"/>
              </a:cxn>
              <a:cxn ang="0">
                <a:pos x="190" y="1277"/>
              </a:cxn>
              <a:cxn ang="0">
                <a:pos x="134" y="1231"/>
              </a:cxn>
              <a:cxn ang="0">
                <a:pos x="100" y="1228"/>
              </a:cxn>
              <a:cxn ang="0">
                <a:pos x="58" y="1248"/>
              </a:cxn>
              <a:cxn ang="0">
                <a:pos x="26" y="1289"/>
              </a:cxn>
              <a:cxn ang="0">
                <a:pos x="4" y="1347"/>
              </a:cxn>
              <a:cxn ang="0">
                <a:pos x="0" y="1397"/>
              </a:cxn>
              <a:cxn ang="0">
                <a:pos x="8" y="1462"/>
              </a:cxn>
              <a:cxn ang="0">
                <a:pos x="33" y="1516"/>
              </a:cxn>
              <a:cxn ang="0">
                <a:pos x="67" y="1552"/>
              </a:cxn>
              <a:cxn ang="0">
                <a:pos x="110" y="1567"/>
              </a:cxn>
              <a:cxn ang="0">
                <a:pos x="145" y="1558"/>
              </a:cxn>
              <a:cxn ang="0">
                <a:pos x="208" y="1500"/>
              </a:cxn>
              <a:cxn ang="0">
                <a:pos x="258" y="1471"/>
              </a:cxn>
              <a:cxn ang="0">
                <a:pos x="289" y="1473"/>
              </a:cxn>
              <a:cxn ang="0">
                <a:pos x="325" y="1493"/>
              </a:cxn>
              <a:cxn ang="0">
                <a:pos x="374" y="1579"/>
              </a:cxn>
              <a:cxn ang="0">
                <a:pos x="435" y="2160"/>
              </a:cxn>
              <a:cxn ang="0">
                <a:pos x="655" y="2144"/>
              </a:cxn>
              <a:cxn ang="0">
                <a:pos x="868" y="2106"/>
              </a:cxn>
              <a:cxn ang="0">
                <a:pos x="1071" y="2046"/>
              </a:cxn>
              <a:cxn ang="0">
                <a:pos x="1268" y="1971"/>
              </a:cxn>
              <a:cxn ang="0">
                <a:pos x="1454" y="1875"/>
              </a:cxn>
              <a:cxn ang="0">
                <a:pos x="1630" y="1762"/>
              </a:cxn>
              <a:cxn ang="0">
                <a:pos x="1793" y="1634"/>
              </a:cxn>
              <a:cxn ang="0">
                <a:pos x="1942" y="1491"/>
              </a:cxn>
              <a:cxn ang="0">
                <a:pos x="2079" y="1334"/>
              </a:cxn>
              <a:cxn ang="0">
                <a:pos x="2198" y="1165"/>
              </a:cxn>
              <a:cxn ang="0">
                <a:pos x="2303" y="984"/>
              </a:cxn>
              <a:cxn ang="0">
                <a:pos x="2389" y="793"/>
              </a:cxn>
              <a:cxn ang="0">
                <a:pos x="2458" y="591"/>
              </a:cxn>
              <a:cxn ang="0">
                <a:pos x="2505" y="382"/>
              </a:cxn>
              <a:cxn ang="0">
                <a:pos x="2534" y="166"/>
              </a:cxn>
              <a:cxn ang="0">
                <a:pos x="1993" y="0"/>
              </a:cxn>
            </a:cxnLst>
            <a:rect b="b" l="0" r="r" t="0"/>
            <a:pathLst>
              <a:path h="2160" w="2539">
                <a:moveTo>
                  <a:pt x="1993" y="0"/>
                </a:moveTo>
                <a:lnTo>
                  <a:pt x="1993" y="0"/>
                </a:lnTo>
                <a:lnTo>
                  <a:pt x="1962" y="5"/>
                </a:lnTo>
                <a:lnTo>
                  <a:pt x="1935" y="13"/>
                </a:lnTo>
                <a:lnTo>
                  <a:pt x="1910" y="23"/>
                </a:lnTo>
                <a:lnTo>
                  <a:pt x="1888" y="38"/>
                </a:lnTo>
                <a:lnTo>
                  <a:pt x="1879" y="45"/>
                </a:lnTo>
                <a:lnTo>
                  <a:pt x="1870" y="52"/>
                </a:lnTo>
                <a:lnTo>
                  <a:pt x="1863" y="61"/>
                </a:lnTo>
                <a:lnTo>
                  <a:pt x="1857" y="70"/>
                </a:lnTo>
                <a:lnTo>
                  <a:pt x="1852" y="79"/>
                </a:lnTo>
                <a:lnTo>
                  <a:pt x="1848" y="90"/>
                </a:lnTo>
                <a:lnTo>
                  <a:pt x="1847" y="99"/>
                </a:lnTo>
                <a:lnTo>
                  <a:pt x="1847" y="110"/>
                </a:lnTo>
                <a:lnTo>
                  <a:pt x="1847" y="110"/>
                </a:lnTo>
                <a:lnTo>
                  <a:pt x="1847" y="123"/>
                </a:lnTo>
                <a:lnTo>
                  <a:pt x="1850" y="133"/>
                </a:lnTo>
                <a:lnTo>
                  <a:pt x="1856" y="144"/>
                </a:lnTo>
                <a:lnTo>
                  <a:pt x="1861" y="153"/>
                </a:lnTo>
                <a:lnTo>
                  <a:pt x="1877" y="173"/>
                </a:lnTo>
                <a:lnTo>
                  <a:pt x="1895" y="189"/>
                </a:lnTo>
                <a:lnTo>
                  <a:pt x="1912" y="207"/>
                </a:lnTo>
                <a:lnTo>
                  <a:pt x="1928" y="225"/>
                </a:lnTo>
                <a:lnTo>
                  <a:pt x="1933" y="236"/>
                </a:lnTo>
                <a:lnTo>
                  <a:pt x="1939" y="245"/>
                </a:lnTo>
                <a:lnTo>
                  <a:pt x="1942" y="258"/>
                </a:lnTo>
                <a:lnTo>
                  <a:pt x="1942" y="269"/>
                </a:lnTo>
                <a:lnTo>
                  <a:pt x="1942" y="269"/>
                </a:lnTo>
                <a:lnTo>
                  <a:pt x="1942" y="281"/>
                </a:lnTo>
                <a:lnTo>
                  <a:pt x="1939" y="292"/>
                </a:lnTo>
                <a:lnTo>
                  <a:pt x="1935" y="303"/>
                </a:lnTo>
                <a:lnTo>
                  <a:pt x="1930" y="312"/>
                </a:lnTo>
                <a:lnTo>
                  <a:pt x="1922" y="323"/>
                </a:lnTo>
                <a:lnTo>
                  <a:pt x="1913" y="332"/>
                </a:lnTo>
                <a:lnTo>
                  <a:pt x="1904" y="339"/>
                </a:lnTo>
                <a:lnTo>
                  <a:pt x="1894" y="348"/>
                </a:lnTo>
                <a:lnTo>
                  <a:pt x="1881" y="355"/>
                </a:lnTo>
                <a:lnTo>
                  <a:pt x="1868" y="361"/>
                </a:lnTo>
                <a:lnTo>
                  <a:pt x="1854" y="366"/>
                </a:lnTo>
                <a:lnTo>
                  <a:pt x="1839" y="371"/>
                </a:lnTo>
                <a:lnTo>
                  <a:pt x="1823" y="375"/>
                </a:lnTo>
                <a:lnTo>
                  <a:pt x="1807" y="379"/>
                </a:lnTo>
                <a:lnTo>
                  <a:pt x="1791" y="380"/>
                </a:lnTo>
                <a:lnTo>
                  <a:pt x="1773" y="380"/>
                </a:lnTo>
                <a:lnTo>
                  <a:pt x="1773" y="380"/>
                </a:lnTo>
                <a:lnTo>
                  <a:pt x="1756" y="380"/>
                </a:lnTo>
                <a:lnTo>
                  <a:pt x="1740" y="379"/>
                </a:lnTo>
                <a:lnTo>
                  <a:pt x="1724" y="375"/>
                </a:lnTo>
                <a:lnTo>
                  <a:pt x="1708" y="371"/>
                </a:lnTo>
                <a:lnTo>
                  <a:pt x="1693" y="366"/>
                </a:lnTo>
                <a:lnTo>
                  <a:pt x="1679" y="361"/>
                </a:lnTo>
                <a:lnTo>
                  <a:pt x="1666" y="355"/>
                </a:lnTo>
                <a:lnTo>
                  <a:pt x="1654" y="348"/>
                </a:lnTo>
                <a:lnTo>
                  <a:pt x="1643" y="339"/>
                </a:lnTo>
                <a:lnTo>
                  <a:pt x="1634" y="332"/>
                </a:lnTo>
                <a:lnTo>
                  <a:pt x="1625" y="323"/>
                </a:lnTo>
                <a:lnTo>
                  <a:pt x="1618" y="312"/>
                </a:lnTo>
                <a:lnTo>
                  <a:pt x="1612" y="303"/>
                </a:lnTo>
                <a:lnTo>
                  <a:pt x="1607" y="292"/>
                </a:lnTo>
                <a:lnTo>
                  <a:pt x="1605" y="281"/>
                </a:lnTo>
                <a:lnTo>
                  <a:pt x="1605" y="269"/>
                </a:lnTo>
                <a:lnTo>
                  <a:pt x="1605" y="269"/>
                </a:lnTo>
                <a:lnTo>
                  <a:pt x="1605" y="258"/>
                </a:lnTo>
                <a:lnTo>
                  <a:pt x="1609" y="245"/>
                </a:lnTo>
                <a:lnTo>
                  <a:pt x="1614" y="236"/>
                </a:lnTo>
                <a:lnTo>
                  <a:pt x="1619" y="225"/>
                </a:lnTo>
                <a:lnTo>
                  <a:pt x="1636" y="207"/>
                </a:lnTo>
                <a:lnTo>
                  <a:pt x="1652" y="189"/>
                </a:lnTo>
                <a:lnTo>
                  <a:pt x="1670" y="173"/>
                </a:lnTo>
                <a:lnTo>
                  <a:pt x="1686" y="153"/>
                </a:lnTo>
                <a:lnTo>
                  <a:pt x="1692" y="144"/>
                </a:lnTo>
                <a:lnTo>
                  <a:pt x="1697" y="133"/>
                </a:lnTo>
                <a:lnTo>
                  <a:pt x="1701" y="123"/>
                </a:lnTo>
                <a:lnTo>
                  <a:pt x="1701" y="110"/>
                </a:lnTo>
                <a:lnTo>
                  <a:pt x="1701" y="110"/>
                </a:lnTo>
                <a:lnTo>
                  <a:pt x="1701" y="99"/>
                </a:lnTo>
                <a:lnTo>
                  <a:pt x="1699" y="90"/>
                </a:lnTo>
                <a:lnTo>
                  <a:pt x="1695" y="79"/>
                </a:lnTo>
                <a:lnTo>
                  <a:pt x="1690" y="70"/>
                </a:lnTo>
                <a:lnTo>
                  <a:pt x="1684" y="61"/>
                </a:lnTo>
                <a:lnTo>
                  <a:pt x="1677" y="52"/>
                </a:lnTo>
                <a:lnTo>
                  <a:pt x="1668" y="45"/>
                </a:lnTo>
                <a:lnTo>
                  <a:pt x="1659" y="38"/>
                </a:lnTo>
                <a:lnTo>
                  <a:pt x="1637" y="23"/>
                </a:lnTo>
                <a:lnTo>
                  <a:pt x="1612" y="13"/>
                </a:lnTo>
                <a:lnTo>
                  <a:pt x="1585" y="5"/>
                </a:lnTo>
                <a:lnTo>
                  <a:pt x="1555" y="0"/>
                </a:lnTo>
                <a:lnTo>
                  <a:pt x="379" y="0"/>
                </a:lnTo>
                <a:lnTo>
                  <a:pt x="379" y="1185"/>
                </a:lnTo>
                <a:lnTo>
                  <a:pt x="379" y="1185"/>
                </a:lnTo>
                <a:lnTo>
                  <a:pt x="374" y="1213"/>
                </a:lnTo>
                <a:lnTo>
                  <a:pt x="366" y="1240"/>
                </a:lnTo>
                <a:lnTo>
                  <a:pt x="356" y="1264"/>
                </a:lnTo>
                <a:lnTo>
                  <a:pt x="341" y="1284"/>
                </a:lnTo>
                <a:lnTo>
                  <a:pt x="325" y="1302"/>
                </a:lnTo>
                <a:lnTo>
                  <a:pt x="318" y="1307"/>
                </a:lnTo>
                <a:lnTo>
                  <a:pt x="309" y="1314"/>
                </a:lnTo>
                <a:lnTo>
                  <a:pt x="300" y="1318"/>
                </a:lnTo>
                <a:lnTo>
                  <a:pt x="289" y="1322"/>
                </a:lnTo>
                <a:lnTo>
                  <a:pt x="280" y="1323"/>
                </a:lnTo>
                <a:lnTo>
                  <a:pt x="269" y="1323"/>
                </a:lnTo>
                <a:lnTo>
                  <a:pt x="269" y="1323"/>
                </a:lnTo>
                <a:lnTo>
                  <a:pt x="258" y="1323"/>
                </a:lnTo>
                <a:lnTo>
                  <a:pt x="246" y="1320"/>
                </a:lnTo>
                <a:lnTo>
                  <a:pt x="237" y="1316"/>
                </a:lnTo>
                <a:lnTo>
                  <a:pt x="226" y="1309"/>
                </a:lnTo>
                <a:lnTo>
                  <a:pt x="208" y="1295"/>
                </a:lnTo>
                <a:lnTo>
                  <a:pt x="190" y="1277"/>
                </a:lnTo>
                <a:lnTo>
                  <a:pt x="173" y="1258"/>
                </a:lnTo>
                <a:lnTo>
                  <a:pt x="154" y="1242"/>
                </a:lnTo>
                <a:lnTo>
                  <a:pt x="145" y="1237"/>
                </a:lnTo>
                <a:lnTo>
                  <a:pt x="134" y="1231"/>
                </a:lnTo>
                <a:lnTo>
                  <a:pt x="123" y="1228"/>
                </a:lnTo>
                <a:lnTo>
                  <a:pt x="110" y="1228"/>
                </a:lnTo>
                <a:lnTo>
                  <a:pt x="110" y="1228"/>
                </a:lnTo>
                <a:lnTo>
                  <a:pt x="100" y="1228"/>
                </a:lnTo>
                <a:lnTo>
                  <a:pt x="89" y="1231"/>
                </a:lnTo>
                <a:lnTo>
                  <a:pt x="78" y="1235"/>
                </a:lnTo>
                <a:lnTo>
                  <a:pt x="67" y="1240"/>
                </a:lnTo>
                <a:lnTo>
                  <a:pt x="58" y="1248"/>
                </a:lnTo>
                <a:lnTo>
                  <a:pt x="49" y="1257"/>
                </a:lnTo>
                <a:lnTo>
                  <a:pt x="40" y="1266"/>
                </a:lnTo>
                <a:lnTo>
                  <a:pt x="33" y="1277"/>
                </a:lnTo>
                <a:lnTo>
                  <a:pt x="26" y="1289"/>
                </a:lnTo>
                <a:lnTo>
                  <a:pt x="18" y="1302"/>
                </a:lnTo>
                <a:lnTo>
                  <a:pt x="13" y="1316"/>
                </a:lnTo>
                <a:lnTo>
                  <a:pt x="8" y="1331"/>
                </a:lnTo>
                <a:lnTo>
                  <a:pt x="4" y="1347"/>
                </a:lnTo>
                <a:lnTo>
                  <a:pt x="2" y="1363"/>
                </a:lnTo>
                <a:lnTo>
                  <a:pt x="0" y="1379"/>
                </a:lnTo>
                <a:lnTo>
                  <a:pt x="0" y="1397"/>
                </a:lnTo>
                <a:lnTo>
                  <a:pt x="0" y="1397"/>
                </a:lnTo>
                <a:lnTo>
                  <a:pt x="0" y="1414"/>
                </a:lnTo>
                <a:lnTo>
                  <a:pt x="2" y="1432"/>
                </a:lnTo>
                <a:lnTo>
                  <a:pt x="4" y="1448"/>
                </a:lnTo>
                <a:lnTo>
                  <a:pt x="8" y="1462"/>
                </a:lnTo>
                <a:lnTo>
                  <a:pt x="13" y="1478"/>
                </a:lnTo>
                <a:lnTo>
                  <a:pt x="18" y="1491"/>
                </a:lnTo>
                <a:lnTo>
                  <a:pt x="26" y="1504"/>
                </a:lnTo>
                <a:lnTo>
                  <a:pt x="33" y="1516"/>
                </a:lnTo>
                <a:lnTo>
                  <a:pt x="40" y="1527"/>
                </a:lnTo>
                <a:lnTo>
                  <a:pt x="49" y="1538"/>
                </a:lnTo>
                <a:lnTo>
                  <a:pt x="58" y="1545"/>
                </a:lnTo>
                <a:lnTo>
                  <a:pt x="67" y="1552"/>
                </a:lnTo>
                <a:lnTo>
                  <a:pt x="78" y="1558"/>
                </a:lnTo>
                <a:lnTo>
                  <a:pt x="89" y="1563"/>
                </a:lnTo>
                <a:lnTo>
                  <a:pt x="100" y="1565"/>
                </a:lnTo>
                <a:lnTo>
                  <a:pt x="110" y="1567"/>
                </a:lnTo>
                <a:lnTo>
                  <a:pt x="110" y="1567"/>
                </a:lnTo>
                <a:lnTo>
                  <a:pt x="123" y="1565"/>
                </a:lnTo>
                <a:lnTo>
                  <a:pt x="134" y="1561"/>
                </a:lnTo>
                <a:lnTo>
                  <a:pt x="145" y="1558"/>
                </a:lnTo>
                <a:lnTo>
                  <a:pt x="154" y="1551"/>
                </a:lnTo>
                <a:lnTo>
                  <a:pt x="173" y="1536"/>
                </a:lnTo>
                <a:lnTo>
                  <a:pt x="190" y="1518"/>
                </a:lnTo>
                <a:lnTo>
                  <a:pt x="208" y="1500"/>
                </a:lnTo>
                <a:lnTo>
                  <a:pt x="226" y="1484"/>
                </a:lnTo>
                <a:lnTo>
                  <a:pt x="237" y="1478"/>
                </a:lnTo>
                <a:lnTo>
                  <a:pt x="247" y="1473"/>
                </a:lnTo>
                <a:lnTo>
                  <a:pt x="258" y="1471"/>
                </a:lnTo>
                <a:lnTo>
                  <a:pt x="269" y="1469"/>
                </a:lnTo>
                <a:lnTo>
                  <a:pt x="269" y="1469"/>
                </a:lnTo>
                <a:lnTo>
                  <a:pt x="280" y="1469"/>
                </a:lnTo>
                <a:lnTo>
                  <a:pt x="289" y="1473"/>
                </a:lnTo>
                <a:lnTo>
                  <a:pt x="300" y="1475"/>
                </a:lnTo>
                <a:lnTo>
                  <a:pt x="309" y="1480"/>
                </a:lnTo>
                <a:lnTo>
                  <a:pt x="318" y="1486"/>
                </a:lnTo>
                <a:lnTo>
                  <a:pt x="325" y="1493"/>
                </a:lnTo>
                <a:lnTo>
                  <a:pt x="341" y="1509"/>
                </a:lnTo>
                <a:lnTo>
                  <a:pt x="354" y="1531"/>
                </a:lnTo>
                <a:lnTo>
                  <a:pt x="366" y="1554"/>
                </a:lnTo>
                <a:lnTo>
                  <a:pt x="374" y="1579"/>
                </a:lnTo>
                <a:lnTo>
                  <a:pt x="379" y="1608"/>
                </a:lnTo>
                <a:lnTo>
                  <a:pt x="379" y="2160"/>
                </a:lnTo>
                <a:lnTo>
                  <a:pt x="379" y="2160"/>
                </a:lnTo>
                <a:lnTo>
                  <a:pt x="435" y="2160"/>
                </a:lnTo>
                <a:lnTo>
                  <a:pt x="491" y="2158"/>
                </a:lnTo>
                <a:lnTo>
                  <a:pt x="545" y="2155"/>
                </a:lnTo>
                <a:lnTo>
                  <a:pt x="599" y="2149"/>
                </a:lnTo>
                <a:lnTo>
                  <a:pt x="655" y="2144"/>
                </a:lnTo>
                <a:lnTo>
                  <a:pt x="707" y="2137"/>
                </a:lnTo>
                <a:lnTo>
                  <a:pt x="761" y="2128"/>
                </a:lnTo>
                <a:lnTo>
                  <a:pt x="814" y="2117"/>
                </a:lnTo>
                <a:lnTo>
                  <a:pt x="868" y="2106"/>
                </a:lnTo>
                <a:lnTo>
                  <a:pt x="918" y="2093"/>
                </a:lnTo>
                <a:lnTo>
                  <a:pt x="970" y="2079"/>
                </a:lnTo>
                <a:lnTo>
                  <a:pt x="1021" y="2064"/>
                </a:lnTo>
                <a:lnTo>
                  <a:pt x="1071" y="2046"/>
                </a:lnTo>
                <a:lnTo>
                  <a:pt x="1122" y="2030"/>
                </a:lnTo>
                <a:lnTo>
                  <a:pt x="1171" y="2010"/>
                </a:lnTo>
                <a:lnTo>
                  <a:pt x="1219" y="1991"/>
                </a:lnTo>
                <a:lnTo>
                  <a:pt x="1268" y="1971"/>
                </a:lnTo>
                <a:lnTo>
                  <a:pt x="1315" y="1947"/>
                </a:lnTo>
                <a:lnTo>
                  <a:pt x="1362" y="1924"/>
                </a:lnTo>
                <a:lnTo>
                  <a:pt x="1409" y="1900"/>
                </a:lnTo>
                <a:lnTo>
                  <a:pt x="1454" y="1875"/>
                </a:lnTo>
                <a:lnTo>
                  <a:pt x="1499" y="1848"/>
                </a:lnTo>
                <a:lnTo>
                  <a:pt x="1544" y="1821"/>
                </a:lnTo>
                <a:lnTo>
                  <a:pt x="1587" y="1792"/>
                </a:lnTo>
                <a:lnTo>
                  <a:pt x="1630" y="1762"/>
                </a:lnTo>
                <a:lnTo>
                  <a:pt x="1672" y="1731"/>
                </a:lnTo>
                <a:lnTo>
                  <a:pt x="1713" y="1700"/>
                </a:lnTo>
                <a:lnTo>
                  <a:pt x="1753" y="1668"/>
                </a:lnTo>
                <a:lnTo>
                  <a:pt x="1793" y="1634"/>
                </a:lnTo>
                <a:lnTo>
                  <a:pt x="1832" y="1599"/>
                </a:lnTo>
                <a:lnTo>
                  <a:pt x="1870" y="1565"/>
                </a:lnTo>
                <a:lnTo>
                  <a:pt x="1906" y="1529"/>
                </a:lnTo>
                <a:lnTo>
                  <a:pt x="1942" y="1491"/>
                </a:lnTo>
                <a:lnTo>
                  <a:pt x="1978" y="1453"/>
                </a:lnTo>
                <a:lnTo>
                  <a:pt x="2013" y="1414"/>
                </a:lnTo>
                <a:lnTo>
                  <a:pt x="2045" y="1374"/>
                </a:lnTo>
                <a:lnTo>
                  <a:pt x="2079" y="1334"/>
                </a:lnTo>
                <a:lnTo>
                  <a:pt x="2110" y="1293"/>
                </a:lnTo>
                <a:lnTo>
                  <a:pt x="2141" y="1251"/>
                </a:lnTo>
                <a:lnTo>
                  <a:pt x="2169" y="1208"/>
                </a:lnTo>
                <a:lnTo>
                  <a:pt x="2198" y="1165"/>
                </a:lnTo>
                <a:lnTo>
                  <a:pt x="2227" y="1121"/>
                </a:lnTo>
                <a:lnTo>
                  <a:pt x="2252" y="1076"/>
                </a:lnTo>
                <a:lnTo>
                  <a:pt x="2278" y="1030"/>
                </a:lnTo>
                <a:lnTo>
                  <a:pt x="2303" y="984"/>
                </a:lnTo>
                <a:lnTo>
                  <a:pt x="2326" y="938"/>
                </a:lnTo>
                <a:lnTo>
                  <a:pt x="2348" y="889"/>
                </a:lnTo>
                <a:lnTo>
                  <a:pt x="2370" y="842"/>
                </a:lnTo>
                <a:lnTo>
                  <a:pt x="2389" y="793"/>
                </a:lnTo>
                <a:lnTo>
                  <a:pt x="2407" y="743"/>
                </a:lnTo>
                <a:lnTo>
                  <a:pt x="2425" y="694"/>
                </a:lnTo>
                <a:lnTo>
                  <a:pt x="2442" y="644"/>
                </a:lnTo>
                <a:lnTo>
                  <a:pt x="2458" y="591"/>
                </a:lnTo>
                <a:lnTo>
                  <a:pt x="2470" y="541"/>
                </a:lnTo>
                <a:lnTo>
                  <a:pt x="2483" y="489"/>
                </a:lnTo>
                <a:lnTo>
                  <a:pt x="2496" y="436"/>
                </a:lnTo>
                <a:lnTo>
                  <a:pt x="2505" y="382"/>
                </a:lnTo>
                <a:lnTo>
                  <a:pt x="2514" y="330"/>
                </a:lnTo>
                <a:lnTo>
                  <a:pt x="2521" y="276"/>
                </a:lnTo>
                <a:lnTo>
                  <a:pt x="2528" y="222"/>
                </a:lnTo>
                <a:lnTo>
                  <a:pt x="2534" y="166"/>
                </a:lnTo>
                <a:lnTo>
                  <a:pt x="2537" y="112"/>
                </a:lnTo>
                <a:lnTo>
                  <a:pt x="2539" y="56"/>
                </a:lnTo>
                <a:lnTo>
                  <a:pt x="2539" y="0"/>
                </a:lnTo>
                <a:lnTo>
                  <a:pt x="1993" y="0"/>
                </a:lnTo>
                <a:close/>
              </a:path>
            </a:pathLst>
          </a:custGeom>
          <a:solidFill>
            <a:schemeClr val="accent5"/>
          </a:solidFill>
          <a:ln>
            <a:noFill/>
          </a:ln>
          <a:extLst/>
        </p:spPr>
        <p:txBody>
          <a:bodyPr anchor="t" anchorCtr="0" bIns="45720" compatLnSpc="1" lIns="91440" numCol="1" rIns="91440" tIns="45720" vert="horz" wrap="square">
            <a:prstTxWarp prst="textNoShape">
              <a:avLst/>
            </a:prstTxWarp>
          </a:bodyPr>
          <a:lstStyle/>
          <a:p>
            <a:pPr defTabSz="914400" eaLnBrk="1" fontAlgn="auto" hangingPunct="1" indent="0" latinLnBrk="0" lvl="0" marL="0" marR="0">
              <a:lnSpc>
                <a:spcPct val="100000"/>
              </a:lnSpc>
              <a:spcBef>
                <a:spcPct val="0"/>
              </a:spcBef>
              <a:spcAft>
                <a:spcPct val="0"/>
              </a:spcAft>
              <a:buClrTx/>
              <a:buSzTx/>
              <a:buFontTx/>
              <a:buNone/>
              <a:defRPr/>
            </a:pPr>
            <a:endParaRPr b="0" baseline="0" cap="none" i="0" kern="0" kumimoji="0" lang="en-US" noProof="0" normalizeH="0" spc="0" strike="noStrike" sz="1800" u="none">
              <a:ln>
                <a:noFill/>
              </a:ln>
              <a:solidFill>
                <a:sysClr lastClr="000000" val="windowText"/>
              </a:solidFill>
              <a:effectLst/>
              <a:uLnTx/>
              <a:uFillTx/>
            </a:endParaRPr>
          </a:p>
        </p:txBody>
      </p:sp>
      <p:sp>
        <p:nvSpPr>
          <p:cNvPr id="32" name="Freeform 6"/>
          <p:cNvSpPr/>
          <p:nvPr/>
        </p:nvSpPr>
        <p:spPr bwMode="auto">
          <a:xfrm>
            <a:off x="4608004" y="2182868"/>
            <a:ext cx="972108" cy="1143127"/>
          </a:xfrm>
          <a:custGeom>
            <a:cxnLst>
              <a:cxn ang="0">
                <a:pos x="2160" y="2104"/>
              </a:cxn>
              <a:cxn ang="0">
                <a:pos x="2142" y="1886"/>
              </a:cxn>
              <a:cxn ang="0">
                <a:pos x="2104" y="1673"/>
              </a:cxn>
              <a:cxn ang="0">
                <a:pos x="2046" y="1468"/>
              </a:cxn>
              <a:cxn ang="0">
                <a:pos x="1969" y="1271"/>
              </a:cxn>
              <a:cxn ang="0">
                <a:pos x="1873" y="1085"/>
              </a:cxn>
              <a:cxn ang="0">
                <a:pos x="1762" y="911"/>
              </a:cxn>
              <a:cxn ang="0">
                <a:pos x="1634" y="746"/>
              </a:cxn>
              <a:cxn ang="0">
                <a:pos x="1491" y="597"/>
              </a:cxn>
              <a:cxn ang="0">
                <a:pos x="1334" y="462"/>
              </a:cxn>
              <a:cxn ang="0">
                <a:pos x="1165" y="341"/>
              </a:cxn>
              <a:cxn ang="0">
                <a:pos x="983" y="236"/>
              </a:cxn>
              <a:cxn ang="0">
                <a:pos x="792" y="150"/>
              </a:cxn>
              <a:cxn ang="0">
                <a:pos x="591" y="83"/>
              </a:cxn>
              <a:cxn ang="0">
                <a:pos x="382" y="34"/>
              </a:cxn>
              <a:cxn ang="0">
                <a:pos x="166" y="7"/>
              </a:cxn>
              <a:cxn ang="0">
                <a:pos x="0" y="546"/>
              </a:cxn>
              <a:cxn ang="0">
                <a:pos x="23" y="629"/>
              </a:cxn>
              <a:cxn ang="0">
                <a:pos x="61" y="676"/>
              </a:cxn>
              <a:cxn ang="0">
                <a:pos x="99" y="692"/>
              </a:cxn>
              <a:cxn ang="0">
                <a:pos x="133" y="689"/>
              </a:cxn>
              <a:cxn ang="0">
                <a:pos x="189" y="645"/>
              </a:cxn>
              <a:cxn ang="0">
                <a:pos x="245" y="600"/>
              </a:cxn>
              <a:cxn ang="0">
                <a:pos x="279" y="597"/>
              </a:cxn>
              <a:cxn ang="0">
                <a:pos x="321" y="617"/>
              </a:cxn>
              <a:cxn ang="0">
                <a:pos x="355" y="658"/>
              </a:cxn>
              <a:cxn ang="0">
                <a:pos x="375" y="716"/>
              </a:cxn>
              <a:cxn ang="0">
                <a:pos x="380" y="766"/>
              </a:cxn>
              <a:cxn ang="0">
                <a:pos x="371" y="831"/>
              </a:cxn>
              <a:cxn ang="0">
                <a:pos x="348" y="885"/>
              </a:cxn>
              <a:cxn ang="0">
                <a:pos x="312" y="921"/>
              </a:cxn>
              <a:cxn ang="0">
                <a:pos x="269" y="936"/>
              </a:cxn>
              <a:cxn ang="0">
                <a:pos x="234" y="927"/>
              </a:cxn>
              <a:cxn ang="0">
                <a:pos x="171" y="869"/>
              </a:cxn>
              <a:cxn ang="0">
                <a:pos x="123" y="840"/>
              </a:cxn>
              <a:cxn ang="0">
                <a:pos x="90" y="842"/>
              </a:cxn>
              <a:cxn ang="0">
                <a:pos x="52" y="864"/>
              </a:cxn>
              <a:cxn ang="0">
                <a:pos x="13" y="929"/>
              </a:cxn>
              <a:cxn ang="0">
                <a:pos x="1176" y="2160"/>
              </a:cxn>
              <a:cxn ang="0">
                <a:pos x="1258" y="2183"/>
              </a:cxn>
              <a:cxn ang="0">
                <a:pos x="1305" y="2221"/>
              </a:cxn>
              <a:cxn ang="0">
                <a:pos x="1322" y="2259"/>
              </a:cxn>
              <a:cxn ang="0">
                <a:pos x="1318" y="2293"/>
              </a:cxn>
              <a:cxn ang="0">
                <a:pos x="1273" y="2349"/>
              </a:cxn>
              <a:cxn ang="0">
                <a:pos x="1230" y="2405"/>
              </a:cxn>
              <a:cxn ang="0">
                <a:pos x="1226" y="2441"/>
              </a:cxn>
              <a:cxn ang="0">
                <a:pos x="1246" y="2483"/>
              </a:cxn>
              <a:cxn ang="0">
                <a:pos x="1287" y="2515"/>
              </a:cxn>
              <a:cxn ang="0">
                <a:pos x="1345" y="2535"/>
              </a:cxn>
              <a:cxn ang="0">
                <a:pos x="1394" y="2540"/>
              </a:cxn>
              <a:cxn ang="0">
                <a:pos x="1460" y="2531"/>
              </a:cxn>
              <a:cxn ang="0">
                <a:pos x="1515" y="2508"/>
              </a:cxn>
              <a:cxn ang="0">
                <a:pos x="1551" y="2472"/>
              </a:cxn>
              <a:cxn ang="0">
                <a:pos x="1563" y="2429"/>
              </a:cxn>
              <a:cxn ang="0">
                <a:pos x="1554" y="2396"/>
              </a:cxn>
              <a:cxn ang="0">
                <a:pos x="1498" y="2333"/>
              </a:cxn>
              <a:cxn ang="0">
                <a:pos x="1468" y="2283"/>
              </a:cxn>
              <a:cxn ang="0">
                <a:pos x="1469" y="2250"/>
              </a:cxn>
              <a:cxn ang="0">
                <a:pos x="1491" y="2212"/>
              </a:cxn>
              <a:cxn ang="0">
                <a:pos x="1556" y="2173"/>
              </a:cxn>
            </a:cxnLst>
            <a:rect b="b" l="0" r="r" t="0"/>
            <a:pathLst>
              <a:path h="2540" w="2160">
                <a:moveTo>
                  <a:pt x="1614" y="2160"/>
                </a:moveTo>
                <a:lnTo>
                  <a:pt x="2160" y="2160"/>
                </a:lnTo>
                <a:lnTo>
                  <a:pt x="2160" y="2160"/>
                </a:lnTo>
                <a:lnTo>
                  <a:pt x="2160" y="2104"/>
                </a:lnTo>
                <a:lnTo>
                  <a:pt x="2158" y="2050"/>
                </a:lnTo>
                <a:lnTo>
                  <a:pt x="2155" y="1994"/>
                </a:lnTo>
                <a:lnTo>
                  <a:pt x="2149" y="1940"/>
                </a:lnTo>
                <a:lnTo>
                  <a:pt x="2142" y="1886"/>
                </a:lnTo>
                <a:lnTo>
                  <a:pt x="2135" y="1832"/>
                </a:lnTo>
                <a:lnTo>
                  <a:pt x="2126" y="1778"/>
                </a:lnTo>
                <a:lnTo>
                  <a:pt x="2117" y="1725"/>
                </a:lnTo>
                <a:lnTo>
                  <a:pt x="2104" y="1673"/>
                </a:lnTo>
                <a:lnTo>
                  <a:pt x="2091" y="1621"/>
                </a:lnTo>
                <a:lnTo>
                  <a:pt x="2079" y="1569"/>
                </a:lnTo>
                <a:lnTo>
                  <a:pt x="2063" y="1518"/>
                </a:lnTo>
                <a:lnTo>
                  <a:pt x="2046" y="1468"/>
                </a:lnTo>
                <a:lnTo>
                  <a:pt x="2028" y="1417"/>
                </a:lnTo>
                <a:lnTo>
                  <a:pt x="2010" y="1368"/>
                </a:lnTo>
                <a:lnTo>
                  <a:pt x="1991" y="1320"/>
                </a:lnTo>
                <a:lnTo>
                  <a:pt x="1969" y="1271"/>
                </a:lnTo>
                <a:lnTo>
                  <a:pt x="1947" y="1224"/>
                </a:lnTo>
                <a:lnTo>
                  <a:pt x="1924" y="1177"/>
                </a:lnTo>
                <a:lnTo>
                  <a:pt x="1899" y="1130"/>
                </a:lnTo>
                <a:lnTo>
                  <a:pt x="1873" y="1085"/>
                </a:lnTo>
                <a:lnTo>
                  <a:pt x="1848" y="1040"/>
                </a:lnTo>
                <a:lnTo>
                  <a:pt x="1819" y="995"/>
                </a:lnTo>
                <a:lnTo>
                  <a:pt x="1790" y="952"/>
                </a:lnTo>
                <a:lnTo>
                  <a:pt x="1762" y="911"/>
                </a:lnTo>
                <a:lnTo>
                  <a:pt x="1731" y="867"/>
                </a:lnTo>
                <a:lnTo>
                  <a:pt x="1700" y="828"/>
                </a:lnTo>
                <a:lnTo>
                  <a:pt x="1666" y="786"/>
                </a:lnTo>
                <a:lnTo>
                  <a:pt x="1634" y="746"/>
                </a:lnTo>
                <a:lnTo>
                  <a:pt x="1599" y="709"/>
                </a:lnTo>
                <a:lnTo>
                  <a:pt x="1563" y="671"/>
                </a:lnTo>
                <a:lnTo>
                  <a:pt x="1527" y="633"/>
                </a:lnTo>
                <a:lnTo>
                  <a:pt x="1491" y="597"/>
                </a:lnTo>
                <a:lnTo>
                  <a:pt x="1453" y="561"/>
                </a:lnTo>
                <a:lnTo>
                  <a:pt x="1414" y="526"/>
                </a:lnTo>
                <a:lnTo>
                  <a:pt x="1374" y="494"/>
                </a:lnTo>
                <a:lnTo>
                  <a:pt x="1334" y="462"/>
                </a:lnTo>
                <a:lnTo>
                  <a:pt x="1293" y="429"/>
                </a:lnTo>
                <a:lnTo>
                  <a:pt x="1251" y="398"/>
                </a:lnTo>
                <a:lnTo>
                  <a:pt x="1208" y="370"/>
                </a:lnTo>
                <a:lnTo>
                  <a:pt x="1165" y="341"/>
                </a:lnTo>
                <a:lnTo>
                  <a:pt x="1120" y="314"/>
                </a:lnTo>
                <a:lnTo>
                  <a:pt x="1075" y="287"/>
                </a:lnTo>
                <a:lnTo>
                  <a:pt x="1030" y="261"/>
                </a:lnTo>
                <a:lnTo>
                  <a:pt x="983" y="236"/>
                </a:lnTo>
                <a:lnTo>
                  <a:pt x="936" y="213"/>
                </a:lnTo>
                <a:lnTo>
                  <a:pt x="889" y="191"/>
                </a:lnTo>
                <a:lnTo>
                  <a:pt x="840" y="169"/>
                </a:lnTo>
                <a:lnTo>
                  <a:pt x="792" y="150"/>
                </a:lnTo>
                <a:lnTo>
                  <a:pt x="743" y="132"/>
                </a:lnTo>
                <a:lnTo>
                  <a:pt x="692" y="114"/>
                </a:lnTo>
                <a:lnTo>
                  <a:pt x="642" y="97"/>
                </a:lnTo>
                <a:lnTo>
                  <a:pt x="591" y="83"/>
                </a:lnTo>
                <a:lnTo>
                  <a:pt x="539" y="69"/>
                </a:lnTo>
                <a:lnTo>
                  <a:pt x="489" y="56"/>
                </a:lnTo>
                <a:lnTo>
                  <a:pt x="435" y="43"/>
                </a:lnTo>
                <a:lnTo>
                  <a:pt x="382" y="34"/>
                </a:lnTo>
                <a:lnTo>
                  <a:pt x="328" y="25"/>
                </a:lnTo>
                <a:lnTo>
                  <a:pt x="276" y="18"/>
                </a:lnTo>
                <a:lnTo>
                  <a:pt x="220" y="11"/>
                </a:lnTo>
                <a:lnTo>
                  <a:pt x="166" y="7"/>
                </a:lnTo>
                <a:lnTo>
                  <a:pt x="112" y="4"/>
                </a:lnTo>
                <a:lnTo>
                  <a:pt x="56" y="0"/>
                </a:lnTo>
                <a:lnTo>
                  <a:pt x="0" y="0"/>
                </a:lnTo>
                <a:lnTo>
                  <a:pt x="0" y="546"/>
                </a:lnTo>
                <a:lnTo>
                  <a:pt x="0" y="546"/>
                </a:lnTo>
                <a:lnTo>
                  <a:pt x="4" y="577"/>
                </a:lnTo>
                <a:lnTo>
                  <a:pt x="13" y="604"/>
                </a:lnTo>
                <a:lnTo>
                  <a:pt x="23" y="629"/>
                </a:lnTo>
                <a:lnTo>
                  <a:pt x="36" y="651"/>
                </a:lnTo>
                <a:lnTo>
                  <a:pt x="43" y="660"/>
                </a:lnTo>
                <a:lnTo>
                  <a:pt x="52" y="669"/>
                </a:lnTo>
                <a:lnTo>
                  <a:pt x="61" y="676"/>
                </a:lnTo>
                <a:lnTo>
                  <a:pt x="70" y="682"/>
                </a:lnTo>
                <a:lnTo>
                  <a:pt x="79" y="687"/>
                </a:lnTo>
                <a:lnTo>
                  <a:pt x="90" y="691"/>
                </a:lnTo>
                <a:lnTo>
                  <a:pt x="99" y="692"/>
                </a:lnTo>
                <a:lnTo>
                  <a:pt x="110" y="694"/>
                </a:lnTo>
                <a:lnTo>
                  <a:pt x="110" y="694"/>
                </a:lnTo>
                <a:lnTo>
                  <a:pt x="123" y="692"/>
                </a:lnTo>
                <a:lnTo>
                  <a:pt x="133" y="689"/>
                </a:lnTo>
                <a:lnTo>
                  <a:pt x="144" y="685"/>
                </a:lnTo>
                <a:lnTo>
                  <a:pt x="153" y="678"/>
                </a:lnTo>
                <a:lnTo>
                  <a:pt x="171" y="664"/>
                </a:lnTo>
                <a:lnTo>
                  <a:pt x="189" y="645"/>
                </a:lnTo>
                <a:lnTo>
                  <a:pt x="207" y="627"/>
                </a:lnTo>
                <a:lnTo>
                  <a:pt x="225" y="611"/>
                </a:lnTo>
                <a:lnTo>
                  <a:pt x="234" y="606"/>
                </a:lnTo>
                <a:lnTo>
                  <a:pt x="245" y="600"/>
                </a:lnTo>
                <a:lnTo>
                  <a:pt x="256" y="597"/>
                </a:lnTo>
                <a:lnTo>
                  <a:pt x="269" y="597"/>
                </a:lnTo>
                <a:lnTo>
                  <a:pt x="269" y="597"/>
                </a:lnTo>
                <a:lnTo>
                  <a:pt x="279" y="597"/>
                </a:lnTo>
                <a:lnTo>
                  <a:pt x="290" y="600"/>
                </a:lnTo>
                <a:lnTo>
                  <a:pt x="301" y="604"/>
                </a:lnTo>
                <a:lnTo>
                  <a:pt x="312" y="609"/>
                </a:lnTo>
                <a:lnTo>
                  <a:pt x="321" y="617"/>
                </a:lnTo>
                <a:lnTo>
                  <a:pt x="330" y="626"/>
                </a:lnTo>
                <a:lnTo>
                  <a:pt x="339" y="635"/>
                </a:lnTo>
                <a:lnTo>
                  <a:pt x="348" y="645"/>
                </a:lnTo>
                <a:lnTo>
                  <a:pt x="355" y="658"/>
                </a:lnTo>
                <a:lnTo>
                  <a:pt x="361" y="671"/>
                </a:lnTo>
                <a:lnTo>
                  <a:pt x="366" y="685"/>
                </a:lnTo>
                <a:lnTo>
                  <a:pt x="371" y="700"/>
                </a:lnTo>
                <a:lnTo>
                  <a:pt x="375" y="716"/>
                </a:lnTo>
                <a:lnTo>
                  <a:pt x="377" y="732"/>
                </a:lnTo>
                <a:lnTo>
                  <a:pt x="379" y="748"/>
                </a:lnTo>
                <a:lnTo>
                  <a:pt x="380" y="766"/>
                </a:lnTo>
                <a:lnTo>
                  <a:pt x="380" y="766"/>
                </a:lnTo>
                <a:lnTo>
                  <a:pt x="379" y="783"/>
                </a:lnTo>
                <a:lnTo>
                  <a:pt x="377" y="801"/>
                </a:lnTo>
                <a:lnTo>
                  <a:pt x="375" y="817"/>
                </a:lnTo>
                <a:lnTo>
                  <a:pt x="371" y="831"/>
                </a:lnTo>
                <a:lnTo>
                  <a:pt x="366" y="847"/>
                </a:lnTo>
                <a:lnTo>
                  <a:pt x="361" y="860"/>
                </a:lnTo>
                <a:lnTo>
                  <a:pt x="355" y="874"/>
                </a:lnTo>
                <a:lnTo>
                  <a:pt x="348" y="885"/>
                </a:lnTo>
                <a:lnTo>
                  <a:pt x="339" y="896"/>
                </a:lnTo>
                <a:lnTo>
                  <a:pt x="330" y="907"/>
                </a:lnTo>
                <a:lnTo>
                  <a:pt x="321" y="914"/>
                </a:lnTo>
                <a:lnTo>
                  <a:pt x="312" y="921"/>
                </a:lnTo>
                <a:lnTo>
                  <a:pt x="301" y="929"/>
                </a:lnTo>
                <a:lnTo>
                  <a:pt x="290" y="932"/>
                </a:lnTo>
                <a:lnTo>
                  <a:pt x="279" y="934"/>
                </a:lnTo>
                <a:lnTo>
                  <a:pt x="269" y="936"/>
                </a:lnTo>
                <a:lnTo>
                  <a:pt x="269" y="936"/>
                </a:lnTo>
                <a:lnTo>
                  <a:pt x="256" y="934"/>
                </a:lnTo>
                <a:lnTo>
                  <a:pt x="245" y="930"/>
                </a:lnTo>
                <a:lnTo>
                  <a:pt x="234" y="927"/>
                </a:lnTo>
                <a:lnTo>
                  <a:pt x="225" y="920"/>
                </a:lnTo>
                <a:lnTo>
                  <a:pt x="207" y="905"/>
                </a:lnTo>
                <a:lnTo>
                  <a:pt x="189" y="887"/>
                </a:lnTo>
                <a:lnTo>
                  <a:pt x="171" y="869"/>
                </a:lnTo>
                <a:lnTo>
                  <a:pt x="153" y="853"/>
                </a:lnTo>
                <a:lnTo>
                  <a:pt x="144" y="847"/>
                </a:lnTo>
                <a:lnTo>
                  <a:pt x="133" y="842"/>
                </a:lnTo>
                <a:lnTo>
                  <a:pt x="123" y="840"/>
                </a:lnTo>
                <a:lnTo>
                  <a:pt x="110" y="838"/>
                </a:lnTo>
                <a:lnTo>
                  <a:pt x="110" y="838"/>
                </a:lnTo>
                <a:lnTo>
                  <a:pt x="99" y="838"/>
                </a:lnTo>
                <a:lnTo>
                  <a:pt x="90" y="842"/>
                </a:lnTo>
                <a:lnTo>
                  <a:pt x="79" y="846"/>
                </a:lnTo>
                <a:lnTo>
                  <a:pt x="70" y="849"/>
                </a:lnTo>
                <a:lnTo>
                  <a:pt x="61" y="856"/>
                </a:lnTo>
                <a:lnTo>
                  <a:pt x="52" y="864"/>
                </a:lnTo>
                <a:lnTo>
                  <a:pt x="43" y="871"/>
                </a:lnTo>
                <a:lnTo>
                  <a:pt x="36" y="882"/>
                </a:lnTo>
                <a:lnTo>
                  <a:pt x="23" y="903"/>
                </a:lnTo>
                <a:lnTo>
                  <a:pt x="13" y="929"/>
                </a:lnTo>
                <a:lnTo>
                  <a:pt x="4" y="956"/>
                </a:lnTo>
                <a:lnTo>
                  <a:pt x="0" y="986"/>
                </a:lnTo>
                <a:lnTo>
                  <a:pt x="0" y="2160"/>
                </a:lnTo>
                <a:lnTo>
                  <a:pt x="1176" y="2160"/>
                </a:lnTo>
                <a:lnTo>
                  <a:pt x="1176" y="2160"/>
                </a:lnTo>
                <a:lnTo>
                  <a:pt x="1206" y="2165"/>
                </a:lnTo>
                <a:lnTo>
                  <a:pt x="1233" y="2173"/>
                </a:lnTo>
                <a:lnTo>
                  <a:pt x="1258" y="2183"/>
                </a:lnTo>
                <a:lnTo>
                  <a:pt x="1280" y="2198"/>
                </a:lnTo>
                <a:lnTo>
                  <a:pt x="1289" y="2205"/>
                </a:lnTo>
                <a:lnTo>
                  <a:pt x="1298" y="2212"/>
                </a:lnTo>
                <a:lnTo>
                  <a:pt x="1305" y="2221"/>
                </a:lnTo>
                <a:lnTo>
                  <a:pt x="1311" y="2230"/>
                </a:lnTo>
                <a:lnTo>
                  <a:pt x="1316" y="2239"/>
                </a:lnTo>
                <a:lnTo>
                  <a:pt x="1320" y="2250"/>
                </a:lnTo>
                <a:lnTo>
                  <a:pt x="1322" y="2259"/>
                </a:lnTo>
                <a:lnTo>
                  <a:pt x="1322" y="2270"/>
                </a:lnTo>
                <a:lnTo>
                  <a:pt x="1322" y="2270"/>
                </a:lnTo>
                <a:lnTo>
                  <a:pt x="1322" y="2283"/>
                </a:lnTo>
                <a:lnTo>
                  <a:pt x="1318" y="2293"/>
                </a:lnTo>
                <a:lnTo>
                  <a:pt x="1313" y="2304"/>
                </a:lnTo>
                <a:lnTo>
                  <a:pt x="1307" y="2313"/>
                </a:lnTo>
                <a:lnTo>
                  <a:pt x="1291" y="2333"/>
                </a:lnTo>
                <a:lnTo>
                  <a:pt x="1273" y="2349"/>
                </a:lnTo>
                <a:lnTo>
                  <a:pt x="1257" y="2367"/>
                </a:lnTo>
                <a:lnTo>
                  <a:pt x="1240" y="2385"/>
                </a:lnTo>
                <a:lnTo>
                  <a:pt x="1235" y="2396"/>
                </a:lnTo>
                <a:lnTo>
                  <a:pt x="1230" y="2405"/>
                </a:lnTo>
                <a:lnTo>
                  <a:pt x="1226" y="2418"/>
                </a:lnTo>
                <a:lnTo>
                  <a:pt x="1226" y="2429"/>
                </a:lnTo>
                <a:lnTo>
                  <a:pt x="1226" y="2429"/>
                </a:lnTo>
                <a:lnTo>
                  <a:pt x="1226" y="2441"/>
                </a:lnTo>
                <a:lnTo>
                  <a:pt x="1228" y="2452"/>
                </a:lnTo>
                <a:lnTo>
                  <a:pt x="1233" y="2463"/>
                </a:lnTo>
                <a:lnTo>
                  <a:pt x="1239" y="2472"/>
                </a:lnTo>
                <a:lnTo>
                  <a:pt x="1246" y="2483"/>
                </a:lnTo>
                <a:lnTo>
                  <a:pt x="1255" y="2492"/>
                </a:lnTo>
                <a:lnTo>
                  <a:pt x="1264" y="2499"/>
                </a:lnTo>
                <a:lnTo>
                  <a:pt x="1275" y="2508"/>
                </a:lnTo>
                <a:lnTo>
                  <a:pt x="1287" y="2515"/>
                </a:lnTo>
                <a:lnTo>
                  <a:pt x="1300" y="2521"/>
                </a:lnTo>
                <a:lnTo>
                  <a:pt x="1314" y="2526"/>
                </a:lnTo>
                <a:lnTo>
                  <a:pt x="1329" y="2531"/>
                </a:lnTo>
                <a:lnTo>
                  <a:pt x="1345" y="2535"/>
                </a:lnTo>
                <a:lnTo>
                  <a:pt x="1361" y="2539"/>
                </a:lnTo>
                <a:lnTo>
                  <a:pt x="1377" y="2540"/>
                </a:lnTo>
                <a:lnTo>
                  <a:pt x="1394" y="2540"/>
                </a:lnTo>
                <a:lnTo>
                  <a:pt x="1394" y="2540"/>
                </a:lnTo>
                <a:lnTo>
                  <a:pt x="1412" y="2540"/>
                </a:lnTo>
                <a:lnTo>
                  <a:pt x="1428" y="2539"/>
                </a:lnTo>
                <a:lnTo>
                  <a:pt x="1444" y="2535"/>
                </a:lnTo>
                <a:lnTo>
                  <a:pt x="1460" y="2531"/>
                </a:lnTo>
                <a:lnTo>
                  <a:pt x="1475" y="2526"/>
                </a:lnTo>
                <a:lnTo>
                  <a:pt x="1489" y="2521"/>
                </a:lnTo>
                <a:lnTo>
                  <a:pt x="1502" y="2515"/>
                </a:lnTo>
                <a:lnTo>
                  <a:pt x="1515" y="2508"/>
                </a:lnTo>
                <a:lnTo>
                  <a:pt x="1525" y="2499"/>
                </a:lnTo>
                <a:lnTo>
                  <a:pt x="1534" y="2492"/>
                </a:lnTo>
                <a:lnTo>
                  <a:pt x="1543" y="2483"/>
                </a:lnTo>
                <a:lnTo>
                  <a:pt x="1551" y="2472"/>
                </a:lnTo>
                <a:lnTo>
                  <a:pt x="1556" y="2463"/>
                </a:lnTo>
                <a:lnTo>
                  <a:pt x="1560" y="2452"/>
                </a:lnTo>
                <a:lnTo>
                  <a:pt x="1563" y="2441"/>
                </a:lnTo>
                <a:lnTo>
                  <a:pt x="1563" y="2429"/>
                </a:lnTo>
                <a:lnTo>
                  <a:pt x="1563" y="2429"/>
                </a:lnTo>
                <a:lnTo>
                  <a:pt x="1563" y="2418"/>
                </a:lnTo>
                <a:lnTo>
                  <a:pt x="1560" y="2405"/>
                </a:lnTo>
                <a:lnTo>
                  <a:pt x="1554" y="2396"/>
                </a:lnTo>
                <a:lnTo>
                  <a:pt x="1549" y="2385"/>
                </a:lnTo>
                <a:lnTo>
                  <a:pt x="1533" y="2367"/>
                </a:lnTo>
                <a:lnTo>
                  <a:pt x="1516" y="2349"/>
                </a:lnTo>
                <a:lnTo>
                  <a:pt x="1498" y="2333"/>
                </a:lnTo>
                <a:lnTo>
                  <a:pt x="1482" y="2313"/>
                </a:lnTo>
                <a:lnTo>
                  <a:pt x="1477" y="2304"/>
                </a:lnTo>
                <a:lnTo>
                  <a:pt x="1471" y="2293"/>
                </a:lnTo>
                <a:lnTo>
                  <a:pt x="1468" y="2283"/>
                </a:lnTo>
                <a:lnTo>
                  <a:pt x="1468" y="2270"/>
                </a:lnTo>
                <a:lnTo>
                  <a:pt x="1468" y="2270"/>
                </a:lnTo>
                <a:lnTo>
                  <a:pt x="1468" y="2259"/>
                </a:lnTo>
                <a:lnTo>
                  <a:pt x="1469" y="2250"/>
                </a:lnTo>
                <a:lnTo>
                  <a:pt x="1473" y="2239"/>
                </a:lnTo>
                <a:lnTo>
                  <a:pt x="1478" y="2230"/>
                </a:lnTo>
                <a:lnTo>
                  <a:pt x="1484" y="2221"/>
                </a:lnTo>
                <a:lnTo>
                  <a:pt x="1491" y="2212"/>
                </a:lnTo>
                <a:lnTo>
                  <a:pt x="1500" y="2205"/>
                </a:lnTo>
                <a:lnTo>
                  <a:pt x="1509" y="2198"/>
                </a:lnTo>
                <a:lnTo>
                  <a:pt x="1531" y="2183"/>
                </a:lnTo>
                <a:lnTo>
                  <a:pt x="1556" y="2173"/>
                </a:lnTo>
                <a:lnTo>
                  <a:pt x="1583" y="2165"/>
                </a:lnTo>
                <a:lnTo>
                  <a:pt x="1614" y="2160"/>
                </a:lnTo>
                <a:lnTo>
                  <a:pt x="1614" y="2160"/>
                </a:lnTo>
                <a:close/>
              </a:path>
            </a:pathLst>
          </a:custGeom>
          <a:solidFill>
            <a:schemeClr val="tx2"/>
          </a:solidFill>
          <a:ln>
            <a:noFill/>
          </a:ln>
          <a:extLst/>
        </p:spPr>
        <p:txBody>
          <a:bodyPr anchor="t" anchorCtr="0" bIns="45720" compatLnSpc="1" lIns="91440" numCol="1" rIns="91440" tIns="45720" vert="horz" wrap="square">
            <a:prstTxWarp prst="textNoShape">
              <a:avLst/>
            </a:prstTxWarp>
          </a:bodyPr>
          <a:lstStyle/>
          <a:p>
            <a:pPr defTabSz="914400" eaLnBrk="1" fontAlgn="auto" hangingPunct="1" indent="0" latinLnBrk="0" lvl="0" marL="0" marR="0">
              <a:lnSpc>
                <a:spcPct val="100000"/>
              </a:lnSpc>
              <a:spcBef>
                <a:spcPct val="0"/>
              </a:spcBef>
              <a:spcAft>
                <a:spcPct val="0"/>
              </a:spcAft>
              <a:buClrTx/>
              <a:buSzTx/>
              <a:buFontTx/>
              <a:buNone/>
              <a:defRPr/>
            </a:pPr>
            <a:endParaRPr b="0" baseline="0" cap="none" i="0" kern="0" kumimoji="0" lang="en-US" noProof="0" normalizeH="0" spc="0" strike="noStrike" sz="1800" u="none">
              <a:ln>
                <a:noFill/>
              </a:ln>
              <a:solidFill>
                <a:sysClr lastClr="000000" val="windowText"/>
              </a:solidFill>
              <a:effectLst/>
              <a:uLnTx/>
              <a:uFillTx/>
            </a:endParaRPr>
          </a:p>
        </p:txBody>
      </p:sp>
      <p:sp>
        <p:nvSpPr>
          <p:cNvPr id="33" name="Freeform 7"/>
          <p:cNvSpPr/>
          <p:nvPr/>
        </p:nvSpPr>
        <p:spPr bwMode="auto">
          <a:xfrm>
            <a:off x="3635896" y="2985307"/>
            <a:ext cx="972108" cy="1141777"/>
          </a:xfrm>
          <a:custGeom>
            <a:cxnLst>
              <a:cxn ang="0">
                <a:pos x="2028" y="1850"/>
              </a:cxn>
              <a:cxn ang="0">
                <a:pos x="1971" y="1895"/>
              </a:cxn>
              <a:cxn ang="0">
                <a:pos x="1915" y="1938"/>
              </a:cxn>
              <a:cxn ang="0">
                <a:pos x="1881" y="1942"/>
              </a:cxn>
              <a:cxn ang="0">
                <a:pos x="1839" y="1922"/>
              </a:cxn>
              <a:cxn ang="0">
                <a:pos x="1807" y="1881"/>
              </a:cxn>
              <a:cxn ang="0">
                <a:pos x="1785" y="1825"/>
              </a:cxn>
              <a:cxn ang="0">
                <a:pos x="1781" y="1774"/>
              </a:cxn>
              <a:cxn ang="0">
                <a:pos x="1789" y="1708"/>
              </a:cxn>
              <a:cxn ang="0">
                <a:pos x="1814" y="1654"/>
              </a:cxn>
              <a:cxn ang="0">
                <a:pos x="1848" y="1617"/>
              </a:cxn>
              <a:cxn ang="0">
                <a:pos x="1891" y="1605"/>
              </a:cxn>
              <a:cxn ang="0">
                <a:pos x="1926" y="1614"/>
              </a:cxn>
              <a:cxn ang="0">
                <a:pos x="1989" y="1672"/>
              </a:cxn>
              <a:cxn ang="0">
                <a:pos x="2039" y="1700"/>
              </a:cxn>
              <a:cxn ang="0">
                <a:pos x="2070" y="1699"/>
              </a:cxn>
              <a:cxn ang="0">
                <a:pos x="2106" y="1679"/>
              </a:cxn>
              <a:cxn ang="0">
                <a:pos x="2155" y="1590"/>
              </a:cxn>
              <a:cxn ang="0">
                <a:pos x="968" y="377"/>
              </a:cxn>
              <a:cxn ang="0">
                <a:pos x="874" y="339"/>
              </a:cxn>
              <a:cxn ang="0">
                <a:pos x="840" y="289"/>
              </a:cxn>
              <a:cxn ang="0">
                <a:pos x="838" y="258"/>
              </a:cxn>
              <a:cxn ang="0">
                <a:pos x="867" y="208"/>
              </a:cxn>
              <a:cxn ang="0">
                <a:pos x="925" y="144"/>
              </a:cxn>
              <a:cxn ang="0">
                <a:pos x="934" y="110"/>
              </a:cxn>
              <a:cxn ang="0">
                <a:pos x="921" y="67"/>
              </a:cxn>
              <a:cxn ang="0">
                <a:pos x="885" y="33"/>
              </a:cxn>
              <a:cxn ang="0">
                <a:pos x="831" y="9"/>
              </a:cxn>
              <a:cxn ang="0">
                <a:pos x="764" y="0"/>
              </a:cxn>
              <a:cxn ang="0">
                <a:pos x="714" y="4"/>
              </a:cxn>
              <a:cxn ang="0">
                <a:pos x="656" y="25"/>
              </a:cxn>
              <a:cxn ang="0">
                <a:pos x="617" y="58"/>
              </a:cxn>
              <a:cxn ang="0">
                <a:pos x="597" y="99"/>
              </a:cxn>
              <a:cxn ang="0">
                <a:pos x="600" y="134"/>
              </a:cxn>
              <a:cxn ang="0">
                <a:pos x="644" y="189"/>
              </a:cxn>
              <a:cxn ang="0">
                <a:pos x="689" y="247"/>
              </a:cxn>
              <a:cxn ang="0">
                <a:pos x="692" y="280"/>
              </a:cxn>
              <a:cxn ang="0">
                <a:pos x="671" y="323"/>
              </a:cxn>
              <a:cxn ang="0">
                <a:pos x="590" y="372"/>
              </a:cxn>
              <a:cxn ang="0">
                <a:pos x="0" y="433"/>
              </a:cxn>
              <a:cxn ang="0">
                <a:pos x="16" y="653"/>
              </a:cxn>
              <a:cxn ang="0">
                <a:pos x="54" y="866"/>
              </a:cxn>
              <a:cxn ang="0">
                <a:pos x="114" y="1071"/>
              </a:cxn>
              <a:cxn ang="0">
                <a:pos x="191" y="1266"/>
              </a:cxn>
              <a:cxn ang="0">
                <a:pos x="285" y="1453"/>
              </a:cxn>
              <a:cxn ang="0">
                <a:pos x="398" y="1628"/>
              </a:cxn>
              <a:cxn ang="0">
                <a:pos x="526" y="1791"/>
              </a:cxn>
              <a:cxn ang="0">
                <a:pos x="669" y="1942"/>
              </a:cxn>
              <a:cxn ang="0">
                <a:pos x="826" y="2077"/>
              </a:cxn>
              <a:cxn ang="0">
                <a:pos x="995" y="2198"/>
              </a:cxn>
              <a:cxn ang="0">
                <a:pos x="1176" y="2301"/>
              </a:cxn>
              <a:cxn ang="0">
                <a:pos x="1368" y="2387"/>
              </a:cxn>
              <a:cxn ang="0">
                <a:pos x="1569" y="2456"/>
              </a:cxn>
              <a:cxn ang="0">
                <a:pos x="1778" y="2505"/>
              </a:cxn>
              <a:cxn ang="0">
                <a:pos x="1994" y="2532"/>
              </a:cxn>
              <a:cxn ang="0">
                <a:pos x="2160" y="1985"/>
              </a:cxn>
              <a:cxn ang="0">
                <a:pos x="2135" y="1908"/>
              </a:cxn>
              <a:cxn ang="0">
                <a:pos x="2090" y="1857"/>
              </a:cxn>
              <a:cxn ang="0">
                <a:pos x="2050" y="1846"/>
              </a:cxn>
            </a:cxnLst>
            <a:rect b="b" l="0" r="r" t="0"/>
            <a:pathLst>
              <a:path h="2537" w="2160">
                <a:moveTo>
                  <a:pt x="2050" y="1846"/>
                </a:moveTo>
                <a:lnTo>
                  <a:pt x="2050" y="1846"/>
                </a:lnTo>
                <a:lnTo>
                  <a:pt x="2039" y="1848"/>
                </a:lnTo>
                <a:lnTo>
                  <a:pt x="2028" y="1850"/>
                </a:lnTo>
                <a:lnTo>
                  <a:pt x="2018" y="1855"/>
                </a:lnTo>
                <a:lnTo>
                  <a:pt x="2007" y="1861"/>
                </a:lnTo>
                <a:lnTo>
                  <a:pt x="1989" y="1877"/>
                </a:lnTo>
                <a:lnTo>
                  <a:pt x="1971" y="1895"/>
                </a:lnTo>
                <a:lnTo>
                  <a:pt x="1954" y="1913"/>
                </a:lnTo>
                <a:lnTo>
                  <a:pt x="1935" y="1928"/>
                </a:lnTo>
                <a:lnTo>
                  <a:pt x="1926" y="1935"/>
                </a:lnTo>
                <a:lnTo>
                  <a:pt x="1915" y="1938"/>
                </a:lnTo>
                <a:lnTo>
                  <a:pt x="1904" y="1942"/>
                </a:lnTo>
                <a:lnTo>
                  <a:pt x="1891" y="1944"/>
                </a:lnTo>
                <a:lnTo>
                  <a:pt x="1891" y="1944"/>
                </a:lnTo>
                <a:lnTo>
                  <a:pt x="1881" y="1942"/>
                </a:lnTo>
                <a:lnTo>
                  <a:pt x="1870" y="1940"/>
                </a:lnTo>
                <a:lnTo>
                  <a:pt x="1859" y="1935"/>
                </a:lnTo>
                <a:lnTo>
                  <a:pt x="1848" y="1929"/>
                </a:lnTo>
                <a:lnTo>
                  <a:pt x="1839" y="1922"/>
                </a:lnTo>
                <a:lnTo>
                  <a:pt x="1830" y="1915"/>
                </a:lnTo>
                <a:lnTo>
                  <a:pt x="1821" y="1904"/>
                </a:lnTo>
                <a:lnTo>
                  <a:pt x="1814" y="1893"/>
                </a:lnTo>
                <a:lnTo>
                  <a:pt x="1807" y="1881"/>
                </a:lnTo>
                <a:lnTo>
                  <a:pt x="1799" y="1868"/>
                </a:lnTo>
                <a:lnTo>
                  <a:pt x="1794" y="1855"/>
                </a:lnTo>
                <a:lnTo>
                  <a:pt x="1789" y="1839"/>
                </a:lnTo>
                <a:lnTo>
                  <a:pt x="1785" y="1825"/>
                </a:lnTo>
                <a:lnTo>
                  <a:pt x="1783" y="1809"/>
                </a:lnTo>
                <a:lnTo>
                  <a:pt x="1781" y="1791"/>
                </a:lnTo>
                <a:lnTo>
                  <a:pt x="1781" y="1774"/>
                </a:lnTo>
                <a:lnTo>
                  <a:pt x="1781" y="1774"/>
                </a:lnTo>
                <a:lnTo>
                  <a:pt x="1781" y="1756"/>
                </a:lnTo>
                <a:lnTo>
                  <a:pt x="1783" y="1740"/>
                </a:lnTo>
                <a:lnTo>
                  <a:pt x="1785" y="1724"/>
                </a:lnTo>
                <a:lnTo>
                  <a:pt x="1789" y="1708"/>
                </a:lnTo>
                <a:lnTo>
                  <a:pt x="1794" y="1693"/>
                </a:lnTo>
                <a:lnTo>
                  <a:pt x="1799" y="1679"/>
                </a:lnTo>
                <a:lnTo>
                  <a:pt x="1807" y="1666"/>
                </a:lnTo>
                <a:lnTo>
                  <a:pt x="1814" y="1654"/>
                </a:lnTo>
                <a:lnTo>
                  <a:pt x="1821" y="1643"/>
                </a:lnTo>
                <a:lnTo>
                  <a:pt x="1830" y="1634"/>
                </a:lnTo>
                <a:lnTo>
                  <a:pt x="1839" y="1625"/>
                </a:lnTo>
                <a:lnTo>
                  <a:pt x="1848" y="1617"/>
                </a:lnTo>
                <a:lnTo>
                  <a:pt x="1859" y="1612"/>
                </a:lnTo>
                <a:lnTo>
                  <a:pt x="1870" y="1608"/>
                </a:lnTo>
                <a:lnTo>
                  <a:pt x="1881" y="1605"/>
                </a:lnTo>
                <a:lnTo>
                  <a:pt x="1891" y="1605"/>
                </a:lnTo>
                <a:lnTo>
                  <a:pt x="1891" y="1605"/>
                </a:lnTo>
                <a:lnTo>
                  <a:pt x="1904" y="1605"/>
                </a:lnTo>
                <a:lnTo>
                  <a:pt x="1915" y="1608"/>
                </a:lnTo>
                <a:lnTo>
                  <a:pt x="1926" y="1614"/>
                </a:lnTo>
                <a:lnTo>
                  <a:pt x="1935" y="1619"/>
                </a:lnTo>
                <a:lnTo>
                  <a:pt x="1954" y="1635"/>
                </a:lnTo>
                <a:lnTo>
                  <a:pt x="1971" y="1654"/>
                </a:lnTo>
                <a:lnTo>
                  <a:pt x="1989" y="1672"/>
                </a:lnTo>
                <a:lnTo>
                  <a:pt x="2007" y="1686"/>
                </a:lnTo>
                <a:lnTo>
                  <a:pt x="2018" y="1693"/>
                </a:lnTo>
                <a:lnTo>
                  <a:pt x="2027" y="1697"/>
                </a:lnTo>
                <a:lnTo>
                  <a:pt x="2039" y="1700"/>
                </a:lnTo>
                <a:lnTo>
                  <a:pt x="2050" y="1700"/>
                </a:lnTo>
                <a:lnTo>
                  <a:pt x="2050" y="1700"/>
                </a:lnTo>
                <a:lnTo>
                  <a:pt x="2061" y="1700"/>
                </a:lnTo>
                <a:lnTo>
                  <a:pt x="2070" y="1699"/>
                </a:lnTo>
                <a:lnTo>
                  <a:pt x="2081" y="1695"/>
                </a:lnTo>
                <a:lnTo>
                  <a:pt x="2090" y="1691"/>
                </a:lnTo>
                <a:lnTo>
                  <a:pt x="2099" y="1684"/>
                </a:lnTo>
                <a:lnTo>
                  <a:pt x="2106" y="1679"/>
                </a:lnTo>
                <a:lnTo>
                  <a:pt x="2122" y="1661"/>
                </a:lnTo>
                <a:lnTo>
                  <a:pt x="2137" y="1641"/>
                </a:lnTo>
                <a:lnTo>
                  <a:pt x="2147" y="1617"/>
                </a:lnTo>
                <a:lnTo>
                  <a:pt x="2155" y="1590"/>
                </a:lnTo>
                <a:lnTo>
                  <a:pt x="2160" y="1562"/>
                </a:lnTo>
                <a:lnTo>
                  <a:pt x="2160" y="377"/>
                </a:lnTo>
                <a:lnTo>
                  <a:pt x="968" y="377"/>
                </a:lnTo>
                <a:lnTo>
                  <a:pt x="968" y="377"/>
                </a:lnTo>
                <a:lnTo>
                  <a:pt x="941" y="372"/>
                </a:lnTo>
                <a:lnTo>
                  <a:pt x="916" y="363"/>
                </a:lnTo>
                <a:lnTo>
                  <a:pt x="894" y="352"/>
                </a:lnTo>
                <a:lnTo>
                  <a:pt x="874" y="339"/>
                </a:lnTo>
                <a:lnTo>
                  <a:pt x="858" y="323"/>
                </a:lnTo>
                <a:lnTo>
                  <a:pt x="847" y="307"/>
                </a:lnTo>
                <a:lnTo>
                  <a:pt x="844" y="298"/>
                </a:lnTo>
                <a:lnTo>
                  <a:pt x="840" y="289"/>
                </a:lnTo>
                <a:lnTo>
                  <a:pt x="838" y="280"/>
                </a:lnTo>
                <a:lnTo>
                  <a:pt x="837" y="269"/>
                </a:lnTo>
                <a:lnTo>
                  <a:pt x="837" y="269"/>
                </a:lnTo>
                <a:lnTo>
                  <a:pt x="838" y="258"/>
                </a:lnTo>
                <a:lnTo>
                  <a:pt x="842" y="247"/>
                </a:lnTo>
                <a:lnTo>
                  <a:pt x="846" y="236"/>
                </a:lnTo>
                <a:lnTo>
                  <a:pt x="853" y="226"/>
                </a:lnTo>
                <a:lnTo>
                  <a:pt x="867" y="208"/>
                </a:lnTo>
                <a:lnTo>
                  <a:pt x="885" y="189"/>
                </a:lnTo>
                <a:lnTo>
                  <a:pt x="903" y="173"/>
                </a:lnTo>
                <a:lnTo>
                  <a:pt x="920" y="153"/>
                </a:lnTo>
                <a:lnTo>
                  <a:pt x="925" y="144"/>
                </a:lnTo>
                <a:lnTo>
                  <a:pt x="930" y="134"/>
                </a:lnTo>
                <a:lnTo>
                  <a:pt x="934" y="123"/>
                </a:lnTo>
                <a:lnTo>
                  <a:pt x="934" y="110"/>
                </a:lnTo>
                <a:lnTo>
                  <a:pt x="934" y="110"/>
                </a:lnTo>
                <a:lnTo>
                  <a:pt x="934" y="99"/>
                </a:lnTo>
                <a:lnTo>
                  <a:pt x="930" y="89"/>
                </a:lnTo>
                <a:lnTo>
                  <a:pt x="927" y="78"/>
                </a:lnTo>
                <a:lnTo>
                  <a:pt x="921" y="67"/>
                </a:lnTo>
                <a:lnTo>
                  <a:pt x="914" y="58"/>
                </a:lnTo>
                <a:lnTo>
                  <a:pt x="905" y="49"/>
                </a:lnTo>
                <a:lnTo>
                  <a:pt x="896" y="40"/>
                </a:lnTo>
                <a:lnTo>
                  <a:pt x="885" y="33"/>
                </a:lnTo>
                <a:lnTo>
                  <a:pt x="873" y="25"/>
                </a:lnTo>
                <a:lnTo>
                  <a:pt x="860" y="18"/>
                </a:lnTo>
                <a:lnTo>
                  <a:pt x="846" y="13"/>
                </a:lnTo>
                <a:lnTo>
                  <a:pt x="831" y="9"/>
                </a:lnTo>
                <a:lnTo>
                  <a:pt x="815" y="4"/>
                </a:lnTo>
                <a:lnTo>
                  <a:pt x="799" y="2"/>
                </a:lnTo>
                <a:lnTo>
                  <a:pt x="783" y="0"/>
                </a:lnTo>
                <a:lnTo>
                  <a:pt x="764" y="0"/>
                </a:lnTo>
                <a:lnTo>
                  <a:pt x="764" y="0"/>
                </a:lnTo>
                <a:lnTo>
                  <a:pt x="748" y="0"/>
                </a:lnTo>
                <a:lnTo>
                  <a:pt x="730" y="2"/>
                </a:lnTo>
                <a:lnTo>
                  <a:pt x="714" y="4"/>
                </a:lnTo>
                <a:lnTo>
                  <a:pt x="700" y="9"/>
                </a:lnTo>
                <a:lnTo>
                  <a:pt x="683" y="13"/>
                </a:lnTo>
                <a:lnTo>
                  <a:pt x="671" y="18"/>
                </a:lnTo>
                <a:lnTo>
                  <a:pt x="656" y="25"/>
                </a:lnTo>
                <a:lnTo>
                  <a:pt x="645" y="33"/>
                </a:lnTo>
                <a:lnTo>
                  <a:pt x="635" y="40"/>
                </a:lnTo>
                <a:lnTo>
                  <a:pt x="624" y="49"/>
                </a:lnTo>
                <a:lnTo>
                  <a:pt x="617" y="58"/>
                </a:lnTo>
                <a:lnTo>
                  <a:pt x="609" y="67"/>
                </a:lnTo>
                <a:lnTo>
                  <a:pt x="604" y="78"/>
                </a:lnTo>
                <a:lnTo>
                  <a:pt x="599" y="89"/>
                </a:lnTo>
                <a:lnTo>
                  <a:pt x="597" y="99"/>
                </a:lnTo>
                <a:lnTo>
                  <a:pt x="595" y="110"/>
                </a:lnTo>
                <a:lnTo>
                  <a:pt x="595" y="110"/>
                </a:lnTo>
                <a:lnTo>
                  <a:pt x="597" y="123"/>
                </a:lnTo>
                <a:lnTo>
                  <a:pt x="600" y="134"/>
                </a:lnTo>
                <a:lnTo>
                  <a:pt x="604" y="144"/>
                </a:lnTo>
                <a:lnTo>
                  <a:pt x="611" y="153"/>
                </a:lnTo>
                <a:lnTo>
                  <a:pt x="626" y="173"/>
                </a:lnTo>
                <a:lnTo>
                  <a:pt x="644" y="189"/>
                </a:lnTo>
                <a:lnTo>
                  <a:pt x="662" y="208"/>
                </a:lnTo>
                <a:lnTo>
                  <a:pt x="678" y="226"/>
                </a:lnTo>
                <a:lnTo>
                  <a:pt x="683" y="236"/>
                </a:lnTo>
                <a:lnTo>
                  <a:pt x="689" y="247"/>
                </a:lnTo>
                <a:lnTo>
                  <a:pt x="691" y="258"/>
                </a:lnTo>
                <a:lnTo>
                  <a:pt x="692" y="269"/>
                </a:lnTo>
                <a:lnTo>
                  <a:pt x="692" y="269"/>
                </a:lnTo>
                <a:lnTo>
                  <a:pt x="692" y="280"/>
                </a:lnTo>
                <a:lnTo>
                  <a:pt x="691" y="289"/>
                </a:lnTo>
                <a:lnTo>
                  <a:pt x="687" y="298"/>
                </a:lnTo>
                <a:lnTo>
                  <a:pt x="682" y="307"/>
                </a:lnTo>
                <a:lnTo>
                  <a:pt x="671" y="323"/>
                </a:lnTo>
                <a:lnTo>
                  <a:pt x="654" y="339"/>
                </a:lnTo>
                <a:lnTo>
                  <a:pt x="636" y="352"/>
                </a:lnTo>
                <a:lnTo>
                  <a:pt x="613" y="363"/>
                </a:lnTo>
                <a:lnTo>
                  <a:pt x="590" y="372"/>
                </a:lnTo>
                <a:lnTo>
                  <a:pt x="563" y="377"/>
                </a:lnTo>
                <a:lnTo>
                  <a:pt x="0" y="377"/>
                </a:lnTo>
                <a:lnTo>
                  <a:pt x="0" y="377"/>
                </a:lnTo>
                <a:lnTo>
                  <a:pt x="0" y="433"/>
                </a:lnTo>
                <a:lnTo>
                  <a:pt x="2" y="489"/>
                </a:lnTo>
                <a:lnTo>
                  <a:pt x="5" y="543"/>
                </a:lnTo>
                <a:lnTo>
                  <a:pt x="11" y="599"/>
                </a:lnTo>
                <a:lnTo>
                  <a:pt x="16" y="653"/>
                </a:lnTo>
                <a:lnTo>
                  <a:pt x="25" y="707"/>
                </a:lnTo>
                <a:lnTo>
                  <a:pt x="32" y="759"/>
                </a:lnTo>
                <a:lnTo>
                  <a:pt x="43" y="813"/>
                </a:lnTo>
                <a:lnTo>
                  <a:pt x="54" y="866"/>
                </a:lnTo>
                <a:lnTo>
                  <a:pt x="67" y="918"/>
                </a:lnTo>
                <a:lnTo>
                  <a:pt x="81" y="968"/>
                </a:lnTo>
                <a:lnTo>
                  <a:pt x="97" y="1021"/>
                </a:lnTo>
                <a:lnTo>
                  <a:pt x="114" y="1071"/>
                </a:lnTo>
                <a:lnTo>
                  <a:pt x="130" y="1120"/>
                </a:lnTo>
                <a:lnTo>
                  <a:pt x="150" y="1170"/>
                </a:lnTo>
                <a:lnTo>
                  <a:pt x="169" y="1219"/>
                </a:lnTo>
                <a:lnTo>
                  <a:pt x="191" y="1266"/>
                </a:lnTo>
                <a:lnTo>
                  <a:pt x="213" y="1315"/>
                </a:lnTo>
                <a:lnTo>
                  <a:pt x="236" y="1361"/>
                </a:lnTo>
                <a:lnTo>
                  <a:pt x="260" y="1407"/>
                </a:lnTo>
                <a:lnTo>
                  <a:pt x="285" y="1453"/>
                </a:lnTo>
                <a:lnTo>
                  <a:pt x="312" y="1498"/>
                </a:lnTo>
                <a:lnTo>
                  <a:pt x="341" y="1542"/>
                </a:lnTo>
                <a:lnTo>
                  <a:pt x="368" y="1585"/>
                </a:lnTo>
                <a:lnTo>
                  <a:pt x="398" y="1628"/>
                </a:lnTo>
                <a:lnTo>
                  <a:pt x="429" y="1670"/>
                </a:lnTo>
                <a:lnTo>
                  <a:pt x="460" y="1711"/>
                </a:lnTo>
                <a:lnTo>
                  <a:pt x="492" y="1751"/>
                </a:lnTo>
                <a:lnTo>
                  <a:pt x="526" y="1791"/>
                </a:lnTo>
                <a:lnTo>
                  <a:pt x="561" y="1830"/>
                </a:lnTo>
                <a:lnTo>
                  <a:pt x="597" y="1868"/>
                </a:lnTo>
                <a:lnTo>
                  <a:pt x="633" y="1906"/>
                </a:lnTo>
                <a:lnTo>
                  <a:pt x="669" y="1942"/>
                </a:lnTo>
                <a:lnTo>
                  <a:pt x="707" y="1976"/>
                </a:lnTo>
                <a:lnTo>
                  <a:pt x="746" y="2011"/>
                </a:lnTo>
                <a:lnTo>
                  <a:pt x="786" y="2045"/>
                </a:lnTo>
                <a:lnTo>
                  <a:pt x="826" y="2077"/>
                </a:lnTo>
                <a:lnTo>
                  <a:pt x="867" y="2108"/>
                </a:lnTo>
                <a:lnTo>
                  <a:pt x="909" y="2139"/>
                </a:lnTo>
                <a:lnTo>
                  <a:pt x="952" y="2169"/>
                </a:lnTo>
                <a:lnTo>
                  <a:pt x="995" y="2198"/>
                </a:lnTo>
                <a:lnTo>
                  <a:pt x="1040" y="2225"/>
                </a:lnTo>
                <a:lnTo>
                  <a:pt x="1085" y="2252"/>
                </a:lnTo>
                <a:lnTo>
                  <a:pt x="1130" y="2277"/>
                </a:lnTo>
                <a:lnTo>
                  <a:pt x="1176" y="2301"/>
                </a:lnTo>
                <a:lnTo>
                  <a:pt x="1222" y="2324"/>
                </a:lnTo>
                <a:lnTo>
                  <a:pt x="1271" y="2348"/>
                </a:lnTo>
                <a:lnTo>
                  <a:pt x="1320" y="2368"/>
                </a:lnTo>
                <a:lnTo>
                  <a:pt x="1368" y="2387"/>
                </a:lnTo>
                <a:lnTo>
                  <a:pt x="1417" y="2407"/>
                </a:lnTo>
                <a:lnTo>
                  <a:pt x="1468" y="2423"/>
                </a:lnTo>
                <a:lnTo>
                  <a:pt x="1518" y="2441"/>
                </a:lnTo>
                <a:lnTo>
                  <a:pt x="1569" y="2456"/>
                </a:lnTo>
                <a:lnTo>
                  <a:pt x="1619" y="2470"/>
                </a:lnTo>
                <a:lnTo>
                  <a:pt x="1671" y="2483"/>
                </a:lnTo>
                <a:lnTo>
                  <a:pt x="1724" y="2494"/>
                </a:lnTo>
                <a:lnTo>
                  <a:pt x="1778" y="2505"/>
                </a:lnTo>
                <a:lnTo>
                  <a:pt x="1830" y="2514"/>
                </a:lnTo>
                <a:lnTo>
                  <a:pt x="1884" y="2521"/>
                </a:lnTo>
                <a:lnTo>
                  <a:pt x="1938" y="2526"/>
                </a:lnTo>
                <a:lnTo>
                  <a:pt x="1994" y="2532"/>
                </a:lnTo>
                <a:lnTo>
                  <a:pt x="2048" y="2535"/>
                </a:lnTo>
                <a:lnTo>
                  <a:pt x="2104" y="2537"/>
                </a:lnTo>
                <a:lnTo>
                  <a:pt x="2160" y="2537"/>
                </a:lnTo>
                <a:lnTo>
                  <a:pt x="2160" y="1985"/>
                </a:lnTo>
                <a:lnTo>
                  <a:pt x="2160" y="1985"/>
                </a:lnTo>
                <a:lnTo>
                  <a:pt x="2155" y="1956"/>
                </a:lnTo>
                <a:lnTo>
                  <a:pt x="2147" y="1931"/>
                </a:lnTo>
                <a:lnTo>
                  <a:pt x="2135" y="1908"/>
                </a:lnTo>
                <a:lnTo>
                  <a:pt x="2122" y="1886"/>
                </a:lnTo>
                <a:lnTo>
                  <a:pt x="2106" y="1870"/>
                </a:lnTo>
                <a:lnTo>
                  <a:pt x="2099" y="1863"/>
                </a:lnTo>
                <a:lnTo>
                  <a:pt x="2090" y="1857"/>
                </a:lnTo>
                <a:lnTo>
                  <a:pt x="2081" y="1852"/>
                </a:lnTo>
                <a:lnTo>
                  <a:pt x="2070" y="1850"/>
                </a:lnTo>
                <a:lnTo>
                  <a:pt x="2061" y="1846"/>
                </a:lnTo>
                <a:lnTo>
                  <a:pt x="2050" y="1846"/>
                </a:lnTo>
                <a:lnTo>
                  <a:pt x="2050" y="1846"/>
                </a:lnTo>
                <a:close/>
              </a:path>
            </a:pathLst>
          </a:custGeom>
          <a:solidFill>
            <a:schemeClr val="accent3"/>
          </a:solidFill>
          <a:ln>
            <a:noFill/>
          </a:ln>
          <a:extLst/>
        </p:spPr>
        <p:txBody>
          <a:bodyPr anchor="t" anchorCtr="0" bIns="45720" compatLnSpc="1" lIns="91440" numCol="1" rIns="91440" tIns="45720" vert="horz" wrap="square">
            <a:prstTxWarp prst="textNoShape">
              <a:avLst/>
            </a:prstTxWarp>
          </a:bodyPr>
          <a:lstStyle/>
          <a:p>
            <a:pPr defTabSz="914400" eaLnBrk="1" fontAlgn="auto" hangingPunct="1" indent="0" latinLnBrk="0" lvl="0" marL="0" marR="0">
              <a:lnSpc>
                <a:spcPct val="100000"/>
              </a:lnSpc>
              <a:spcBef>
                <a:spcPct val="0"/>
              </a:spcBef>
              <a:spcAft>
                <a:spcPct val="0"/>
              </a:spcAft>
              <a:buClrTx/>
              <a:buSzTx/>
              <a:buFontTx/>
              <a:buNone/>
              <a:defRPr/>
            </a:pPr>
            <a:endParaRPr b="0" baseline="0" cap="none" i="0" kern="0" kumimoji="0" lang="en-US" noProof="0" normalizeH="0" spc="0" strike="noStrike" sz="1800" u="none">
              <a:ln>
                <a:noFill/>
              </a:ln>
              <a:solidFill>
                <a:sysClr lastClr="000000" val="windowText"/>
              </a:solidFill>
              <a:effectLst/>
              <a:uLnTx/>
              <a:uFillTx/>
            </a:endParaRPr>
          </a:p>
        </p:txBody>
      </p:sp>
      <p:sp>
        <p:nvSpPr>
          <p:cNvPr id="34" name="Freeform 8"/>
          <p:cNvSpPr/>
          <p:nvPr/>
        </p:nvSpPr>
        <p:spPr bwMode="auto">
          <a:xfrm>
            <a:off x="3635896" y="2182868"/>
            <a:ext cx="1143127" cy="972108"/>
          </a:xfrm>
          <a:custGeom>
            <a:cxnLst>
              <a:cxn ang="0">
                <a:pos x="2405" y="600"/>
              </a:cxn>
              <a:cxn ang="0">
                <a:pos x="2349" y="645"/>
              </a:cxn>
              <a:cxn ang="0">
                <a:pos x="2293" y="689"/>
              </a:cxn>
              <a:cxn ang="0">
                <a:pos x="2259" y="692"/>
              </a:cxn>
              <a:cxn ang="0">
                <a:pos x="2221" y="676"/>
              </a:cxn>
              <a:cxn ang="0">
                <a:pos x="2183" y="629"/>
              </a:cxn>
              <a:cxn ang="0">
                <a:pos x="2160" y="0"/>
              </a:cxn>
              <a:cxn ang="0">
                <a:pos x="1994" y="7"/>
              </a:cxn>
              <a:cxn ang="0">
                <a:pos x="1778" y="34"/>
              </a:cxn>
              <a:cxn ang="0">
                <a:pos x="1569" y="83"/>
              </a:cxn>
              <a:cxn ang="0">
                <a:pos x="1368" y="150"/>
              </a:cxn>
              <a:cxn ang="0">
                <a:pos x="1176" y="236"/>
              </a:cxn>
              <a:cxn ang="0">
                <a:pos x="995" y="341"/>
              </a:cxn>
              <a:cxn ang="0">
                <a:pos x="826" y="462"/>
              </a:cxn>
              <a:cxn ang="0">
                <a:pos x="669" y="597"/>
              </a:cxn>
              <a:cxn ang="0">
                <a:pos x="526" y="746"/>
              </a:cxn>
              <a:cxn ang="0">
                <a:pos x="398" y="911"/>
              </a:cxn>
              <a:cxn ang="0">
                <a:pos x="285" y="1085"/>
              </a:cxn>
              <a:cxn ang="0">
                <a:pos x="191" y="1271"/>
              </a:cxn>
              <a:cxn ang="0">
                <a:pos x="114" y="1468"/>
              </a:cxn>
              <a:cxn ang="0">
                <a:pos x="54" y="1673"/>
              </a:cxn>
              <a:cxn ang="0">
                <a:pos x="16" y="1886"/>
              </a:cxn>
              <a:cxn ang="0">
                <a:pos x="0" y="2104"/>
              </a:cxn>
              <a:cxn ang="0">
                <a:pos x="590" y="2155"/>
              </a:cxn>
              <a:cxn ang="0">
                <a:pos x="671" y="2106"/>
              </a:cxn>
              <a:cxn ang="0">
                <a:pos x="692" y="2063"/>
              </a:cxn>
              <a:cxn ang="0">
                <a:pos x="689" y="2030"/>
              </a:cxn>
              <a:cxn ang="0">
                <a:pos x="644" y="1972"/>
              </a:cxn>
              <a:cxn ang="0">
                <a:pos x="600" y="1917"/>
              </a:cxn>
              <a:cxn ang="0">
                <a:pos x="597" y="1882"/>
              </a:cxn>
              <a:cxn ang="0">
                <a:pos x="617" y="1841"/>
              </a:cxn>
              <a:cxn ang="0">
                <a:pos x="656" y="1808"/>
              </a:cxn>
              <a:cxn ang="0">
                <a:pos x="714" y="1787"/>
              </a:cxn>
              <a:cxn ang="0">
                <a:pos x="764" y="1783"/>
              </a:cxn>
              <a:cxn ang="0">
                <a:pos x="831" y="1792"/>
              </a:cxn>
              <a:cxn ang="0">
                <a:pos x="885" y="1816"/>
              </a:cxn>
              <a:cxn ang="0">
                <a:pos x="921" y="1850"/>
              </a:cxn>
              <a:cxn ang="0">
                <a:pos x="934" y="1893"/>
              </a:cxn>
              <a:cxn ang="0">
                <a:pos x="925" y="1927"/>
              </a:cxn>
              <a:cxn ang="0">
                <a:pos x="867" y="1991"/>
              </a:cxn>
              <a:cxn ang="0">
                <a:pos x="838" y="2041"/>
              </a:cxn>
              <a:cxn ang="0">
                <a:pos x="840" y="2072"/>
              </a:cxn>
              <a:cxn ang="0">
                <a:pos x="874" y="2122"/>
              </a:cxn>
              <a:cxn ang="0">
                <a:pos x="968" y="2160"/>
              </a:cxn>
              <a:cxn ang="0">
                <a:pos x="2164" y="956"/>
              </a:cxn>
              <a:cxn ang="0">
                <a:pos x="2203" y="871"/>
              </a:cxn>
              <a:cxn ang="0">
                <a:pos x="2239" y="846"/>
              </a:cxn>
              <a:cxn ang="0">
                <a:pos x="2270" y="838"/>
              </a:cxn>
              <a:cxn ang="0">
                <a:pos x="2313" y="853"/>
              </a:cxn>
              <a:cxn ang="0">
                <a:pos x="2385" y="920"/>
              </a:cxn>
              <a:cxn ang="0">
                <a:pos x="2429" y="936"/>
              </a:cxn>
              <a:cxn ang="0">
                <a:pos x="2461" y="929"/>
              </a:cxn>
              <a:cxn ang="0">
                <a:pos x="2499" y="896"/>
              </a:cxn>
              <a:cxn ang="0">
                <a:pos x="2526" y="847"/>
              </a:cxn>
              <a:cxn ang="0">
                <a:pos x="2539" y="783"/>
              </a:cxn>
              <a:cxn ang="0">
                <a:pos x="2537" y="732"/>
              </a:cxn>
              <a:cxn ang="0">
                <a:pos x="2521" y="671"/>
              </a:cxn>
              <a:cxn ang="0">
                <a:pos x="2490" y="626"/>
              </a:cxn>
              <a:cxn ang="0">
                <a:pos x="2450" y="600"/>
              </a:cxn>
            </a:cxnLst>
            <a:rect b="b" l="0" r="r" t="0"/>
            <a:pathLst>
              <a:path h="2160" w="2540">
                <a:moveTo>
                  <a:pt x="2429" y="597"/>
                </a:moveTo>
                <a:lnTo>
                  <a:pt x="2429" y="597"/>
                </a:lnTo>
                <a:lnTo>
                  <a:pt x="2416" y="597"/>
                </a:lnTo>
                <a:lnTo>
                  <a:pt x="2405" y="600"/>
                </a:lnTo>
                <a:lnTo>
                  <a:pt x="2394" y="606"/>
                </a:lnTo>
                <a:lnTo>
                  <a:pt x="2385" y="611"/>
                </a:lnTo>
                <a:lnTo>
                  <a:pt x="2367" y="627"/>
                </a:lnTo>
                <a:lnTo>
                  <a:pt x="2349" y="645"/>
                </a:lnTo>
                <a:lnTo>
                  <a:pt x="2331" y="664"/>
                </a:lnTo>
                <a:lnTo>
                  <a:pt x="2313" y="678"/>
                </a:lnTo>
                <a:lnTo>
                  <a:pt x="2304" y="685"/>
                </a:lnTo>
                <a:lnTo>
                  <a:pt x="2293" y="689"/>
                </a:lnTo>
                <a:lnTo>
                  <a:pt x="2283" y="692"/>
                </a:lnTo>
                <a:lnTo>
                  <a:pt x="2270" y="694"/>
                </a:lnTo>
                <a:lnTo>
                  <a:pt x="2270" y="694"/>
                </a:lnTo>
                <a:lnTo>
                  <a:pt x="2259" y="692"/>
                </a:lnTo>
                <a:lnTo>
                  <a:pt x="2250" y="691"/>
                </a:lnTo>
                <a:lnTo>
                  <a:pt x="2239" y="687"/>
                </a:lnTo>
                <a:lnTo>
                  <a:pt x="2230" y="682"/>
                </a:lnTo>
                <a:lnTo>
                  <a:pt x="2221" y="676"/>
                </a:lnTo>
                <a:lnTo>
                  <a:pt x="2212" y="669"/>
                </a:lnTo>
                <a:lnTo>
                  <a:pt x="2203" y="660"/>
                </a:lnTo>
                <a:lnTo>
                  <a:pt x="2196" y="651"/>
                </a:lnTo>
                <a:lnTo>
                  <a:pt x="2183" y="629"/>
                </a:lnTo>
                <a:lnTo>
                  <a:pt x="2173" y="604"/>
                </a:lnTo>
                <a:lnTo>
                  <a:pt x="2164" y="577"/>
                </a:lnTo>
                <a:lnTo>
                  <a:pt x="2160" y="546"/>
                </a:lnTo>
                <a:lnTo>
                  <a:pt x="2160" y="0"/>
                </a:lnTo>
                <a:lnTo>
                  <a:pt x="2160" y="0"/>
                </a:lnTo>
                <a:lnTo>
                  <a:pt x="2104" y="0"/>
                </a:lnTo>
                <a:lnTo>
                  <a:pt x="2048" y="4"/>
                </a:lnTo>
                <a:lnTo>
                  <a:pt x="1994" y="7"/>
                </a:lnTo>
                <a:lnTo>
                  <a:pt x="1938" y="11"/>
                </a:lnTo>
                <a:lnTo>
                  <a:pt x="1884" y="18"/>
                </a:lnTo>
                <a:lnTo>
                  <a:pt x="1830" y="25"/>
                </a:lnTo>
                <a:lnTo>
                  <a:pt x="1778" y="34"/>
                </a:lnTo>
                <a:lnTo>
                  <a:pt x="1724" y="43"/>
                </a:lnTo>
                <a:lnTo>
                  <a:pt x="1671" y="56"/>
                </a:lnTo>
                <a:lnTo>
                  <a:pt x="1619" y="69"/>
                </a:lnTo>
                <a:lnTo>
                  <a:pt x="1569" y="83"/>
                </a:lnTo>
                <a:lnTo>
                  <a:pt x="1518" y="97"/>
                </a:lnTo>
                <a:lnTo>
                  <a:pt x="1468" y="114"/>
                </a:lnTo>
                <a:lnTo>
                  <a:pt x="1417" y="132"/>
                </a:lnTo>
                <a:lnTo>
                  <a:pt x="1368" y="150"/>
                </a:lnTo>
                <a:lnTo>
                  <a:pt x="1320" y="169"/>
                </a:lnTo>
                <a:lnTo>
                  <a:pt x="1271" y="191"/>
                </a:lnTo>
                <a:lnTo>
                  <a:pt x="1222" y="213"/>
                </a:lnTo>
                <a:lnTo>
                  <a:pt x="1176" y="236"/>
                </a:lnTo>
                <a:lnTo>
                  <a:pt x="1130" y="261"/>
                </a:lnTo>
                <a:lnTo>
                  <a:pt x="1085" y="287"/>
                </a:lnTo>
                <a:lnTo>
                  <a:pt x="1040" y="314"/>
                </a:lnTo>
                <a:lnTo>
                  <a:pt x="995" y="341"/>
                </a:lnTo>
                <a:lnTo>
                  <a:pt x="952" y="370"/>
                </a:lnTo>
                <a:lnTo>
                  <a:pt x="909" y="398"/>
                </a:lnTo>
                <a:lnTo>
                  <a:pt x="867" y="429"/>
                </a:lnTo>
                <a:lnTo>
                  <a:pt x="826" y="462"/>
                </a:lnTo>
                <a:lnTo>
                  <a:pt x="786" y="494"/>
                </a:lnTo>
                <a:lnTo>
                  <a:pt x="746" y="526"/>
                </a:lnTo>
                <a:lnTo>
                  <a:pt x="707" y="561"/>
                </a:lnTo>
                <a:lnTo>
                  <a:pt x="669" y="597"/>
                </a:lnTo>
                <a:lnTo>
                  <a:pt x="633" y="633"/>
                </a:lnTo>
                <a:lnTo>
                  <a:pt x="597" y="671"/>
                </a:lnTo>
                <a:lnTo>
                  <a:pt x="561" y="709"/>
                </a:lnTo>
                <a:lnTo>
                  <a:pt x="526" y="746"/>
                </a:lnTo>
                <a:lnTo>
                  <a:pt x="492" y="786"/>
                </a:lnTo>
                <a:lnTo>
                  <a:pt x="460" y="828"/>
                </a:lnTo>
                <a:lnTo>
                  <a:pt x="429" y="867"/>
                </a:lnTo>
                <a:lnTo>
                  <a:pt x="398" y="911"/>
                </a:lnTo>
                <a:lnTo>
                  <a:pt x="368" y="952"/>
                </a:lnTo>
                <a:lnTo>
                  <a:pt x="341" y="995"/>
                </a:lnTo>
                <a:lnTo>
                  <a:pt x="312" y="1040"/>
                </a:lnTo>
                <a:lnTo>
                  <a:pt x="285" y="1085"/>
                </a:lnTo>
                <a:lnTo>
                  <a:pt x="260" y="1130"/>
                </a:lnTo>
                <a:lnTo>
                  <a:pt x="236" y="1177"/>
                </a:lnTo>
                <a:lnTo>
                  <a:pt x="213" y="1224"/>
                </a:lnTo>
                <a:lnTo>
                  <a:pt x="191" y="1271"/>
                </a:lnTo>
                <a:lnTo>
                  <a:pt x="169" y="1320"/>
                </a:lnTo>
                <a:lnTo>
                  <a:pt x="150" y="1368"/>
                </a:lnTo>
                <a:lnTo>
                  <a:pt x="130" y="1417"/>
                </a:lnTo>
                <a:lnTo>
                  <a:pt x="114" y="1468"/>
                </a:lnTo>
                <a:lnTo>
                  <a:pt x="97" y="1518"/>
                </a:lnTo>
                <a:lnTo>
                  <a:pt x="81" y="1569"/>
                </a:lnTo>
                <a:lnTo>
                  <a:pt x="67" y="1621"/>
                </a:lnTo>
                <a:lnTo>
                  <a:pt x="54" y="1673"/>
                </a:lnTo>
                <a:lnTo>
                  <a:pt x="43" y="1725"/>
                </a:lnTo>
                <a:lnTo>
                  <a:pt x="32" y="1778"/>
                </a:lnTo>
                <a:lnTo>
                  <a:pt x="25" y="1832"/>
                </a:lnTo>
                <a:lnTo>
                  <a:pt x="16" y="1886"/>
                </a:lnTo>
                <a:lnTo>
                  <a:pt x="11" y="1940"/>
                </a:lnTo>
                <a:lnTo>
                  <a:pt x="5" y="1994"/>
                </a:lnTo>
                <a:lnTo>
                  <a:pt x="2" y="2050"/>
                </a:lnTo>
                <a:lnTo>
                  <a:pt x="0" y="2104"/>
                </a:lnTo>
                <a:lnTo>
                  <a:pt x="0" y="2160"/>
                </a:lnTo>
                <a:lnTo>
                  <a:pt x="563" y="2160"/>
                </a:lnTo>
                <a:lnTo>
                  <a:pt x="563" y="2160"/>
                </a:lnTo>
                <a:lnTo>
                  <a:pt x="590" y="2155"/>
                </a:lnTo>
                <a:lnTo>
                  <a:pt x="613" y="2146"/>
                </a:lnTo>
                <a:lnTo>
                  <a:pt x="636" y="2135"/>
                </a:lnTo>
                <a:lnTo>
                  <a:pt x="654" y="2122"/>
                </a:lnTo>
                <a:lnTo>
                  <a:pt x="671" y="2106"/>
                </a:lnTo>
                <a:lnTo>
                  <a:pt x="682" y="2090"/>
                </a:lnTo>
                <a:lnTo>
                  <a:pt x="687" y="2081"/>
                </a:lnTo>
                <a:lnTo>
                  <a:pt x="691" y="2072"/>
                </a:lnTo>
                <a:lnTo>
                  <a:pt x="692" y="2063"/>
                </a:lnTo>
                <a:lnTo>
                  <a:pt x="692" y="2052"/>
                </a:lnTo>
                <a:lnTo>
                  <a:pt x="692" y="2052"/>
                </a:lnTo>
                <a:lnTo>
                  <a:pt x="691" y="2041"/>
                </a:lnTo>
                <a:lnTo>
                  <a:pt x="689" y="2030"/>
                </a:lnTo>
                <a:lnTo>
                  <a:pt x="683" y="2019"/>
                </a:lnTo>
                <a:lnTo>
                  <a:pt x="678" y="2009"/>
                </a:lnTo>
                <a:lnTo>
                  <a:pt x="662" y="1991"/>
                </a:lnTo>
                <a:lnTo>
                  <a:pt x="644" y="1972"/>
                </a:lnTo>
                <a:lnTo>
                  <a:pt x="626" y="1956"/>
                </a:lnTo>
                <a:lnTo>
                  <a:pt x="611" y="1936"/>
                </a:lnTo>
                <a:lnTo>
                  <a:pt x="604" y="1927"/>
                </a:lnTo>
                <a:lnTo>
                  <a:pt x="600" y="1917"/>
                </a:lnTo>
                <a:lnTo>
                  <a:pt x="597" y="1906"/>
                </a:lnTo>
                <a:lnTo>
                  <a:pt x="595" y="1893"/>
                </a:lnTo>
                <a:lnTo>
                  <a:pt x="595" y="1893"/>
                </a:lnTo>
                <a:lnTo>
                  <a:pt x="597" y="1882"/>
                </a:lnTo>
                <a:lnTo>
                  <a:pt x="599" y="1872"/>
                </a:lnTo>
                <a:lnTo>
                  <a:pt x="604" y="1861"/>
                </a:lnTo>
                <a:lnTo>
                  <a:pt x="609" y="1850"/>
                </a:lnTo>
                <a:lnTo>
                  <a:pt x="617" y="1841"/>
                </a:lnTo>
                <a:lnTo>
                  <a:pt x="624" y="1832"/>
                </a:lnTo>
                <a:lnTo>
                  <a:pt x="635" y="1823"/>
                </a:lnTo>
                <a:lnTo>
                  <a:pt x="645" y="1816"/>
                </a:lnTo>
                <a:lnTo>
                  <a:pt x="656" y="1808"/>
                </a:lnTo>
                <a:lnTo>
                  <a:pt x="671" y="1801"/>
                </a:lnTo>
                <a:lnTo>
                  <a:pt x="683" y="1796"/>
                </a:lnTo>
                <a:lnTo>
                  <a:pt x="700" y="1792"/>
                </a:lnTo>
                <a:lnTo>
                  <a:pt x="714" y="1787"/>
                </a:lnTo>
                <a:lnTo>
                  <a:pt x="730" y="1785"/>
                </a:lnTo>
                <a:lnTo>
                  <a:pt x="748" y="1783"/>
                </a:lnTo>
                <a:lnTo>
                  <a:pt x="764" y="1783"/>
                </a:lnTo>
                <a:lnTo>
                  <a:pt x="764" y="1783"/>
                </a:lnTo>
                <a:lnTo>
                  <a:pt x="783" y="1783"/>
                </a:lnTo>
                <a:lnTo>
                  <a:pt x="799" y="1785"/>
                </a:lnTo>
                <a:lnTo>
                  <a:pt x="815" y="1787"/>
                </a:lnTo>
                <a:lnTo>
                  <a:pt x="831" y="1792"/>
                </a:lnTo>
                <a:lnTo>
                  <a:pt x="846" y="1796"/>
                </a:lnTo>
                <a:lnTo>
                  <a:pt x="860" y="1801"/>
                </a:lnTo>
                <a:lnTo>
                  <a:pt x="873" y="1808"/>
                </a:lnTo>
                <a:lnTo>
                  <a:pt x="885" y="1816"/>
                </a:lnTo>
                <a:lnTo>
                  <a:pt x="896" y="1823"/>
                </a:lnTo>
                <a:lnTo>
                  <a:pt x="905" y="1832"/>
                </a:lnTo>
                <a:lnTo>
                  <a:pt x="914" y="1841"/>
                </a:lnTo>
                <a:lnTo>
                  <a:pt x="921" y="1850"/>
                </a:lnTo>
                <a:lnTo>
                  <a:pt x="927" y="1861"/>
                </a:lnTo>
                <a:lnTo>
                  <a:pt x="930" y="1872"/>
                </a:lnTo>
                <a:lnTo>
                  <a:pt x="934" y="1882"/>
                </a:lnTo>
                <a:lnTo>
                  <a:pt x="934" y="1893"/>
                </a:lnTo>
                <a:lnTo>
                  <a:pt x="934" y="1893"/>
                </a:lnTo>
                <a:lnTo>
                  <a:pt x="934" y="1906"/>
                </a:lnTo>
                <a:lnTo>
                  <a:pt x="930" y="1917"/>
                </a:lnTo>
                <a:lnTo>
                  <a:pt x="925" y="1927"/>
                </a:lnTo>
                <a:lnTo>
                  <a:pt x="920" y="1936"/>
                </a:lnTo>
                <a:lnTo>
                  <a:pt x="903" y="1956"/>
                </a:lnTo>
                <a:lnTo>
                  <a:pt x="885" y="1972"/>
                </a:lnTo>
                <a:lnTo>
                  <a:pt x="867" y="1991"/>
                </a:lnTo>
                <a:lnTo>
                  <a:pt x="853" y="2009"/>
                </a:lnTo>
                <a:lnTo>
                  <a:pt x="846" y="2019"/>
                </a:lnTo>
                <a:lnTo>
                  <a:pt x="842" y="2030"/>
                </a:lnTo>
                <a:lnTo>
                  <a:pt x="838" y="2041"/>
                </a:lnTo>
                <a:lnTo>
                  <a:pt x="837" y="2052"/>
                </a:lnTo>
                <a:lnTo>
                  <a:pt x="837" y="2052"/>
                </a:lnTo>
                <a:lnTo>
                  <a:pt x="838" y="2063"/>
                </a:lnTo>
                <a:lnTo>
                  <a:pt x="840" y="2072"/>
                </a:lnTo>
                <a:lnTo>
                  <a:pt x="844" y="2081"/>
                </a:lnTo>
                <a:lnTo>
                  <a:pt x="847" y="2090"/>
                </a:lnTo>
                <a:lnTo>
                  <a:pt x="858" y="2106"/>
                </a:lnTo>
                <a:lnTo>
                  <a:pt x="874" y="2122"/>
                </a:lnTo>
                <a:lnTo>
                  <a:pt x="894" y="2135"/>
                </a:lnTo>
                <a:lnTo>
                  <a:pt x="916" y="2146"/>
                </a:lnTo>
                <a:lnTo>
                  <a:pt x="941" y="2155"/>
                </a:lnTo>
                <a:lnTo>
                  <a:pt x="968" y="2160"/>
                </a:lnTo>
                <a:lnTo>
                  <a:pt x="2160" y="2160"/>
                </a:lnTo>
                <a:lnTo>
                  <a:pt x="2160" y="986"/>
                </a:lnTo>
                <a:lnTo>
                  <a:pt x="2160" y="986"/>
                </a:lnTo>
                <a:lnTo>
                  <a:pt x="2164" y="956"/>
                </a:lnTo>
                <a:lnTo>
                  <a:pt x="2173" y="929"/>
                </a:lnTo>
                <a:lnTo>
                  <a:pt x="2183" y="903"/>
                </a:lnTo>
                <a:lnTo>
                  <a:pt x="2196" y="882"/>
                </a:lnTo>
                <a:lnTo>
                  <a:pt x="2203" y="871"/>
                </a:lnTo>
                <a:lnTo>
                  <a:pt x="2212" y="864"/>
                </a:lnTo>
                <a:lnTo>
                  <a:pt x="2221" y="856"/>
                </a:lnTo>
                <a:lnTo>
                  <a:pt x="2230" y="849"/>
                </a:lnTo>
                <a:lnTo>
                  <a:pt x="2239" y="846"/>
                </a:lnTo>
                <a:lnTo>
                  <a:pt x="2250" y="842"/>
                </a:lnTo>
                <a:lnTo>
                  <a:pt x="2259" y="838"/>
                </a:lnTo>
                <a:lnTo>
                  <a:pt x="2270" y="838"/>
                </a:lnTo>
                <a:lnTo>
                  <a:pt x="2270" y="838"/>
                </a:lnTo>
                <a:lnTo>
                  <a:pt x="2283" y="840"/>
                </a:lnTo>
                <a:lnTo>
                  <a:pt x="2293" y="842"/>
                </a:lnTo>
                <a:lnTo>
                  <a:pt x="2304" y="847"/>
                </a:lnTo>
                <a:lnTo>
                  <a:pt x="2313" y="853"/>
                </a:lnTo>
                <a:lnTo>
                  <a:pt x="2331" y="869"/>
                </a:lnTo>
                <a:lnTo>
                  <a:pt x="2349" y="887"/>
                </a:lnTo>
                <a:lnTo>
                  <a:pt x="2367" y="905"/>
                </a:lnTo>
                <a:lnTo>
                  <a:pt x="2385" y="920"/>
                </a:lnTo>
                <a:lnTo>
                  <a:pt x="2394" y="927"/>
                </a:lnTo>
                <a:lnTo>
                  <a:pt x="2405" y="930"/>
                </a:lnTo>
                <a:lnTo>
                  <a:pt x="2416" y="934"/>
                </a:lnTo>
                <a:lnTo>
                  <a:pt x="2429" y="936"/>
                </a:lnTo>
                <a:lnTo>
                  <a:pt x="2429" y="936"/>
                </a:lnTo>
                <a:lnTo>
                  <a:pt x="2439" y="934"/>
                </a:lnTo>
                <a:lnTo>
                  <a:pt x="2450" y="932"/>
                </a:lnTo>
                <a:lnTo>
                  <a:pt x="2461" y="929"/>
                </a:lnTo>
                <a:lnTo>
                  <a:pt x="2472" y="921"/>
                </a:lnTo>
                <a:lnTo>
                  <a:pt x="2481" y="914"/>
                </a:lnTo>
                <a:lnTo>
                  <a:pt x="2490" y="907"/>
                </a:lnTo>
                <a:lnTo>
                  <a:pt x="2499" y="896"/>
                </a:lnTo>
                <a:lnTo>
                  <a:pt x="2508" y="885"/>
                </a:lnTo>
                <a:lnTo>
                  <a:pt x="2515" y="874"/>
                </a:lnTo>
                <a:lnTo>
                  <a:pt x="2521" y="860"/>
                </a:lnTo>
                <a:lnTo>
                  <a:pt x="2526" y="847"/>
                </a:lnTo>
                <a:lnTo>
                  <a:pt x="2531" y="831"/>
                </a:lnTo>
                <a:lnTo>
                  <a:pt x="2535" y="817"/>
                </a:lnTo>
                <a:lnTo>
                  <a:pt x="2537" y="801"/>
                </a:lnTo>
                <a:lnTo>
                  <a:pt x="2539" y="783"/>
                </a:lnTo>
                <a:lnTo>
                  <a:pt x="2540" y="766"/>
                </a:lnTo>
                <a:lnTo>
                  <a:pt x="2540" y="766"/>
                </a:lnTo>
                <a:lnTo>
                  <a:pt x="2539" y="748"/>
                </a:lnTo>
                <a:lnTo>
                  <a:pt x="2537" y="732"/>
                </a:lnTo>
                <a:lnTo>
                  <a:pt x="2535" y="716"/>
                </a:lnTo>
                <a:lnTo>
                  <a:pt x="2531" y="700"/>
                </a:lnTo>
                <a:lnTo>
                  <a:pt x="2526" y="685"/>
                </a:lnTo>
                <a:lnTo>
                  <a:pt x="2521" y="671"/>
                </a:lnTo>
                <a:lnTo>
                  <a:pt x="2515" y="658"/>
                </a:lnTo>
                <a:lnTo>
                  <a:pt x="2508" y="645"/>
                </a:lnTo>
                <a:lnTo>
                  <a:pt x="2499" y="635"/>
                </a:lnTo>
                <a:lnTo>
                  <a:pt x="2490" y="626"/>
                </a:lnTo>
                <a:lnTo>
                  <a:pt x="2481" y="617"/>
                </a:lnTo>
                <a:lnTo>
                  <a:pt x="2472" y="609"/>
                </a:lnTo>
                <a:lnTo>
                  <a:pt x="2461" y="604"/>
                </a:lnTo>
                <a:lnTo>
                  <a:pt x="2450" y="600"/>
                </a:lnTo>
                <a:lnTo>
                  <a:pt x="2439" y="597"/>
                </a:lnTo>
                <a:lnTo>
                  <a:pt x="2429" y="597"/>
                </a:lnTo>
                <a:lnTo>
                  <a:pt x="2429" y="597"/>
                </a:lnTo>
                <a:close/>
              </a:path>
            </a:pathLst>
          </a:custGeom>
          <a:solidFill>
            <a:schemeClr val="accent1"/>
          </a:solidFill>
          <a:ln>
            <a:noFill/>
          </a:ln>
          <a:extLst/>
        </p:spPr>
        <p:txBody>
          <a:bodyPr anchor="t" anchorCtr="0" bIns="45720" compatLnSpc="1" lIns="91440" numCol="1" rIns="91440" tIns="45720" vert="horz" wrap="square">
            <a:prstTxWarp prst="textNoShape">
              <a:avLst/>
            </a:prstTxWarp>
          </a:bodyPr>
          <a:lstStyle/>
          <a:p>
            <a:pPr defTabSz="914400" eaLnBrk="1" fontAlgn="auto" hangingPunct="1" indent="0" latinLnBrk="0" lvl="0" marL="0" marR="0">
              <a:lnSpc>
                <a:spcPct val="100000"/>
              </a:lnSpc>
              <a:spcBef>
                <a:spcPct val="0"/>
              </a:spcBef>
              <a:spcAft>
                <a:spcPct val="0"/>
              </a:spcAft>
              <a:buClrTx/>
              <a:buSzTx/>
              <a:buFontTx/>
              <a:buNone/>
              <a:defRPr/>
            </a:pPr>
            <a:endParaRPr b="0" baseline="0" cap="none" i="0" kern="0" kumimoji="0" lang="en-US" noProof="0" normalizeH="0" spc="0" strike="noStrike" sz="1800" u="none">
              <a:ln>
                <a:noFill/>
              </a:ln>
              <a:solidFill>
                <a:sysClr lastClr="000000" val="windowText"/>
              </a:solidFill>
              <a:effectLst/>
              <a:uLnTx/>
              <a:uFillTx/>
            </a:endParaRPr>
          </a:p>
        </p:txBody>
      </p:sp>
      <p:sp>
        <p:nvSpPr>
          <p:cNvPr id="35" name="矩形 34"/>
          <p:cNvSpPr/>
          <p:nvPr/>
        </p:nvSpPr>
        <p:spPr>
          <a:xfrm>
            <a:off x="3923928" y="2728599"/>
            <a:ext cx="540060" cy="243840"/>
          </a:xfrm>
          <a:prstGeom prst="rect">
            <a:avLst/>
          </a:prstGeom>
        </p:spPr>
        <p:txBody>
          <a:bodyPr wrap="square">
            <a:spAutoFit/>
          </a:bodyPr>
          <a:lstStyle/>
          <a:p>
            <a:pPr algn="just" defTabSz="914400" eaLnBrk="1" fontAlgn="auto" hangingPunct="1" indent="0" latinLnBrk="0" lvl="0" marL="0" marR="0">
              <a:lnSpc>
                <a:spcPts val="1200"/>
              </a:lnSpc>
              <a:spcBef>
                <a:spcPct val="0"/>
              </a:spcBef>
              <a:spcAft>
                <a:spcPct val="0"/>
              </a:spcAft>
              <a:buClrTx/>
              <a:buSzTx/>
              <a:buFontTx/>
              <a:buNone/>
              <a:defRPr/>
            </a:pPr>
            <a:r>
              <a:rPr altLang="zh-CN" b="0" baseline="0" cap="none" i="0" kern="0" kumimoji="0" lang="en-US" noProof="0" normalizeH="0" smtClean="0" spc="0" strike="noStrike" sz="2800" u="none">
                <a:ln>
                  <a:noFill/>
                </a:ln>
                <a:solidFill>
                  <a:schemeClr val="bg1"/>
                </a:solidFill>
                <a:effectLst/>
                <a:uLnTx/>
                <a:uFillTx/>
                <a:latin charset="0" panose="020b0806030902050204" pitchFamily="34" typeface="Impact"/>
                <a:ea charset="-122" pitchFamily="2" typeface="时尚中黑简体"/>
              </a:rPr>
              <a:t>01</a:t>
            </a:r>
          </a:p>
        </p:txBody>
      </p:sp>
      <p:sp>
        <p:nvSpPr>
          <p:cNvPr id="36" name="矩形 35"/>
          <p:cNvSpPr/>
          <p:nvPr/>
        </p:nvSpPr>
        <p:spPr>
          <a:xfrm>
            <a:off x="4716016" y="2728599"/>
            <a:ext cx="634438" cy="243840"/>
          </a:xfrm>
          <a:prstGeom prst="rect">
            <a:avLst/>
          </a:prstGeom>
        </p:spPr>
        <p:txBody>
          <a:bodyPr wrap="square">
            <a:spAutoFit/>
          </a:bodyPr>
          <a:lstStyle/>
          <a:p>
            <a:pPr algn="just" defTabSz="914400" eaLnBrk="1" fontAlgn="auto" hangingPunct="1" indent="0" latinLnBrk="0" lvl="0" marL="0" marR="0">
              <a:lnSpc>
                <a:spcPts val="1200"/>
              </a:lnSpc>
              <a:spcBef>
                <a:spcPct val="0"/>
              </a:spcBef>
              <a:spcAft>
                <a:spcPct val="0"/>
              </a:spcAft>
              <a:buClrTx/>
              <a:buSzTx/>
              <a:buFontTx/>
              <a:buNone/>
              <a:defRPr/>
            </a:pPr>
            <a:r>
              <a:rPr altLang="zh-CN" kern="0" lang="en-US" sz="2800">
                <a:solidFill>
                  <a:schemeClr val="bg1"/>
                </a:solidFill>
                <a:latin charset="0" panose="020b0806030902050204" pitchFamily="34" typeface="Impact"/>
                <a:ea charset="-122" pitchFamily="2" typeface="时尚中黑简体"/>
              </a:rPr>
              <a:t>02</a:t>
            </a:r>
          </a:p>
        </p:txBody>
      </p:sp>
      <p:sp>
        <p:nvSpPr>
          <p:cNvPr id="37" name="矩形 36"/>
          <p:cNvSpPr/>
          <p:nvPr/>
        </p:nvSpPr>
        <p:spPr>
          <a:xfrm>
            <a:off x="4737392" y="3520687"/>
            <a:ext cx="613062" cy="243840"/>
          </a:xfrm>
          <a:prstGeom prst="rect">
            <a:avLst/>
          </a:prstGeom>
        </p:spPr>
        <p:txBody>
          <a:bodyPr wrap="square">
            <a:spAutoFit/>
          </a:bodyPr>
          <a:lstStyle/>
          <a:p>
            <a:pPr algn="just" defTabSz="914400" eaLnBrk="1" fontAlgn="auto" hangingPunct="1" indent="0" latinLnBrk="0" lvl="0" marL="0" marR="0">
              <a:lnSpc>
                <a:spcPts val="1200"/>
              </a:lnSpc>
              <a:spcBef>
                <a:spcPct val="0"/>
              </a:spcBef>
              <a:spcAft>
                <a:spcPct val="0"/>
              </a:spcAft>
              <a:buClrTx/>
              <a:buSzTx/>
              <a:buFontTx/>
              <a:buNone/>
              <a:defRPr/>
            </a:pPr>
            <a:r>
              <a:rPr altLang="zh-CN" kern="0" lang="en-US" sz="2800">
                <a:solidFill>
                  <a:schemeClr val="bg1"/>
                </a:solidFill>
                <a:latin charset="0" panose="020b0806030902050204" pitchFamily="34" typeface="Impact"/>
                <a:ea charset="-122" pitchFamily="2" typeface="时尚中黑简体"/>
              </a:rPr>
              <a:t>03</a:t>
            </a:r>
          </a:p>
        </p:txBody>
      </p:sp>
      <p:sp>
        <p:nvSpPr>
          <p:cNvPr id="46" name="矩形 45"/>
          <p:cNvSpPr/>
          <p:nvPr/>
        </p:nvSpPr>
        <p:spPr>
          <a:xfrm>
            <a:off x="3923928" y="3493820"/>
            <a:ext cx="648072" cy="243840"/>
          </a:xfrm>
          <a:prstGeom prst="rect">
            <a:avLst/>
          </a:prstGeom>
        </p:spPr>
        <p:txBody>
          <a:bodyPr wrap="square">
            <a:spAutoFit/>
          </a:bodyPr>
          <a:lstStyle/>
          <a:p>
            <a:pPr algn="just" defTabSz="914400" eaLnBrk="1" fontAlgn="auto" hangingPunct="1" indent="0" latinLnBrk="0" lvl="0" marL="0" marR="0">
              <a:lnSpc>
                <a:spcPts val="1200"/>
              </a:lnSpc>
              <a:spcBef>
                <a:spcPct val="0"/>
              </a:spcBef>
              <a:spcAft>
                <a:spcPct val="0"/>
              </a:spcAft>
              <a:buClrTx/>
              <a:buSzTx/>
              <a:buFontTx/>
              <a:buNone/>
              <a:defRPr/>
            </a:pPr>
            <a:r>
              <a:rPr altLang="zh-CN" kern="0" lang="en-US" sz="2800">
                <a:solidFill>
                  <a:schemeClr val="bg1"/>
                </a:solidFill>
                <a:latin charset="0" panose="020b0806030902050204" pitchFamily="34" typeface="Impact"/>
                <a:ea charset="-122" pitchFamily="2" typeface="时尚中黑简体"/>
              </a:rPr>
              <a:t>04</a:t>
            </a:r>
          </a:p>
        </p:txBody>
      </p:sp>
      <p:cxnSp>
        <p:nvCxnSpPr>
          <p:cNvPr id="47" name="直接连接符 46"/>
          <p:cNvCxnSpPr/>
          <p:nvPr/>
        </p:nvCxnSpPr>
        <p:spPr>
          <a:xfrm>
            <a:off x="1548073" y="2371889"/>
            <a:ext cx="2232248" cy="0"/>
          </a:xfrm>
          <a:prstGeom prst="line">
            <a:avLst/>
          </a:prstGeom>
          <a:noFill/>
          <a:ln algn="ctr" cap="flat" cmpd="sng" w="9525">
            <a:solidFill>
              <a:sysClr lastClr="FFFFFF" val="window">
                <a:lumMod val="65000"/>
              </a:sysClr>
            </a:solidFill>
            <a:prstDash val="sysDash"/>
          </a:ln>
          <a:effectLst/>
        </p:spPr>
      </p:cxnSp>
      <p:sp>
        <p:nvSpPr>
          <p:cNvPr id="48" name="椭圆 47"/>
          <p:cNvSpPr/>
          <p:nvPr/>
        </p:nvSpPr>
        <p:spPr>
          <a:xfrm>
            <a:off x="3733000" y="2320830"/>
            <a:ext cx="94643" cy="92374"/>
          </a:xfrm>
          <a:prstGeom prst="ellipse">
            <a:avLst/>
          </a:prstGeom>
          <a:solidFill>
            <a:sysClr lastClr="FFFFFF" val="window">
              <a:lumMod val="75000"/>
            </a:sysClr>
          </a:solidFill>
          <a:ln algn="ctr" cap="flat" cmpd="sng" w="3810">
            <a:solidFill>
              <a:sysClr lastClr="FFFFFF" val="window"/>
            </a:solidFill>
            <a:prstDash val="solid"/>
          </a:ln>
          <a:effectLst/>
        </p:spPr>
        <p:txBody>
          <a:bodyPr anchor="ctr" rtlCol="0"/>
          <a:lstStyle/>
          <a:p>
            <a:pPr algn="ctr" defTabSz="914400" eaLnBrk="1" fontAlgn="auto" hangingPunct="1" indent="0" latinLnBrk="0" lvl="0" marL="0" marR="0">
              <a:lnSpc>
                <a:spcPct val="100000"/>
              </a:lnSpc>
              <a:spcBef>
                <a:spcPct val="0"/>
              </a:spcBef>
              <a:spcAft>
                <a:spcPct val="0"/>
              </a:spcAft>
              <a:buClrTx/>
              <a:buSzTx/>
              <a:buFontTx/>
              <a:buNone/>
              <a:defRPr/>
            </a:pPr>
            <a:endParaRPr altLang="en-US" b="0" baseline="0" cap="none" i="0" kern="0" kumimoji="0" lang="zh-CN" noProof="0" normalizeH="0" spc="0" strike="noStrike" sz="1800" u="none">
              <a:ln>
                <a:noFill/>
              </a:ln>
              <a:solidFill>
                <a:sysClr lastClr="FFFFFF" val="window"/>
              </a:solidFill>
              <a:effectLst/>
              <a:uLnTx/>
              <a:uFillTx/>
              <a:latin typeface="Calibri"/>
              <a:ea typeface="宋体"/>
              <a:cs typeface="+mn-cs"/>
            </a:endParaRPr>
          </a:p>
        </p:txBody>
      </p:sp>
      <p:sp>
        <p:nvSpPr>
          <p:cNvPr id="49" name="矩形 48"/>
          <p:cNvSpPr/>
          <p:nvPr/>
        </p:nvSpPr>
        <p:spPr>
          <a:xfrm>
            <a:off x="1560023" y="1960790"/>
            <a:ext cx="2016018" cy="396240"/>
          </a:xfrm>
          <a:prstGeom prst="rect">
            <a:avLst/>
          </a:prstGeom>
        </p:spPr>
        <p:txBody>
          <a:bodyPr wrap="square">
            <a:spAutoFit/>
          </a:bodyPr>
          <a:lstStyle/>
          <a:p>
            <a:pPr algn="just">
              <a:lnSpc>
                <a:spcPts val="1200"/>
              </a:lnSpc>
            </a:pPr>
            <a:r>
              <a:rPr altLang="en-US" lang="zh-CN" smtClean="0" sz="1000">
                <a:latin charset="-122" pitchFamily="34" typeface="微软雅黑"/>
                <a:ea charset="-122" pitchFamily="34" typeface="微软雅黑"/>
              </a:rPr>
              <a:t>这里填写目录内容说明，设计发展存在着一个时代价值观的问题。</a:t>
            </a:r>
          </a:p>
        </p:txBody>
      </p:sp>
      <p:sp>
        <p:nvSpPr>
          <p:cNvPr id="50" name="椭圆 49"/>
          <p:cNvSpPr/>
          <p:nvPr/>
        </p:nvSpPr>
        <p:spPr>
          <a:xfrm>
            <a:off x="5436096" y="2320830"/>
            <a:ext cx="94643" cy="92374"/>
          </a:xfrm>
          <a:prstGeom prst="ellipse">
            <a:avLst/>
          </a:prstGeom>
          <a:solidFill>
            <a:sysClr lastClr="FFFFFF" val="window">
              <a:lumMod val="75000"/>
            </a:sysClr>
          </a:solidFill>
          <a:ln algn="ctr" cap="flat" cmpd="sng" w="3810">
            <a:solidFill>
              <a:sysClr lastClr="FFFFFF" val="window"/>
            </a:solidFill>
            <a:prstDash val="solid"/>
          </a:ln>
          <a:effectLst/>
        </p:spPr>
        <p:txBody>
          <a:bodyPr anchor="ctr" rtlCol="0"/>
          <a:lstStyle/>
          <a:p>
            <a:pPr algn="ctr" defTabSz="914400" eaLnBrk="1" fontAlgn="auto" hangingPunct="1" indent="0" latinLnBrk="0" lvl="0" marL="0" marR="0">
              <a:lnSpc>
                <a:spcPct val="100000"/>
              </a:lnSpc>
              <a:spcBef>
                <a:spcPct val="0"/>
              </a:spcBef>
              <a:spcAft>
                <a:spcPct val="0"/>
              </a:spcAft>
              <a:buClrTx/>
              <a:buSzTx/>
              <a:buFontTx/>
              <a:buNone/>
              <a:defRPr/>
            </a:pPr>
            <a:endParaRPr altLang="en-US" b="0" baseline="0" cap="none" i="0" kern="0" kumimoji="0" lang="zh-CN" noProof="0" normalizeH="0" spc="0" strike="noStrike" sz="1800" u="none">
              <a:ln>
                <a:noFill/>
              </a:ln>
              <a:solidFill>
                <a:sysClr lastClr="FFFFFF" val="window"/>
              </a:solidFill>
              <a:effectLst/>
              <a:uLnTx/>
              <a:uFillTx/>
              <a:latin typeface="Calibri"/>
              <a:ea typeface="宋体"/>
              <a:cs typeface="+mn-cs"/>
            </a:endParaRPr>
          </a:p>
        </p:txBody>
      </p:sp>
      <p:cxnSp>
        <p:nvCxnSpPr>
          <p:cNvPr id="51" name="直接连接符 50"/>
          <p:cNvCxnSpPr>
            <a:stCxn id="50" idx="6"/>
          </p:cNvCxnSpPr>
          <p:nvPr/>
        </p:nvCxnSpPr>
        <p:spPr>
          <a:xfrm>
            <a:off x="5530739" y="2367017"/>
            <a:ext cx="2232248" cy="0"/>
          </a:xfrm>
          <a:prstGeom prst="line">
            <a:avLst/>
          </a:prstGeom>
          <a:noFill/>
          <a:ln algn="ctr" cap="flat" cmpd="sng" w="9525">
            <a:solidFill>
              <a:sysClr lastClr="FFFFFF" val="window">
                <a:lumMod val="65000"/>
              </a:sysClr>
            </a:solidFill>
            <a:prstDash val="sysDash"/>
          </a:ln>
          <a:effectLst/>
        </p:spPr>
      </p:cxnSp>
      <p:sp>
        <p:nvSpPr>
          <p:cNvPr id="52" name="矩形 51"/>
          <p:cNvSpPr/>
          <p:nvPr/>
        </p:nvSpPr>
        <p:spPr>
          <a:xfrm>
            <a:off x="5724334" y="1960790"/>
            <a:ext cx="2016018" cy="396240"/>
          </a:xfrm>
          <a:prstGeom prst="rect">
            <a:avLst/>
          </a:prstGeom>
        </p:spPr>
        <p:txBody>
          <a:bodyPr wrap="square">
            <a:spAutoFit/>
          </a:bodyPr>
          <a:lstStyle/>
          <a:p>
            <a:pPr algn="just">
              <a:lnSpc>
                <a:spcPts val="1200"/>
              </a:lnSpc>
            </a:pPr>
            <a:r>
              <a:rPr altLang="en-US" lang="zh-CN" smtClean="0" sz="1000">
                <a:latin charset="-122" pitchFamily="34" typeface="微软雅黑"/>
                <a:ea charset="-122" pitchFamily="34" typeface="微软雅黑"/>
              </a:rPr>
              <a:t>这里填写目录内容说明，设计发展存在着一个时代价值观的问题。</a:t>
            </a:r>
          </a:p>
        </p:txBody>
      </p:sp>
      <p:sp>
        <p:nvSpPr>
          <p:cNvPr id="53" name="椭圆 52"/>
          <p:cNvSpPr/>
          <p:nvPr/>
        </p:nvSpPr>
        <p:spPr>
          <a:xfrm>
            <a:off x="5413461" y="3916324"/>
            <a:ext cx="94643" cy="92374"/>
          </a:xfrm>
          <a:prstGeom prst="ellipse">
            <a:avLst/>
          </a:prstGeom>
          <a:solidFill>
            <a:sysClr lastClr="FFFFFF" val="window">
              <a:lumMod val="75000"/>
            </a:sysClr>
          </a:solidFill>
          <a:ln algn="ctr" cap="flat" cmpd="sng" w="3810">
            <a:solidFill>
              <a:sysClr lastClr="FFFFFF" val="window"/>
            </a:solidFill>
            <a:prstDash val="solid"/>
          </a:ln>
          <a:effectLst/>
        </p:spPr>
        <p:txBody>
          <a:bodyPr anchor="ctr" rtlCol="0"/>
          <a:lstStyle/>
          <a:p>
            <a:pPr algn="ctr" defTabSz="914400" eaLnBrk="1" fontAlgn="auto" hangingPunct="1" indent="0" latinLnBrk="0" lvl="0" marL="0" marR="0">
              <a:lnSpc>
                <a:spcPct val="100000"/>
              </a:lnSpc>
              <a:spcBef>
                <a:spcPct val="0"/>
              </a:spcBef>
              <a:spcAft>
                <a:spcPct val="0"/>
              </a:spcAft>
              <a:buClrTx/>
              <a:buSzTx/>
              <a:buFontTx/>
              <a:buNone/>
              <a:defRPr/>
            </a:pPr>
            <a:endParaRPr altLang="en-US" b="0" baseline="0" cap="none" i="0" kern="0" kumimoji="0" lang="zh-CN" noProof="0" normalizeH="0" spc="0" strike="noStrike" sz="1800" u="none">
              <a:ln>
                <a:noFill/>
              </a:ln>
              <a:solidFill>
                <a:sysClr lastClr="FFFFFF" val="window"/>
              </a:solidFill>
              <a:effectLst/>
              <a:uLnTx/>
              <a:uFillTx/>
              <a:latin typeface="Calibri"/>
              <a:ea typeface="宋体"/>
              <a:cs typeface="+mn-cs"/>
            </a:endParaRPr>
          </a:p>
        </p:txBody>
      </p:sp>
      <p:cxnSp>
        <p:nvCxnSpPr>
          <p:cNvPr id="54" name="直接连接符 53"/>
          <p:cNvCxnSpPr>
            <a:stCxn id="53" idx="6"/>
          </p:cNvCxnSpPr>
          <p:nvPr/>
        </p:nvCxnSpPr>
        <p:spPr>
          <a:xfrm>
            <a:off x="5508104" y="3962511"/>
            <a:ext cx="2232248" cy="0"/>
          </a:xfrm>
          <a:prstGeom prst="line">
            <a:avLst/>
          </a:prstGeom>
          <a:noFill/>
          <a:ln algn="ctr" cap="flat" cmpd="sng" w="9525">
            <a:solidFill>
              <a:sysClr lastClr="FFFFFF" val="window">
                <a:lumMod val="65000"/>
              </a:sysClr>
            </a:solidFill>
            <a:prstDash val="sysDash"/>
          </a:ln>
          <a:effectLst/>
        </p:spPr>
      </p:cxnSp>
      <p:sp>
        <p:nvSpPr>
          <p:cNvPr id="55" name="矩形 54"/>
          <p:cNvSpPr/>
          <p:nvPr/>
        </p:nvSpPr>
        <p:spPr>
          <a:xfrm>
            <a:off x="5724334" y="3971841"/>
            <a:ext cx="2016018" cy="396240"/>
          </a:xfrm>
          <a:prstGeom prst="rect">
            <a:avLst/>
          </a:prstGeom>
        </p:spPr>
        <p:txBody>
          <a:bodyPr wrap="square">
            <a:spAutoFit/>
          </a:bodyPr>
          <a:lstStyle/>
          <a:p>
            <a:pPr algn="just">
              <a:lnSpc>
                <a:spcPts val="1200"/>
              </a:lnSpc>
            </a:pPr>
            <a:r>
              <a:rPr altLang="en-US" lang="zh-CN" smtClean="0" sz="1000">
                <a:latin charset="-122" pitchFamily="34" typeface="微软雅黑"/>
                <a:ea charset="-122" pitchFamily="34" typeface="微软雅黑"/>
              </a:rPr>
              <a:t>这里填写目录内容说明，设计发展存在着一个时代价值观的问题。</a:t>
            </a:r>
          </a:p>
        </p:txBody>
      </p:sp>
      <p:cxnSp>
        <p:nvCxnSpPr>
          <p:cNvPr id="56" name="直接连接符 55"/>
          <p:cNvCxnSpPr/>
          <p:nvPr/>
        </p:nvCxnSpPr>
        <p:spPr>
          <a:xfrm>
            <a:off x="1531956" y="3982829"/>
            <a:ext cx="2232248" cy="0"/>
          </a:xfrm>
          <a:prstGeom prst="line">
            <a:avLst/>
          </a:prstGeom>
          <a:noFill/>
          <a:ln algn="ctr" cap="flat" cmpd="sng" w="9525">
            <a:solidFill>
              <a:sysClr lastClr="FFFFFF" val="window">
                <a:lumMod val="65000"/>
              </a:sysClr>
            </a:solidFill>
            <a:prstDash val="sysDash"/>
          </a:ln>
          <a:effectLst/>
        </p:spPr>
      </p:cxnSp>
      <p:sp>
        <p:nvSpPr>
          <p:cNvPr id="57" name="椭圆 56"/>
          <p:cNvSpPr/>
          <p:nvPr/>
        </p:nvSpPr>
        <p:spPr>
          <a:xfrm>
            <a:off x="3716883" y="3931770"/>
            <a:ext cx="94643" cy="92374"/>
          </a:xfrm>
          <a:prstGeom prst="ellipse">
            <a:avLst/>
          </a:prstGeom>
          <a:solidFill>
            <a:sysClr lastClr="FFFFFF" val="window">
              <a:lumMod val="75000"/>
            </a:sysClr>
          </a:solidFill>
          <a:ln algn="ctr" cap="flat" cmpd="sng" w="3810">
            <a:solidFill>
              <a:sysClr lastClr="FFFFFF" val="window"/>
            </a:solidFill>
            <a:prstDash val="solid"/>
          </a:ln>
          <a:effectLst/>
        </p:spPr>
        <p:txBody>
          <a:bodyPr anchor="ctr" rtlCol="0"/>
          <a:lstStyle/>
          <a:p>
            <a:pPr algn="ctr" defTabSz="914400" eaLnBrk="1" fontAlgn="auto" hangingPunct="1" indent="0" latinLnBrk="0" lvl="0" marL="0" marR="0">
              <a:lnSpc>
                <a:spcPct val="100000"/>
              </a:lnSpc>
              <a:spcBef>
                <a:spcPct val="0"/>
              </a:spcBef>
              <a:spcAft>
                <a:spcPct val="0"/>
              </a:spcAft>
              <a:buClrTx/>
              <a:buSzTx/>
              <a:buFontTx/>
              <a:buNone/>
              <a:defRPr/>
            </a:pPr>
            <a:endParaRPr altLang="en-US" b="0" baseline="0" cap="none" i="0" kern="0" kumimoji="0" lang="zh-CN" noProof="0" normalizeH="0" spc="0" strike="noStrike" sz="1800" u="none">
              <a:ln>
                <a:noFill/>
              </a:ln>
              <a:solidFill>
                <a:sysClr lastClr="FFFFFF" val="window"/>
              </a:solidFill>
              <a:effectLst/>
              <a:uLnTx/>
              <a:uFillTx/>
              <a:latin typeface="Calibri"/>
              <a:ea typeface="宋体"/>
              <a:cs typeface="+mn-cs"/>
            </a:endParaRPr>
          </a:p>
        </p:txBody>
      </p:sp>
      <p:sp>
        <p:nvSpPr>
          <p:cNvPr id="58" name="矩形 57"/>
          <p:cNvSpPr/>
          <p:nvPr/>
        </p:nvSpPr>
        <p:spPr>
          <a:xfrm>
            <a:off x="1543906" y="3971841"/>
            <a:ext cx="2016018" cy="396240"/>
          </a:xfrm>
          <a:prstGeom prst="rect">
            <a:avLst/>
          </a:prstGeom>
        </p:spPr>
        <p:txBody>
          <a:bodyPr wrap="square">
            <a:spAutoFit/>
          </a:bodyPr>
          <a:lstStyle/>
          <a:p>
            <a:pPr algn="just">
              <a:lnSpc>
                <a:spcPts val="1200"/>
              </a:lnSpc>
            </a:pPr>
            <a:r>
              <a:rPr altLang="en-US" lang="zh-CN" smtClean="0" sz="1000">
                <a:latin charset="-122" pitchFamily="34" typeface="微软雅黑"/>
                <a:ea charset="-122" pitchFamily="34" typeface="微软雅黑"/>
              </a:rPr>
              <a:t>这里填写目录内容说明，设计发展存在着一个时代价值观的问题。</a:t>
            </a:r>
          </a:p>
        </p:txBody>
      </p:sp>
    </p:spTree>
    <p:extLst>
      <p:ext uri="{BB962C8B-B14F-4D97-AF65-F5344CB8AC3E}">
        <p14:creationId val="4273911031"/>
      </p:ext>
    </p:extLst>
  </p:cSld>
  <p:clrMapOvr>
    <a:masterClrMapping/>
  </p:clrMapOvr>
  <p:transition spd="med">
    <p:fade/>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22" presetSubtype="8">
                                  <p:stCondLst>
                                    <p:cond delay="0"/>
                                  </p:stCondLst>
                                  <p:childTnLst>
                                    <p:set>
                                      <p:cBhvr>
                                        <p:cTn dur="1" fill="hold" id="6">
                                          <p:stCondLst>
                                            <p:cond delay="0"/>
                                          </p:stCondLst>
                                        </p:cTn>
                                        <p:tgtEl>
                                          <p:spTgt spid="194"/>
                                        </p:tgtEl>
                                        <p:attrNameLst>
                                          <p:attrName>style.visibility</p:attrName>
                                        </p:attrNameLst>
                                      </p:cBhvr>
                                      <p:to>
                                        <p:strVal val="visible"/>
                                      </p:to>
                                    </p:set>
                                    <p:animEffect filter="wipe(left)" transition="in">
                                      <p:cBhvr>
                                        <p:cTn dur="500" id="7"/>
                                        <p:tgtEl>
                                          <p:spTgt spid="194"/>
                                        </p:tgtEl>
                                      </p:cBhvr>
                                    </p:animEffect>
                                  </p:childTnLst>
                                </p:cTn>
                              </p:par>
                            </p:childTnLst>
                          </p:cTn>
                        </p:par>
                        <p:par>
                          <p:cTn fill="hold" id="8" nodeType="afterGroup">
                            <p:stCondLst>
                              <p:cond delay="500"/>
                            </p:stCondLst>
                            <p:childTnLst>
                              <p:par>
                                <p:cTn decel="42000" fill="hold" grpId="0" id="9" nodeType="afterEffect" presetClass="entr" presetID="2" presetSubtype="8">
                                  <p:stCondLst>
                                    <p:cond delay="0"/>
                                  </p:stCondLst>
                                  <p:childTnLst>
                                    <p:set>
                                      <p:cBhvr>
                                        <p:cTn dur="1" fill="hold" id="10">
                                          <p:stCondLst>
                                            <p:cond delay="0"/>
                                          </p:stCondLst>
                                        </p:cTn>
                                        <p:tgtEl>
                                          <p:spTgt spid="195"/>
                                        </p:tgtEl>
                                        <p:attrNameLst>
                                          <p:attrName>style.visibility</p:attrName>
                                        </p:attrNameLst>
                                      </p:cBhvr>
                                      <p:to>
                                        <p:strVal val="visible"/>
                                      </p:to>
                                    </p:set>
                                    <p:anim calcmode="lin" valueType="num">
                                      <p:cBhvr additive="base">
                                        <p:cTn dur="500" fill="hold" id="11"/>
                                        <p:tgtEl>
                                          <p:spTgt spid="195"/>
                                        </p:tgtEl>
                                        <p:attrNameLst>
                                          <p:attrName>ppt_x</p:attrName>
                                        </p:attrNameLst>
                                      </p:cBhvr>
                                      <p:tavLst>
                                        <p:tav tm="0">
                                          <p:val>
                                            <p:strVal val="0-#ppt_w/2"/>
                                          </p:val>
                                        </p:tav>
                                        <p:tav tm="100000">
                                          <p:val>
                                            <p:strVal val="#ppt_x"/>
                                          </p:val>
                                        </p:tav>
                                      </p:tavLst>
                                    </p:anim>
                                    <p:anim calcmode="lin" valueType="num">
                                      <p:cBhvr additive="base">
                                        <p:cTn dur="500" fill="hold" id="12"/>
                                        <p:tgtEl>
                                          <p:spTgt spid="195"/>
                                        </p:tgtEl>
                                        <p:attrNameLst>
                                          <p:attrName>ppt_y</p:attrName>
                                        </p:attrNameLst>
                                      </p:cBhvr>
                                      <p:tavLst>
                                        <p:tav tm="0">
                                          <p:val>
                                            <p:strVal val="#ppt_y"/>
                                          </p:val>
                                        </p:tav>
                                        <p:tav tm="100000">
                                          <p:val>
                                            <p:strVal val="#ppt_y"/>
                                          </p:val>
                                        </p:tav>
                                      </p:tavLst>
                                    </p:anim>
                                  </p:childTnLst>
                                </p:cTn>
                              </p:par>
                              <p:par>
                                <p:cTn decel="42000" fill="hold" grpId="0" id="13" nodeType="withEffect" presetClass="entr" presetID="2" presetSubtype="8">
                                  <p:stCondLst>
                                    <p:cond delay="300"/>
                                  </p:stCondLst>
                                  <p:childTnLst>
                                    <p:set>
                                      <p:cBhvr>
                                        <p:cTn dur="1" fill="hold" id="14">
                                          <p:stCondLst>
                                            <p:cond delay="0"/>
                                          </p:stCondLst>
                                        </p:cTn>
                                        <p:tgtEl>
                                          <p:spTgt spid="196"/>
                                        </p:tgtEl>
                                        <p:attrNameLst>
                                          <p:attrName>style.visibility</p:attrName>
                                        </p:attrNameLst>
                                      </p:cBhvr>
                                      <p:to>
                                        <p:strVal val="visible"/>
                                      </p:to>
                                    </p:set>
                                    <p:anim calcmode="lin" valueType="num">
                                      <p:cBhvr additive="base">
                                        <p:cTn dur="500" fill="hold" id="15"/>
                                        <p:tgtEl>
                                          <p:spTgt spid="196"/>
                                        </p:tgtEl>
                                        <p:attrNameLst>
                                          <p:attrName>ppt_x</p:attrName>
                                        </p:attrNameLst>
                                      </p:cBhvr>
                                      <p:tavLst>
                                        <p:tav tm="0">
                                          <p:val>
                                            <p:strVal val="0-#ppt_w/2"/>
                                          </p:val>
                                        </p:tav>
                                        <p:tav tm="100000">
                                          <p:val>
                                            <p:strVal val="#ppt_x"/>
                                          </p:val>
                                        </p:tav>
                                      </p:tavLst>
                                    </p:anim>
                                    <p:anim calcmode="lin" valueType="num">
                                      <p:cBhvr additive="base">
                                        <p:cTn dur="500" fill="hold" id="16"/>
                                        <p:tgtEl>
                                          <p:spTgt spid="196"/>
                                        </p:tgtEl>
                                        <p:attrNameLst>
                                          <p:attrName>ppt_y</p:attrName>
                                        </p:attrNameLst>
                                      </p:cBhvr>
                                      <p:tavLst>
                                        <p:tav tm="0">
                                          <p:val>
                                            <p:strVal val="#ppt_y"/>
                                          </p:val>
                                        </p:tav>
                                        <p:tav tm="100000">
                                          <p:val>
                                            <p:strVal val="#ppt_y"/>
                                          </p:val>
                                        </p:tav>
                                      </p:tavLst>
                                    </p:anim>
                                  </p:childTnLst>
                                </p:cTn>
                              </p:par>
                            </p:childTnLst>
                          </p:cTn>
                        </p:par>
                        <p:par>
                          <p:cTn fill="hold" id="17" nodeType="afterGroup">
                            <p:stCondLst>
                              <p:cond delay="1300"/>
                            </p:stCondLst>
                            <p:childTnLst>
                              <p:par>
                                <p:cTn fill="hold" grpId="0" id="18" nodeType="afterEffect" presetClass="entr" presetID="2" presetSubtype="9">
                                  <p:stCondLst>
                                    <p:cond delay="0"/>
                                  </p:stCondLst>
                                  <p:childTnLst>
                                    <p:set>
                                      <p:cBhvr>
                                        <p:cTn dur="1" fill="hold" id="19">
                                          <p:stCondLst>
                                            <p:cond delay="0"/>
                                          </p:stCondLst>
                                        </p:cTn>
                                        <p:tgtEl>
                                          <p:spTgt spid="34"/>
                                        </p:tgtEl>
                                        <p:attrNameLst>
                                          <p:attrName>style.visibility</p:attrName>
                                        </p:attrNameLst>
                                      </p:cBhvr>
                                      <p:to>
                                        <p:strVal val="visible"/>
                                      </p:to>
                                    </p:set>
                                    <p:anim calcmode="lin" valueType="num">
                                      <p:cBhvr additive="base">
                                        <p:cTn dur="500" fill="hold" id="20"/>
                                        <p:tgtEl>
                                          <p:spTgt spid="34"/>
                                        </p:tgtEl>
                                        <p:attrNameLst>
                                          <p:attrName>ppt_x</p:attrName>
                                        </p:attrNameLst>
                                      </p:cBhvr>
                                      <p:tavLst>
                                        <p:tav tm="0">
                                          <p:val>
                                            <p:strVal val="0-#ppt_w/2"/>
                                          </p:val>
                                        </p:tav>
                                        <p:tav tm="100000">
                                          <p:val>
                                            <p:strVal val="#ppt_x"/>
                                          </p:val>
                                        </p:tav>
                                      </p:tavLst>
                                    </p:anim>
                                    <p:anim calcmode="lin" valueType="num">
                                      <p:cBhvr additive="base">
                                        <p:cTn dur="500" fill="hold" id="21"/>
                                        <p:tgtEl>
                                          <p:spTgt spid="34"/>
                                        </p:tgtEl>
                                        <p:attrNameLst>
                                          <p:attrName>ppt_y</p:attrName>
                                        </p:attrNameLst>
                                      </p:cBhvr>
                                      <p:tavLst>
                                        <p:tav tm="0">
                                          <p:val>
                                            <p:strVal val="0-#ppt_h/2"/>
                                          </p:val>
                                        </p:tav>
                                        <p:tav tm="100000">
                                          <p:val>
                                            <p:strVal val="#ppt_y"/>
                                          </p:val>
                                        </p:tav>
                                      </p:tavLst>
                                    </p:anim>
                                  </p:childTnLst>
                                </p:cTn>
                              </p:par>
                              <p:par>
                                <p:cTn fill="hold" grpId="0" id="22" nodeType="withEffect" presetClass="entr" presetID="2" presetSubtype="3">
                                  <p:stCondLst>
                                    <p:cond delay="0"/>
                                  </p:stCondLst>
                                  <p:childTnLst>
                                    <p:set>
                                      <p:cBhvr>
                                        <p:cTn dur="1" fill="hold" id="23">
                                          <p:stCondLst>
                                            <p:cond delay="0"/>
                                          </p:stCondLst>
                                        </p:cTn>
                                        <p:tgtEl>
                                          <p:spTgt spid="32"/>
                                        </p:tgtEl>
                                        <p:attrNameLst>
                                          <p:attrName>style.visibility</p:attrName>
                                        </p:attrNameLst>
                                      </p:cBhvr>
                                      <p:to>
                                        <p:strVal val="visible"/>
                                      </p:to>
                                    </p:set>
                                    <p:anim calcmode="lin" valueType="num">
                                      <p:cBhvr additive="base">
                                        <p:cTn dur="500" fill="hold" id="24"/>
                                        <p:tgtEl>
                                          <p:spTgt spid="32"/>
                                        </p:tgtEl>
                                        <p:attrNameLst>
                                          <p:attrName>ppt_x</p:attrName>
                                        </p:attrNameLst>
                                      </p:cBhvr>
                                      <p:tavLst>
                                        <p:tav tm="0">
                                          <p:val>
                                            <p:strVal val="1+#ppt_w/2"/>
                                          </p:val>
                                        </p:tav>
                                        <p:tav tm="100000">
                                          <p:val>
                                            <p:strVal val="#ppt_x"/>
                                          </p:val>
                                        </p:tav>
                                      </p:tavLst>
                                    </p:anim>
                                    <p:anim calcmode="lin" valueType="num">
                                      <p:cBhvr additive="base">
                                        <p:cTn dur="500" fill="hold" id="25"/>
                                        <p:tgtEl>
                                          <p:spTgt spid="32"/>
                                        </p:tgtEl>
                                        <p:attrNameLst>
                                          <p:attrName>ppt_y</p:attrName>
                                        </p:attrNameLst>
                                      </p:cBhvr>
                                      <p:tavLst>
                                        <p:tav tm="0">
                                          <p:val>
                                            <p:strVal val="0-#ppt_h/2"/>
                                          </p:val>
                                        </p:tav>
                                        <p:tav tm="100000">
                                          <p:val>
                                            <p:strVal val="#ppt_y"/>
                                          </p:val>
                                        </p:tav>
                                      </p:tavLst>
                                    </p:anim>
                                  </p:childTnLst>
                                </p:cTn>
                              </p:par>
                              <p:par>
                                <p:cTn fill="hold" grpId="0" id="26" nodeType="withEffect" presetClass="entr" presetID="2" presetSubtype="6">
                                  <p:stCondLst>
                                    <p:cond delay="0"/>
                                  </p:stCondLst>
                                  <p:childTnLst>
                                    <p:set>
                                      <p:cBhvr>
                                        <p:cTn dur="1" fill="hold" id="27">
                                          <p:stCondLst>
                                            <p:cond delay="0"/>
                                          </p:stCondLst>
                                        </p:cTn>
                                        <p:tgtEl>
                                          <p:spTgt spid="31"/>
                                        </p:tgtEl>
                                        <p:attrNameLst>
                                          <p:attrName>style.visibility</p:attrName>
                                        </p:attrNameLst>
                                      </p:cBhvr>
                                      <p:to>
                                        <p:strVal val="visible"/>
                                      </p:to>
                                    </p:set>
                                    <p:anim calcmode="lin" valueType="num">
                                      <p:cBhvr additive="base">
                                        <p:cTn dur="500" fill="hold" id="28"/>
                                        <p:tgtEl>
                                          <p:spTgt spid="31"/>
                                        </p:tgtEl>
                                        <p:attrNameLst>
                                          <p:attrName>ppt_x</p:attrName>
                                        </p:attrNameLst>
                                      </p:cBhvr>
                                      <p:tavLst>
                                        <p:tav tm="0">
                                          <p:val>
                                            <p:strVal val="1+#ppt_w/2"/>
                                          </p:val>
                                        </p:tav>
                                        <p:tav tm="100000">
                                          <p:val>
                                            <p:strVal val="#ppt_x"/>
                                          </p:val>
                                        </p:tav>
                                      </p:tavLst>
                                    </p:anim>
                                    <p:anim calcmode="lin" valueType="num">
                                      <p:cBhvr additive="base">
                                        <p:cTn dur="500" fill="hold" id="29"/>
                                        <p:tgtEl>
                                          <p:spTgt spid="31"/>
                                        </p:tgtEl>
                                        <p:attrNameLst>
                                          <p:attrName>ppt_y</p:attrName>
                                        </p:attrNameLst>
                                      </p:cBhvr>
                                      <p:tavLst>
                                        <p:tav tm="0">
                                          <p:val>
                                            <p:strVal val="1+#ppt_h/2"/>
                                          </p:val>
                                        </p:tav>
                                        <p:tav tm="100000">
                                          <p:val>
                                            <p:strVal val="#ppt_y"/>
                                          </p:val>
                                        </p:tav>
                                      </p:tavLst>
                                    </p:anim>
                                  </p:childTnLst>
                                </p:cTn>
                              </p:par>
                              <p:par>
                                <p:cTn fill="hold" grpId="1" id="30" nodeType="withEffect" presetClass="entr" presetID="2" presetSubtype="12">
                                  <p:stCondLst>
                                    <p:cond delay="0"/>
                                  </p:stCondLst>
                                  <p:childTnLst>
                                    <p:set>
                                      <p:cBhvr>
                                        <p:cTn dur="1" fill="hold" id="31">
                                          <p:stCondLst>
                                            <p:cond delay="0"/>
                                          </p:stCondLst>
                                        </p:cTn>
                                        <p:tgtEl>
                                          <p:spTgt spid="33"/>
                                        </p:tgtEl>
                                        <p:attrNameLst>
                                          <p:attrName>style.visibility</p:attrName>
                                        </p:attrNameLst>
                                      </p:cBhvr>
                                      <p:to>
                                        <p:strVal val="visible"/>
                                      </p:to>
                                    </p:set>
                                    <p:anim calcmode="lin" valueType="num">
                                      <p:cBhvr additive="base">
                                        <p:cTn dur="500" fill="hold" id="32"/>
                                        <p:tgtEl>
                                          <p:spTgt spid="33"/>
                                        </p:tgtEl>
                                        <p:attrNameLst>
                                          <p:attrName>ppt_x</p:attrName>
                                        </p:attrNameLst>
                                      </p:cBhvr>
                                      <p:tavLst>
                                        <p:tav tm="0">
                                          <p:val>
                                            <p:strVal val="0-#ppt_w/2"/>
                                          </p:val>
                                        </p:tav>
                                        <p:tav tm="100000">
                                          <p:val>
                                            <p:strVal val="#ppt_x"/>
                                          </p:val>
                                        </p:tav>
                                      </p:tavLst>
                                    </p:anim>
                                    <p:anim calcmode="lin" valueType="num">
                                      <p:cBhvr additive="base">
                                        <p:cTn dur="500" fill="hold" id="33"/>
                                        <p:tgtEl>
                                          <p:spTgt spid="33"/>
                                        </p:tgtEl>
                                        <p:attrNameLst>
                                          <p:attrName>ppt_y</p:attrName>
                                        </p:attrNameLst>
                                      </p:cBhvr>
                                      <p:tavLst>
                                        <p:tav tm="0">
                                          <p:val>
                                            <p:strVal val="1+#ppt_h/2"/>
                                          </p:val>
                                        </p:tav>
                                        <p:tav tm="100000">
                                          <p:val>
                                            <p:strVal val="#ppt_y"/>
                                          </p:val>
                                        </p:tav>
                                      </p:tavLst>
                                    </p:anim>
                                  </p:childTnLst>
                                </p:cTn>
                              </p:par>
                            </p:childTnLst>
                          </p:cTn>
                        </p:par>
                        <p:par>
                          <p:cTn fill="hold" id="34" nodeType="afterGroup">
                            <p:stCondLst>
                              <p:cond delay="1800"/>
                            </p:stCondLst>
                            <p:childTnLst>
                              <p:par>
                                <p:cTn fill="hold" grpId="1" id="35" nodeType="afterEffect" presetClass="entr" presetID="53" presetSubtype="0">
                                  <p:stCondLst>
                                    <p:cond delay="0"/>
                                  </p:stCondLst>
                                  <p:childTnLst>
                                    <p:set>
                                      <p:cBhvr>
                                        <p:cTn dur="1" fill="hold" id="36">
                                          <p:stCondLst>
                                            <p:cond delay="0"/>
                                          </p:stCondLst>
                                        </p:cTn>
                                        <p:tgtEl>
                                          <p:spTgt spid="35"/>
                                        </p:tgtEl>
                                        <p:attrNameLst>
                                          <p:attrName>style.visibility</p:attrName>
                                        </p:attrNameLst>
                                      </p:cBhvr>
                                      <p:to>
                                        <p:strVal val="visible"/>
                                      </p:to>
                                    </p:set>
                                    <p:anim calcmode="lin" valueType="num">
                                      <p:cBhvr>
                                        <p:cTn dur="300" fill="hold" id="37"/>
                                        <p:tgtEl>
                                          <p:spTgt spid="35"/>
                                        </p:tgtEl>
                                        <p:attrNameLst>
                                          <p:attrName>ppt_w</p:attrName>
                                        </p:attrNameLst>
                                      </p:cBhvr>
                                      <p:tavLst>
                                        <p:tav tm="0">
                                          <p:val>
                                            <p:fltVal val="0"/>
                                          </p:val>
                                        </p:tav>
                                        <p:tav tm="100000">
                                          <p:val>
                                            <p:strVal val="#ppt_w"/>
                                          </p:val>
                                        </p:tav>
                                      </p:tavLst>
                                    </p:anim>
                                    <p:anim calcmode="lin" valueType="num">
                                      <p:cBhvr>
                                        <p:cTn dur="300" fill="hold" id="38"/>
                                        <p:tgtEl>
                                          <p:spTgt spid="35"/>
                                        </p:tgtEl>
                                        <p:attrNameLst>
                                          <p:attrName>ppt_h</p:attrName>
                                        </p:attrNameLst>
                                      </p:cBhvr>
                                      <p:tavLst>
                                        <p:tav tm="0">
                                          <p:val>
                                            <p:fltVal val="0"/>
                                          </p:val>
                                        </p:tav>
                                        <p:tav tm="100000">
                                          <p:val>
                                            <p:strVal val="#ppt_h"/>
                                          </p:val>
                                        </p:tav>
                                      </p:tavLst>
                                    </p:anim>
                                    <p:animEffect filter="fade" transition="in">
                                      <p:cBhvr>
                                        <p:cTn dur="300" id="39"/>
                                        <p:tgtEl>
                                          <p:spTgt spid="35"/>
                                        </p:tgtEl>
                                      </p:cBhvr>
                                    </p:animEffect>
                                  </p:childTnLst>
                                </p:cTn>
                              </p:par>
                            </p:childTnLst>
                          </p:cTn>
                        </p:par>
                        <p:par>
                          <p:cTn fill="hold" id="40" nodeType="afterGroup">
                            <p:stCondLst>
                              <p:cond delay="2100"/>
                            </p:stCondLst>
                            <p:childTnLst>
                              <p:par>
                                <p:cTn fill="hold" grpId="1" id="41" nodeType="afterEffect" presetClass="entr" presetID="53" presetSubtype="0">
                                  <p:stCondLst>
                                    <p:cond delay="0"/>
                                  </p:stCondLst>
                                  <p:childTnLst>
                                    <p:set>
                                      <p:cBhvr>
                                        <p:cTn dur="1" fill="hold" id="42">
                                          <p:stCondLst>
                                            <p:cond delay="0"/>
                                          </p:stCondLst>
                                        </p:cTn>
                                        <p:tgtEl>
                                          <p:spTgt spid="36"/>
                                        </p:tgtEl>
                                        <p:attrNameLst>
                                          <p:attrName>style.visibility</p:attrName>
                                        </p:attrNameLst>
                                      </p:cBhvr>
                                      <p:to>
                                        <p:strVal val="visible"/>
                                      </p:to>
                                    </p:set>
                                    <p:anim calcmode="lin" valueType="num">
                                      <p:cBhvr>
                                        <p:cTn dur="300" fill="hold" id="43"/>
                                        <p:tgtEl>
                                          <p:spTgt spid="36"/>
                                        </p:tgtEl>
                                        <p:attrNameLst>
                                          <p:attrName>ppt_w</p:attrName>
                                        </p:attrNameLst>
                                      </p:cBhvr>
                                      <p:tavLst>
                                        <p:tav tm="0">
                                          <p:val>
                                            <p:fltVal val="0"/>
                                          </p:val>
                                        </p:tav>
                                        <p:tav tm="100000">
                                          <p:val>
                                            <p:strVal val="#ppt_w"/>
                                          </p:val>
                                        </p:tav>
                                      </p:tavLst>
                                    </p:anim>
                                    <p:anim calcmode="lin" valueType="num">
                                      <p:cBhvr>
                                        <p:cTn dur="300" fill="hold" id="44"/>
                                        <p:tgtEl>
                                          <p:spTgt spid="36"/>
                                        </p:tgtEl>
                                        <p:attrNameLst>
                                          <p:attrName>ppt_h</p:attrName>
                                        </p:attrNameLst>
                                      </p:cBhvr>
                                      <p:tavLst>
                                        <p:tav tm="0">
                                          <p:val>
                                            <p:fltVal val="0"/>
                                          </p:val>
                                        </p:tav>
                                        <p:tav tm="100000">
                                          <p:val>
                                            <p:strVal val="#ppt_h"/>
                                          </p:val>
                                        </p:tav>
                                      </p:tavLst>
                                    </p:anim>
                                    <p:animEffect filter="fade" transition="in">
                                      <p:cBhvr>
                                        <p:cTn dur="300" id="45"/>
                                        <p:tgtEl>
                                          <p:spTgt spid="36"/>
                                        </p:tgtEl>
                                      </p:cBhvr>
                                    </p:animEffect>
                                  </p:childTnLst>
                                </p:cTn>
                              </p:par>
                            </p:childTnLst>
                          </p:cTn>
                        </p:par>
                        <p:par>
                          <p:cTn fill="hold" id="46" nodeType="afterGroup">
                            <p:stCondLst>
                              <p:cond delay="2400"/>
                            </p:stCondLst>
                            <p:childTnLst>
                              <p:par>
                                <p:cTn fill="hold" grpId="1" id="47" nodeType="afterEffect" presetClass="entr" presetID="53" presetSubtype="0">
                                  <p:stCondLst>
                                    <p:cond delay="0"/>
                                  </p:stCondLst>
                                  <p:childTnLst>
                                    <p:set>
                                      <p:cBhvr>
                                        <p:cTn dur="1" fill="hold" id="48">
                                          <p:stCondLst>
                                            <p:cond delay="0"/>
                                          </p:stCondLst>
                                        </p:cTn>
                                        <p:tgtEl>
                                          <p:spTgt spid="37"/>
                                        </p:tgtEl>
                                        <p:attrNameLst>
                                          <p:attrName>style.visibility</p:attrName>
                                        </p:attrNameLst>
                                      </p:cBhvr>
                                      <p:to>
                                        <p:strVal val="visible"/>
                                      </p:to>
                                    </p:set>
                                    <p:anim calcmode="lin" valueType="num">
                                      <p:cBhvr>
                                        <p:cTn dur="300" fill="hold" id="49"/>
                                        <p:tgtEl>
                                          <p:spTgt spid="37"/>
                                        </p:tgtEl>
                                        <p:attrNameLst>
                                          <p:attrName>ppt_w</p:attrName>
                                        </p:attrNameLst>
                                      </p:cBhvr>
                                      <p:tavLst>
                                        <p:tav tm="0">
                                          <p:val>
                                            <p:fltVal val="0"/>
                                          </p:val>
                                        </p:tav>
                                        <p:tav tm="100000">
                                          <p:val>
                                            <p:strVal val="#ppt_w"/>
                                          </p:val>
                                        </p:tav>
                                      </p:tavLst>
                                    </p:anim>
                                    <p:anim calcmode="lin" valueType="num">
                                      <p:cBhvr>
                                        <p:cTn dur="300" fill="hold" id="50"/>
                                        <p:tgtEl>
                                          <p:spTgt spid="37"/>
                                        </p:tgtEl>
                                        <p:attrNameLst>
                                          <p:attrName>ppt_h</p:attrName>
                                        </p:attrNameLst>
                                      </p:cBhvr>
                                      <p:tavLst>
                                        <p:tav tm="0">
                                          <p:val>
                                            <p:fltVal val="0"/>
                                          </p:val>
                                        </p:tav>
                                        <p:tav tm="100000">
                                          <p:val>
                                            <p:strVal val="#ppt_h"/>
                                          </p:val>
                                        </p:tav>
                                      </p:tavLst>
                                    </p:anim>
                                    <p:animEffect filter="fade" transition="in">
                                      <p:cBhvr>
                                        <p:cTn dur="300" id="51"/>
                                        <p:tgtEl>
                                          <p:spTgt spid="37"/>
                                        </p:tgtEl>
                                      </p:cBhvr>
                                    </p:animEffect>
                                  </p:childTnLst>
                                </p:cTn>
                              </p:par>
                            </p:childTnLst>
                          </p:cTn>
                        </p:par>
                        <p:par>
                          <p:cTn fill="hold" id="52" nodeType="afterGroup">
                            <p:stCondLst>
                              <p:cond delay="2700"/>
                            </p:stCondLst>
                            <p:childTnLst>
                              <p:par>
                                <p:cTn fill="hold" grpId="1" id="53" nodeType="afterEffect" presetClass="entr" presetID="53" presetSubtype="0">
                                  <p:stCondLst>
                                    <p:cond delay="0"/>
                                  </p:stCondLst>
                                  <p:childTnLst>
                                    <p:set>
                                      <p:cBhvr>
                                        <p:cTn dur="1" fill="hold" id="54">
                                          <p:stCondLst>
                                            <p:cond delay="0"/>
                                          </p:stCondLst>
                                        </p:cTn>
                                        <p:tgtEl>
                                          <p:spTgt spid="46"/>
                                        </p:tgtEl>
                                        <p:attrNameLst>
                                          <p:attrName>style.visibility</p:attrName>
                                        </p:attrNameLst>
                                      </p:cBhvr>
                                      <p:to>
                                        <p:strVal val="visible"/>
                                      </p:to>
                                    </p:set>
                                    <p:anim calcmode="lin" valueType="num">
                                      <p:cBhvr>
                                        <p:cTn dur="300" fill="hold" id="55"/>
                                        <p:tgtEl>
                                          <p:spTgt spid="46"/>
                                        </p:tgtEl>
                                        <p:attrNameLst>
                                          <p:attrName>ppt_w</p:attrName>
                                        </p:attrNameLst>
                                      </p:cBhvr>
                                      <p:tavLst>
                                        <p:tav tm="0">
                                          <p:val>
                                            <p:fltVal val="0"/>
                                          </p:val>
                                        </p:tav>
                                        <p:tav tm="100000">
                                          <p:val>
                                            <p:strVal val="#ppt_w"/>
                                          </p:val>
                                        </p:tav>
                                      </p:tavLst>
                                    </p:anim>
                                    <p:anim calcmode="lin" valueType="num">
                                      <p:cBhvr>
                                        <p:cTn dur="300" fill="hold" id="56"/>
                                        <p:tgtEl>
                                          <p:spTgt spid="46"/>
                                        </p:tgtEl>
                                        <p:attrNameLst>
                                          <p:attrName>ppt_h</p:attrName>
                                        </p:attrNameLst>
                                      </p:cBhvr>
                                      <p:tavLst>
                                        <p:tav tm="0">
                                          <p:val>
                                            <p:fltVal val="0"/>
                                          </p:val>
                                        </p:tav>
                                        <p:tav tm="100000">
                                          <p:val>
                                            <p:strVal val="#ppt_h"/>
                                          </p:val>
                                        </p:tav>
                                      </p:tavLst>
                                    </p:anim>
                                    <p:animEffect filter="fade" transition="in">
                                      <p:cBhvr>
                                        <p:cTn dur="300" id="57"/>
                                        <p:tgtEl>
                                          <p:spTgt spid="46"/>
                                        </p:tgtEl>
                                      </p:cBhvr>
                                    </p:animEffect>
                                  </p:childTnLst>
                                </p:cTn>
                              </p:par>
                            </p:childTnLst>
                          </p:cTn>
                        </p:par>
                        <p:par>
                          <p:cTn fill="hold" id="58" nodeType="afterGroup">
                            <p:stCondLst>
                              <p:cond delay="3000"/>
                            </p:stCondLst>
                            <p:childTnLst>
                              <p:par>
                                <p:cTn fill="hold" grpId="1" id="59" nodeType="afterEffect" presetClass="path" presetID="42" presetSubtype="0">
                                  <p:stCondLst>
                                    <p:cond delay="0"/>
                                  </p:stCondLst>
                                  <p:childTnLst>
                                    <p:animMotion origin="layout" path="M 5.55556E-07 9.876539E-07 L -0.0309 -0.04383" pathEditMode="relative" ptsTypes="AA" rAng="0">
                                      <p:cBhvr>
                                        <p:cTn dur="300" fill="hold" id="60"/>
                                        <p:tgtEl>
                                          <p:spTgt spid="34"/>
                                        </p:tgtEl>
                                        <p:attrNameLst>
                                          <p:attrName>ppt_x</p:attrName>
                                          <p:attrName>ppt_y</p:attrName>
                                        </p:attrNameLst>
                                      </p:cBhvr>
                                      <p:rCtr x="-1545" y="-2191"/>
                                    </p:animMotion>
                                  </p:childTnLst>
                                </p:cTn>
                              </p:par>
                              <p:par>
                                <p:cTn fill="hold" grpId="0" id="61" nodeType="withEffect" presetClass="path" presetID="42" presetSubtype="0">
                                  <p:stCondLst>
                                    <p:cond delay="0"/>
                                  </p:stCondLst>
                                  <p:childTnLst>
                                    <p:animMotion origin="layout" path="M 5.55556E-07 9.876539E-07 L -0.0309 -0.04383" pathEditMode="relative" ptsTypes="AA" rAng="0">
                                      <p:cBhvr>
                                        <p:cTn dur="300" fill="hold" id="62"/>
                                        <p:tgtEl>
                                          <p:spTgt spid="35"/>
                                        </p:tgtEl>
                                        <p:attrNameLst>
                                          <p:attrName>ppt_x</p:attrName>
                                          <p:attrName>ppt_y</p:attrName>
                                        </p:attrNameLst>
                                      </p:cBhvr>
                                      <p:rCtr x="-1545" y="-2191"/>
                                    </p:animMotion>
                                  </p:childTnLst>
                                </p:cTn>
                              </p:par>
                            </p:childTnLst>
                          </p:cTn>
                        </p:par>
                        <p:par>
                          <p:cTn fill="hold" id="63" nodeType="afterGroup">
                            <p:stCondLst>
                              <p:cond delay="3300"/>
                            </p:stCondLst>
                            <p:childTnLst>
                              <p:par>
                                <p:cTn fill="hold" grpId="0" id="64" nodeType="afterEffect" presetClass="entr" presetID="10" presetSubtype="0" repeatCount="3000">
                                  <p:stCondLst>
                                    <p:cond delay="0"/>
                                  </p:stCondLst>
                                  <p:childTnLst>
                                    <p:set>
                                      <p:cBhvr>
                                        <p:cTn dur="1" fill="hold" id="65">
                                          <p:stCondLst>
                                            <p:cond delay="0"/>
                                          </p:stCondLst>
                                        </p:cTn>
                                        <p:tgtEl>
                                          <p:spTgt spid="48"/>
                                        </p:tgtEl>
                                        <p:attrNameLst>
                                          <p:attrName>style.visibility</p:attrName>
                                        </p:attrNameLst>
                                      </p:cBhvr>
                                      <p:to>
                                        <p:strVal val="visible"/>
                                      </p:to>
                                    </p:set>
                                    <p:animEffect filter="fade" transition="in">
                                      <p:cBhvr>
                                        <p:cTn dur="150" id="66"/>
                                        <p:tgtEl>
                                          <p:spTgt spid="48"/>
                                        </p:tgtEl>
                                      </p:cBhvr>
                                    </p:animEffect>
                                  </p:childTnLst>
                                </p:cTn>
                              </p:par>
                            </p:childTnLst>
                          </p:cTn>
                        </p:par>
                        <p:par>
                          <p:cTn fill="hold" id="67" nodeType="afterGroup">
                            <p:stCondLst>
                              <p:cond delay="3450"/>
                            </p:stCondLst>
                            <p:childTnLst>
                              <p:par>
                                <p:cTn fill="hold" id="68" nodeType="afterEffect" presetClass="entr" presetID="22" presetSubtype="2">
                                  <p:stCondLst>
                                    <p:cond delay="0"/>
                                  </p:stCondLst>
                                  <p:childTnLst>
                                    <p:set>
                                      <p:cBhvr>
                                        <p:cTn dur="1" fill="hold" id="69">
                                          <p:stCondLst>
                                            <p:cond delay="0"/>
                                          </p:stCondLst>
                                        </p:cTn>
                                        <p:tgtEl>
                                          <p:spTgt spid="47"/>
                                        </p:tgtEl>
                                        <p:attrNameLst>
                                          <p:attrName>style.visibility</p:attrName>
                                        </p:attrNameLst>
                                      </p:cBhvr>
                                      <p:to>
                                        <p:strVal val="visible"/>
                                      </p:to>
                                    </p:set>
                                    <p:animEffect filter="wipe(right)" transition="in">
                                      <p:cBhvr>
                                        <p:cTn dur="500" id="70"/>
                                        <p:tgtEl>
                                          <p:spTgt spid="47"/>
                                        </p:tgtEl>
                                      </p:cBhvr>
                                    </p:animEffect>
                                  </p:childTnLst>
                                </p:cTn>
                              </p:par>
                            </p:childTnLst>
                          </p:cTn>
                        </p:par>
                        <p:par>
                          <p:cTn fill="hold" id="71" nodeType="afterGroup">
                            <p:stCondLst>
                              <p:cond delay="3950"/>
                            </p:stCondLst>
                            <p:childTnLst>
                              <p:par>
                                <p:cTn fill="hold" grpId="0" id="72" nodeType="afterEffect" presetClass="entr" presetID="2" presetSubtype="8">
                                  <p:stCondLst>
                                    <p:cond delay="0"/>
                                  </p:stCondLst>
                                  <p:childTnLst>
                                    <p:set>
                                      <p:cBhvr>
                                        <p:cTn dur="1" fill="hold" id="73">
                                          <p:stCondLst>
                                            <p:cond delay="0"/>
                                          </p:stCondLst>
                                        </p:cTn>
                                        <p:tgtEl>
                                          <p:spTgt spid="49"/>
                                        </p:tgtEl>
                                        <p:attrNameLst>
                                          <p:attrName>style.visibility</p:attrName>
                                        </p:attrNameLst>
                                      </p:cBhvr>
                                      <p:to>
                                        <p:strVal val="visible"/>
                                      </p:to>
                                    </p:set>
                                    <p:anim calcmode="lin" valueType="num">
                                      <p:cBhvr additive="base">
                                        <p:cTn dur="300" fill="hold" id="74"/>
                                        <p:tgtEl>
                                          <p:spTgt spid="49"/>
                                        </p:tgtEl>
                                        <p:attrNameLst>
                                          <p:attrName>ppt_x</p:attrName>
                                        </p:attrNameLst>
                                      </p:cBhvr>
                                      <p:tavLst>
                                        <p:tav tm="0">
                                          <p:val>
                                            <p:strVal val="0-#ppt_w/2"/>
                                          </p:val>
                                        </p:tav>
                                        <p:tav tm="100000">
                                          <p:val>
                                            <p:strVal val="#ppt_x"/>
                                          </p:val>
                                        </p:tav>
                                      </p:tavLst>
                                    </p:anim>
                                    <p:anim calcmode="lin" valueType="num">
                                      <p:cBhvr additive="base">
                                        <p:cTn dur="300" fill="hold" id="75"/>
                                        <p:tgtEl>
                                          <p:spTgt spid="49"/>
                                        </p:tgtEl>
                                        <p:attrNameLst>
                                          <p:attrName>ppt_y</p:attrName>
                                        </p:attrNameLst>
                                      </p:cBhvr>
                                      <p:tavLst>
                                        <p:tav tm="0">
                                          <p:val>
                                            <p:strVal val="#ppt_y"/>
                                          </p:val>
                                        </p:tav>
                                        <p:tav tm="100000">
                                          <p:val>
                                            <p:strVal val="#ppt_y"/>
                                          </p:val>
                                        </p:tav>
                                      </p:tavLst>
                                    </p:anim>
                                  </p:childTnLst>
                                </p:cTn>
                              </p:par>
                            </p:childTnLst>
                          </p:cTn>
                        </p:par>
                        <p:par>
                          <p:cTn fill="hold" id="76" nodeType="afterGroup">
                            <p:stCondLst>
                              <p:cond delay="4250"/>
                            </p:stCondLst>
                            <p:childTnLst>
                              <p:par>
                                <p:cTn fill="hold" grpId="1" id="77" nodeType="afterEffect" presetClass="path" presetID="42" presetSubtype="0">
                                  <p:stCondLst>
                                    <p:cond delay="0"/>
                                  </p:stCondLst>
                                  <p:childTnLst>
                                    <p:animMotion origin="layout" path="M 1.94444E-06 -3.02376E-06 L 0.03298 -0.03671" pathEditMode="relative" ptsTypes="AA" rAng="0">
                                      <p:cBhvr>
                                        <p:cTn dur="300" fill="hold" id="78"/>
                                        <p:tgtEl>
                                          <p:spTgt spid="32"/>
                                        </p:tgtEl>
                                        <p:attrNameLst>
                                          <p:attrName>ppt_x</p:attrName>
                                          <p:attrName>ppt_y</p:attrName>
                                        </p:attrNameLst>
                                      </p:cBhvr>
                                      <p:rCtr x="1649" y="-1851"/>
                                    </p:animMotion>
                                  </p:childTnLst>
                                </p:cTn>
                              </p:par>
                              <p:par>
                                <p:cTn fill="hold" grpId="0" id="79" nodeType="withEffect" presetClass="path" presetID="42" presetSubtype="0">
                                  <p:stCondLst>
                                    <p:cond delay="0"/>
                                  </p:stCondLst>
                                  <p:childTnLst>
                                    <p:animMotion origin="layout" path="M 1.94444E-06 -3.02376E-06 L 0.03298 -0.03671" pathEditMode="relative" ptsTypes="AA" rAng="0">
                                      <p:cBhvr>
                                        <p:cTn dur="300" fill="hold" id="80"/>
                                        <p:tgtEl>
                                          <p:spTgt spid="36"/>
                                        </p:tgtEl>
                                        <p:attrNameLst>
                                          <p:attrName>ppt_x</p:attrName>
                                          <p:attrName>ppt_y</p:attrName>
                                        </p:attrNameLst>
                                      </p:cBhvr>
                                      <p:rCtr x="1649" y="-1851"/>
                                    </p:animMotion>
                                  </p:childTnLst>
                                </p:cTn>
                              </p:par>
                            </p:childTnLst>
                          </p:cTn>
                        </p:par>
                        <p:par>
                          <p:cTn fill="hold" id="81" nodeType="afterGroup">
                            <p:stCondLst>
                              <p:cond delay="4550"/>
                            </p:stCondLst>
                            <p:childTnLst>
                              <p:par>
                                <p:cTn fill="hold" grpId="0" id="82" nodeType="afterEffect" presetClass="entr" presetID="10" presetSubtype="0" repeatCount="3000">
                                  <p:stCondLst>
                                    <p:cond delay="0"/>
                                  </p:stCondLst>
                                  <p:childTnLst>
                                    <p:set>
                                      <p:cBhvr>
                                        <p:cTn dur="1" fill="hold" id="83">
                                          <p:stCondLst>
                                            <p:cond delay="0"/>
                                          </p:stCondLst>
                                        </p:cTn>
                                        <p:tgtEl>
                                          <p:spTgt spid="50"/>
                                        </p:tgtEl>
                                        <p:attrNameLst>
                                          <p:attrName>style.visibility</p:attrName>
                                        </p:attrNameLst>
                                      </p:cBhvr>
                                      <p:to>
                                        <p:strVal val="visible"/>
                                      </p:to>
                                    </p:set>
                                    <p:animEffect filter="fade" transition="in">
                                      <p:cBhvr>
                                        <p:cTn dur="150" id="84"/>
                                        <p:tgtEl>
                                          <p:spTgt spid="50"/>
                                        </p:tgtEl>
                                      </p:cBhvr>
                                    </p:animEffect>
                                  </p:childTnLst>
                                </p:cTn>
                              </p:par>
                            </p:childTnLst>
                          </p:cTn>
                        </p:par>
                        <p:par>
                          <p:cTn fill="hold" id="85" nodeType="afterGroup">
                            <p:stCondLst>
                              <p:cond delay="4700"/>
                            </p:stCondLst>
                            <p:childTnLst>
                              <p:par>
                                <p:cTn fill="hold" id="86" nodeType="afterEffect" presetClass="entr" presetID="22" presetSubtype="8">
                                  <p:stCondLst>
                                    <p:cond delay="0"/>
                                  </p:stCondLst>
                                  <p:childTnLst>
                                    <p:set>
                                      <p:cBhvr>
                                        <p:cTn dur="1" fill="hold" id="87">
                                          <p:stCondLst>
                                            <p:cond delay="0"/>
                                          </p:stCondLst>
                                        </p:cTn>
                                        <p:tgtEl>
                                          <p:spTgt spid="51"/>
                                        </p:tgtEl>
                                        <p:attrNameLst>
                                          <p:attrName>style.visibility</p:attrName>
                                        </p:attrNameLst>
                                      </p:cBhvr>
                                      <p:to>
                                        <p:strVal val="visible"/>
                                      </p:to>
                                    </p:set>
                                    <p:animEffect filter="wipe(left)" transition="in">
                                      <p:cBhvr>
                                        <p:cTn dur="500" id="88"/>
                                        <p:tgtEl>
                                          <p:spTgt spid="51"/>
                                        </p:tgtEl>
                                      </p:cBhvr>
                                    </p:animEffect>
                                  </p:childTnLst>
                                </p:cTn>
                              </p:par>
                            </p:childTnLst>
                          </p:cTn>
                        </p:par>
                        <p:par>
                          <p:cTn fill="hold" id="89" nodeType="afterGroup">
                            <p:stCondLst>
                              <p:cond delay="5200"/>
                            </p:stCondLst>
                            <p:childTnLst>
                              <p:par>
                                <p:cTn fill="hold" grpId="0" id="90" nodeType="afterEffect" presetClass="entr" presetID="2" presetSubtype="2">
                                  <p:stCondLst>
                                    <p:cond delay="0"/>
                                  </p:stCondLst>
                                  <p:childTnLst>
                                    <p:set>
                                      <p:cBhvr>
                                        <p:cTn dur="1" fill="hold" id="91">
                                          <p:stCondLst>
                                            <p:cond delay="0"/>
                                          </p:stCondLst>
                                        </p:cTn>
                                        <p:tgtEl>
                                          <p:spTgt spid="52"/>
                                        </p:tgtEl>
                                        <p:attrNameLst>
                                          <p:attrName>style.visibility</p:attrName>
                                        </p:attrNameLst>
                                      </p:cBhvr>
                                      <p:to>
                                        <p:strVal val="visible"/>
                                      </p:to>
                                    </p:set>
                                    <p:anim calcmode="lin" valueType="num">
                                      <p:cBhvr additive="base">
                                        <p:cTn dur="300" fill="hold" id="92"/>
                                        <p:tgtEl>
                                          <p:spTgt spid="52"/>
                                        </p:tgtEl>
                                        <p:attrNameLst>
                                          <p:attrName>ppt_x</p:attrName>
                                        </p:attrNameLst>
                                      </p:cBhvr>
                                      <p:tavLst>
                                        <p:tav tm="0">
                                          <p:val>
                                            <p:strVal val="1+#ppt_w/2"/>
                                          </p:val>
                                        </p:tav>
                                        <p:tav tm="100000">
                                          <p:val>
                                            <p:strVal val="#ppt_x"/>
                                          </p:val>
                                        </p:tav>
                                      </p:tavLst>
                                    </p:anim>
                                    <p:anim calcmode="lin" valueType="num">
                                      <p:cBhvr additive="base">
                                        <p:cTn dur="300" fill="hold" id="93"/>
                                        <p:tgtEl>
                                          <p:spTgt spid="52"/>
                                        </p:tgtEl>
                                        <p:attrNameLst>
                                          <p:attrName>ppt_y</p:attrName>
                                        </p:attrNameLst>
                                      </p:cBhvr>
                                      <p:tavLst>
                                        <p:tav tm="0">
                                          <p:val>
                                            <p:strVal val="#ppt_y"/>
                                          </p:val>
                                        </p:tav>
                                        <p:tav tm="100000">
                                          <p:val>
                                            <p:strVal val="#ppt_y"/>
                                          </p:val>
                                        </p:tav>
                                      </p:tavLst>
                                    </p:anim>
                                  </p:childTnLst>
                                </p:cTn>
                              </p:par>
                            </p:childTnLst>
                          </p:cTn>
                        </p:par>
                        <p:par>
                          <p:cTn fill="hold" id="94" nodeType="afterGroup">
                            <p:stCondLst>
                              <p:cond delay="5500"/>
                            </p:stCondLst>
                            <p:childTnLst>
                              <p:par>
                                <p:cTn fill="hold" grpId="1" id="95" nodeType="afterEffect" presetClass="path" presetID="42" presetSubtype="0">
                                  <p:stCondLst>
                                    <p:cond delay="0"/>
                                  </p:stCondLst>
                                  <p:childTnLst>
                                    <p:animMotion origin="layout" path="M -3.05556E-06 -3.81599E-06 L 0.02952 0.04323" pathEditMode="relative" ptsTypes="AA" rAng="0">
                                      <p:cBhvr>
                                        <p:cTn dur="300" fill="hold" id="96"/>
                                        <p:tgtEl>
                                          <p:spTgt spid="31"/>
                                        </p:tgtEl>
                                        <p:attrNameLst>
                                          <p:attrName>ppt_x</p:attrName>
                                          <p:attrName>ppt_y</p:attrName>
                                        </p:attrNameLst>
                                      </p:cBhvr>
                                      <p:rCtr x="1476" y="2161"/>
                                    </p:animMotion>
                                  </p:childTnLst>
                                </p:cTn>
                              </p:par>
                              <p:par>
                                <p:cTn fill="hold" grpId="0" id="97" nodeType="withEffect" presetClass="path" presetID="42" presetSubtype="0">
                                  <p:stCondLst>
                                    <p:cond delay="0"/>
                                  </p:stCondLst>
                                  <p:childTnLst>
                                    <p:animMotion origin="layout" path="M -3.05556E-06 -3.81599E-06 L 0.02952 0.04323" pathEditMode="relative" ptsTypes="AA" rAng="0">
                                      <p:cBhvr>
                                        <p:cTn dur="300" fill="hold" id="98"/>
                                        <p:tgtEl>
                                          <p:spTgt spid="37"/>
                                        </p:tgtEl>
                                        <p:attrNameLst>
                                          <p:attrName>ppt_x</p:attrName>
                                          <p:attrName>ppt_y</p:attrName>
                                        </p:attrNameLst>
                                      </p:cBhvr>
                                      <p:rCtr x="1476" y="2161"/>
                                    </p:animMotion>
                                  </p:childTnLst>
                                </p:cTn>
                              </p:par>
                            </p:childTnLst>
                          </p:cTn>
                        </p:par>
                        <p:par>
                          <p:cTn fill="hold" id="99" nodeType="afterGroup">
                            <p:stCondLst>
                              <p:cond delay="5800"/>
                            </p:stCondLst>
                            <p:childTnLst>
                              <p:par>
                                <p:cTn fill="hold" grpId="0" id="100" nodeType="afterEffect" presetClass="entr" presetID="10" presetSubtype="0" repeatCount="3000">
                                  <p:stCondLst>
                                    <p:cond delay="0"/>
                                  </p:stCondLst>
                                  <p:childTnLst>
                                    <p:set>
                                      <p:cBhvr>
                                        <p:cTn dur="1" fill="hold" id="101">
                                          <p:stCondLst>
                                            <p:cond delay="0"/>
                                          </p:stCondLst>
                                        </p:cTn>
                                        <p:tgtEl>
                                          <p:spTgt spid="53"/>
                                        </p:tgtEl>
                                        <p:attrNameLst>
                                          <p:attrName>style.visibility</p:attrName>
                                        </p:attrNameLst>
                                      </p:cBhvr>
                                      <p:to>
                                        <p:strVal val="visible"/>
                                      </p:to>
                                    </p:set>
                                    <p:animEffect filter="fade" transition="in">
                                      <p:cBhvr>
                                        <p:cTn dur="150" id="102"/>
                                        <p:tgtEl>
                                          <p:spTgt spid="53"/>
                                        </p:tgtEl>
                                      </p:cBhvr>
                                    </p:animEffect>
                                  </p:childTnLst>
                                </p:cTn>
                              </p:par>
                            </p:childTnLst>
                          </p:cTn>
                        </p:par>
                        <p:par>
                          <p:cTn fill="hold" id="103" nodeType="afterGroup">
                            <p:stCondLst>
                              <p:cond delay="5950"/>
                            </p:stCondLst>
                            <p:childTnLst>
                              <p:par>
                                <p:cTn fill="hold" id="104" nodeType="afterEffect" presetClass="entr" presetID="22" presetSubtype="8">
                                  <p:stCondLst>
                                    <p:cond delay="0"/>
                                  </p:stCondLst>
                                  <p:childTnLst>
                                    <p:set>
                                      <p:cBhvr>
                                        <p:cTn dur="1" fill="hold" id="105">
                                          <p:stCondLst>
                                            <p:cond delay="0"/>
                                          </p:stCondLst>
                                        </p:cTn>
                                        <p:tgtEl>
                                          <p:spTgt spid="54"/>
                                        </p:tgtEl>
                                        <p:attrNameLst>
                                          <p:attrName>style.visibility</p:attrName>
                                        </p:attrNameLst>
                                      </p:cBhvr>
                                      <p:to>
                                        <p:strVal val="visible"/>
                                      </p:to>
                                    </p:set>
                                    <p:animEffect filter="wipe(left)" transition="in">
                                      <p:cBhvr>
                                        <p:cTn dur="500" id="106"/>
                                        <p:tgtEl>
                                          <p:spTgt spid="54"/>
                                        </p:tgtEl>
                                      </p:cBhvr>
                                    </p:animEffect>
                                  </p:childTnLst>
                                </p:cTn>
                              </p:par>
                            </p:childTnLst>
                          </p:cTn>
                        </p:par>
                        <p:par>
                          <p:cTn fill="hold" id="107" nodeType="afterGroup">
                            <p:stCondLst>
                              <p:cond delay="6450"/>
                            </p:stCondLst>
                            <p:childTnLst>
                              <p:par>
                                <p:cTn fill="hold" grpId="0" id="108" nodeType="afterEffect" presetClass="entr" presetID="2" presetSubtype="2">
                                  <p:stCondLst>
                                    <p:cond delay="0"/>
                                  </p:stCondLst>
                                  <p:childTnLst>
                                    <p:set>
                                      <p:cBhvr>
                                        <p:cTn dur="1" fill="hold" id="109">
                                          <p:stCondLst>
                                            <p:cond delay="0"/>
                                          </p:stCondLst>
                                        </p:cTn>
                                        <p:tgtEl>
                                          <p:spTgt spid="55"/>
                                        </p:tgtEl>
                                        <p:attrNameLst>
                                          <p:attrName>style.visibility</p:attrName>
                                        </p:attrNameLst>
                                      </p:cBhvr>
                                      <p:to>
                                        <p:strVal val="visible"/>
                                      </p:to>
                                    </p:set>
                                    <p:anim calcmode="lin" valueType="num">
                                      <p:cBhvr additive="base">
                                        <p:cTn dur="300" fill="hold" id="110"/>
                                        <p:tgtEl>
                                          <p:spTgt spid="55"/>
                                        </p:tgtEl>
                                        <p:attrNameLst>
                                          <p:attrName>ppt_x</p:attrName>
                                        </p:attrNameLst>
                                      </p:cBhvr>
                                      <p:tavLst>
                                        <p:tav tm="0">
                                          <p:val>
                                            <p:strVal val="1+#ppt_w/2"/>
                                          </p:val>
                                        </p:tav>
                                        <p:tav tm="100000">
                                          <p:val>
                                            <p:strVal val="#ppt_x"/>
                                          </p:val>
                                        </p:tav>
                                      </p:tavLst>
                                    </p:anim>
                                    <p:anim calcmode="lin" valueType="num">
                                      <p:cBhvr additive="base">
                                        <p:cTn dur="300" fill="hold" id="111"/>
                                        <p:tgtEl>
                                          <p:spTgt spid="55"/>
                                        </p:tgtEl>
                                        <p:attrNameLst>
                                          <p:attrName>ppt_y</p:attrName>
                                        </p:attrNameLst>
                                      </p:cBhvr>
                                      <p:tavLst>
                                        <p:tav tm="0">
                                          <p:val>
                                            <p:strVal val="#ppt_y"/>
                                          </p:val>
                                        </p:tav>
                                        <p:tav tm="100000">
                                          <p:val>
                                            <p:strVal val="#ppt_y"/>
                                          </p:val>
                                        </p:tav>
                                      </p:tavLst>
                                    </p:anim>
                                  </p:childTnLst>
                                </p:cTn>
                              </p:par>
                              <p:par>
                                <p:cTn accel="50000" decel="50000" fill="hold" grpId="0" id="112" nodeType="withEffect" presetClass="path" presetID="42" presetSubtype="0">
                                  <p:stCondLst>
                                    <p:cond delay="0"/>
                                  </p:stCondLst>
                                  <p:childTnLst>
                                    <p:animMotion origin="layout" path="M -4.44444E-06 1.23457E-07 L -0.03281 0.04074" pathEditMode="relative" ptsTypes="AA" rAng="0">
                                      <p:cBhvr>
                                        <p:cTn dur="300" fill="hold" id="113"/>
                                        <p:tgtEl>
                                          <p:spTgt spid="46"/>
                                        </p:tgtEl>
                                        <p:attrNameLst>
                                          <p:attrName>ppt_x</p:attrName>
                                          <p:attrName>ppt_y</p:attrName>
                                        </p:attrNameLst>
                                      </p:cBhvr>
                                      <p:rCtr x="-1649" y="2037"/>
                                    </p:animMotion>
                                  </p:childTnLst>
                                </p:cTn>
                              </p:par>
                              <p:par>
                                <p:cTn accel="50000" decel="50000" fill="hold" grpId="0" id="114" nodeType="withEffect" presetClass="path" presetID="42" presetSubtype="0">
                                  <p:stCondLst>
                                    <p:cond delay="0"/>
                                  </p:stCondLst>
                                  <p:childTnLst>
                                    <p:animMotion origin="layout" path="M -4.44444E-06 1.23457E-07 L -0.03281 0.04074" pathEditMode="relative" ptsTypes="AA" rAng="0">
                                      <p:cBhvr>
                                        <p:cTn dur="300" fill="hold" id="115"/>
                                        <p:tgtEl>
                                          <p:spTgt spid="33"/>
                                        </p:tgtEl>
                                        <p:attrNameLst>
                                          <p:attrName>ppt_x</p:attrName>
                                          <p:attrName>ppt_y</p:attrName>
                                        </p:attrNameLst>
                                      </p:cBhvr>
                                      <p:rCtr x="-1649" y="2037"/>
                                    </p:animMotion>
                                  </p:childTnLst>
                                </p:cTn>
                              </p:par>
                            </p:childTnLst>
                          </p:cTn>
                        </p:par>
                        <p:par>
                          <p:cTn fill="hold" id="116" nodeType="afterGroup">
                            <p:stCondLst>
                              <p:cond delay="6750"/>
                            </p:stCondLst>
                            <p:childTnLst>
                              <p:par>
                                <p:cTn fill="hold" grpId="0" id="117" nodeType="afterEffect" presetClass="entr" presetID="10" presetSubtype="0" repeatCount="3000">
                                  <p:stCondLst>
                                    <p:cond delay="0"/>
                                  </p:stCondLst>
                                  <p:childTnLst>
                                    <p:set>
                                      <p:cBhvr>
                                        <p:cTn dur="1" fill="hold" id="118">
                                          <p:stCondLst>
                                            <p:cond delay="0"/>
                                          </p:stCondLst>
                                        </p:cTn>
                                        <p:tgtEl>
                                          <p:spTgt spid="57"/>
                                        </p:tgtEl>
                                        <p:attrNameLst>
                                          <p:attrName>style.visibility</p:attrName>
                                        </p:attrNameLst>
                                      </p:cBhvr>
                                      <p:to>
                                        <p:strVal val="visible"/>
                                      </p:to>
                                    </p:set>
                                    <p:animEffect filter="fade" transition="in">
                                      <p:cBhvr>
                                        <p:cTn dur="150" id="119"/>
                                        <p:tgtEl>
                                          <p:spTgt spid="57"/>
                                        </p:tgtEl>
                                      </p:cBhvr>
                                    </p:animEffect>
                                  </p:childTnLst>
                                </p:cTn>
                              </p:par>
                            </p:childTnLst>
                          </p:cTn>
                        </p:par>
                        <p:par>
                          <p:cTn fill="hold" id="120" nodeType="afterGroup">
                            <p:stCondLst>
                              <p:cond delay="6900"/>
                            </p:stCondLst>
                            <p:childTnLst>
                              <p:par>
                                <p:cTn fill="hold" id="121" nodeType="afterEffect" presetClass="entr" presetID="22" presetSubtype="2">
                                  <p:stCondLst>
                                    <p:cond delay="0"/>
                                  </p:stCondLst>
                                  <p:childTnLst>
                                    <p:set>
                                      <p:cBhvr>
                                        <p:cTn dur="1" fill="hold" id="122">
                                          <p:stCondLst>
                                            <p:cond delay="0"/>
                                          </p:stCondLst>
                                        </p:cTn>
                                        <p:tgtEl>
                                          <p:spTgt spid="56"/>
                                        </p:tgtEl>
                                        <p:attrNameLst>
                                          <p:attrName>style.visibility</p:attrName>
                                        </p:attrNameLst>
                                      </p:cBhvr>
                                      <p:to>
                                        <p:strVal val="visible"/>
                                      </p:to>
                                    </p:set>
                                    <p:animEffect filter="wipe(right)" transition="in">
                                      <p:cBhvr>
                                        <p:cTn dur="500" id="123"/>
                                        <p:tgtEl>
                                          <p:spTgt spid="56"/>
                                        </p:tgtEl>
                                      </p:cBhvr>
                                    </p:animEffect>
                                  </p:childTnLst>
                                </p:cTn>
                              </p:par>
                            </p:childTnLst>
                          </p:cTn>
                        </p:par>
                        <p:par>
                          <p:cTn fill="hold" id="124" nodeType="afterGroup">
                            <p:stCondLst>
                              <p:cond delay="7400"/>
                            </p:stCondLst>
                            <p:childTnLst>
                              <p:par>
                                <p:cTn fill="hold" grpId="0" id="125" nodeType="afterEffect" presetClass="entr" presetID="2" presetSubtype="8">
                                  <p:stCondLst>
                                    <p:cond delay="0"/>
                                  </p:stCondLst>
                                  <p:childTnLst>
                                    <p:set>
                                      <p:cBhvr>
                                        <p:cTn dur="1" fill="hold" id="126">
                                          <p:stCondLst>
                                            <p:cond delay="0"/>
                                          </p:stCondLst>
                                        </p:cTn>
                                        <p:tgtEl>
                                          <p:spTgt spid="58"/>
                                        </p:tgtEl>
                                        <p:attrNameLst>
                                          <p:attrName>style.visibility</p:attrName>
                                        </p:attrNameLst>
                                      </p:cBhvr>
                                      <p:to>
                                        <p:strVal val="visible"/>
                                      </p:to>
                                    </p:set>
                                    <p:anim calcmode="lin" valueType="num">
                                      <p:cBhvr additive="base">
                                        <p:cTn dur="300" fill="hold" id="127"/>
                                        <p:tgtEl>
                                          <p:spTgt spid="58"/>
                                        </p:tgtEl>
                                        <p:attrNameLst>
                                          <p:attrName>ppt_x</p:attrName>
                                        </p:attrNameLst>
                                      </p:cBhvr>
                                      <p:tavLst>
                                        <p:tav tm="0">
                                          <p:val>
                                            <p:strVal val="0-#ppt_w/2"/>
                                          </p:val>
                                        </p:tav>
                                        <p:tav tm="100000">
                                          <p:val>
                                            <p:strVal val="#ppt_x"/>
                                          </p:val>
                                        </p:tav>
                                      </p:tavLst>
                                    </p:anim>
                                    <p:anim calcmode="lin" valueType="num">
                                      <p:cBhvr additive="base">
                                        <p:cTn dur="300" fill="hold" id="128"/>
                                        <p:tgtEl>
                                          <p:spTgt spid="58"/>
                                        </p:tgtEl>
                                        <p:attrNameLst>
                                          <p:attrName>ppt_y</p:attrName>
                                        </p:attrNameLst>
                                      </p:cBhvr>
                                      <p:tavLst>
                                        <p:tav tm="0">
                                          <p:val>
                                            <p:strVal val="#ppt_y"/>
                                          </p:val>
                                        </p:tav>
                                        <p:tav tm="100000">
                                          <p:val>
                                            <p:strVal val="#ppt_y"/>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194"/>
      <p:bldP grpId="0" spid="195"/>
      <p:bldP grpId="0" spid="196"/>
      <p:bldP grpId="0" spid="31"/>
      <p:bldP grpId="1" spid="31"/>
      <p:bldP grpId="0" spid="32"/>
      <p:bldP grpId="1" spid="32"/>
      <p:bldP grpId="0" spid="33"/>
      <p:bldP grpId="1" spid="33"/>
      <p:bldP grpId="0" spid="34"/>
      <p:bldP grpId="1" spid="34"/>
      <p:bldP grpId="0" spid="35"/>
      <p:bldP grpId="1" spid="35"/>
      <p:bldP grpId="0" spid="36"/>
      <p:bldP grpId="1" spid="36"/>
      <p:bldP grpId="0" spid="37"/>
      <p:bldP grpId="1" spid="37"/>
      <p:bldP grpId="0" spid="46"/>
      <p:bldP grpId="1" spid="46"/>
      <p:bldP grpId="0" spid="48"/>
      <p:bldP grpId="0" spid="49"/>
      <p:bldP grpId="0" spid="50"/>
      <p:bldP grpId="0" spid="52"/>
      <p:bldP grpId="0" spid="53"/>
      <p:bldP grpId="0" spid="55"/>
      <p:bldP grpId="0" spid="57"/>
      <p:bldP grpId="0" spid="58"/>
    </p:bldLst>
  </p:timing>
</p:sld>
</file>

<file path=ppt/slides/slide24.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bg>
      <p:bgPr>
        <a:blipFill dpi="0" rotWithShape="1">
          <a:blip r:embed="rId6">
            <a:lum/>
            <a:extLst>
              <a:ext uri="{28A0092B-C50C-407E-A947-70E740481C1C}">
                <a14:useLocalDpi/>
              </a:ext>
            </a:extLst>
          </a:blip>
          <a:stretch>
            <a:fillRect/>
          </a:stretch>
        </a:blipFill>
        <a:effectLst/>
      </p:bgPr>
    </p:bg>
    <p:spTree>
      <p:nvGrpSpPr>
        <p:cNvPr id="1" name=""/>
        <p:cNvGrpSpPr/>
        <p:nvPr/>
      </p:nvGrpSpPr>
      <p:grpSpPr>
        <a:xfrm>
          <a:off x="0" y="0"/>
          <a:ext cx="0" cy="0"/>
        </a:xfrm>
      </p:grpSpPr>
      <p:sp>
        <p:nvSpPr>
          <p:cNvPr id="194" name="矩形 193"/>
          <p:cNvSpPr/>
          <p:nvPr/>
        </p:nvSpPr>
        <p:spPr>
          <a:xfrm>
            <a:off x="0" y="434529"/>
            <a:ext cx="755576" cy="409030"/>
          </a:xfrm>
          <a:prstGeom prst="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95" name="TextBox 194"/>
          <p:cNvSpPr txBox="1"/>
          <p:nvPr/>
        </p:nvSpPr>
        <p:spPr>
          <a:xfrm>
            <a:off x="683568" y="360988"/>
            <a:ext cx="2592288" cy="335280"/>
          </a:xfrm>
          <a:prstGeom prst="rect">
            <a:avLst/>
          </a:prstGeom>
          <a:noFill/>
          <a:effectLst/>
        </p:spPr>
        <p:txBody>
          <a:bodyPr rtlCol="0" wrap="square">
            <a:spAutoFit/>
          </a:bodyPr>
          <a:lstStyle/>
          <a:p>
            <a:r>
              <a:rPr altLang="en-US" b="1" lang="zh-CN" smtClean="0" sz="1600">
                <a:solidFill>
                  <a:schemeClr val="tx1">
                    <a:lumMod val="65000"/>
                    <a:lumOff val="35000"/>
                  </a:schemeClr>
                </a:solidFill>
                <a:latin charset="-122" pitchFamily="34" typeface="微软雅黑"/>
                <a:ea charset="-122" pitchFamily="34" typeface="微软雅黑"/>
              </a:rPr>
              <a:t>在这里填写目录标题内容</a:t>
            </a:r>
          </a:p>
        </p:txBody>
      </p:sp>
      <p:sp>
        <p:nvSpPr>
          <p:cNvPr id="196" name="矩形 195"/>
          <p:cNvSpPr/>
          <p:nvPr/>
        </p:nvSpPr>
        <p:spPr>
          <a:xfrm>
            <a:off x="715208" y="607789"/>
            <a:ext cx="1544955" cy="304800"/>
          </a:xfrm>
          <a:prstGeom prst="rect">
            <a:avLst/>
          </a:prstGeom>
        </p:spPr>
        <p:txBody>
          <a:bodyPr wrap="none">
            <a:spAutoFit/>
          </a:bodyPr>
          <a:lstStyle/>
          <a:p>
            <a:r>
              <a:rPr altLang="zh-CN" lang="en-US" sz="1400">
                <a:solidFill>
                  <a:schemeClr val="tx1">
                    <a:lumMod val="65000"/>
                    <a:lumOff val="35000"/>
                  </a:schemeClr>
                </a:solidFill>
                <a:latin charset="0" panose="020b0806030902050204" pitchFamily="34" typeface="Impact"/>
              </a:rPr>
              <a:t>Fill in the title here</a:t>
            </a:r>
          </a:p>
        </p:txBody>
      </p:sp>
      <p:sp>
        <p:nvSpPr>
          <p:cNvPr id="25" name="矩形 41"/>
          <p:cNvSpPr>
            <a:spLocks noChangeArrowheads="1"/>
          </p:cNvSpPr>
          <p:nvPr/>
        </p:nvSpPr>
        <p:spPr bwMode="auto">
          <a:xfrm>
            <a:off x="827584" y="1417861"/>
            <a:ext cx="2540000" cy="1693862"/>
          </a:xfrm>
          <a:prstGeom prst="rect">
            <a:avLst/>
          </a:prstGeom>
          <a:blipFill dpi="0" rotWithShape="1">
            <a:blip r:embed="rId3">
              <a:extLst>
                <a:ext uri="{28A0092B-C50C-407E-A947-70E740481C1C}">
                  <a14:useLocalDpi/>
                </a:ext>
              </a:extLst>
            </a:blip>
            <a:stretch>
              <a:fillRect/>
            </a:stretch>
          </a:blipFill>
          <a:ln>
            <a:noFill/>
          </a:ln>
        </p:spPr>
        <p:txBody>
          <a:bodyPr anchor="ctr"/>
          <a:lstStyle/>
          <a:p>
            <a:pPr algn="ctr"/>
            <a:endParaRPr altLang="zh-CN" lang="zh-CN">
              <a:solidFill>
                <a:srgbClr val="FFFFFF"/>
              </a:solidFill>
              <a:latin charset="-122" pitchFamily="34" typeface="微软雅黑"/>
              <a:ea charset="-122" pitchFamily="34" typeface="微软雅黑"/>
              <a:sym charset="-122" pitchFamily="34" typeface="微软雅黑"/>
            </a:endParaRPr>
          </a:p>
        </p:txBody>
      </p:sp>
      <p:sp>
        <p:nvSpPr>
          <p:cNvPr id="26" name="矩形 42"/>
          <p:cNvSpPr>
            <a:spLocks noChangeArrowheads="1"/>
          </p:cNvSpPr>
          <p:nvPr/>
        </p:nvSpPr>
        <p:spPr bwMode="auto">
          <a:xfrm>
            <a:off x="3367584" y="3110136"/>
            <a:ext cx="2540000" cy="1693862"/>
          </a:xfrm>
          <a:prstGeom prst="rect">
            <a:avLst/>
          </a:prstGeom>
          <a:blipFill dpi="0" rotWithShape="1">
            <a:blip r:embed="rId4">
              <a:extLst>
                <a:ext uri="{28A0092B-C50C-407E-A947-70E740481C1C}">
                  <a14:useLocalDpi/>
                </a:ext>
              </a:extLst>
            </a:blip>
            <a:stretch>
              <a:fillRect/>
            </a:stretch>
          </a:blipFill>
          <a:ln>
            <a:noFill/>
          </a:ln>
        </p:spPr>
        <p:txBody>
          <a:bodyPr anchor="ctr"/>
          <a:lstStyle/>
          <a:p>
            <a:pPr algn="ctr"/>
            <a:endParaRPr altLang="zh-CN" lang="zh-CN">
              <a:solidFill>
                <a:srgbClr val="FFFFFF"/>
              </a:solidFill>
              <a:latin charset="-122" pitchFamily="34" typeface="微软雅黑"/>
              <a:ea charset="-122" pitchFamily="34" typeface="微软雅黑"/>
              <a:sym charset="-122" pitchFamily="34" typeface="微软雅黑"/>
            </a:endParaRPr>
          </a:p>
        </p:txBody>
      </p:sp>
      <p:sp>
        <p:nvSpPr>
          <p:cNvPr id="27" name="矩形 43"/>
          <p:cNvSpPr>
            <a:spLocks noChangeArrowheads="1"/>
          </p:cNvSpPr>
          <p:nvPr/>
        </p:nvSpPr>
        <p:spPr bwMode="auto">
          <a:xfrm>
            <a:off x="5907584" y="1417861"/>
            <a:ext cx="2540000" cy="1693862"/>
          </a:xfrm>
          <a:prstGeom prst="rect">
            <a:avLst/>
          </a:prstGeom>
          <a:blipFill dpi="0" rotWithShape="1">
            <a:blip r:embed="rId5">
              <a:extLst>
                <a:ext uri="{28A0092B-C50C-407E-A947-70E740481C1C}">
                  <a14:useLocalDpi/>
                </a:ext>
              </a:extLst>
            </a:blip>
            <a:stretch>
              <a:fillRect/>
            </a:stretch>
          </a:blipFill>
          <a:ln>
            <a:noFill/>
          </a:ln>
        </p:spPr>
        <p:txBody>
          <a:bodyPr anchor="ctr"/>
          <a:lstStyle/>
          <a:p>
            <a:pPr algn="ctr"/>
            <a:endParaRPr altLang="zh-CN" lang="zh-CN">
              <a:solidFill>
                <a:srgbClr val="FFFFFF"/>
              </a:solidFill>
              <a:latin charset="-122" pitchFamily="34" typeface="微软雅黑"/>
              <a:ea charset="-122" pitchFamily="34" typeface="微软雅黑"/>
              <a:sym charset="-122" pitchFamily="34" typeface="微软雅黑"/>
            </a:endParaRPr>
          </a:p>
        </p:txBody>
      </p:sp>
      <p:grpSp>
        <p:nvGrpSpPr>
          <p:cNvPr id="28" name="Group 12"/>
          <p:cNvGrpSpPr/>
          <p:nvPr/>
        </p:nvGrpSpPr>
        <p:grpSpPr>
          <a:xfrm>
            <a:off x="827584" y="3110136"/>
            <a:ext cx="2540000" cy="1693862"/>
            <a:chExt cx="1979879" cy="1319922"/>
          </a:xfrm>
        </p:grpSpPr>
        <p:sp>
          <p:nvSpPr>
            <p:cNvPr id="29" name="矩形 46"/>
            <p:cNvSpPr>
              <a:spLocks noChangeArrowheads="1"/>
            </p:cNvSpPr>
            <p:nvPr/>
          </p:nvSpPr>
          <p:spPr bwMode="auto">
            <a:xfrm>
              <a:off x="0" y="0"/>
              <a:ext cx="1979879" cy="1319922"/>
            </a:xfrm>
            <a:prstGeom prst="rect">
              <a:avLst/>
            </a:prstGeom>
            <a:solidFill>
              <a:schemeClr val="accent2"/>
            </a:solidFill>
            <a:ln>
              <a:noFill/>
            </a:ln>
            <a:extLst>
              <a:ext uri="{91240B29-F687-4F45-9708-019B960494DF}">
                <a14:hiddenLine w="9525">
                  <a:solidFill>
                    <a:srgbClr val="000000"/>
                  </a:solidFill>
                  <a:miter lim="800000"/>
                  <a:headEnd/>
                  <a:tailEnd/>
                </a14:hiddenLine>
              </a:ext>
            </a:extLst>
          </p:spPr>
          <p:txBody>
            <a:bodyPr anchor="ctr"/>
            <a:lstStyle/>
            <a:p>
              <a:pPr algn="ctr" defTabSz="914400" eaLnBrk="1" fontAlgn="auto" hangingPunct="1" indent="0" latinLnBrk="0" lvl="0" marL="0" marR="0">
                <a:lnSpc>
                  <a:spcPct val="100000"/>
                </a:lnSpc>
                <a:spcBef>
                  <a:spcPct val="0"/>
                </a:spcBef>
                <a:spcAft>
                  <a:spcPct val="0"/>
                </a:spcAft>
                <a:buClrTx/>
                <a:buSzTx/>
                <a:buFontTx/>
                <a:buNone/>
                <a:defRPr/>
              </a:pPr>
              <a:endParaRPr altLang="zh-CN" b="0" baseline="0" cap="none" i="0" kern="0" kumimoji="0" lang="zh-CN" noProof="0" normalizeH="0" smtClean="0" spc="0" strike="noStrike" sz="1800" u="none">
                <a:ln>
                  <a:noFill/>
                </a:ln>
                <a:solidFill>
                  <a:srgbClr val="FFFFFF"/>
                </a:solidFill>
                <a:effectLst/>
                <a:uLnTx/>
                <a:uFillTx/>
                <a:latin charset="-122" pitchFamily="34" typeface="微软雅黑"/>
                <a:ea charset="-122" pitchFamily="34" typeface="微软雅黑"/>
                <a:sym charset="-122" pitchFamily="34" typeface="微软雅黑"/>
              </a:endParaRPr>
            </a:p>
          </p:txBody>
        </p:sp>
        <p:sp>
          <p:nvSpPr>
            <p:cNvPr id="30" name="矩形 47"/>
            <p:cNvSpPr>
              <a:spLocks noChangeArrowheads="1"/>
            </p:cNvSpPr>
            <p:nvPr/>
          </p:nvSpPr>
          <p:spPr bwMode="auto">
            <a:xfrm>
              <a:off x="389792" y="106234"/>
              <a:ext cx="1466806" cy="926296"/>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p>
              <a:pPr lvl="0">
                <a:lnSpc>
                  <a:spcPct val="150000"/>
                </a:lnSpc>
              </a:pPr>
              <a:r>
                <a:rPr altLang="en-US" b="0" baseline="0" cap="none" i="0" kern="0" kumimoji="0" lang="zh-CN" noProof="0" normalizeH="0" smtClean="0" spc="0" strike="noStrike" sz="1200" u="none">
                  <a:ln>
                    <a:noFill/>
                  </a:ln>
                  <a:solidFill>
                    <a:srgbClr val="FFFFFF"/>
                  </a:solidFill>
                  <a:effectLst/>
                  <a:uLnTx/>
                  <a:uFillTx/>
                  <a:latin charset="-122" pitchFamily="34" typeface="微软雅黑"/>
                  <a:ea charset="-122" pitchFamily="34" typeface="微软雅黑"/>
                  <a:sym charset="-122" pitchFamily="34" typeface="微软雅黑"/>
                </a:rPr>
                <a:t>随着计算机技术的发展及印刷技术的进步，平面设计在视觉感观领域的表现也越来越丰富。</a:t>
              </a:r>
            </a:p>
          </p:txBody>
        </p:sp>
        <p:grpSp>
          <p:nvGrpSpPr>
            <p:cNvPr id="38" name="Group 15"/>
            <p:cNvGrpSpPr/>
            <p:nvPr/>
          </p:nvGrpSpPr>
          <p:grpSpPr>
            <a:xfrm>
              <a:off x="34072" y="71799"/>
              <a:ext cx="333375" cy="333375"/>
              <a:chOff x="-100916" y="-118059"/>
              <a:chExt cx="333375" cy="333375"/>
            </a:xfrm>
          </p:grpSpPr>
          <p:sp>
            <p:nvSpPr>
              <p:cNvPr id="39" name="等腰三角形 49"/>
              <p:cNvSpPr>
                <a:spLocks noChangeArrowheads="1"/>
              </p:cNvSpPr>
              <p:nvPr/>
            </p:nvSpPr>
            <p:spPr bwMode="auto">
              <a:xfrm>
                <a:off x="-17567" y="-38053"/>
                <a:ext cx="180000" cy="144000"/>
              </a:xfrm>
              <a:prstGeom prst="triangle">
                <a:avLst>
                  <a:gd fmla="val 50000" name="adj"/>
                </a:avLst>
              </a:prstGeom>
              <a:solidFill>
                <a:srgbClr val="FFFFFF"/>
              </a:solidFill>
              <a:ln>
                <a:noFill/>
              </a:ln>
              <a:extLst>
                <a:ext uri="{91240B29-F687-4F45-9708-019B960494DF}">
                  <a14:hiddenLine w="9525">
                    <a:solidFill>
                      <a:srgbClr val="000000"/>
                    </a:solidFill>
                    <a:miter lim="800000"/>
                    <a:headEnd/>
                    <a:tailEnd/>
                  </a14:hiddenLine>
                </a:ext>
              </a:extLst>
            </p:spPr>
            <p:txBody>
              <a:bodyPr anchor="ctr"/>
              <a:lstStyle/>
              <a:p>
                <a:pPr algn="ctr" defTabSz="914400" eaLnBrk="1" fontAlgn="auto" hangingPunct="1" indent="0" latinLnBrk="0" lvl="0" marL="0" marR="0">
                  <a:lnSpc>
                    <a:spcPct val="100000"/>
                  </a:lnSpc>
                  <a:spcBef>
                    <a:spcPct val="0"/>
                  </a:spcBef>
                  <a:spcAft>
                    <a:spcPct val="0"/>
                  </a:spcAft>
                  <a:buClrTx/>
                  <a:buSzTx/>
                  <a:buFontTx/>
                  <a:buNone/>
                  <a:defRPr/>
                </a:pPr>
                <a:endParaRPr altLang="zh-CN" b="0" baseline="0" cap="none" i="0" kern="0" kumimoji="0" lang="zh-CN" noProof="0" normalizeH="0" smtClean="0" spc="0" strike="noStrike" sz="1800" u="none">
                  <a:ln>
                    <a:noFill/>
                  </a:ln>
                  <a:solidFill>
                    <a:srgbClr val="FFFFFF"/>
                  </a:solidFill>
                  <a:effectLst/>
                  <a:uLnTx/>
                  <a:uFillTx/>
                  <a:latin charset="-122" pitchFamily="34" typeface="微软雅黑"/>
                  <a:ea charset="-122" pitchFamily="34" typeface="微软雅黑"/>
                  <a:sym charset="-122" pitchFamily="34" typeface="微软雅黑"/>
                </a:endParaRPr>
              </a:p>
            </p:txBody>
          </p:sp>
          <p:sp>
            <p:nvSpPr>
              <p:cNvPr id="40" name="同心圆 50"/>
              <p:cNvSpPr>
                <a:spLocks noChangeArrowheads="1"/>
              </p:cNvSpPr>
              <p:nvPr/>
            </p:nvSpPr>
            <p:spPr bwMode="auto">
              <a:xfrm>
                <a:off x="-100916" y="-118059"/>
                <a:ext cx="333375" cy="333375"/>
              </a:xfrm>
              <a:custGeom>
                <a:gdLst>
                  <a:gd fmla="+- 998 0 0" name="G0"/>
                  <a:gd fmla="+- 21600 0 998" name="G1"/>
                  <a:gd fmla="+- 21600 0 998" name="G2"/>
                  <a:gd fmla="*/ G0 2929 10000" name="G3"/>
                  <a:gd fmla="+- 21600 0 G3" name="G4"/>
                  <a:gd fmla="+- 21600 0 G3" name="G5"/>
                  <a:gd fmla="*/ 10800 w 21600" name="T0"/>
                  <a:gd fmla="*/ 0 h 21600" name="T1"/>
                  <a:gd fmla="*/ 3163 w 21600" name="T2"/>
                  <a:gd fmla="*/ 3163 h 21600" name="T3"/>
                  <a:gd fmla="*/ 0 w 21600" name="T4"/>
                  <a:gd fmla="*/ 10800 h 21600" name="T5"/>
                  <a:gd fmla="*/ 3163 w 21600" name="T6"/>
                  <a:gd fmla="*/ 18437 h 21600" name="T7"/>
                  <a:gd fmla="*/ 10800 w 21600" name="T8"/>
                  <a:gd fmla="*/ 21600 h 21600" name="T9"/>
                  <a:gd fmla="*/ 18437 w 21600" name="T10"/>
                  <a:gd fmla="*/ 18437 h 21600" name="T11"/>
                  <a:gd fmla="*/ 21600 w 21600" name="T12"/>
                  <a:gd fmla="*/ 10800 h 21600" name="T13"/>
                  <a:gd fmla="*/ 18437 w 21600" name="T14"/>
                  <a:gd fmla="*/ 3163 h 21600" name="T15"/>
                  <a:gd fmla="*/ 3163 w 21600" name="T16"/>
                  <a:gd fmla="*/ 3163 h 21600" name="T17"/>
                  <a:gd fmla="*/ 18437 w 21600" name="T18"/>
                  <a:gd fmla="*/ 18437 h 21600" name="T19"/>
                </a:gdLst>
                <a:cxnLst>
                  <a:cxn ang="0">
                    <a:pos x="T0" y="T1"/>
                  </a:cxn>
                  <a:cxn ang="0">
                    <a:pos x="T2" y="T3"/>
                  </a:cxn>
                  <a:cxn ang="0">
                    <a:pos x="T4" y="T5"/>
                  </a:cxn>
                  <a:cxn ang="0">
                    <a:pos x="T6" y="T7"/>
                  </a:cxn>
                  <a:cxn ang="0">
                    <a:pos x="T8" y="T9"/>
                  </a:cxn>
                  <a:cxn ang="0">
                    <a:pos x="T10" y="T11"/>
                  </a:cxn>
                  <a:cxn ang="0">
                    <a:pos x="T12" y="T13"/>
                  </a:cxn>
                  <a:cxn ang="0">
                    <a:pos x="T14" y="T15"/>
                  </a:cxn>
                </a:cxnLst>
                <a:rect b="T19" l="T16" r="T18" t="T17"/>
                <a:pathLst>
                  <a:path h="21600" w="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998" y="10800"/>
                    </a:moveTo>
                    <a:cubicBezTo>
                      <a:pt x="998" y="16213"/>
                      <a:pt x="5387" y="20602"/>
                      <a:pt x="10800" y="20602"/>
                    </a:cubicBezTo>
                    <a:cubicBezTo>
                      <a:pt x="16213" y="20602"/>
                      <a:pt x="20602" y="16213"/>
                      <a:pt x="20602" y="10800"/>
                    </a:cubicBezTo>
                    <a:cubicBezTo>
                      <a:pt x="20602" y="5387"/>
                      <a:pt x="16213" y="998"/>
                      <a:pt x="10800" y="998"/>
                    </a:cubicBezTo>
                    <a:cubicBezTo>
                      <a:pt x="5387" y="998"/>
                      <a:pt x="998" y="5387"/>
                      <a:pt x="998" y="10800"/>
                    </a:cubicBezTo>
                    <a:close/>
                  </a:path>
                </a:pathLst>
              </a:custGeom>
              <a:solidFill>
                <a:srgbClr val="FFFFFF"/>
              </a:solidFill>
              <a:ln>
                <a:noFill/>
              </a:ln>
              <a:extLst>
                <a:ext uri="{91240B29-F687-4F45-9708-019B960494DF}">
                  <a14:hiddenLine w="9525">
                    <a:solidFill>
                      <a:srgbClr val="000000"/>
                    </a:solidFill>
                    <a:round/>
                    <a:headEnd/>
                    <a:tailEnd/>
                  </a14:hiddenLine>
                </a:ext>
              </a:extLst>
            </p:spPr>
            <p:txBody>
              <a:bodyPr anchor="ctr"/>
              <a:lstStyle/>
              <a:p>
                <a:pPr algn="ctr" defTabSz="914400" eaLnBrk="1" fontAlgn="auto" hangingPunct="1" indent="0" latinLnBrk="0" lvl="0" marL="0" marR="0">
                  <a:lnSpc>
                    <a:spcPct val="100000"/>
                  </a:lnSpc>
                  <a:spcBef>
                    <a:spcPct val="0"/>
                  </a:spcBef>
                  <a:spcAft>
                    <a:spcPct val="0"/>
                  </a:spcAft>
                  <a:buClrTx/>
                  <a:buSzTx/>
                  <a:buFontTx/>
                  <a:buNone/>
                  <a:defRPr/>
                </a:pPr>
                <a:endParaRPr altLang="zh-CN" b="0" baseline="0" cap="none" i="0" kern="0" kumimoji="0" lang="zh-CN" noProof="0" normalizeH="0" smtClean="0" spc="0" strike="noStrike" sz="1800" u="none">
                  <a:ln>
                    <a:noFill/>
                  </a:ln>
                  <a:solidFill>
                    <a:sysClr lastClr="000000" val="windowText"/>
                  </a:solidFill>
                  <a:effectLst/>
                  <a:uLnTx/>
                  <a:uFillTx/>
                  <a:latin charset="-122" pitchFamily="34" typeface="微软雅黑"/>
                  <a:ea charset="-122" pitchFamily="34" typeface="微软雅黑"/>
                  <a:sym charset="-122" pitchFamily="34" typeface="微软雅黑"/>
                </a:endParaRPr>
              </a:p>
            </p:txBody>
          </p:sp>
        </p:grpSp>
      </p:grpSp>
      <p:grpSp>
        <p:nvGrpSpPr>
          <p:cNvPr id="41" name="Group 18"/>
          <p:cNvGrpSpPr/>
          <p:nvPr/>
        </p:nvGrpSpPr>
        <p:grpSpPr>
          <a:xfrm>
            <a:off x="3367584" y="1417861"/>
            <a:ext cx="2540000" cy="1693862"/>
            <a:chExt cx="1979879" cy="1319919"/>
          </a:xfrm>
        </p:grpSpPr>
        <p:sp>
          <p:nvSpPr>
            <p:cNvPr id="42" name="矩形 58"/>
            <p:cNvSpPr>
              <a:spLocks noChangeArrowheads="1"/>
            </p:cNvSpPr>
            <p:nvPr/>
          </p:nvSpPr>
          <p:spPr bwMode="auto">
            <a:xfrm>
              <a:off x="0" y="0"/>
              <a:ext cx="1979879" cy="1319919"/>
            </a:xfrm>
            <a:prstGeom prst="rect">
              <a:avLst/>
            </a:prstGeom>
            <a:solidFill>
              <a:schemeClr val="tx2"/>
            </a:solidFill>
            <a:ln>
              <a:noFill/>
            </a:ln>
            <a:extLst>
              <a:ext uri="{91240B29-F687-4F45-9708-019B960494DF}">
                <a14:hiddenLine w="9525">
                  <a:solidFill>
                    <a:srgbClr val="000000"/>
                  </a:solidFill>
                  <a:miter lim="800000"/>
                  <a:headEnd/>
                  <a:tailEnd/>
                </a14:hiddenLine>
              </a:ext>
            </a:extLst>
          </p:spPr>
          <p:txBody>
            <a:bodyPr anchor="ctr"/>
            <a:lstStyle/>
            <a:p>
              <a:pPr algn="ctr" defTabSz="914400" eaLnBrk="1" fontAlgn="auto" hangingPunct="1" indent="0" latinLnBrk="0" lvl="0" marL="0" marR="0">
                <a:lnSpc>
                  <a:spcPct val="100000"/>
                </a:lnSpc>
                <a:spcBef>
                  <a:spcPct val="0"/>
                </a:spcBef>
                <a:spcAft>
                  <a:spcPct val="0"/>
                </a:spcAft>
                <a:buClrTx/>
                <a:buSzTx/>
                <a:buFontTx/>
                <a:buNone/>
                <a:defRPr/>
              </a:pPr>
              <a:endParaRPr altLang="zh-CN" b="0" baseline="0" cap="none" i="0" kern="0" kumimoji="0" lang="zh-CN" noProof="0" normalizeH="0" smtClean="0" spc="0" strike="noStrike" sz="1800" u="none">
                <a:ln>
                  <a:noFill/>
                </a:ln>
                <a:solidFill>
                  <a:srgbClr val="FFFFFF"/>
                </a:solidFill>
                <a:effectLst/>
                <a:uLnTx/>
                <a:uFillTx/>
                <a:latin charset="-122" pitchFamily="34" typeface="微软雅黑"/>
                <a:ea charset="-122" pitchFamily="34" typeface="微软雅黑"/>
                <a:sym charset="-122" pitchFamily="34" typeface="微软雅黑"/>
              </a:endParaRPr>
            </a:p>
          </p:txBody>
        </p:sp>
        <p:grpSp>
          <p:nvGrpSpPr>
            <p:cNvPr id="43" name="Group 20"/>
            <p:cNvGrpSpPr/>
            <p:nvPr/>
          </p:nvGrpSpPr>
          <p:grpSpPr>
            <a:xfrm flipV="1" rot="16200000">
              <a:off x="1615762" y="958556"/>
              <a:ext cx="333375" cy="333375"/>
              <a:chOff x="-170883" y="-130071"/>
              <a:chExt cx="333375" cy="333375"/>
            </a:xfrm>
          </p:grpSpPr>
          <p:sp>
            <p:nvSpPr>
              <p:cNvPr id="45" name="等腰三角形 61"/>
              <p:cNvSpPr>
                <a:spLocks noChangeArrowheads="1"/>
              </p:cNvSpPr>
              <p:nvPr/>
            </p:nvSpPr>
            <p:spPr bwMode="auto">
              <a:xfrm>
                <a:off x="-87536" y="-57492"/>
                <a:ext cx="180000" cy="144000"/>
              </a:xfrm>
              <a:prstGeom prst="triangle">
                <a:avLst>
                  <a:gd fmla="val 50000" name="adj"/>
                </a:avLst>
              </a:prstGeom>
              <a:solidFill>
                <a:srgbClr val="FFFFFF"/>
              </a:solidFill>
              <a:ln>
                <a:noFill/>
              </a:ln>
              <a:extLst>
                <a:ext uri="{91240B29-F687-4F45-9708-019B960494DF}">
                  <a14:hiddenLine w="9525">
                    <a:solidFill>
                      <a:srgbClr val="000000"/>
                    </a:solidFill>
                    <a:miter lim="800000"/>
                    <a:headEnd/>
                    <a:tailEnd/>
                  </a14:hiddenLine>
                </a:ext>
              </a:extLst>
            </p:spPr>
            <p:txBody>
              <a:bodyPr anchor="ctr"/>
              <a:lstStyle/>
              <a:p>
                <a:pPr algn="ctr" defTabSz="914400" eaLnBrk="1" fontAlgn="auto" hangingPunct="1" indent="0" latinLnBrk="0" lvl="0" marL="0" marR="0">
                  <a:lnSpc>
                    <a:spcPct val="100000"/>
                  </a:lnSpc>
                  <a:spcBef>
                    <a:spcPct val="0"/>
                  </a:spcBef>
                  <a:spcAft>
                    <a:spcPct val="0"/>
                  </a:spcAft>
                  <a:buClrTx/>
                  <a:buSzTx/>
                  <a:buFontTx/>
                  <a:buNone/>
                  <a:defRPr/>
                </a:pPr>
                <a:endParaRPr altLang="zh-CN" b="0" baseline="0" cap="none" i="0" kern="0" kumimoji="0" lang="zh-CN" noProof="0" normalizeH="0" smtClean="0" spc="0" strike="noStrike" sz="1800" u="none">
                  <a:ln>
                    <a:noFill/>
                  </a:ln>
                  <a:solidFill>
                    <a:srgbClr val="FFFFFF"/>
                  </a:solidFill>
                  <a:effectLst/>
                  <a:uLnTx/>
                  <a:uFillTx/>
                  <a:latin charset="-122" pitchFamily="34" typeface="微软雅黑"/>
                  <a:ea charset="-122" pitchFamily="34" typeface="微软雅黑"/>
                  <a:sym charset="-122" pitchFamily="34" typeface="微软雅黑"/>
                </a:endParaRPr>
              </a:p>
            </p:txBody>
          </p:sp>
          <p:sp>
            <p:nvSpPr>
              <p:cNvPr id="59" name="同心圆 62"/>
              <p:cNvSpPr>
                <a:spLocks noChangeArrowheads="1"/>
              </p:cNvSpPr>
              <p:nvPr/>
            </p:nvSpPr>
            <p:spPr bwMode="auto">
              <a:xfrm>
                <a:off x="-170883" y="-130071"/>
                <a:ext cx="333375" cy="333375"/>
              </a:xfrm>
              <a:custGeom>
                <a:gdLst>
                  <a:gd fmla="+- 797 0 0" name="G0"/>
                  <a:gd fmla="+- 21600 0 797" name="G1"/>
                  <a:gd fmla="+- 21600 0 797" name="G2"/>
                  <a:gd fmla="*/ G0 2929 10000" name="G3"/>
                  <a:gd fmla="+- 21600 0 G3" name="G4"/>
                  <a:gd fmla="+- 21600 0 G3" name="G5"/>
                  <a:gd fmla="*/ 10800 w 21600" name="T0"/>
                  <a:gd fmla="*/ 0 h 21600" name="T1"/>
                  <a:gd fmla="*/ 3163 w 21600" name="T2"/>
                  <a:gd fmla="*/ 3163 h 21600" name="T3"/>
                  <a:gd fmla="*/ 0 w 21600" name="T4"/>
                  <a:gd fmla="*/ 10800 h 21600" name="T5"/>
                  <a:gd fmla="*/ 3163 w 21600" name="T6"/>
                  <a:gd fmla="*/ 18437 h 21600" name="T7"/>
                  <a:gd fmla="*/ 10800 w 21600" name="T8"/>
                  <a:gd fmla="*/ 21600 h 21600" name="T9"/>
                  <a:gd fmla="*/ 18437 w 21600" name="T10"/>
                  <a:gd fmla="*/ 18437 h 21600" name="T11"/>
                  <a:gd fmla="*/ 21600 w 21600" name="T12"/>
                  <a:gd fmla="*/ 10800 h 21600" name="T13"/>
                  <a:gd fmla="*/ 18437 w 21600" name="T14"/>
                  <a:gd fmla="*/ 3163 h 21600" name="T15"/>
                  <a:gd fmla="*/ 3163 w 21600" name="T16"/>
                  <a:gd fmla="*/ 3163 h 21600" name="T17"/>
                  <a:gd fmla="*/ 18437 w 21600" name="T18"/>
                  <a:gd fmla="*/ 18437 h 21600" name="T19"/>
                </a:gdLst>
                <a:cxnLst>
                  <a:cxn ang="0">
                    <a:pos x="T0" y="T1"/>
                  </a:cxn>
                  <a:cxn ang="0">
                    <a:pos x="T2" y="T3"/>
                  </a:cxn>
                  <a:cxn ang="0">
                    <a:pos x="T4" y="T5"/>
                  </a:cxn>
                  <a:cxn ang="0">
                    <a:pos x="T6" y="T7"/>
                  </a:cxn>
                  <a:cxn ang="0">
                    <a:pos x="T8" y="T9"/>
                  </a:cxn>
                  <a:cxn ang="0">
                    <a:pos x="T10" y="T11"/>
                  </a:cxn>
                  <a:cxn ang="0">
                    <a:pos x="T12" y="T13"/>
                  </a:cxn>
                  <a:cxn ang="0">
                    <a:pos x="T14" y="T15"/>
                  </a:cxn>
                </a:cxnLst>
                <a:rect b="T19" l="T16" r="T18" t="T17"/>
                <a:pathLst>
                  <a:path h="21600" w="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797" y="10800"/>
                    </a:moveTo>
                    <a:cubicBezTo>
                      <a:pt x="797" y="16325"/>
                      <a:pt x="5275" y="20803"/>
                      <a:pt x="10800" y="20803"/>
                    </a:cubicBezTo>
                    <a:cubicBezTo>
                      <a:pt x="16325" y="20803"/>
                      <a:pt x="20803" y="16325"/>
                      <a:pt x="20803" y="10800"/>
                    </a:cubicBezTo>
                    <a:cubicBezTo>
                      <a:pt x="20803" y="5275"/>
                      <a:pt x="16325" y="797"/>
                      <a:pt x="10800" y="797"/>
                    </a:cubicBezTo>
                    <a:cubicBezTo>
                      <a:pt x="5275" y="797"/>
                      <a:pt x="797" y="5275"/>
                      <a:pt x="797" y="10800"/>
                    </a:cubicBezTo>
                    <a:close/>
                  </a:path>
                </a:pathLst>
              </a:custGeom>
              <a:solidFill>
                <a:srgbClr val="FFFFFF"/>
              </a:solidFill>
              <a:ln>
                <a:noFill/>
              </a:ln>
              <a:extLst>
                <a:ext uri="{91240B29-F687-4F45-9708-019B960494DF}">
                  <a14:hiddenLine w="9525">
                    <a:solidFill>
                      <a:srgbClr val="000000"/>
                    </a:solidFill>
                    <a:round/>
                    <a:headEnd/>
                    <a:tailEnd/>
                  </a14:hiddenLine>
                </a:ext>
              </a:extLst>
            </p:spPr>
            <p:txBody>
              <a:bodyPr anchor="ctr"/>
              <a:lstStyle/>
              <a:p>
                <a:pPr algn="ctr" defTabSz="914400" eaLnBrk="1" fontAlgn="auto" hangingPunct="1" indent="0" latinLnBrk="0" lvl="0" marL="0" marR="0">
                  <a:lnSpc>
                    <a:spcPct val="100000"/>
                  </a:lnSpc>
                  <a:spcBef>
                    <a:spcPct val="0"/>
                  </a:spcBef>
                  <a:spcAft>
                    <a:spcPct val="0"/>
                  </a:spcAft>
                  <a:buClrTx/>
                  <a:buSzTx/>
                  <a:buFontTx/>
                  <a:buNone/>
                  <a:defRPr/>
                </a:pPr>
                <a:endParaRPr altLang="zh-CN" b="0" baseline="0" cap="none" i="0" kern="0" kumimoji="0" lang="zh-CN" noProof="0" normalizeH="0" smtClean="0" spc="0" strike="noStrike" sz="1800" u="none">
                  <a:ln>
                    <a:noFill/>
                  </a:ln>
                  <a:solidFill>
                    <a:sysClr lastClr="000000" val="windowText"/>
                  </a:solidFill>
                  <a:effectLst/>
                  <a:uLnTx/>
                  <a:uFillTx/>
                  <a:latin charset="-122" pitchFamily="34" typeface="微软雅黑"/>
                  <a:ea charset="-122" pitchFamily="34" typeface="微软雅黑"/>
                  <a:sym charset="-122" pitchFamily="34" typeface="微软雅黑"/>
                </a:endParaRPr>
              </a:p>
            </p:txBody>
          </p:sp>
        </p:grpSp>
        <p:sp>
          <p:nvSpPr>
            <p:cNvPr id="44" name="矩形 60"/>
            <p:cNvSpPr>
              <a:spLocks noChangeArrowheads="1"/>
            </p:cNvSpPr>
            <p:nvPr/>
          </p:nvSpPr>
          <p:spPr bwMode="auto">
            <a:xfrm>
              <a:off x="234454" y="112893"/>
              <a:ext cx="1466806" cy="926294"/>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p>
              <a:pPr lvl="0">
                <a:lnSpc>
                  <a:spcPct val="150000"/>
                </a:lnSpc>
              </a:pPr>
              <a:r>
                <a:rPr altLang="en-US" b="0" baseline="0" cap="none" i="0" kern="0" kumimoji="0" lang="zh-CN" noProof="0" normalizeH="0" smtClean="0" spc="0" strike="noStrike" sz="1200" u="none">
                  <a:ln>
                    <a:noFill/>
                  </a:ln>
                  <a:solidFill>
                    <a:srgbClr val="FFFFFF"/>
                  </a:solidFill>
                  <a:effectLst/>
                  <a:uLnTx/>
                  <a:uFillTx/>
                  <a:latin charset="-122" pitchFamily="34" typeface="微软雅黑"/>
                  <a:ea charset="-122" pitchFamily="34" typeface="微软雅黑"/>
                  <a:sym charset="-122" pitchFamily="34" typeface="微软雅黑"/>
                </a:rPr>
                <a:t>随着计算机技术的发展及印刷技术的进步，平面设计在视觉感观领域的表现也越来越丰富。</a:t>
              </a:r>
            </a:p>
          </p:txBody>
        </p:sp>
      </p:grpSp>
      <p:grpSp>
        <p:nvGrpSpPr>
          <p:cNvPr id="60" name="Group 24"/>
          <p:cNvGrpSpPr/>
          <p:nvPr/>
        </p:nvGrpSpPr>
        <p:grpSpPr>
          <a:xfrm>
            <a:off x="5907584" y="3110136"/>
            <a:ext cx="2540000" cy="1693862"/>
            <a:chExt cx="1979879" cy="1319919"/>
          </a:xfrm>
        </p:grpSpPr>
        <p:sp>
          <p:nvSpPr>
            <p:cNvPr id="61" name="矩形 64"/>
            <p:cNvSpPr>
              <a:spLocks noChangeArrowheads="1"/>
            </p:cNvSpPr>
            <p:nvPr/>
          </p:nvSpPr>
          <p:spPr bwMode="auto">
            <a:xfrm>
              <a:off x="0" y="0"/>
              <a:ext cx="1979879" cy="1319919"/>
            </a:xfrm>
            <a:prstGeom prst="rect">
              <a:avLst/>
            </a:prstGeom>
            <a:solidFill>
              <a:schemeClr val="accent3"/>
            </a:solidFill>
            <a:ln>
              <a:noFill/>
            </a:ln>
            <a:extLst>
              <a:ext uri="{91240B29-F687-4F45-9708-019B960494DF}">
                <a14:hiddenLine w="9525">
                  <a:solidFill>
                    <a:srgbClr val="000000"/>
                  </a:solidFill>
                  <a:miter lim="800000"/>
                  <a:headEnd/>
                  <a:tailEnd/>
                </a14:hiddenLine>
              </a:ext>
            </a:extLst>
          </p:spPr>
          <p:txBody>
            <a:bodyPr anchor="ctr"/>
            <a:lstStyle/>
            <a:p>
              <a:pPr algn="ctr" defTabSz="914400" eaLnBrk="1" fontAlgn="auto" hangingPunct="1" indent="0" latinLnBrk="0" lvl="0" marL="0" marR="0">
                <a:lnSpc>
                  <a:spcPct val="100000"/>
                </a:lnSpc>
                <a:spcBef>
                  <a:spcPct val="0"/>
                </a:spcBef>
                <a:spcAft>
                  <a:spcPct val="0"/>
                </a:spcAft>
                <a:buClrTx/>
                <a:buSzTx/>
                <a:buFontTx/>
                <a:buNone/>
                <a:defRPr/>
              </a:pPr>
              <a:endParaRPr altLang="zh-CN" b="0" baseline="0" cap="none" i="0" kern="0" kumimoji="0" lang="zh-CN" noProof="0" normalizeH="0" smtClean="0" spc="0" strike="noStrike" sz="1800" u="none">
                <a:ln>
                  <a:noFill/>
                </a:ln>
                <a:solidFill>
                  <a:srgbClr val="FFFFFF"/>
                </a:solidFill>
                <a:effectLst/>
                <a:uLnTx/>
                <a:uFillTx/>
                <a:latin charset="-122" pitchFamily="34" typeface="微软雅黑"/>
                <a:ea charset="-122" pitchFamily="34" typeface="微软雅黑"/>
                <a:sym charset="-122" pitchFamily="34" typeface="微软雅黑"/>
              </a:endParaRPr>
            </a:p>
          </p:txBody>
        </p:sp>
        <p:grpSp>
          <p:nvGrpSpPr>
            <p:cNvPr id="62" name="Group 26"/>
            <p:cNvGrpSpPr/>
            <p:nvPr/>
          </p:nvGrpSpPr>
          <p:grpSpPr>
            <a:xfrm flipH="1" flipV="1" rot="5400000">
              <a:off x="33040" y="45867"/>
              <a:ext cx="333375" cy="333375"/>
              <a:chOff x="158236" y="-116793"/>
              <a:chExt cx="333375" cy="333375"/>
            </a:xfrm>
          </p:grpSpPr>
          <p:sp>
            <p:nvSpPr>
              <p:cNvPr id="64" name="等腰三角形 67"/>
              <p:cNvSpPr>
                <a:spLocks noChangeArrowheads="1"/>
              </p:cNvSpPr>
              <p:nvPr/>
            </p:nvSpPr>
            <p:spPr bwMode="auto">
              <a:xfrm>
                <a:off x="234922" y="-44211"/>
                <a:ext cx="180000" cy="144000"/>
              </a:xfrm>
              <a:prstGeom prst="triangle">
                <a:avLst>
                  <a:gd fmla="val 50000" name="adj"/>
                </a:avLst>
              </a:prstGeom>
              <a:solidFill>
                <a:srgbClr val="FFFFFF"/>
              </a:solidFill>
              <a:ln>
                <a:noFill/>
              </a:ln>
              <a:extLst>
                <a:ext uri="{91240B29-F687-4F45-9708-019B960494DF}">
                  <a14:hiddenLine w="9525">
                    <a:solidFill>
                      <a:srgbClr val="000000"/>
                    </a:solidFill>
                    <a:miter lim="800000"/>
                    <a:headEnd/>
                    <a:tailEnd/>
                  </a14:hiddenLine>
                </a:ext>
              </a:extLst>
            </p:spPr>
            <p:txBody>
              <a:bodyPr anchor="ctr"/>
              <a:lstStyle/>
              <a:p>
                <a:pPr algn="ctr" defTabSz="914400" eaLnBrk="1" fontAlgn="auto" hangingPunct="1" indent="0" latinLnBrk="0" lvl="0" marL="0" marR="0">
                  <a:lnSpc>
                    <a:spcPct val="100000"/>
                  </a:lnSpc>
                  <a:spcBef>
                    <a:spcPct val="0"/>
                  </a:spcBef>
                  <a:spcAft>
                    <a:spcPct val="0"/>
                  </a:spcAft>
                  <a:buClrTx/>
                  <a:buSzTx/>
                  <a:buFontTx/>
                  <a:buNone/>
                  <a:defRPr/>
                </a:pPr>
                <a:endParaRPr altLang="zh-CN" b="0" baseline="0" cap="none" i="0" kern="0" kumimoji="0" lang="zh-CN" noProof="0" normalizeH="0" smtClean="0" spc="0" strike="noStrike" sz="1800" u="none">
                  <a:ln>
                    <a:noFill/>
                  </a:ln>
                  <a:solidFill>
                    <a:srgbClr val="FFFFFF"/>
                  </a:solidFill>
                  <a:effectLst/>
                  <a:uLnTx/>
                  <a:uFillTx/>
                  <a:latin charset="-122" pitchFamily="34" typeface="微软雅黑"/>
                  <a:ea charset="-122" pitchFamily="34" typeface="微软雅黑"/>
                  <a:sym charset="-122" pitchFamily="34" typeface="微软雅黑"/>
                </a:endParaRPr>
              </a:p>
            </p:txBody>
          </p:sp>
          <p:sp>
            <p:nvSpPr>
              <p:cNvPr id="65" name="同心圆 68"/>
              <p:cNvSpPr>
                <a:spLocks noChangeArrowheads="1"/>
              </p:cNvSpPr>
              <p:nvPr/>
            </p:nvSpPr>
            <p:spPr bwMode="auto">
              <a:xfrm>
                <a:off x="158236" y="-116793"/>
                <a:ext cx="333375" cy="333375"/>
              </a:xfrm>
              <a:custGeom>
                <a:gdLst>
                  <a:gd fmla="+- 1005 0 0" name="G0"/>
                  <a:gd fmla="+- 21600 0 1005" name="G1"/>
                  <a:gd fmla="+- 21600 0 1005" name="G2"/>
                  <a:gd fmla="*/ G0 2929 10000" name="G3"/>
                  <a:gd fmla="+- 21600 0 G3" name="G4"/>
                  <a:gd fmla="+- 21600 0 G3" name="G5"/>
                  <a:gd fmla="*/ 10800 w 21600" name="T0"/>
                  <a:gd fmla="*/ 0 h 21600" name="T1"/>
                  <a:gd fmla="*/ 3163 w 21600" name="T2"/>
                  <a:gd fmla="*/ 3163 h 21600" name="T3"/>
                  <a:gd fmla="*/ 0 w 21600" name="T4"/>
                  <a:gd fmla="*/ 10800 h 21600" name="T5"/>
                  <a:gd fmla="*/ 3163 w 21600" name="T6"/>
                  <a:gd fmla="*/ 18437 h 21600" name="T7"/>
                  <a:gd fmla="*/ 10800 w 21600" name="T8"/>
                  <a:gd fmla="*/ 21600 h 21600" name="T9"/>
                  <a:gd fmla="*/ 18437 w 21600" name="T10"/>
                  <a:gd fmla="*/ 18437 h 21600" name="T11"/>
                  <a:gd fmla="*/ 21600 w 21600" name="T12"/>
                  <a:gd fmla="*/ 10800 h 21600" name="T13"/>
                  <a:gd fmla="*/ 18437 w 21600" name="T14"/>
                  <a:gd fmla="*/ 3163 h 21600" name="T15"/>
                  <a:gd fmla="*/ 3163 w 21600" name="T16"/>
                  <a:gd fmla="*/ 3163 h 21600" name="T17"/>
                  <a:gd fmla="*/ 18437 w 21600" name="T18"/>
                  <a:gd fmla="*/ 18437 h 21600" name="T19"/>
                </a:gdLst>
                <a:cxnLst>
                  <a:cxn ang="0">
                    <a:pos x="T0" y="T1"/>
                  </a:cxn>
                  <a:cxn ang="0">
                    <a:pos x="T2" y="T3"/>
                  </a:cxn>
                  <a:cxn ang="0">
                    <a:pos x="T4" y="T5"/>
                  </a:cxn>
                  <a:cxn ang="0">
                    <a:pos x="T6" y="T7"/>
                  </a:cxn>
                  <a:cxn ang="0">
                    <a:pos x="T8" y="T9"/>
                  </a:cxn>
                  <a:cxn ang="0">
                    <a:pos x="T10" y="T11"/>
                  </a:cxn>
                  <a:cxn ang="0">
                    <a:pos x="T12" y="T13"/>
                  </a:cxn>
                  <a:cxn ang="0">
                    <a:pos x="T14" y="T15"/>
                  </a:cxn>
                </a:cxnLst>
                <a:rect b="T19" l="T16" r="T18" t="T17"/>
                <a:pathLst>
                  <a:path h="21600" w="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1005" y="10800"/>
                    </a:moveTo>
                    <a:cubicBezTo>
                      <a:pt x="1005" y="16210"/>
                      <a:pt x="5390" y="20595"/>
                      <a:pt x="10800" y="20595"/>
                    </a:cubicBezTo>
                    <a:cubicBezTo>
                      <a:pt x="16210" y="20595"/>
                      <a:pt x="20595" y="16210"/>
                      <a:pt x="20595" y="10800"/>
                    </a:cubicBezTo>
                    <a:cubicBezTo>
                      <a:pt x="20595" y="5390"/>
                      <a:pt x="16210" y="1005"/>
                      <a:pt x="10800" y="1005"/>
                    </a:cubicBezTo>
                    <a:cubicBezTo>
                      <a:pt x="5390" y="1005"/>
                      <a:pt x="1005" y="5390"/>
                      <a:pt x="1005" y="10800"/>
                    </a:cubicBezTo>
                    <a:close/>
                  </a:path>
                </a:pathLst>
              </a:custGeom>
              <a:solidFill>
                <a:srgbClr val="FFFFFF"/>
              </a:solidFill>
              <a:ln>
                <a:noFill/>
              </a:ln>
              <a:extLst>
                <a:ext uri="{91240B29-F687-4F45-9708-019B960494DF}">
                  <a14:hiddenLine w="9525">
                    <a:solidFill>
                      <a:srgbClr val="000000"/>
                    </a:solidFill>
                    <a:round/>
                    <a:headEnd/>
                    <a:tailEnd/>
                  </a14:hiddenLine>
                </a:ext>
              </a:extLst>
            </p:spPr>
            <p:txBody>
              <a:bodyPr anchor="ctr"/>
              <a:lstStyle/>
              <a:p>
                <a:pPr algn="ctr" defTabSz="914400" eaLnBrk="1" fontAlgn="auto" hangingPunct="1" indent="0" latinLnBrk="0" lvl="0" marL="0" marR="0">
                  <a:lnSpc>
                    <a:spcPct val="100000"/>
                  </a:lnSpc>
                  <a:spcBef>
                    <a:spcPct val="0"/>
                  </a:spcBef>
                  <a:spcAft>
                    <a:spcPct val="0"/>
                  </a:spcAft>
                  <a:buClrTx/>
                  <a:buSzTx/>
                  <a:buFontTx/>
                  <a:buNone/>
                  <a:defRPr/>
                </a:pPr>
                <a:endParaRPr altLang="zh-CN" b="0" baseline="0" cap="none" i="0" kern="0" kumimoji="0" lang="zh-CN" noProof="0" normalizeH="0" smtClean="0" spc="0" strike="noStrike" sz="1800" u="none">
                  <a:ln>
                    <a:noFill/>
                  </a:ln>
                  <a:solidFill>
                    <a:sysClr lastClr="000000" val="windowText"/>
                  </a:solidFill>
                  <a:effectLst/>
                  <a:uLnTx/>
                  <a:uFillTx/>
                  <a:latin charset="-122" pitchFamily="34" typeface="微软雅黑"/>
                  <a:ea charset="-122" pitchFamily="34" typeface="微软雅黑"/>
                  <a:sym charset="-122" pitchFamily="34" typeface="微软雅黑"/>
                </a:endParaRPr>
              </a:p>
            </p:txBody>
          </p:sp>
        </p:grpSp>
        <p:sp>
          <p:nvSpPr>
            <p:cNvPr id="63" name="矩形 66"/>
            <p:cNvSpPr>
              <a:spLocks noChangeArrowheads="1"/>
            </p:cNvSpPr>
            <p:nvPr/>
          </p:nvSpPr>
          <p:spPr bwMode="auto">
            <a:xfrm>
              <a:off x="418288" y="106230"/>
              <a:ext cx="1466806" cy="926294"/>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p>
              <a:pPr lvl="0">
                <a:lnSpc>
                  <a:spcPct val="150000"/>
                </a:lnSpc>
              </a:pPr>
              <a:r>
                <a:rPr altLang="en-US" b="0" baseline="0" cap="none" i="0" kern="0" kumimoji="0" lang="zh-CN" noProof="0" normalizeH="0" smtClean="0" spc="0" strike="noStrike" sz="1200" u="none">
                  <a:ln>
                    <a:noFill/>
                  </a:ln>
                  <a:solidFill>
                    <a:srgbClr val="FFFFFF"/>
                  </a:solidFill>
                  <a:effectLst/>
                  <a:uLnTx/>
                  <a:uFillTx/>
                  <a:latin charset="-122" pitchFamily="34" typeface="微软雅黑"/>
                  <a:ea charset="-122" pitchFamily="34" typeface="微软雅黑"/>
                  <a:sym charset="-122" pitchFamily="34" typeface="微软雅黑"/>
                </a:rPr>
                <a:t>随着计算机技术的发展及印刷技术的进步，平面设计在视觉感观领域的表现也越来越丰富。</a:t>
              </a:r>
            </a:p>
          </p:txBody>
        </p:sp>
      </p:grpSp>
    </p:spTree>
    <p:extLst>
      <p:ext uri="{BB962C8B-B14F-4D97-AF65-F5344CB8AC3E}">
        <p14:creationId val="3189004578"/>
      </p:ext>
    </p:extLst>
  </p:cSld>
  <p:clrMapOvr>
    <a:masterClrMapping/>
  </p:clrMapOvr>
  <p:transition spd="med">
    <p:fade/>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22" presetSubtype="8">
                                  <p:stCondLst>
                                    <p:cond delay="0"/>
                                  </p:stCondLst>
                                  <p:childTnLst>
                                    <p:set>
                                      <p:cBhvr>
                                        <p:cTn dur="1" fill="hold" id="6">
                                          <p:stCondLst>
                                            <p:cond delay="0"/>
                                          </p:stCondLst>
                                        </p:cTn>
                                        <p:tgtEl>
                                          <p:spTgt spid="194"/>
                                        </p:tgtEl>
                                        <p:attrNameLst>
                                          <p:attrName>style.visibility</p:attrName>
                                        </p:attrNameLst>
                                      </p:cBhvr>
                                      <p:to>
                                        <p:strVal val="visible"/>
                                      </p:to>
                                    </p:set>
                                    <p:animEffect filter="wipe(left)" transition="in">
                                      <p:cBhvr>
                                        <p:cTn dur="500" id="7"/>
                                        <p:tgtEl>
                                          <p:spTgt spid="194"/>
                                        </p:tgtEl>
                                      </p:cBhvr>
                                    </p:animEffect>
                                  </p:childTnLst>
                                </p:cTn>
                              </p:par>
                            </p:childTnLst>
                          </p:cTn>
                        </p:par>
                        <p:par>
                          <p:cTn fill="hold" id="8" nodeType="afterGroup">
                            <p:stCondLst>
                              <p:cond delay="500"/>
                            </p:stCondLst>
                            <p:childTnLst>
                              <p:par>
                                <p:cTn decel="42000" fill="hold" grpId="0" id="9" nodeType="afterEffect" presetClass="entr" presetID="2" presetSubtype="8">
                                  <p:stCondLst>
                                    <p:cond delay="0"/>
                                  </p:stCondLst>
                                  <p:childTnLst>
                                    <p:set>
                                      <p:cBhvr>
                                        <p:cTn dur="1" fill="hold" id="10">
                                          <p:stCondLst>
                                            <p:cond delay="0"/>
                                          </p:stCondLst>
                                        </p:cTn>
                                        <p:tgtEl>
                                          <p:spTgt spid="195"/>
                                        </p:tgtEl>
                                        <p:attrNameLst>
                                          <p:attrName>style.visibility</p:attrName>
                                        </p:attrNameLst>
                                      </p:cBhvr>
                                      <p:to>
                                        <p:strVal val="visible"/>
                                      </p:to>
                                    </p:set>
                                    <p:anim calcmode="lin" valueType="num">
                                      <p:cBhvr additive="base">
                                        <p:cTn dur="500" fill="hold" id="11"/>
                                        <p:tgtEl>
                                          <p:spTgt spid="195"/>
                                        </p:tgtEl>
                                        <p:attrNameLst>
                                          <p:attrName>ppt_x</p:attrName>
                                        </p:attrNameLst>
                                      </p:cBhvr>
                                      <p:tavLst>
                                        <p:tav tm="0">
                                          <p:val>
                                            <p:strVal val="0-#ppt_w/2"/>
                                          </p:val>
                                        </p:tav>
                                        <p:tav tm="100000">
                                          <p:val>
                                            <p:strVal val="#ppt_x"/>
                                          </p:val>
                                        </p:tav>
                                      </p:tavLst>
                                    </p:anim>
                                    <p:anim calcmode="lin" valueType="num">
                                      <p:cBhvr additive="base">
                                        <p:cTn dur="500" fill="hold" id="12"/>
                                        <p:tgtEl>
                                          <p:spTgt spid="195"/>
                                        </p:tgtEl>
                                        <p:attrNameLst>
                                          <p:attrName>ppt_y</p:attrName>
                                        </p:attrNameLst>
                                      </p:cBhvr>
                                      <p:tavLst>
                                        <p:tav tm="0">
                                          <p:val>
                                            <p:strVal val="#ppt_y"/>
                                          </p:val>
                                        </p:tav>
                                        <p:tav tm="100000">
                                          <p:val>
                                            <p:strVal val="#ppt_y"/>
                                          </p:val>
                                        </p:tav>
                                      </p:tavLst>
                                    </p:anim>
                                  </p:childTnLst>
                                </p:cTn>
                              </p:par>
                              <p:par>
                                <p:cTn decel="42000" fill="hold" grpId="0" id="13" nodeType="withEffect" presetClass="entr" presetID="2" presetSubtype="8">
                                  <p:stCondLst>
                                    <p:cond delay="300"/>
                                  </p:stCondLst>
                                  <p:childTnLst>
                                    <p:set>
                                      <p:cBhvr>
                                        <p:cTn dur="1" fill="hold" id="14">
                                          <p:stCondLst>
                                            <p:cond delay="0"/>
                                          </p:stCondLst>
                                        </p:cTn>
                                        <p:tgtEl>
                                          <p:spTgt spid="196"/>
                                        </p:tgtEl>
                                        <p:attrNameLst>
                                          <p:attrName>style.visibility</p:attrName>
                                        </p:attrNameLst>
                                      </p:cBhvr>
                                      <p:to>
                                        <p:strVal val="visible"/>
                                      </p:to>
                                    </p:set>
                                    <p:anim calcmode="lin" valueType="num">
                                      <p:cBhvr additive="base">
                                        <p:cTn dur="500" fill="hold" id="15"/>
                                        <p:tgtEl>
                                          <p:spTgt spid="196"/>
                                        </p:tgtEl>
                                        <p:attrNameLst>
                                          <p:attrName>ppt_x</p:attrName>
                                        </p:attrNameLst>
                                      </p:cBhvr>
                                      <p:tavLst>
                                        <p:tav tm="0">
                                          <p:val>
                                            <p:strVal val="0-#ppt_w/2"/>
                                          </p:val>
                                        </p:tav>
                                        <p:tav tm="100000">
                                          <p:val>
                                            <p:strVal val="#ppt_x"/>
                                          </p:val>
                                        </p:tav>
                                      </p:tavLst>
                                    </p:anim>
                                    <p:anim calcmode="lin" valueType="num">
                                      <p:cBhvr additive="base">
                                        <p:cTn dur="500" fill="hold" id="16"/>
                                        <p:tgtEl>
                                          <p:spTgt spid="196"/>
                                        </p:tgtEl>
                                        <p:attrNameLst>
                                          <p:attrName>ppt_y</p:attrName>
                                        </p:attrNameLst>
                                      </p:cBhvr>
                                      <p:tavLst>
                                        <p:tav tm="0">
                                          <p:val>
                                            <p:strVal val="#ppt_y"/>
                                          </p:val>
                                        </p:tav>
                                        <p:tav tm="100000">
                                          <p:val>
                                            <p:strVal val="#ppt_y"/>
                                          </p:val>
                                        </p:tav>
                                      </p:tavLst>
                                    </p:anim>
                                  </p:childTnLst>
                                </p:cTn>
                              </p:par>
                            </p:childTnLst>
                          </p:cTn>
                        </p:par>
                        <p:par>
                          <p:cTn fill="hold" id="17" nodeType="afterGroup">
                            <p:stCondLst>
                              <p:cond delay="1300"/>
                            </p:stCondLst>
                            <p:childTnLst>
                              <p:par>
                                <p:cTn fill="hold" id="18" nodeType="afterEffect" presetClass="entr" presetID="2" presetSubtype="12">
                                  <p:stCondLst>
                                    <p:cond delay="0"/>
                                  </p:stCondLst>
                                  <p:childTnLst>
                                    <p:set>
                                      <p:cBhvr>
                                        <p:cTn dur="1" fill="hold" id="19">
                                          <p:stCondLst>
                                            <p:cond delay="0"/>
                                          </p:stCondLst>
                                        </p:cTn>
                                        <p:tgtEl>
                                          <p:spTgt spid="28"/>
                                        </p:tgtEl>
                                        <p:attrNameLst>
                                          <p:attrName>style.visibility</p:attrName>
                                        </p:attrNameLst>
                                      </p:cBhvr>
                                      <p:to>
                                        <p:strVal val="visible"/>
                                      </p:to>
                                    </p:set>
                                    <p:anim calcmode="lin" valueType="num">
                                      <p:cBhvr additive="base">
                                        <p:cTn dur="300" fill="hold" id="20"/>
                                        <p:tgtEl>
                                          <p:spTgt spid="28"/>
                                        </p:tgtEl>
                                        <p:attrNameLst>
                                          <p:attrName>ppt_x</p:attrName>
                                        </p:attrNameLst>
                                      </p:cBhvr>
                                      <p:tavLst>
                                        <p:tav tm="0">
                                          <p:val>
                                            <p:strVal val="0-#ppt_w/2"/>
                                          </p:val>
                                        </p:tav>
                                        <p:tav tm="100000">
                                          <p:val>
                                            <p:strVal val="#ppt_x"/>
                                          </p:val>
                                        </p:tav>
                                      </p:tavLst>
                                    </p:anim>
                                    <p:anim calcmode="lin" valueType="num">
                                      <p:cBhvr additive="base">
                                        <p:cTn dur="300" fill="hold" id="21"/>
                                        <p:tgtEl>
                                          <p:spTgt spid="28"/>
                                        </p:tgtEl>
                                        <p:attrNameLst>
                                          <p:attrName>ppt_y</p:attrName>
                                        </p:attrNameLst>
                                      </p:cBhvr>
                                      <p:tavLst>
                                        <p:tav tm="0">
                                          <p:val>
                                            <p:strVal val="1+#ppt_h/2"/>
                                          </p:val>
                                        </p:tav>
                                        <p:tav tm="100000">
                                          <p:val>
                                            <p:strVal val="#ppt_y"/>
                                          </p:val>
                                        </p:tav>
                                      </p:tavLst>
                                    </p:anim>
                                  </p:childTnLst>
                                </p:cTn>
                              </p:par>
                              <p:par>
                                <p:cTn fill="hold" grpId="0" id="22" nodeType="withEffect" presetClass="entr" presetID="2" presetSubtype="9">
                                  <p:stCondLst>
                                    <p:cond delay="0"/>
                                  </p:stCondLst>
                                  <p:childTnLst>
                                    <p:set>
                                      <p:cBhvr>
                                        <p:cTn dur="1" fill="hold" id="23">
                                          <p:stCondLst>
                                            <p:cond delay="0"/>
                                          </p:stCondLst>
                                        </p:cTn>
                                        <p:tgtEl>
                                          <p:spTgt spid="25"/>
                                        </p:tgtEl>
                                        <p:attrNameLst>
                                          <p:attrName>style.visibility</p:attrName>
                                        </p:attrNameLst>
                                      </p:cBhvr>
                                      <p:to>
                                        <p:strVal val="visible"/>
                                      </p:to>
                                    </p:set>
                                    <p:anim calcmode="lin" valueType="num">
                                      <p:cBhvr additive="base">
                                        <p:cTn dur="300" fill="hold" id="24"/>
                                        <p:tgtEl>
                                          <p:spTgt spid="25"/>
                                        </p:tgtEl>
                                        <p:attrNameLst>
                                          <p:attrName>ppt_x</p:attrName>
                                        </p:attrNameLst>
                                      </p:cBhvr>
                                      <p:tavLst>
                                        <p:tav tm="0">
                                          <p:val>
                                            <p:strVal val="0-#ppt_w/2"/>
                                          </p:val>
                                        </p:tav>
                                        <p:tav tm="100000">
                                          <p:val>
                                            <p:strVal val="#ppt_x"/>
                                          </p:val>
                                        </p:tav>
                                      </p:tavLst>
                                    </p:anim>
                                    <p:anim calcmode="lin" valueType="num">
                                      <p:cBhvr additive="base">
                                        <p:cTn dur="300" fill="hold" id="25"/>
                                        <p:tgtEl>
                                          <p:spTgt spid="25"/>
                                        </p:tgtEl>
                                        <p:attrNameLst>
                                          <p:attrName>ppt_y</p:attrName>
                                        </p:attrNameLst>
                                      </p:cBhvr>
                                      <p:tavLst>
                                        <p:tav tm="0">
                                          <p:val>
                                            <p:strVal val="0-#ppt_h/2"/>
                                          </p:val>
                                        </p:tav>
                                        <p:tav tm="100000">
                                          <p:val>
                                            <p:strVal val="#ppt_y"/>
                                          </p:val>
                                        </p:tav>
                                      </p:tavLst>
                                    </p:anim>
                                  </p:childTnLst>
                                </p:cTn>
                              </p:par>
                              <p:par>
                                <p:cTn fill="hold" id="26" nodeType="withEffect" presetClass="entr" presetID="2" presetSubtype="1">
                                  <p:stCondLst>
                                    <p:cond delay="0"/>
                                  </p:stCondLst>
                                  <p:childTnLst>
                                    <p:set>
                                      <p:cBhvr>
                                        <p:cTn dur="1" fill="hold" id="27">
                                          <p:stCondLst>
                                            <p:cond delay="0"/>
                                          </p:stCondLst>
                                        </p:cTn>
                                        <p:tgtEl>
                                          <p:spTgt spid="41"/>
                                        </p:tgtEl>
                                        <p:attrNameLst>
                                          <p:attrName>style.visibility</p:attrName>
                                        </p:attrNameLst>
                                      </p:cBhvr>
                                      <p:to>
                                        <p:strVal val="visible"/>
                                      </p:to>
                                    </p:set>
                                    <p:anim calcmode="lin" valueType="num">
                                      <p:cBhvr additive="base">
                                        <p:cTn dur="300" fill="hold" id="28"/>
                                        <p:tgtEl>
                                          <p:spTgt spid="41"/>
                                        </p:tgtEl>
                                        <p:attrNameLst>
                                          <p:attrName>ppt_x</p:attrName>
                                        </p:attrNameLst>
                                      </p:cBhvr>
                                      <p:tavLst>
                                        <p:tav tm="0">
                                          <p:val>
                                            <p:strVal val="#ppt_x"/>
                                          </p:val>
                                        </p:tav>
                                        <p:tav tm="100000">
                                          <p:val>
                                            <p:strVal val="#ppt_x"/>
                                          </p:val>
                                        </p:tav>
                                      </p:tavLst>
                                    </p:anim>
                                    <p:anim calcmode="lin" valueType="num">
                                      <p:cBhvr additive="base">
                                        <p:cTn dur="300" fill="hold" id="29"/>
                                        <p:tgtEl>
                                          <p:spTgt spid="41"/>
                                        </p:tgtEl>
                                        <p:attrNameLst>
                                          <p:attrName>ppt_y</p:attrName>
                                        </p:attrNameLst>
                                      </p:cBhvr>
                                      <p:tavLst>
                                        <p:tav tm="0">
                                          <p:val>
                                            <p:strVal val="0-#ppt_h/2"/>
                                          </p:val>
                                        </p:tav>
                                        <p:tav tm="100000">
                                          <p:val>
                                            <p:strVal val="#ppt_y"/>
                                          </p:val>
                                        </p:tav>
                                      </p:tavLst>
                                    </p:anim>
                                  </p:childTnLst>
                                </p:cTn>
                              </p:par>
                              <p:par>
                                <p:cTn fill="hold" grpId="0" id="30" nodeType="withEffect" presetClass="entr" presetID="2" presetSubtype="4">
                                  <p:stCondLst>
                                    <p:cond delay="0"/>
                                  </p:stCondLst>
                                  <p:childTnLst>
                                    <p:set>
                                      <p:cBhvr>
                                        <p:cTn dur="1" fill="hold" id="31">
                                          <p:stCondLst>
                                            <p:cond delay="0"/>
                                          </p:stCondLst>
                                        </p:cTn>
                                        <p:tgtEl>
                                          <p:spTgt spid="26"/>
                                        </p:tgtEl>
                                        <p:attrNameLst>
                                          <p:attrName>style.visibility</p:attrName>
                                        </p:attrNameLst>
                                      </p:cBhvr>
                                      <p:to>
                                        <p:strVal val="visible"/>
                                      </p:to>
                                    </p:set>
                                    <p:anim calcmode="lin" valueType="num">
                                      <p:cBhvr additive="base">
                                        <p:cTn dur="300" fill="hold" id="32"/>
                                        <p:tgtEl>
                                          <p:spTgt spid="26"/>
                                        </p:tgtEl>
                                        <p:attrNameLst>
                                          <p:attrName>ppt_x</p:attrName>
                                        </p:attrNameLst>
                                      </p:cBhvr>
                                      <p:tavLst>
                                        <p:tav tm="0">
                                          <p:val>
                                            <p:strVal val="#ppt_x"/>
                                          </p:val>
                                        </p:tav>
                                        <p:tav tm="100000">
                                          <p:val>
                                            <p:strVal val="#ppt_x"/>
                                          </p:val>
                                        </p:tav>
                                      </p:tavLst>
                                    </p:anim>
                                    <p:anim calcmode="lin" valueType="num">
                                      <p:cBhvr additive="base">
                                        <p:cTn dur="300" fill="hold" id="33"/>
                                        <p:tgtEl>
                                          <p:spTgt spid="26"/>
                                        </p:tgtEl>
                                        <p:attrNameLst>
                                          <p:attrName>ppt_y</p:attrName>
                                        </p:attrNameLst>
                                      </p:cBhvr>
                                      <p:tavLst>
                                        <p:tav tm="0">
                                          <p:val>
                                            <p:strVal val="1+#ppt_h/2"/>
                                          </p:val>
                                        </p:tav>
                                        <p:tav tm="100000">
                                          <p:val>
                                            <p:strVal val="#ppt_y"/>
                                          </p:val>
                                        </p:tav>
                                      </p:tavLst>
                                    </p:anim>
                                  </p:childTnLst>
                                </p:cTn>
                              </p:par>
                              <p:par>
                                <p:cTn fill="hold" id="34" nodeType="withEffect" presetClass="entr" presetID="2" presetSubtype="6">
                                  <p:stCondLst>
                                    <p:cond delay="0"/>
                                  </p:stCondLst>
                                  <p:childTnLst>
                                    <p:set>
                                      <p:cBhvr>
                                        <p:cTn dur="1" fill="hold" id="35">
                                          <p:stCondLst>
                                            <p:cond delay="0"/>
                                          </p:stCondLst>
                                        </p:cTn>
                                        <p:tgtEl>
                                          <p:spTgt spid="60"/>
                                        </p:tgtEl>
                                        <p:attrNameLst>
                                          <p:attrName>style.visibility</p:attrName>
                                        </p:attrNameLst>
                                      </p:cBhvr>
                                      <p:to>
                                        <p:strVal val="visible"/>
                                      </p:to>
                                    </p:set>
                                    <p:anim calcmode="lin" valueType="num">
                                      <p:cBhvr additive="base">
                                        <p:cTn dur="300" fill="hold" id="36"/>
                                        <p:tgtEl>
                                          <p:spTgt spid="60"/>
                                        </p:tgtEl>
                                        <p:attrNameLst>
                                          <p:attrName>ppt_x</p:attrName>
                                        </p:attrNameLst>
                                      </p:cBhvr>
                                      <p:tavLst>
                                        <p:tav tm="0">
                                          <p:val>
                                            <p:strVal val="1+#ppt_w/2"/>
                                          </p:val>
                                        </p:tav>
                                        <p:tav tm="100000">
                                          <p:val>
                                            <p:strVal val="#ppt_x"/>
                                          </p:val>
                                        </p:tav>
                                      </p:tavLst>
                                    </p:anim>
                                    <p:anim calcmode="lin" valueType="num">
                                      <p:cBhvr additive="base">
                                        <p:cTn dur="300" fill="hold" id="37"/>
                                        <p:tgtEl>
                                          <p:spTgt spid="60"/>
                                        </p:tgtEl>
                                        <p:attrNameLst>
                                          <p:attrName>ppt_y</p:attrName>
                                        </p:attrNameLst>
                                      </p:cBhvr>
                                      <p:tavLst>
                                        <p:tav tm="0">
                                          <p:val>
                                            <p:strVal val="1+#ppt_h/2"/>
                                          </p:val>
                                        </p:tav>
                                        <p:tav tm="100000">
                                          <p:val>
                                            <p:strVal val="#ppt_y"/>
                                          </p:val>
                                        </p:tav>
                                      </p:tavLst>
                                    </p:anim>
                                  </p:childTnLst>
                                </p:cTn>
                              </p:par>
                              <p:par>
                                <p:cTn fill="hold" grpId="0" id="38" nodeType="withEffect" presetClass="entr" presetID="2" presetSubtype="3">
                                  <p:stCondLst>
                                    <p:cond delay="0"/>
                                  </p:stCondLst>
                                  <p:childTnLst>
                                    <p:set>
                                      <p:cBhvr>
                                        <p:cTn dur="1" fill="hold" id="39">
                                          <p:stCondLst>
                                            <p:cond delay="0"/>
                                          </p:stCondLst>
                                        </p:cTn>
                                        <p:tgtEl>
                                          <p:spTgt spid="27"/>
                                        </p:tgtEl>
                                        <p:attrNameLst>
                                          <p:attrName>style.visibility</p:attrName>
                                        </p:attrNameLst>
                                      </p:cBhvr>
                                      <p:to>
                                        <p:strVal val="visible"/>
                                      </p:to>
                                    </p:set>
                                    <p:anim calcmode="lin" valueType="num">
                                      <p:cBhvr additive="base">
                                        <p:cTn dur="300" fill="hold" id="40"/>
                                        <p:tgtEl>
                                          <p:spTgt spid="27"/>
                                        </p:tgtEl>
                                        <p:attrNameLst>
                                          <p:attrName>ppt_x</p:attrName>
                                        </p:attrNameLst>
                                      </p:cBhvr>
                                      <p:tavLst>
                                        <p:tav tm="0">
                                          <p:val>
                                            <p:strVal val="1+#ppt_w/2"/>
                                          </p:val>
                                        </p:tav>
                                        <p:tav tm="100000">
                                          <p:val>
                                            <p:strVal val="#ppt_x"/>
                                          </p:val>
                                        </p:tav>
                                      </p:tavLst>
                                    </p:anim>
                                    <p:anim calcmode="lin" valueType="num">
                                      <p:cBhvr additive="base">
                                        <p:cTn dur="300" fill="hold" id="41"/>
                                        <p:tgtEl>
                                          <p:spTgt spid="27"/>
                                        </p:tgtEl>
                                        <p:attrNameLst>
                                          <p:attrName>ppt_y</p:attrName>
                                        </p:attrNameLst>
                                      </p:cBhvr>
                                      <p:tavLst>
                                        <p:tav tm="0">
                                          <p:val>
                                            <p:strVal val="0-#ppt_h/2"/>
                                          </p:val>
                                        </p:tav>
                                        <p:tav tm="100000">
                                          <p:val>
                                            <p:strVal val="#ppt_y"/>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194"/>
      <p:bldP grpId="0" spid="195"/>
      <p:bldP grpId="0" spid="196"/>
      <p:bldP grpId="0" spid="25"/>
      <p:bldP grpId="0" spid="26"/>
      <p:bldP grpId="0" spid="27"/>
    </p:bldLst>
  </p:timing>
</p:sld>
</file>

<file path=ppt/slides/slide25.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bg>
      <p:bgPr>
        <a:blipFill dpi="0" rotWithShape="1">
          <a:blip r:embed="rId3">
            <a:lum/>
            <a:extLst>
              <a:ext uri="{28A0092B-C50C-407E-A947-70E740481C1C}">
                <a14:useLocalDpi/>
              </a:ext>
            </a:extLst>
          </a:blip>
          <a:stretch>
            <a:fillRect/>
          </a:stretch>
        </a:blipFill>
        <a:effectLst/>
      </p:bgPr>
    </p:bg>
    <p:spTree>
      <p:nvGrpSpPr>
        <p:cNvPr id="1" name=""/>
        <p:cNvGrpSpPr/>
        <p:nvPr/>
      </p:nvGrpSpPr>
      <p:grpSpPr>
        <a:xfrm>
          <a:off x="0" y="0"/>
          <a:ext cx="0" cy="0"/>
        </a:xfrm>
      </p:grpSpPr>
      <p:sp>
        <p:nvSpPr>
          <p:cNvPr id="194" name="矩形 193"/>
          <p:cNvSpPr/>
          <p:nvPr/>
        </p:nvSpPr>
        <p:spPr>
          <a:xfrm>
            <a:off x="0" y="434529"/>
            <a:ext cx="755576" cy="409030"/>
          </a:xfrm>
          <a:prstGeom prst="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95" name="TextBox 194"/>
          <p:cNvSpPr txBox="1"/>
          <p:nvPr/>
        </p:nvSpPr>
        <p:spPr>
          <a:xfrm>
            <a:off x="683568" y="360988"/>
            <a:ext cx="2592288" cy="335280"/>
          </a:xfrm>
          <a:prstGeom prst="rect">
            <a:avLst/>
          </a:prstGeom>
          <a:noFill/>
          <a:effectLst/>
        </p:spPr>
        <p:txBody>
          <a:bodyPr rtlCol="0" wrap="square">
            <a:spAutoFit/>
          </a:bodyPr>
          <a:lstStyle/>
          <a:p>
            <a:r>
              <a:rPr altLang="en-US" b="1" lang="zh-CN" smtClean="0" sz="1600">
                <a:solidFill>
                  <a:schemeClr val="tx1">
                    <a:lumMod val="65000"/>
                    <a:lumOff val="35000"/>
                  </a:schemeClr>
                </a:solidFill>
                <a:latin charset="-122" pitchFamily="34" typeface="微软雅黑"/>
                <a:ea charset="-122" pitchFamily="34" typeface="微软雅黑"/>
              </a:rPr>
              <a:t>在这里填写目录标题内容</a:t>
            </a:r>
          </a:p>
        </p:txBody>
      </p:sp>
      <p:sp>
        <p:nvSpPr>
          <p:cNvPr id="196" name="矩形 195"/>
          <p:cNvSpPr/>
          <p:nvPr/>
        </p:nvSpPr>
        <p:spPr>
          <a:xfrm>
            <a:off x="715208" y="607789"/>
            <a:ext cx="1544955" cy="304800"/>
          </a:xfrm>
          <a:prstGeom prst="rect">
            <a:avLst/>
          </a:prstGeom>
        </p:spPr>
        <p:txBody>
          <a:bodyPr wrap="none">
            <a:spAutoFit/>
          </a:bodyPr>
          <a:lstStyle/>
          <a:p>
            <a:r>
              <a:rPr altLang="zh-CN" lang="en-US" sz="1400">
                <a:solidFill>
                  <a:schemeClr val="tx1">
                    <a:lumMod val="65000"/>
                    <a:lumOff val="35000"/>
                  </a:schemeClr>
                </a:solidFill>
                <a:latin charset="0" panose="020b0806030902050204" pitchFamily="34" typeface="Impact"/>
              </a:rPr>
              <a:t>Fill in the title here</a:t>
            </a:r>
          </a:p>
        </p:txBody>
      </p:sp>
      <p:sp>
        <p:nvSpPr>
          <p:cNvPr id="31" name="Freeform 44"/>
          <p:cNvSpPr/>
          <p:nvPr/>
        </p:nvSpPr>
        <p:spPr bwMode="auto">
          <a:xfrm>
            <a:off x="3320672" y="3568919"/>
            <a:ext cx="1138644" cy="1039632"/>
          </a:xfrm>
          <a:custGeom>
            <a:gdLst>
              <a:gd fmla="*/ 583 w 622" name="T0"/>
              <a:gd fmla="*/ 130 h 568" name="T1"/>
              <a:gd fmla="*/ 404 w 622" name="T2"/>
              <a:gd fmla="*/ 0 h 568" name="T3"/>
              <a:gd fmla="*/ 314 w 622" name="T4"/>
              <a:gd fmla="*/ 43 h 568" name="T5"/>
              <a:gd fmla="*/ 131 w 622" name="T6"/>
              <a:gd fmla="*/ 43 h 568" name="T7"/>
              <a:gd fmla="*/ 59 w 622" name="T8"/>
              <a:gd fmla="*/ 95 h 568" name="T9"/>
              <a:gd fmla="*/ 15 w 622" name="T10"/>
              <a:gd fmla="*/ 230 h 568" name="T11"/>
              <a:gd fmla="*/ 98 w 622" name="T12"/>
              <a:gd fmla="*/ 485 h 568" name="T13"/>
              <a:gd fmla="*/ 213 w 622" name="T14"/>
              <a:gd fmla="*/ 568 h 568" name="T15"/>
              <a:gd fmla="*/ 481 w 622" name="T16"/>
              <a:gd fmla="*/ 568 h 568" name="T17"/>
              <a:gd fmla="*/ 596 w 622" name="T18"/>
              <a:gd fmla="*/ 485 h 568" name="T19"/>
              <a:gd fmla="*/ 622 w 622" name="T20"/>
              <a:gd fmla="*/ 404 h 568" name="T21"/>
              <a:gd fmla="*/ 567 w 622" name="T22"/>
              <a:gd fmla="*/ 234 h 568" name="T23"/>
              <a:gd fmla="*/ 583 w 622" name="T24"/>
              <a:gd fmla="*/ 130 h 568" name="T2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b="b" l="0" r="r" t="0"/>
            <a:pathLst>
              <a:path h="568" w="622">
                <a:moveTo>
                  <a:pt x="583" y="130"/>
                </a:moveTo>
                <a:cubicBezTo>
                  <a:pt x="506" y="116"/>
                  <a:pt x="441" y="67"/>
                  <a:pt x="404" y="0"/>
                </a:cubicBezTo>
                <a:cubicBezTo>
                  <a:pt x="381" y="25"/>
                  <a:pt x="347" y="43"/>
                  <a:pt x="314" y="43"/>
                </a:cubicBezTo>
                <a:cubicBezTo>
                  <a:pt x="131" y="43"/>
                  <a:pt x="131" y="43"/>
                  <a:pt x="131" y="43"/>
                </a:cubicBezTo>
                <a:cubicBezTo>
                  <a:pt x="59" y="95"/>
                  <a:pt x="59" y="95"/>
                  <a:pt x="59" y="95"/>
                </a:cubicBezTo>
                <a:cubicBezTo>
                  <a:pt x="20" y="123"/>
                  <a:pt x="0" y="184"/>
                  <a:pt x="15" y="230"/>
                </a:cubicBezTo>
                <a:cubicBezTo>
                  <a:pt x="98" y="485"/>
                  <a:pt x="98" y="485"/>
                  <a:pt x="98" y="485"/>
                </a:cubicBezTo>
                <a:cubicBezTo>
                  <a:pt x="113" y="531"/>
                  <a:pt x="165" y="568"/>
                  <a:pt x="213" y="568"/>
                </a:cubicBezTo>
                <a:cubicBezTo>
                  <a:pt x="481" y="568"/>
                  <a:pt x="481" y="568"/>
                  <a:pt x="481" y="568"/>
                </a:cubicBezTo>
                <a:cubicBezTo>
                  <a:pt x="529" y="568"/>
                  <a:pt x="581" y="531"/>
                  <a:pt x="596" y="485"/>
                </a:cubicBezTo>
                <a:cubicBezTo>
                  <a:pt x="622" y="404"/>
                  <a:pt x="622" y="404"/>
                  <a:pt x="622" y="404"/>
                </a:cubicBezTo>
                <a:cubicBezTo>
                  <a:pt x="567" y="234"/>
                  <a:pt x="567" y="234"/>
                  <a:pt x="567" y="234"/>
                </a:cubicBezTo>
                <a:cubicBezTo>
                  <a:pt x="556" y="201"/>
                  <a:pt x="563" y="161"/>
                  <a:pt x="583" y="130"/>
                </a:cubicBezTo>
              </a:path>
            </a:pathLst>
          </a:custGeom>
          <a:solidFill>
            <a:schemeClr val="accent4"/>
          </a:solidFill>
          <a:ln>
            <a:noFill/>
          </a:ln>
          <a:effectLst>
            <a:outerShdw algn="tl" blurRad="50800" dir="2700000" dist="38100" rotWithShape="0">
              <a:prstClr val="black">
                <a:alpha val="40000"/>
              </a:prstClr>
            </a:outerShdw>
          </a:effectLst>
          <a:ex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32" name="Freeform 46"/>
          <p:cNvSpPr/>
          <p:nvPr/>
        </p:nvSpPr>
        <p:spPr bwMode="auto">
          <a:xfrm>
            <a:off x="3016672" y="2439557"/>
            <a:ext cx="1110797" cy="1208263"/>
          </a:xfrm>
          <a:custGeom>
            <a:gdLst>
              <a:gd fmla="*/ 540 w 607" name="T0"/>
              <a:gd fmla="*/ 496 h 660" name="T1"/>
              <a:gd fmla="*/ 607 w 607" name="T2"/>
              <a:gd fmla="*/ 324 h 660" name="T3"/>
              <a:gd fmla="*/ 546 w 607" name="T4"/>
              <a:gd fmla="*/ 255 h 660" name="T5"/>
              <a:gd fmla="*/ 490 w 607" name="T6"/>
              <a:gd fmla="*/ 81 h 660" name="T7"/>
              <a:gd fmla="*/ 418 w 607" name="T8"/>
              <a:gd fmla="*/ 29 h 660" name="T9"/>
              <a:gd fmla="*/ 275 w 607" name="T10"/>
              <a:gd fmla="*/ 29 h 660" name="T11"/>
              <a:gd fmla="*/ 59 w 607" name="T12"/>
              <a:gd fmla="*/ 186 h 660" name="T13"/>
              <a:gd fmla="*/ 15 w 607" name="T14"/>
              <a:gd fmla="*/ 321 h 660" name="T15"/>
              <a:gd fmla="*/ 98 w 607" name="T16"/>
              <a:gd fmla="*/ 576 h 660" name="T17"/>
              <a:gd fmla="*/ 213 w 607" name="T18"/>
              <a:gd fmla="*/ 660 h 660" name="T19"/>
              <a:gd fmla="*/ 297 w 607" name="T20"/>
              <a:gd fmla="*/ 660 h 660" name="T21"/>
              <a:gd fmla="*/ 480 w 607" name="T22"/>
              <a:gd fmla="*/ 660 h 660" name="T23"/>
              <a:gd fmla="*/ 570 w 607" name="T24"/>
              <a:gd fmla="*/ 617 h 660" name="T25"/>
              <a:gd fmla="*/ 543 w 607" name="T26"/>
              <a:gd fmla="*/ 537 h 660" name="T27"/>
              <a:gd fmla="*/ 540 w 607" name="T28"/>
              <a:gd fmla="*/ 496 h 660" name="T2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b="b" l="0" r="r" t="0"/>
            <a:pathLst>
              <a:path h="660" w="607">
                <a:moveTo>
                  <a:pt x="540" y="496"/>
                </a:moveTo>
                <a:cubicBezTo>
                  <a:pt x="540" y="430"/>
                  <a:pt x="565" y="369"/>
                  <a:pt x="607" y="324"/>
                </a:cubicBezTo>
                <a:cubicBezTo>
                  <a:pt x="579" y="309"/>
                  <a:pt x="555" y="284"/>
                  <a:pt x="546" y="255"/>
                </a:cubicBezTo>
                <a:cubicBezTo>
                  <a:pt x="490" y="81"/>
                  <a:pt x="490" y="81"/>
                  <a:pt x="490" y="81"/>
                </a:cubicBezTo>
                <a:cubicBezTo>
                  <a:pt x="418" y="29"/>
                  <a:pt x="418" y="29"/>
                  <a:pt x="418" y="29"/>
                </a:cubicBezTo>
                <a:cubicBezTo>
                  <a:pt x="378" y="0"/>
                  <a:pt x="314" y="0"/>
                  <a:pt x="275" y="29"/>
                </a:cubicBezTo>
                <a:cubicBezTo>
                  <a:pt x="59" y="186"/>
                  <a:pt x="59" y="186"/>
                  <a:pt x="59" y="186"/>
                </a:cubicBezTo>
                <a:cubicBezTo>
                  <a:pt x="20" y="214"/>
                  <a:pt x="0" y="275"/>
                  <a:pt x="15" y="321"/>
                </a:cubicBezTo>
                <a:cubicBezTo>
                  <a:pt x="98" y="576"/>
                  <a:pt x="98" y="576"/>
                  <a:pt x="98" y="576"/>
                </a:cubicBezTo>
                <a:cubicBezTo>
                  <a:pt x="112" y="622"/>
                  <a:pt x="164" y="660"/>
                  <a:pt x="213" y="660"/>
                </a:cubicBezTo>
                <a:cubicBezTo>
                  <a:pt x="297" y="660"/>
                  <a:pt x="297" y="660"/>
                  <a:pt x="297" y="660"/>
                </a:cubicBezTo>
                <a:cubicBezTo>
                  <a:pt x="480" y="660"/>
                  <a:pt x="480" y="660"/>
                  <a:pt x="480" y="660"/>
                </a:cubicBezTo>
                <a:cubicBezTo>
                  <a:pt x="513" y="660"/>
                  <a:pt x="547" y="642"/>
                  <a:pt x="570" y="617"/>
                </a:cubicBezTo>
                <a:cubicBezTo>
                  <a:pt x="557" y="592"/>
                  <a:pt x="548" y="565"/>
                  <a:pt x="543" y="537"/>
                </a:cubicBezTo>
                <a:cubicBezTo>
                  <a:pt x="541" y="523"/>
                  <a:pt x="540" y="510"/>
                  <a:pt x="540" y="496"/>
                </a:cubicBezTo>
              </a:path>
            </a:pathLst>
          </a:custGeom>
          <a:solidFill>
            <a:schemeClr val="bg2"/>
          </a:solidFill>
          <a:ln>
            <a:noFill/>
          </a:ln>
          <a:effectLst>
            <a:outerShdw algn="tl" blurRad="50800" dir="2700000" dist="38100" rotWithShape="0">
              <a:prstClr val="black">
                <a:alpha val="40000"/>
              </a:prstClr>
            </a:outerShdw>
          </a:effectLst>
          <a:extLst>
            <a:ext uri="{91240B29-F687-4F45-9708-019B960494DF}">
              <a14:hiddenLine w="9525">
                <a:solidFill>
                  <a:srgbClr val="000000"/>
                </a:solidFill>
                <a:round/>
                <a:headEnd/>
                <a:tailEnd/>
              </a14:hiddenLine>
            </a:ext>
          </a:ex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chemeClr val="lt1"/>
              </a:solidFill>
            </a:endParaRPr>
          </a:p>
        </p:txBody>
      </p:sp>
      <p:sp>
        <p:nvSpPr>
          <p:cNvPr id="33" name="Freeform 48"/>
          <p:cNvSpPr/>
          <p:nvPr/>
        </p:nvSpPr>
        <p:spPr bwMode="auto">
          <a:xfrm>
            <a:off x="4338645" y="3583617"/>
            <a:ext cx="1261637" cy="1034217"/>
          </a:xfrm>
          <a:custGeom>
            <a:gdLst>
              <a:gd fmla="*/ 630 w 689" name="T0"/>
              <a:gd fmla="*/ 91 h 565" name="T1"/>
              <a:gd fmla="*/ 562 w 689" name="T2"/>
              <a:gd fmla="*/ 41 h 565" name="T3"/>
              <a:gd fmla="*/ 383 w 689" name="T4"/>
              <a:gd fmla="*/ 41 h 565" name="T5"/>
              <a:gd fmla="*/ 294 w 689" name="T6"/>
              <a:gd fmla="*/ 0 h 565" name="T7"/>
              <a:gd fmla="*/ 110 w 689" name="T8"/>
              <a:gd fmla="*/ 124 h 565" name="T9"/>
              <a:gd fmla="*/ 73 w 689" name="T10"/>
              <a:gd fmla="*/ 126 h 565" name="T11"/>
              <a:gd fmla="*/ 27 w 689" name="T12"/>
              <a:gd fmla="*/ 122 h 565" name="T13"/>
              <a:gd fmla="*/ 11 w 689" name="T14"/>
              <a:gd fmla="*/ 226 h 565" name="T15"/>
              <a:gd fmla="*/ 66 w 689" name="T16"/>
              <a:gd fmla="*/ 396 h 565" name="T17"/>
              <a:gd fmla="*/ 94 w 689" name="T18"/>
              <a:gd fmla="*/ 481 h 565" name="T19"/>
              <a:gd fmla="*/ 209 w 689" name="T20"/>
              <a:gd fmla="*/ 565 h 565" name="T21"/>
              <a:gd fmla="*/ 477 w 689" name="T22"/>
              <a:gd fmla="*/ 565 h 565" name="T23"/>
              <a:gd fmla="*/ 592 w 689" name="T24"/>
              <a:gd fmla="*/ 481 h 565" name="T25"/>
              <a:gd fmla="*/ 674 w 689" name="T26"/>
              <a:gd fmla="*/ 226 h 565" name="T27"/>
              <a:gd fmla="*/ 630 w 689" name="T28"/>
              <a:gd fmla="*/ 91 h 565" name="T2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b="b" l="0" r="r" t="0"/>
            <a:pathLst>
              <a:path h="565" w="689">
                <a:moveTo>
                  <a:pt x="630" y="91"/>
                </a:moveTo>
                <a:cubicBezTo>
                  <a:pt x="562" y="41"/>
                  <a:pt x="562" y="41"/>
                  <a:pt x="562" y="41"/>
                </a:cubicBezTo>
                <a:cubicBezTo>
                  <a:pt x="383" y="41"/>
                  <a:pt x="383" y="41"/>
                  <a:pt x="383" y="41"/>
                </a:cubicBezTo>
                <a:cubicBezTo>
                  <a:pt x="351" y="41"/>
                  <a:pt x="317" y="24"/>
                  <a:pt x="294" y="0"/>
                </a:cubicBezTo>
                <a:cubicBezTo>
                  <a:pt x="255" y="65"/>
                  <a:pt x="189" y="112"/>
                  <a:pt x="110" y="124"/>
                </a:cubicBezTo>
                <a:cubicBezTo>
                  <a:pt x="98" y="125"/>
                  <a:pt x="86" y="126"/>
                  <a:pt x="73" y="126"/>
                </a:cubicBezTo>
                <a:cubicBezTo>
                  <a:pt x="57" y="126"/>
                  <a:pt x="42" y="125"/>
                  <a:pt x="27" y="122"/>
                </a:cubicBezTo>
                <a:cubicBezTo>
                  <a:pt x="7" y="153"/>
                  <a:pt x="0" y="193"/>
                  <a:pt x="11" y="226"/>
                </a:cubicBezTo>
                <a:cubicBezTo>
                  <a:pt x="66" y="396"/>
                  <a:pt x="66" y="396"/>
                  <a:pt x="66" y="396"/>
                </a:cubicBezTo>
                <a:cubicBezTo>
                  <a:pt x="94" y="481"/>
                  <a:pt x="94" y="481"/>
                  <a:pt x="94" y="481"/>
                </a:cubicBezTo>
                <a:cubicBezTo>
                  <a:pt x="109" y="527"/>
                  <a:pt x="160" y="565"/>
                  <a:pt x="209" y="565"/>
                </a:cubicBezTo>
                <a:cubicBezTo>
                  <a:pt x="477" y="565"/>
                  <a:pt x="477" y="565"/>
                  <a:pt x="477" y="565"/>
                </a:cubicBezTo>
                <a:cubicBezTo>
                  <a:pt x="525" y="565"/>
                  <a:pt x="577" y="527"/>
                  <a:pt x="592" y="481"/>
                </a:cubicBezTo>
                <a:cubicBezTo>
                  <a:pt x="674" y="226"/>
                  <a:pt x="674" y="226"/>
                  <a:pt x="674" y="226"/>
                </a:cubicBezTo>
                <a:cubicBezTo>
                  <a:pt x="689" y="180"/>
                  <a:pt x="669" y="119"/>
                  <a:pt x="630" y="91"/>
                </a:cubicBezTo>
              </a:path>
            </a:pathLst>
          </a:custGeom>
          <a:solidFill>
            <a:schemeClr val="accent5"/>
          </a:solidFill>
          <a:ln>
            <a:noFill/>
          </a:ln>
          <a:effectLst>
            <a:outerShdw algn="tl" blurRad="50800" dir="2700000" dist="38100" rotWithShape="0">
              <a:prstClr val="black">
                <a:alpha val="40000"/>
              </a:prstClr>
            </a:outerShdw>
          </a:effectLst>
          <a:ex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chemeClr val="lt1"/>
              </a:solidFill>
            </a:endParaRPr>
          </a:p>
        </p:txBody>
      </p:sp>
      <p:sp>
        <p:nvSpPr>
          <p:cNvPr id="34" name="Freeform 50"/>
          <p:cNvSpPr/>
          <p:nvPr/>
        </p:nvSpPr>
        <p:spPr bwMode="auto">
          <a:xfrm>
            <a:off x="3836620" y="1851670"/>
            <a:ext cx="1270919" cy="1180415"/>
          </a:xfrm>
          <a:custGeom>
            <a:gdLst>
              <a:gd fmla="*/ 635 w 694" name="T0"/>
              <a:gd fmla="*/ 186 h 645" name="T1"/>
              <a:gd fmla="*/ 418 w 694" name="T2"/>
              <a:gd fmla="*/ 29 h 645" name="T3"/>
              <a:gd fmla="*/ 276 w 694" name="T4"/>
              <a:gd fmla="*/ 29 h 645" name="T5"/>
              <a:gd fmla="*/ 59 w 694" name="T6"/>
              <a:gd fmla="*/ 186 h 645" name="T7"/>
              <a:gd fmla="*/ 15 w 694" name="T8"/>
              <a:gd fmla="*/ 321 h 645" name="T9"/>
              <a:gd fmla="*/ 42 w 694" name="T10"/>
              <a:gd fmla="*/ 402 h 645" name="T11"/>
              <a:gd fmla="*/ 98 w 694" name="T12"/>
              <a:gd fmla="*/ 576 h 645" name="T13"/>
              <a:gd fmla="*/ 159 w 694" name="T14"/>
              <a:gd fmla="*/ 645 h 645" name="T15"/>
              <a:gd fmla="*/ 233 w 694" name="T16"/>
              <a:gd fmla="*/ 589 h 645" name="T17"/>
              <a:gd fmla="*/ 347 w 694" name="T18"/>
              <a:gd fmla="*/ 562 h 645" name="T19"/>
              <a:gd fmla="*/ 458 w 694" name="T20"/>
              <a:gd fmla="*/ 587 h 645" name="T21"/>
              <a:gd fmla="*/ 535 w 694" name="T22"/>
              <a:gd fmla="*/ 645 h 645" name="T23"/>
              <a:gd fmla="*/ 596 w 694" name="T24"/>
              <a:gd fmla="*/ 576 h 645" name="T25"/>
              <a:gd fmla="*/ 651 w 694" name="T26"/>
              <a:gd fmla="*/ 406 h 645" name="T27"/>
              <a:gd fmla="*/ 679 w 694" name="T28"/>
              <a:gd fmla="*/ 321 h 645" name="T29"/>
              <a:gd fmla="*/ 635 w 694" name="T30"/>
              <a:gd fmla="*/ 186 h 645" name="T3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b="b" l="0" r="r" t="0"/>
            <a:pathLst>
              <a:path h="645" w="694">
                <a:moveTo>
                  <a:pt x="635" y="186"/>
                </a:moveTo>
                <a:cubicBezTo>
                  <a:pt x="418" y="29"/>
                  <a:pt x="418" y="29"/>
                  <a:pt x="418" y="29"/>
                </a:cubicBezTo>
                <a:cubicBezTo>
                  <a:pt x="379" y="0"/>
                  <a:pt x="315" y="0"/>
                  <a:pt x="276" y="29"/>
                </a:cubicBezTo>
                <a:cubicBezTo>
                  <a:pt x="59" y="186"/>
                  <a:pt x="59" y="186"/>
                  <a:pt x="59" y="186"/>
                </a:cubicBezTo>
                <a:cubicBezTo>
                  <a:pt x="20" y="215"/>
                  <a:pt x="0" y="275"/>
                  <a:pt x="15" y="321"/>
                </a:cubicBezTo>
                <a:cubicBezTo>
                  <a:pt x="42" y="402"/>
                  <a:pt x="42" y="402"/>
                  <a:pt x="42" y="402"/>
                </a:cubicBezTo>
                <a:cubicBezTo>
                  <a:pt x="98" y="576"/>
                  <a:pt x="98" y="576"/>
                  <a:pt x="98" y="576"/>
                </a:cubicBezTo>
                <a:cubicBezTo>
                  <a:pt x="107" y="605"/>
                  <a:pt x="131" y="630"/>
                  <a:pt x="159" y="645"/>
                </a:cubicBezTo>
                <a:cubicBezTo>
                  <a:pt x="180" y="622"/>
                  <a:pt x="205" y="603"/>
                  <a:pt x="233" y="589"/>
                </a:cubicBezTo>
                <a:cubicBezTo>
                  <a:pt x="268" y="572"/>
                  <a:pt x="306" y="562"/>
                  <a:pt x="347" y="562"/>
                </a:cubicBezTo>
                <a:cubicBezTo>
                  <a:pt x="387" y="562"/>
                  <a:pt x="424" y="571"/>
                  <a:pt x="458" y="587"/>
                </a:cubicBezTo>
                <a:cubicBezTo>
                  <a:pt x="487" y="601"/>
                  <a:pt x="514" y="621"/>
                  <a:pt x="535" y="645"/>
                </a:cubicBezTo>
                <a:cubicBezTo>
                  <a:pt x="563" y="630"/>
                  <a:pt x="587" y="605"/>
                  <a:pt x="596" y="576"/>
                </a:cubicBezTo>
                <a:cubicBezTo>
                  <a:pt x="651" y="406"/>
                  <a:pt x="651" y="406"/>
                  <a:pt x="651" y="406"/>
                </a:cubicBezTo>
                <a:cubicBezTo>
                  <a:pt x="679" y="321"/>
                  <a:pt x="679" y="321"/>
                  <a:pt x="679" y="321"/>
                </a:cubicBezTo>
                <a:cubicBezTo>
                  <a:pt x="694" y="275"/>
                  <a:pt x="674" y="215"/>
                  <a:pt x="635" y="186"/>
                </a:cubicBezTo>
              </a:path>
            </a:pathLst>
          </a:custGeom>
          <a:solidFill>
            <a:srgbClr val="666666"/>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5" name="Freeform 52"/>
          <p:cNvSpPr/>
          <p:nvPr/>
        </p:nvSpPr>
        <p:spPr bwMode="auto">
          <a:xfrm>
            <a:off x="4816690" y="2451934"/>
            <a:ext cx="1103835" cy="1206716"/>
          </a:xfrm>
          <a:custGeom>
            <a:gdLst>
              <a:gd fmla="*/ 544 w 603" name="T0"/>
              <a:gd fmla="*/ 186 h 659" name="T1"/>
              <a:gd fmla="*/ 327 w 603" name="T2"/>
              <a:gd fmla="*/ 28 h 659" name="T3"/>
              <a:gd fmla="*/ 185 w 603" name="T4"/>
              <a:gd fmla="*/ 28 h 659" name="T5"/>
              <a:gd fmla="*/ 116 w 603" name="T6"/>
              <a:gd fmla="*/ 78 h 659" name="T7"/>
              <a:gd fmla="*/ 61 w 603" name="T8"/>
              <a:gd fmla="*/ 248 h 659" name="T9"/>
              <a:gd fmla="*/ 0 w 603" name="T10"/>
              <a:gd fmla="*/ 317 h 659" name="T11"/>
              <a:gd fmla="*/ 67 w 603" name="T12"/>
              <a:gd fmla="*/ 489 h 659" name="T13"/>
              <a:gd fmla="*/ 64 w 603" name="T14"/>
              <a:gd fmla="*/ 531 h 659" name="T15"/>
              <a:gd fmla="*/ 33 w 603" name="T16"/>
              <a:gd fmla="*/ 618 h 659" name="T17"/>
              <a:gd fmla="*/ 122 w 603" name="T18"/>
              <a:gd fmla="*/ 659 h 659" name="T19"/>
              <a:gd fmla="*/ 301 w 603" name="T20"/>
              <a:gd fmla="*/ 659 h 659" name="T21"/>
              <a:gd fmla="*/ 390 w 603" name="T22"/>
              <a:gd fmla="*/ 659 h 659" name="T23"/>
              <a:gd fmla="*/ 505 w 603" name="T24"/>
              <a:gd fmla="*/ 576 h 659" name="T25"/>
              <a:gd fmla="*/ 588 w 603" name="T26"/>
              <a:gd fmla="*/ 321 h 659" name="T27"/>
              <a:gd fmla="*/ 544 w 603" name="T28"/>
              <a:gd fmla="*/ 186 h 659" name="T2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b="b" l="0" r="r" t="0"/>
            <a:pathLst>
              <a:path h="659" w="603">
                <a:moveTo>
                  <a:pt x="544" y="186"/>
                </a:moveTo>
                <a:cubicBezTo>
                  <a:pt x="327" y="28"/>
                  <a:pt x="327" y="28"/>
                  <a:pt x="327" y="28"/>
                </a:cubicBezTo>
                <a:cubicBezTo>
                  <a:pt x="288" y="0"/>
                  <a:pt x="224" y="0"/>
                  <a:pt x="185" y="28"/>
                </a:cubicBezTo>
                <a:cubicBezTo>
                  <a:pt x="116" y="78"/>
                  <a:pt x="116" y="78"/>
                  <a:pt x="116" y="78"/>
                </a:cubicBezTo>
                <a:cubicBezTo>
                  <a:pt x="61" y="248"/>
                  <a:pt x="61" y="248"/>
                  <a:pt x="61" y="248"/>
                </a:cubicBezTo>
                <a:cubicBezTo>
                  <a:pt x="52" y="277"/>
                  <a:pt x="28" y="302"/>
                  <a:pt x="0" y="317"/>
                </a:cubicBezTo>
                <a:cubicBezTo>
                  <a:pt x="42" y="362"/>
                  <a:pt x="67" y="423"/>
                  <a:pt x="67" y="489"/>
                </a:cubicBezTo>
                <a:cubicBezTo>
                  <a:pt x="67" y="504"/>
                  <a:pt x="66" y="518"/>
                  <a:pt x="64" y="531"/>
                </a:cubicBezTo>
                <a:cubicBezTo>
                  <a:pt x="59" y="562"/>
                  <a:pt x="48" y="591"/>
                  <a:pt x="33" y="618"/>
                </a:cubicBezTo>
                <a:cubicBezTo>
                  <a:pt x="56" y="642"/>
                  <a:pt x="90" y="659"/>
                  <a:pt x="122" y="659"/>
                </a:cubicBezTo>
                <a:cubicBezTo>
                  <a:pt x="301" y="659"/>
                  <a:pt x="301" y="659"/>
                  <a:pt x="301" y="659"/>
                </a:cubicBezTo>
                <a:cubicBezTo>
                  <a:pt x="390" y="659"/>
                  <a:pt x="390" y="659"/>
                  <a:pt x="390" y="659"/>
                </a:cubicBezTo>
                <a:cubicBezTo>
                  <a:pt x="438" y="659"/>
                  <a:pt x="490" y="622"/>
                  <a:pt x="505" y="576"/>
                </a:cubicBezTo>
                <a:cubicBezTo>
                  <a:pt x="588" y="321"/>
                  <a:pt x="588" y="321"/>
                  <a:pt x="588" y="321"/>
                </a:cubicBezTo>
                <a:cubicBezTo>
                  <a:pt x="603" y="275"/>
                  <a:pt x="583" y="214"/>
                  <a:pt x="544" y="186"/>
                </a:cubicBezTo>
              </a:path>
            </a:pathLst>
          </a:custGeom>
          <a:solidFill>
            <a:schemeClr val="accent1"/>
          </a:solidFill>
          <a:ln>
            <a:noFill/>
          </a:ln>
          <a:effectLst>
            <a:outerShdw algn="tl" blurRad="50800" dir="2700000" dist="38100" rotWithShape="0">
              <a:prstClr val="black">
                <a:alpha val="40000"/>
              </a:prstClr>
            </a:outerShdw>
          </a:effectLst>
          <a:ex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nvGrpSpPr>
          <p:cNvPr id="36" name="组合 35"/>
          <p:cNvGrpSpPr/>
          <p:nvPr/>
        </p:nvGrpSpPr>
        <p:grpSpPr>
          <a:xfrm>
            <a:off x="3992849" y="2859782"/>
            <a:ext cx="958459" cy="958459"/>
            <a:chOff x="3919984" y="2613718"/>
            <a:chExt cx="1165944" cy="1165944"/>
          </a:xfrm>
        </p:grpSpPr>
        <p:sp>
          <p:nvSpPr>
            <p:cNvPr id="37" name="椭圆 36"/>
            <p:cNvSpPr/>
            <p:nvPr/>
          </p:nvSpPr>
          <p:spPr>
            <a:xfrm>
              <a:off x="3919984" y="2613718"/>
              <a:ext cx="1165944" cy="1165944"/>
            </a:xfrm>
            <a:prstGeom prst="ellipse">
              <a:avLst/>
            </a:prstGeom>
            <a:gradFill flip="none" rotWithShape="1">
              <a:gsLst>
                <a:gs pos="0">
                  <a:sysClr lastClr="FFFFFF" val="window"/>
                </a:gs>
                <a:gs pos="100000">
                  <a:sysClr lastClr="FFFFFF" val="window">
                    <a:lumMod val="85000"/>
                  </a:sysClr>
                </a:gs>
              </a:gsLst>
              <a:lin ang="18900000" scaled="1"/>
            </a:gradFill>
            <a:ln algn="ctr" cap="flat" cmpd="sng" w="12700">
              <a:solidFill>
                <a:sysClr lastClr="FFFFFF" val="window"/>
              </a:solidFill>
              <a:prstDash val="solid"/>
            </a:ln>
            <a:effectLst>
              <a:outerShdw algn="tr" blurRad="152400" dir="8100000" dist="63500" rotWithShape="0">
                <a:prstClr val="black">
                  <a:alpha val="26000"/>
                </a:prstClr>
              </a:outerShdw>
            </a:effectLst>
          </p:spPr>
          <p:txBody>
            <a:bodyPr anchor="ctr" rtlCol="0"/>
            <a:lstStyle/>
            <a:p>
              <a:pPr algn="ctr" defTabSz="914400" eaLnBrk="1" fontAlgn="base" hangingPunct="1" indent="0" latinLnBrk="0" lvl="0" marL="0" marR="0">
                <a:lnSpc>
                  <a:spcPct val="100000"/>
                </a:lnSpc>
                <a:spcBef>
                  <a:spcPct val="0"/>
                </a:spcBef>
                <a:spcAft>
                  <a:spcPct val="0"/>
                </a:spcAft>
                <a:buClrTx/>
                <a:buSzTx/>
                <a:buFontTx/>
                <a:buNone/>
                <a:defRPr/>
              </a:pPr>
              <a:endParaRPr altLang="en-US" b="0" baseline="0" cap="none" i="0" kern="0" kumimoji="0" lang="zh-CN" noProof="0" normalizeH="0" spc="0" strike="noStrike" sz="1800" u="none">
                <a:ln>
                  <a:noFill/>
                </a:ln>
                <a:solidFill>
                  <a:prstClr val="black"/>
                </a:solidFill>
                <a:effectLst/>
                <a:uLnTx/>
                <a:uFillTx/>
                <a:latin typeface="Calibri"/>
                <a:ea typeface="宋体"/>
                <a:cs typeface="+mn-cs"/>
              </a:endParaRPr>
            </a:p>
          </p:txBody>
        </p:sp>
        <p:sp>
          <p:nvSpPr>
            <p:cNvPr id="46" name="Freeform 6"/>
            <p:cNvSpPr>
              <a:spLocks noChangeAspect="1" noEditPoints="1"/>
            </p:cNvSpPr>
            <p:nvPr/>
          </p:nvSpPr>
          <p:spPr bwMode="auto">
            <a:xfrm>
              <a:off x="4165899" y="2922272"/>
              <a:ext cx="674113" cy="548836"/>
            </a:xfrm>
            <a:custGeom>
              <a:gdLst>
                <a:gd fmla="*/ 36 w 113" name="T0"/>
                <a:gd fmla="*/ 11 h 86" name="T1"/>
                <a:gd fmla="*/ 106 w 113" name="T2"/>
                <a:gd fmla="*/ 32 h 86" name="T3"/>
                <a:gd fmla="*/ 102 w 113" name="T4"/>
                <a:gd fmla="*/ 35 h 86" name="T5"/>
                <a:gd fmla="*/ 99 w 113" name="T6"/>
                <a:gd fmla="*/ 39 h 86" name="T7"/>
                <a:gd fmla="*/ 95 w 113" name="T8"/>
                <a:gd fmla="*/ 43 h 86" name="T9"/>
                <a:gd fmla="*/ 91 w 113" name="T10"/>
                <a:gd fmla="*/ 86 h 86" name="T11"/>
                <a:gd fmla="*/ 91 w 113" name="T12"/>
                <a:gd fmla="*/ 47 h 86" name="T13"/>
                <a:gd fmla="*/ 81 w 113" name="T14"/>
                <a:gd fmla="*/ 86 h 86" name="T15"/>
                <a:gd fmla="*/ 77 w 113" name="T16"/>
                <a:gd fmla="*/ 59 h 86" name="T17"/>
                <a:gd fmla="*/ 74 w 113" name="T18"/>
                <a:gd fmla="*/ 56 h 86" name="T19"/>
                <a:gd fmla="*/ 70 w 113" name="T20"/>
                <a:gd fmla="*/ 86 h 86" name="T21"/>
                <a:gd fmla="*/ 70 w 113" name="T22"/>
                <a:gd fmla="*/ 54 h 86" name="T23"/>
                <a:gd fmla="*/ 59 w 113" name="T24"/>
                <a:gd fmla="*/ 86 h 86" name="T25"/>
                <a:gd fmla="*/ 56 w 113" name="T26"/>
                <a:gd fmla="*/ 65 h 86" name="T27"/>
                <a:gd fmla="*/ 52 w 113" name="T28"/>
                <a:gd fmla="*/ 68 h 86" name="T29"/>
                <a:gd fmla="*/ 48 w 113" name="T30"/>
                <a:gd fmla="*/ 86 h 86" name="T31"/>
                <a:gd fmla="*/ 48 w 113" name="T32"/>
                <a:gd fmla="*/ 71 h 86" name="T33"/>
                <a:gd fmla="*/ 38 w 113" name="T34"/>
                <a:gd fmla="*/ 86 h 86" name="T35"/>
                <a:gd fmla="*/ 34 w 113" name="T36"/>
                <a:gd fmla="*/ 70 h 86" name="T37"/>
                <a:gd fmla="*/ 31 w 113" name="T38"/>
                <a:gd fmla="*/ 67 h 86" name="T39"/>
                <a:gd fmla="*/ 27 w 113" name="T40"/>
                <a:gd fmla="*/ 86 h 86" name="T41"/>
                <a:gd fmla="*/ 27 w 113" name="T42"/>
                <a:gd fmla="*/ 67 h 86" name="T43"/>
                <a:gd fmla="*/ 16 w 113" name="T44"/>
                <a:gd fmla="*/ 86 h 86" name="T45"/>
                <a:gd fmla="*/ 5 w 113" name="T46"/>
                <a:gd fmla="*/ 79 h 86" name="T47"/>
                <a:gd fmla="*/ 2 w 113" name="T48"/>
                <a:gd fmla="*/ 76 h 86" name="T49"/>
                <a:gd fmla="*/ 0 w 113" name="T50"/>
                <a:gd fmla="*/ 58 h 86" name="T51"/>
                <a:gd fmla="*/ 38 w 113" name="T52"/>
                <a:gd fmla="*/ 64 h 86" name="T53"/>
                <a:gd fmla="*/ 70 w 113" name="T54"/>
                <a:gd fmla="*/ 45 h 86" name="T55"/>
                <a:gd fmla="*/ 82 w 113" name="T56"/>
                <a:gd fmla="*/ 46 h 86" name="T57"/>
                <a:gd fmla="*/ 111 w 113" name="T58"/>
                <a:gd fmla="*/ 13 h 86" name="T59"/>
                <a:gd fmla="*/ 89 w 113" name="T60"/>
                <a:gd fmla="*/ 10 h 86" name="T61"/>
                <a:gd fmla="*/ 74 w 113" name="T62"/>
                <a:gd fmla="*/ 31 h 86" name="T63"/>
                <a:gd fmla="*/ 42 w 113" name="T64"/>
                <a:gd fmla="*/ 49 h 86" name="T65"/>
                <a:gd fmla="*/ 25 w 113" name="T66"/>
                <a:gd fmla="*/ 43 h 86" name="T67"/>
                <a:gd fmla="*/ 13 w 113" name="T68"/>
                <a:gd fmla="*/ 86 h 86" name="T69"/>
                <a:gd fmla="*/ 13 w 113" name="T70"/>
                <a:gd fmla="*/ 75 h 86" name="T71"/>
                <a:gd fmla="*/ 31 w 113" name="T72"/>
                <a:gd fmla="*/ 12 h 86" name="T73"/>
                <a:gd fmla="*/ 49 w 113" name="T74"/>
                <a:gd fmla="*/ 19 h 86" name="T75"/>
                <a:gd fmla="*/ 39 w 113" name="T76"/>
                <a:gd fmla="*/ 19 h 86" name="T77"/>
                <a:gd fmla="*/ 43 w 113" name="T78"/>
                <a:gd fmla="*/ 44 h 86" name="T79"/>
                <a:gd fmla="*/ 34 w 113" name="T80"/>
                <a:gd fmla="*/ 31 h 86" name="T81"/>
                <a:gd fmla="*/ 20 w 113" name="T82"/>
                <a:gd fmla="*/ 38 h 86" name="T83"/>
                <a:gd fmla="*/ 30 w 113" name="T84"/>
                <a:gd fmla="*/ 17 h 86" name="T85"/>
                <a:gd fmla="*/ 21 w 113" name="T86"/>
                <a:gd fmla="*/ 22 h 86" name="T8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b="b" l="0" r="r" t="0"/>
              <a:pathLst>
                <a:path h="86" w="113">
                  <a:moveTo>
                    <a:pt x="36" y="2"/>
                  </a:moveTo>
                  <a:cubicBezTo>
                    <a:pt x="39" y="2"/>
                    <a:pt x="41" y="4"/>
                    <a:pt x="41" y="6"/>
                  </a:cubicBezTo>
                  <a:cubicBezTo>
                    <a:pt x="41" y="9"/>
                    <a:pt x="39" y="11"/>
                    <a:pt x="36" y="11"/>
                  </a:cubicBezTo>
                  <a:cubicBezTo>
                    <a:pt x="34" y="11"/>
                    <a:pt x="32" y="9"/>
                    <a:pt x="32" y="6"/>
                  </a:cubicBezTo>
                  <a:cubicBezTo>
                    <a:pt x="32" y="4"/>
                    <a:pt x="34" y="2"/>
                    <a:pt x="36" y="2"/>
                  </a:cubicBezTo>
                  <a:close/>
                  <a:moveTo>
                    <a:pt x="106" y="32"/>
                  </a:moveTo>
                  <a:cubicBezTo>
                    <a:pt x="106" y="86"/>
                    <a:pt x="106" y="86"/>
                    <a:pt x="106" y="86"/>
                  </a:cubicBezTo>
                  <a:cubicBezTo>
                    <a:pt x="102" y="86"/>
                    <a:pt x="102" y="86"/>
                    <a:pt x="102" y="86"/>
                  </a:cubicBezTo>
                  <a:cubicBezTo>
                    <a:pt x="102" y="35"/>
                    <a:pt x="102" y="35"/>
                    <a:pt x="102" y="35"/>
                  </a:cubicBezTo>
                  <a:cubicBezTo>
                    <a:pt x="105" y="32"/>
                    <a:pt x="105" y="32"/>
                    <a:pt x="105" y="32"/>
                  </a:cubicBezTo>
                  <a:cubicBezTo>
                    <a:pt x="106" y="32"/>
                    <a:pt x="106" y="32"/>
                    <a:pt x="106" y="32"/>
                  </a:cubicBezTo>
                  <a:close/>
                  <a:moveTo>
                    <a:pt x="99" y="39"/>
                  </a:moveTo>
                  <a:cubicBezTo>
                    <a:pt x="99" y="86"/>
                    <a:pt x="99" y="86"/>
                    <a:pt x="99" y="86"/>
                  </a:cubicBezTo>
                  <a:cubicBezTo>
                    <a:pt x="97" y="86"/>
                    <a:pt x="96" y="86"/>
                    <a:pt x="95" y="86"/>
                  </a:cubicBezTo>
                  <a:cubicBezTo>
                    <a:pt x="95" y="43"/>
                    <a:pt x="95" y="43"/>
                    <a:pt x="95" y="43"/>
                  </a:cubicBezTo>
                  <a:cubicBezTo>
                    <a:pt x="99" y="39"/>
                    <a:pt x="99" y="39"/>
                    <a:pt x="99" y="39"/>
                  </a:cubicBezTo>
                  <a:close/>
                  <a:moveTo>
                    <a:pt x="91" y="47"/>
                  </a:moveTo>
                  <a:cubicBezTo>
                    <a:pt x="91" y="86"/>
                    <a:pt x="91" y="86"/>
                    <a:pt x="91" y="86"/>
                  </a:cubicBezTo>
                  <a:cubicBezTo>
                    <a:pt x="90" y="86"/>
                    <a:pt x="89" y="86"/>
                    <a:pt x="88" y="86"/>
                  </a:cubicBezTo>
                  <a:cubicBezTo>
                    <a:pt x="88" y="51"/>
                    <a:pt x="88" y="51"/>
                    <a:pt x="88" y="51"/>
                  </a:cubicBezTo>
                  <a:cubicBezTo>
                    <a:pt x="91" y="47"/>
                    <a:pt x="91" y="47"/>
                    <a:pt x="91" y="47"/>
                  </a:cubicBezTo>
                  <a:close/>
                  <a:moveTo>
                    <a:pt x="84" y="55"/>
                  </a:moveTo>
                  <a:cubicBezTo>
                    <a:pt x="84" y="86"/>
                    <a:pt x="84" y="86"/>
                    <a:pt x="84" y="86"/>
                  </a:cubicBezTo>
                  <a:cubicBezTo>
                    <a:pt x="83" y="86"/>
                    <a:pt x="82" y="86"/>
                    <a:pt x="81" y="86"/>
                  </a:cubicBezTo>
                  <a:cubicBezTo>
                    <a:pt x="81" y="59"/>
                    <a:pt x="81" y="59"/>
                    <a:pt x="81" y="59"/>
                  </a:cubicBezTo>
                  <a:cubicBezTo>
                    <a:pt x="84" y="55"/>
                    <a:pt x="84" y="55"/>
                    <a:pt x="84" y="55"/>
                  </a:cubicBezTo>
                  <a:close/>
                  <a:moveTo>
                    <a:pt x="77" y="59"/>
                  </a:moveTo>
                  <a:cubicBezTo>
                    <a:pt x="77" y="86"/>
                    <a:pt x="77" y="86"/>
                    <a:pt x="77" y="86"/>
                  </a:cubicBezTo>
                  <a:cubicBezTo>
                    <a:pt x="76" y="86"/>
                    <a:pt x="75" y="86"/>
                    <a:pt x="74" y="86"/>
                  </a:cubicBezTo>
                  <a:cubicBezTo>
                    <a:pt x="74" y="56"/>
                    <a:pt x="74" y="56"/>
                    <a:pt x="74" y="56"/>
                  </a:cubicBezTo>
                  <a:cubicBezTo>
                    <a:pt x="77" y="59"/>
                    <a:pt x="77" y="59"/>
                    <a:pt x="77" y="59"/>
                  </a:cubicBezTo>
                  <a:close/>
                  <a:moveTo>
                    <a:pt x="70" y="54"/>
                  </a:moveTo>
                  <a:cubicBezTo>
                    <a:pt x="70" y="86"/>
                    <a:pt x="70" y="86"/>
                    <a:pt x="70" y="86"/>
                  </a:cubicBezTo>
                  <a:cubicBezTo>
                    <a:pt x="69" y="86"/>
                    <a:pt x="68" y="86"/>
                    <a:pt x="66" y="86"/>
                  </a:cubicBezTo>
                  <a:cubicBezTo>
                    <a:pt x="66" y="57"/>
                    <a:pt x="66" y="57"/>
                    <a:pt x="66" y="57"/>
                  </a:cubicBezTo>
                  <a:cubicBezTo>
                    <a:pt x="70" y="54"/>
                    <a:pt x="70" y="54"/>
                    <a:pt x="70" y="54"/>
                  </a:cubicBezTo>
                  <a:close/>
                  <a:moveTo>
                    <a:pt x="63" y="59"/>
                  </a:moveTo>
                  <a:cubicBezTo>
                    <a:pt x="63" y="86"/>
                    <a:pt x="63" y="86"/>
                    <a:pt x="63" y="86"/>
                  </a:cubicBezTo>
                  <a:cubicBezTo>
                    <a:pt x="62" y="86"/>
                    <a:pt x="60" y="86"/>
                    <a:pt x="59" y="86"/>
                  </a:cubicBezTo>
                  <a:cubicBezTo>
                    <a:pt x="59" y="62"/>
                    <a:pt x="59" y="62"/>
                    <a:pt x="59" y="62"/>
                  </a:cubicBezTo>
                  <a:cubicBezTo>
                    <a:pt x="63" y="59"/>
                    <a:pt x="63" y="59"/>
                    <a:pt x="63" y="59"/>
                  </a:cubicBezTo>
                  <a:close/>
                  <a:moveTo>
                    <a:pt x="56" y="65"/>
                  </a:moveTo>
                  <a:cubicBezTo>
                    <a:pt x="56" y="86"/>
                    <a:pt x="56" y="86"/>
                    <a:pt x="56" y="86"/>
                  </a:cubicBezTo>
                  <a:cubicBezTo>
                    <a:pt x="54" y="86"/>
                    <a:pt x="53" y="86"/>
                    <a:pt x="52" y="86"/>
                  </a:cubicBezTo>
                  <a:cubicBezTo>
                    <a:pt x="52" y="68"/>
                    <a:pt x="52" y="68"/>
                    <a:pt x="52" y="68"/>
                  </a:cubicBezTo>
                  <a:cubicBezTo>
                    <a:pt x="56" y="65"/>
                    <a:pt x="56" y="65"/>
                    <a:pt x="56" y="65"/>
                  </a:cubicBezTo>
                  <a:close/>
                  <a:moveTo>
                    <a:pt x="48" y="71"/>
                  </a:moveTo>
                  <a:cubicBezTo>
                    <a:pt x="48" y="86"/>
                    <a:pt x="48" y="86"/>
                    <a:pt x="48" y="86"/>
                  </a:cubicBezTo>
                  <a:cubicBezTo>
                    <a:pt x="47" y="86"/>
                    <a:pt x="46" y="86"/>
                    <a:pt x="45" y="86"/>
                  </a:cubicBezTo>
                  <a:cubicBezTo>
                    <a:pt x="45" y="73"/>
                    <a:pt x="45" y="73"/>
                    <a:pt x="45" y="73"/>
                  </a:cubicBezTo>
                  <a:cubicBezTo>
                    <a:pt x="48" y="71"/>
                    <a:pt x="48" y="71"/>
                    <a:pt x="48" y="71"/>
                  </a:cubicBezTo>
                  <a:close/>
                  <a:moveTo>
                    <a:pt x="41" y="75"/>
                  </a:moveTo>
                  <a:cubicBezTo>
                    <a:pt x="41" y="86"/>
                    <a:pt x="41" y="86"/>
                    <a:pt x="41" y="86"/>
                  </a:cubicBezTo>
                  <a:cubicBezTo>
                    <a:pt x="40" y="86"/>
                    <a:pt x="39" y="86"/>
                    <a:pt x="38" y="86"/>
                  </a:cubicBezTo>
                  <a:cubicBezTo>
                    <a:pt x="38" y="72"/>
                    <a:pt x="38" y="72"/>
                    <a:pt x="38" y="72"/>
                  </a:cubicBezTo>
                  <a:cubicBezTo>
                    <a:pt x="41" y="75"/>
                    <a:pt x="41" y="75"/>
                    <a:pt x="41" y="75"/>
                  </a:cubicBezTo>
                  <a:close/>
                  <a:moveTo>
                    <a:pt x="34" y="70"/>
                  </a:moveTo>
                  <a:cubicBezTo>
                    <a:pt x="34" y="86"/>
                    <a:pt x="34" y="86"/>
                    <a:pt x="34" y="86"/>
                  </a:cubicBezTo>
                  <a:cubicBezTo>
                    <a:pt x="33" y="86"/>
                    <a:pt x="32" y="86"/>
                    <a:pt x="31" y="86"/>
                  </a:cubicBezTo>
                  <a:cubicBezTo>
                    <a:pt x="31" y="67"/>
                    <a:pt x="31" y="67"/>
                    <a:pt x="31" y="67"/>
                  </a:cubicBezTo>
                  <a:cubicBezTo>
                    <a:pt x="34" y="70"/>
                    <a:pt x="34" y="70"/>
                    <a:pt x="34" y="70"/>
                  </a:cubicBezTo>
                  <a:close/>
                  <a:moveTo>
                    <a:pt x="27" y="67"/>
                  </a:moveTo>
                  <a:cubicBezTo>
                    <a:pt x="27" y="86"/>
                    <a:pt x="27" y="86"/>
                    <a:pt x="27" y="86"/>
                  </a:cubicBezTo>
                  <a:cubicBezTo>
                    <a:pt x="26" y="86"/>
                    <a:pt x="25" y="86"/>
                    <a:pt x="23" y="86"/>
                  </a:cubicBezTo>
                  <a:cubicBezTo>
                    <a:pt x="23" y="69"/>
                    <a:pt x="23" y="69"/>
                    <a:pt x="23" y="69"/>
                  </a:cubicBezTo>
                  <a:cubicBezTo>
                    <a:pt x="27" y="67"/>
                    <a:pt x="27" y="67"/>
                    <a:pt x="27" y="67"/>
                  </a:cubicBezTo>
                  <a:close/>
                  <a:moveTo>
                    <a:pt x="20" y="71"/>
                  </a:moveTo>
                  <a:cubicBezTo>
                    <a:pt x="20" y="86"/>
                    <a:pt x="20" y="86"/>
                    <a:pt x="20" y="86"/>
                  </a:cubicBezTo>
                  <a:cubicBezTo>
                    <a:pt x="19" y="86"/>
                    <a:pt x="17" y="86"/>
                    <a:pt x="16" y="86"/>
                  </a:cubicBezTo>
                  <a:cubicBezTo>
                    <a:pt x="16" y="73"/>
                    <a:pt x="16" y="73"/>
                    <a:pt x="16" y="73"/>
                  </a:cubicBezTo>
                  <a:cubicBezTo>
                    <a:pt x="20" y="71"/>
                    <a:pt x="20" y="71"/>
                    <a:pt x="20" y="71"/>
                  </a:cubicBezTo>
                  <a:close/>
                  <a:moveTo>
                    <a:pt x="5" y="79"/>
                  </a:moveTo>
                  <a:cubicBezTo>
                    <a:pt x="5" y="86"/>
                    <a:pt x="5" y="86"/>
                    <a:pt x="5" y="86"/>
                  </a:cubicBezTo>
                  <a:cubicBezTo>
                    <a:pt x="2" y="86"/>
                    <a:pt x="2" y="86"/>
                    <a:pt x="2" y="86"/>
                  </a:cubicBezTo>
                  <a:cubicBezTo>
                    <a:pt x="2" y="76"/>
                    <a:pt x="2" y="76"/>
                    <a:pt x="2" y="76"/>
                  </a:cubicBezTo>
                  <a:cubicBezTo>
                    <a:pt x="4" y="80"/>
                    <a:pt x="4" y="80"/>
                    <a:pt x="4" y="80"/>
                  </a:cubicBezTo>
                  <a:cubicBezTo>
                    <a:pt x="5" y="79"/>
                    <a:pt x="5" y="79"/>
                    <a:pt x="5" y="79"/>
                  </a:cubicBezTo>
                  <a:close/>
                  <a:moveTo>
                    <a:pt x="0" y="58"/>
                  </a:moveTo>
                  <a:cubicBezTo>
                    <a:pt x="7" y="70"/>
                    <a:pt x="7" y="70"/>
                    <a:pt x="7" y="70"/>
                  </a:cubicBezTo>
                  <a:cubicBezTo>
                    <a:pt x="29" y="57"/>
                    <a:pt x="29" y="57"/>
                    <a:pt x="29" y="57"/>
                  </a:cubicBezTo>
                  <a:cubicBezTo>
                    <a:pt x="38" y="64"/>
                    <a:pt x="38" y="64"/>
                    <a:pt x="38" y="64"/>
                  </a:cubicBezTo>
                  <a:cubicBezTo>
                    <a:pt x="42" y="66"/>
                    <a:pt x="42" y="66"/>
                    <a:pt x="42" y="66"/>
                  </a:cubicBezTo>
                  <a:cubicBezTo>
                    <a:pt x="46" y="63"/>
                    <a:pt x="46" y="63"/>
                    <a:pt x="46" y="63"/>
                  </a:cubicBezTo>
                  <a:cubicBezTo>
                    <a:pt x="70" y="45"/>
                    <a:pt x="70" y="45"/>
                    <a:pt x="70" y="45"/>
                  </a:cubicBezTo>
                  <a:cubicBezTo>
                    <a:pt x="73" y="47"/>
                    <a:pt x="73" y="47"/>
                    <a:pt x="73" y="47"/>
                  </a:cubicBezTo>
                  <a:cubicBezTo>
                    <a:pt x="78" y="51"/>
                    <a:pt x="78" y="51"/>
                    <a:pt x="78" y="51"/>
                  </a:cubicBezTo>
                  <a:cubicBezTo>
                    <a:pt x="82" y="46"/>
                    <a:pt x="82" y="46"/>
                    <a:pt x="82" y="46"/>
                  </a:cubicBezTo>
                  <a:cubicBezTo>
                    <a:pt x="104" y="22"/>
                    <a:pt x="104" y="22"/>
                    <a:pt x="104" y="22"/>
                  </a:cubicBezTo>
                  <a:cubicBezTo>
                    <a:pt x="109" y="26"/>
                    <a:pt x="109" y="26"/>
                    <a:pt x="109" y="26"/>
                  </a:cubicBezTo>
                  <a:cubicBezTo>
                    <a:pt x="111" y="13"/>
                    <a:pt x="111" y="13"/>
                    <a:pt x="111" y="13"/>
                  </a:cubicBezTo>
                  <a:cubicBezTo>
                    <a:pt x="113" y="0"/>
                    <a:pt x="113" y="0"/>
                    <a:pt x="113" y="0"/>
                  </a:cubicBezTo>
                  <a:cubicBezTo>
                    <a:pt x="101" y="5"/>
                    <a:pt x="101" y="5"/>
                    <a:pt x="101" y="5"/>
                  </a:cubicBezTo>
                  <a:cubicBezTo>
                    <a:pt x="89" y="10"/>
                    <a:pt x="89" y="10"/>
                    <a:pt x="89" y="10"/>
                  </a:cubicBezTo>
                  <a:cubicBezTo>
                    <a:pt x="93" y="13"/>
                    <a:pt x="93" y="13"/>
                    <a:pt x="93" y="13"/>
                  </a:cubicBezTo>
                  <a:cubicBezTo>
                    <a:pt x="76" y="32"/>
                    <a:pt x="76" y="32"/>
                    <a:pt x="76" y="32"/>
                  </a:cubicBezTo>
                  <a:cubicBezTo>
                    <a:pt x="74" y="31"/>
                    <a:pt x="74" y="31"/>
                    <a:pt x="74" y="31"/>
                  </a:cubicBezTo>
                  <a:cubicBezTo>
                    <a:pt x="70" y="28"/>
                    <a:pt x="70" y="28"/>
                    <a:pt x="70" y="28"/>
                  </a:cubicBezTo>
                  <a:cubicBezTo>
                    <a:pt x="65" y="31"/>
                    <a:pt x="65" y="31"/>
                    <a:pt x="65" y="31"/>
                  </a:cubicBezTo>
                  <a:cubicBezTo>
                    <a:pt x="42" y="49"/>
                    <a:pt x="42" y="49"/>
                    <a:pt x="42" y="49"/>
                  </a:cubicBezTo>
                  <a:cubicBezTo>
                    <a:pt x="33" y="43"/>
                    <a:pt x="33" y="43"/>
                    <a:pt x="33" y="43"/>
                  </a:cubicBezTo>
                  <a:cubicBezTo>
                    <a:pt x="29" y="41"/>
                    <a:pt x="29" y="41"/>
                    <a:pt x="29" y="41"/>
                  </a:cubicBezTo>
                  <a:cubicBezTo>
                    <a:pt x="25" y="43"/>
                    <a:pt x="25" y="43"/>
                    <a:pt x="25" y="43"/>
                  </a:cubicBezTo>
                  <a:cubicBezTo>
                    <a:pt x="0" y="58"/>
                    <a:pt x="0" y="58"/>
                    <a:pt x="0" y="58"/>
                  </a:cubicBezTo>
                  <a:close/>
                  <a:moveTo>
                    <a:pt x="13" y="75"/>
                  </a:moveTo>
                  <a:cubicBezTo>
                    <a:pt x="13" y="86"/>
                    <a:pt x="13" y="86"/>
                    <a:pt x="13" y="86"/>
                  </a:cubicBezTo>
                  <a:cubicBezTo>
                    <a:pt x="11" y="86"/>
                    <a:pt x="10" y="86"/>
                    <a:pt x="9" y="86"/>
                  </a:cubicBezTo>
                  <a:cubicBezTo>
                    <a:pt x="9" y="77"/>
                    <a:pt x="9" y="77"/>
                    <a:pt x="9" y="77"/>
                  </a:cubicBezTo>
                  <a:cubicBezTo>
                    <a:pt x="13" y="75"/>
                    <a:pt x="13" y="75"/>
                    <a:pt x="13" y="75"/>
                  </a:cubicBezTo>
                  <a:close/>
                  <a:moveTo>
                    <a:pt x="21" y="22"/>
                  </a:moveTo>
                  <a:cubicBezTo>
                    <a:pt x="23" y="17"/>
                    <a:pt x="23" y="17"/>
                    <a:pt x="23" y="17"/>
                  </a:cubicBezTo>
                  <a:cubicBezTo>
                    <a:pt x="31" y="12"/>
                    <a:pt x="31" y="12"/>
                    <a:pt x="31" y="12"/>
                  </a:cubicBezTo>
                  <a:cubicBezTo>
                    <a:pt x="41" y="12"/>
                    <a:pt x="41" y="12"/>
                    <a:pt x="41" y="12"/>
                  </a:cubicBezTo>
                  <a:cubicBezTo>
                    <a:pt x="43" y="19"/>
                    <a:pt x="43" y="19"/>
                    <a:pt x="43" y="19"/>
                  </a:cubicBezTo>
                  <a:cubicBezTo>
                    <a:pt x="49" y="19"/>
                    <a:pt x="49" y="19"/>
                    <a:pt x="49" y="19"/>
                  </a:cubicBezTo>
                  <a:cubicBezTo>
                    <a:pt x="49" y="21"/>
                    <a:pt x="49" y="21"/>
                    <a:pt x="49" y="21"/>
                  </a:cubicBezTo>
                  <a:cubicBezTo>
                    <a:pt x="41" y="22"/>
                    <a:pt x="41" y="22"/>
                    <a:pt x="41" y="22"/>
                  </a:cubicBezTo>
                  <a:cubicBezTo>
                    <a:pt x="39" y="19"/>
                    <a:pt x="39" y="19"/>
                    <a:pt x="39" y="19"/>
                  </a:cubicBezTo>
                  <a:cubicBezTo>
                    <a:pt x="37" y="26"/>
                    <a:pt x="37" y="26"/>
                    <a:pt x="37" y="26"/>
                  </a:cubicBezTo>
                  <a:cubicBezTo>
                    <a:pt x="43" y="33"/>
                    <a:pt x="43" y="33"/>
                    <a:pt x="43" y="33"/>
                  </a:cubicBezTo>
                  <a:cubicBezTo>
                    <a:pt x="43" y="44"/>
                    <a:pt x="43" y="44"/>
                    <a:pt x="43" y="44"/>
                  </a:cubicBezTo>
                  <a:cubicBezTo>
                    <a:pt x="41" y="44"/>
                    <a:pt x="41" y="44"/>
                    <a:pt x="41" y="44"/>
                  </a:cubicBezTo>
                  <a:cubicBezTo>
                    <a:pt x="39" y="35"/>
                    <a:pt x="39" y="35"/>
                    <a:pt x="39" y="35"/>
                  </a:cubicBezTo>
                  <a:cubicBezTo>
                    <a:pt x="34" y="31"/>
                    <a:pt x="34" y="31"/>
                    <a:pt x="34" y="31"/>
                  </a:cubicBezTo>
                  <a:cubicBezTo>
                    <a:pt x="32" y="33"/>
                    <a:pt x="31" y="38"/>
                    <a:pt x="31" y="38"/>
                  </a:cubicBezTo>
                  <a:cubicBezTo>
                    <a:pt x="21" y="40"/>
                    <a:pt x="21" y="40"/>
                    <a:pt x="21" y="40"/>
                  </a:cubicBezTo>
                  <a:cubicBezTo>
                    <a:pt x="20" y="38"/>
                    <a:pt x="20" y="38"/>
                    <a:pt x="20" y="38"/>
                  </a:cubicBezTo>
                  <a:cubicBezTo>
                    <a:pt x="27" y="35"/>
                    <a:pt x="27" y="35"/>
                    <a:pt x="27" y="35"/>
                  </a:cubicBezTo>
                  <a:cubicBezTo>
                    <a:pt x="29" y="25"/>
                    <a:pt x="29" y="25"/>
                    <a:pt x="29" y="25"/>
                  </a:cubicBezTo>
                  <a:cubicBezTo>
                    <a:pt x="30" y="17"/>
                    <a:pt x="30" y="17"/>
                    <a:pt x="30" y="17"/>
                  </a:cubicBezTo>
                  <a:cubicBezTo>
                    <a:pt x="26" y="18"/>
                    <a:pt x="26" y="18"/>
                    <a:pt x="26" y="18"/>
                  </a:cubicBezTo>
                  <a:cubicBezTo>
                    <a:pt x="23" y="24"/>
                    <a:pt x="23" y="24"/>
                    <a:pt x="23" y="24"/>
                  </a:cubicBezTo>
                  <a:lnTo>
                    <a:pt x="21" y="22"/>
                  </a:lnTo>
                  <a:close/>
                </a:path>
              </a:pathLst>
            </a:custGeom>
            <a:solidFill>
              <a:schemeClr val="tx1"/>
            </a:solidFill>
            <a:ln>
              <a:noFill/>
            </a:ln>
            <a:effectLst>
              <a:outerShdw algn="tl" blurRad="25400" dir="2700000" dist="25400" rotWithShape="0">
                <a:prstClr val="black">
                  <a:alpha val="40000"/>
                </a:prstClr>
              </a:outerShdw>
            </a:effectLst>
          </p:spPr>
          <p:txBody>
            <a:bodyPr anchor="t" anchorCtr="0" bIns="45720" compatLnSpc="1" lIns="91440" numCol="1" rIns="91440" tIns="45720" vert="horz" wrap="square">
              <a:prstTxWarp prst="textNoShape">
                <a:avLst/>
              </a:prstTxWarp>
            </a:bodyPr>
            <a:lstStyle/>
            <a:p>
              <a:endParaRPr altLang="en-US" lang="zh-CN"/>
            </a:p>
          </p:txBody>
        </p:sp>
      </p:grpSp>
      <p:sp>
        <p:nvSpPr>
          <p:cNvPr id="47" name="Freeform 31"/>
          <p:cNvSpPr>
            <a:spLocks noChangeAspect="1" noEditPoints="1"/>
          </p:cNvSpPr>
          <p:nvPr/>
        </p:nvSpPr>
        <p:spPr bwMode="auto">
          <a:xfrm>
            <a:off x="4263307" y="2155318"/>
            <a:ext cx="417543" cy="494894"/>
          </a:xfrm>
          <a:custGeom>
            <a:gdLst>
              <a:gd fmla="*/ 203 w 235" name="T0"/>
              <a:gd fmla="*/ 0 h 279" name="T1"/>
              <a:gd fmla="*/ 235 w 235" name="T2"/>
              <a:gd fmla="*/ 211 h 279" name="T3"/>
              <a:gd fmla="*/ 205 w 235" name="T4"/>
              <a:gd fmla="*/ 247 h 279" name="T5"/>
              <a:gd fmla="*/ 32 w 235" name="T6"/>
              <a:gd fmla="*/ 279 h 279" name="T7"/>
              <a:gd fmla="*/ 0 w 235" name="T8"/>
              <a:gd fmla="*/ 68 h 279" name="T9"/>
              <a:gd fmla="*/ 31 w 235" name="T10"/>
              <a:gd fmla="*/ 32 h 279" name="T11"/>
              <a:gd fmla="*/ 205 w 235" name="T12"/>
              <a:gd fmla="*/ 196 h 279" name="T13"/>
              <a:gd fmla="*/ 214 w 235" name="T14"/>
              <a:gd fmla="*/ 27 h 279" name="T15"/>
              <a:gd fmla="*/ 52 w 235" name="T16"/>
              <a:gd fmla="*/ 36 h 279" name="T17"/>
              <a:gd fmla="*/ 205 w 235" name="T18"/>
              <a:gd fmla="*/ 68 h 279" name="T19"/>
              <a:gd fmla="*/ 103 w 235" name="T20"/>
              <a:gd fmla="*/ 78 h 279" name="T21"/>
              <a:gd fmla="*/ 65 w 235" name="T22"/>
              <a:gd fmla="*/ 117 h 279" name="T23"/>
              <a:gd fmla="*/ 103 w 235" name="T24"/>
              <a:gd fmla="*/ 156 h 279" name="T25"/>
              <a:gd fmla="*/ 142 w 235" name="T26"/>
              <a:gd fmla="*/ 117 h 279" name="T27"/>
              <a:gd fmla="*/ 103 w 235" name="T28"/>
              <a:gd fmla="*/ 78 h 279" name="T29"/>
              <a:gd fmla="*/ 93 w 235" name="T30"/>
              <a:gd fmla="*/ 214 h 279" name="T31"/>
              <a:gd fmla="*/ 112 w 235" name="T32"/>
              <a:gd fmla="*/ 214 h 279" name="T33"/>
              <a:gd fmla="*/ 107 w 235" name="T34"/>
              <a:gd fmla="*/ 171 h 279" name="T35"/>
              <a:gd fmla="*/ 98 w 235" name="T36"/>
              <a:gd fmla="*/ 171 h 279" name="T37"/>
              <a:gd fmla="*/ 119 w 235" name="T38"/>
              <a:gd fmla="*/ 159 h 279" name="T39"/>
              <a:gd fmla="*/ 118 w 235" name="T40"/>
              <a:gd fmla="*/ 214 h 279" name="T41"/>
              <a:gd fmla="*/ 119 w 235" name="T42"/>
              <a:gd fmla="*/ 159 h 279" name="T43"/>
              <a:gd fmla="*/ 96 w 235" name="T44"/>
              <a:gd fmla="*/ 170 h 279" name="T45"/>
              <a:gd fmla="*/ 47 w 235" name="T46"/>
              <a:gd fmla="*/ 214 h 279" name="T47"/>
              <a:gd fmla="*/ 108 w 235" name="T48"/>
              <a:gd fmla="*/ 103 h 279" name="T49"/>
              <a:gd fmla="*/ 70 w 235" name="T50"/>
              <a:gd fmla="*/ 111 h 279" name="T51"/>
              <a:gd fmla="*/ 79 w 235" name="T52"/>
              <a:gd fmla="*/ 141 h 279" name="T53"/>
              <a:gd fmla="*/ 127 w 235" name="T54"/>
              <a:gd fmla="*/ 141 h 279" name="T55"/>
              <a:gd fmla="*/ 136 w 235" name="T56"/>
              <a:gd fmla="*/ 110 h 279" name="T57"/>
              <a:gd fmla="*/ 108 w 235" name="T58"/>
              <a:gd fmla="*/ 103 h 279" name="T59"/>
              <a:gd fmla="*/ 22 w 235" name="T60"/>
              <a:gd fmla="*/ 232 h 279" name="T61"/>
              <a:gd fmla="*/ 184 w 235" name="T62"/>
              <a:gd fmla="*/ 63 h 279" name="T6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b="b" l="0" r="r" t="0"/>
            <a:pathLst>
              <a:path h="279" w="235">
                <a:moveTo>
                  <a:pt x="63" y="0"/>
                </a:moveTo>
                <a:cubicBezTo>
                  <a:pt x="203" y="0"/>
                  <a:pt x="203" y="0"/>
                  <a:pt x="203" y="0"/>
                </a:cubicBezTo>
                <a:cubicBezTo>
                  <a:pt x="221" y="0"/>
                  <a:pt x="235" y="14"/>
                  <a:pt x="235" y="32"/>
                </a:cubicBezTo>
                <a:cubicBezTo>
                  <a:pt x="235" y="211"/>
                  <a:pt x="235" y="211"/>
                  <a:pt x="235" y="211"/>
                </a:cubicBezTo>
                <a:cubicBezTo>
                  <a:pt x="235" y="228"/>
                  <a:pt x="222" y="242"/>
                  <a:pt x="205" y="243"/>
                </a:cubicBezTo>
                <a:cubicBezTo>
                  <a:pt x="205" y="247"/>
                  <a:pt x="205" y="247"/>
                  <a:pt x="205" y="247"/>
                </a:cubicBezTo>
                <a:cubicBezTo>
                  <a:pt x="205" y="265"/>
                  <a:pt x="190" y="279"/>
                  <a:pt x="173" y="279"/>
                </a:cubicBezTo>
                <a:cubicBezTo>
                  <a:pt x="32" y="279"/>
                  <a:pt x="32" y="279"/>
                  <a:pt x="32" y="279"/>
                </a:cubicBezTo>
                <a:cubicBezTo>
                  <a:pt x="15" y="279"/>
                  <a:pt x="0" y="265"/>
                  <a:pt x="0" y="247"/>
                </a:cubicBezTo>
                <a:cubicBezTo>
                  <a:pt x="0" y="68"/>
                  <a:pt x="0" y="68"/>
                  <a:pt x="0" y="68"/>
                </a:cubicBezTo>
                <a:cubicBezTo>
                  <a:pt x="0" y="51"/>
                  <a:pt x="14" y="37"/>
                  <a:pt x="31" y="36"/>
                </a:cubicBezTo>
                <a:cubicBezTo>
                  <a:pt x="31" y="32"/>
                  <a:pt x="31" y="32"/>
                  <a:pt x="31" y="32"/>
                </a:cubicBezTo>
                <a:cubicBezTo>
                  <a:pt x="31" y="14"/>
                  <a:pt x="45" y="0"/>
                  <a:pt x="63" y="0"/>
                </a:cubicBezTo>
                <a:close/>
                <a:moveTo>
                  <a:pt x="205" y="196"/>
                </a:moveTo>
                <a:cubicBezTo>
                  <a:pt x="214" y="196"/>
                  <a:pt x="214" y="196"/>
                  <a:pt x="214" y="196"/>
                </a:cubicBezTo>
                <a:cubicBezTo>
                  <a:pt x="214" y="27"/>
                  <a:pt x="214" y="27"/>
                  <a:pt x="214" y="27"/>
                </a:cubicBezTo>
                <a:cubicBezTo>
                  <a:pt x="52" y="27"/>
                  <a:pt x="52" y="27"/>
                  <a:pt x="52" y="27"/>
                </a:cubicBezTo>
                <a:cubicBezTo>
                  <a:pt x="52" y="36"/>
                  <a:pt x="52" y="36"/>
                  <a:pt x="52" y="36"/>
                </a:cubicBezTo>
                <a:cubicBezTo>
                  <a:pt x="173" y="36"/>
                  <a:pt x="173" y="36"/>
                  <a:pt x="173" y="36"/>
                </a:cubicBezTo>
                <a:cubicBezTo>
                  <a:pt x="190" y="36"/>
                  <a:pt x="205" y="50"/>
                  <a:pt x="205" y="68"/>
                </a:cubicBezTo>
                <a:cubicBezTo>
                  <a:pt x="205" y="196"/>
                  <a:pt x="205" y="196"/>
                  <a:pt x="205" y="196"/>
                </a:cubicBezTo>
                <a:close/>
                <a:moveTo>
                  <a:pt x="103" y="78"/>
                </a:moveTo>
                <a:cubicBezTo>
                  <a:pt x="93" y="78"/>
                  <a:pt x="83" y="83"/>
                  <a:pt x="76" y="90"/>
                </a:cubicBezTo>
                <a:cubicBezTo>
                  <a:pt x="69" y="97"/>
                  <a:pt x="65" y="106"/>
                  <a:pt x="65" y="117"/>
                </a:cubicBezTo>
                <a:cubicBezTo>
                  <a:pt x="65" y="128"/>
                  <a:pt x="69" y="138"/>
                  <a:pt x="76" y="145"/>
                </a:cubicBezTo>
                <a:cubicBezTo>
                  <a:pt x="83" y="152"/>
                  <a:pt x="93" y="156"/>
                  <a:pt x="103" y="156"/>
                </a:cubicBezTo>
                <a:cubicBezTo>
                  <a:pt x="114" y="156"/>
                  <a:pt x="124" y="152"/>
                  <a:pt x="131" y="145"/>
                </a:cubicBezTo>
                <a:cubicBezTo>
                  <a:pt x="138" y="138"/>
                  <a:pt x="142" y="128"/>
                  <a:pt x="142" y="117"/>
                </a:cubicBezTo>
                <a:cubicBezTo>
                  <a:pt x="142" y="106"/>
                  <a:pt x="138" y="97"/>
                  <a:pt x="131" y="90"/>
                </a:cubicBezTo>
                <a:cubicBezTo>
                  <a:pt x="124" y="83"/>
                  <a:pt x="114" y="78"/>
                  <a:pt x="103" y="78"/>
                </a:cubicBezTo>
                <a:close/>
                <a:moveTo>
                  <a:pt x="102" y="173"/>
                </a:moveTo>
                <a:cubicBezTo>
                  <a:pt x="93" y="214"/>
                  <a:pt x="93" y="214"/>
                  <a:pt x="93" y="214"/>
                </a:cubicBezTo>
                <a:cubicBezTo>
                  <a:pt x="103" y="222"/>
                  <a:pt x="103" y="222"/>
                  <a:pt x="103" y="222"/>
                </a:cubicBezTo>
                <a:cubicBezTo>
                  <a:pt x="112" y="214"/>
                  <a:pt x="112" y="214"/>
                  <a:pt x="112" y="214"/>
                </a:cubicBezTo>
                <a:cubicBezTo>
                  <a:pt x="104" y="173"/>
                  <a:pt x="104" y="173"/>
                  <a:pt x="104" y="173"/>
                </a:cubicBezTo>
                <a:cubicBezTo>
                  <a:pt x="107" y="171"/>
                  <a:pt x="107" y="171"/>
                  <a:pt x="107" y="171"/>
                </a:cubicBezTo>
                <a:cubicBezTo>
                  <a:pt x="103" y="168"/>
                  <a:pt x="103" y="168"/>
                  <a:pt x="103" y="168"/>
                </a:cubicBezTo>
                <a:cubicBezTo>
                  <a:pt x="98" y="171"/>
                  <a:pt x="98" y="171"/>
                  <a:pt x="98" y="171"/>
                </a:cubicBezTo>
                <a:cubicBezTo>
                  <a:pt x="102" y="173"/>
                  <a:pt x="102" y="173"/>
                  <a:pt x="102" y="173"/>
                </a:cubicBezTo>
                <a:close/>
                <a:moveTo>
                  <a:pt x="119" y="159"/>
                </a:moveTo>
                <a:cubicBezTo>
                  <a:pt x="109" y="170"/>
                  <a:pt x="109" y="170"/>
                  <a:pt x="109" y="170"/>
                </a:cubicBezTo>
                <a:cubicBezTo>
                  <a:pt x="118" y="214"/>
                  <a:pt x="118" y="214"/>
                  <a:pt x="118" y="214"/>
                </a:cubicBezTo>
                <a:cubicBezTo>
                  <a:pt x="158" y="214"/>
                  <a:pt x="158" y="214"/>
                  <a:pt x="158" y="214"/>
                </a:cubicBezTo>
                <a:cubicBezTo>
                  <a:pt x="157" y="188"/>
                  <a:pt x="141" y="166"/>
                  <a:pt x="119" y="159"/>
                </a:cubicBezTo>
                <a:close/>
                <a:moveTo>
                  <a:pt x="87" y="214"/>
                </a:moveTo>
                <a:cubicBezTo>
                  <a:pt x="96" y="170"/>
                  <a:pt x="96" y="170"/>
                  <a:pt x="96" y="170"/>
                </a:cubicBezTo>
                <a:cubicBezTo>
                  <a:pt x="86" y="159"/>
                  <a:pt x="86" y="159"/>
                  <a:pt x="86" y="159"/>
                </a:cubicBezTo>
                <a:cubicBezTo>
                  <a:pt x="64" y="166"/>
                  <a:pt x="48" y="188"/>
                  <a:pt x="47" y="214"/>
                </a:cubicBezTo>
                <a:cubicBezTo>
                  <a:pt x="87" y="214"/>
                  <a:pt x="87" y="214"/>
                  <a:pt x="87" y="214"/>
                </a:cubicBezTo>
                <a:close/>
                <a:moveTo>
                  <a:pt x="108" y="103"/>
                </a:moveTo>
                <a:cubicBezTo>
                  <a:pt x="107" y="103"/>
                  <a:pt x="107" y="103"/>
                  <a:pt x="106" y="104"/>
                </a:cubicBezTo>
                <a:cubicBezTo>
                  <a:pt x="93" y="110"/>
                  <a:pt x="77" y="111"/>
                  <a:pt x="70" y="111"/>
                </a:cubicBezTo>
                <a:cubicBezTo>
                  <a:pt x="70" y="113"/>
                  <a:pt x="69" y="115"/>
                  <a:pt x="69" y="117"/>
                </a:cubicBezTo>
                <a:cubicBezTo>
                  <a:pt x="69" y="126"/>
                  <a:pt x="73" y="135"/>
                  <a:pt x="79" y="141"/>
                </a:cubicBezTo>
                <a:cubicBezTo>
                  <a:pt x="85" y="147"/>
                  <a:pt x="94" y="151"/>
                  <a:pt x="103" y="151"/>
                </a:cubicBezTo>
                <a:cubicBezTo>
                  <a:pt x="113" y="151"/>
                  <a:pt x="121" y="147"/>
                  <a:pt x="127" y="141"/>
                </a:cubicBezTo>
                <a:cubicBezTo>
                  <a:pt x="133" y="135"/>
                  <a:pt x="137" y="126"/>
                  <a:pt x="137" y="117"/>
                </a:cubicBezTo>
                <a:cubicBezTo>
                  <a:pt x="137" y="115"/>
                  <a:pt x="137" y="112"/>
                  <a:pt x="136" y="110"/>
                </a:cubicBezTo>
                <a:cubicBezTo>
                  <a:pt x="133" y="110"/>
                  <a:pt x="130" y="110"/>
                  <a:pt x="127" y="109"/>
                </a:cubicBezTo>
                <a:cubicBezTo>
                  <a:pt x="121" y="108"/>
                  <a:pt x="114" y="106"/>
                  <a:pt x="108" y="103"/>
                </a:cubicBezTo>
                <a:close/>
                <a:moveTo>
                  <a:pt x="22" y="63"/>
                </a:moveTo>
                <a:cubicBezTo>
                  <a:pt x="22" y="232"/>
                  <a:pt x="22" y="232"/>
                  <a:pt x="22" y="232"/>
                </a:cubicBezTo>
                <a:cubicBezTo>
                  <a:pt x="184" y="232"/>
                  <a:pt x="184" y="232"/>
                  <a:pt x="184" y="232"/>
                </a:cubicBezTo>
                <a:cubicBezTo>
                  <a:pt x="184" y="63"/>
                  <a:pt x="184" y="63"/>
                  <a:pt x="184" y="63"/>
                </a:cubicBezTo>
                <a:lnTo>
                  <a:pt x="22" y="63"/>
                </a:lnTo>
                <a:close/>
              </a:path>
            </a:pathLst>
          </a:custGeom>
          <a:solidFill>
            <a:schemeClr val="bg1"/>
          </a:solidFill>
          <a:ln>
            <a:noFill/>
          </a:ln>
          <a:effectLst>
            <a:outerShdw algn="tl" blurRad="50800" dir="2700000" dist="38100" rotWithShape="0">
              <a:prstClr val="black">
                <a:alpha val="40000"/>
              </a:prstClr>
            </a:outerShdw>
          </a:effectLs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48" name="Freeform 26"/>
          <p:cNvSpPr>
            <a:spLocks noChangeAspect="1" noEditPoints="1"/>
          </p:cNvSpPr>
          <p:nvPr/>
        </p:nvSpPr>
        <p:spPr bwMode="auto">
          <a:xfrm>
            <a:off x="3375464" y="2859782"/>
            <a:ext cx="393212" cy="464705"/>
          </a:xfrm>
          <a:custGeom>
            <a:gdLst>
              <a:gd fmla="*/ 170 w 224" name="T0"/>
              <a:gd fmla="*/ 0 h 264" name="T1"/>
              <a:gd fmla="*/ 200 w 224" name="T2"/>
              <a:gd fmla="*/ 30 h 264" name="T3"/>
              <a:gd fmla="*/ 188 w 224" name="T4"/>
              <a:gd fmla="*/ 104 h 264" name="T5"/>
              <a:gd fmla="*/ 183 w 224" name="T6"/>
              <a:gd fmla="*/ 18 h 264" name="T7"/>
              <a:gd fmla="*/ 56 w 224" name="T8"/>
              <a:gd fmla="*/ 13 h 264" name="T9"/>
              <a:gd fmla="*/ 75 w 224" name="T10"/>
              <a:gd fmla="*/ 37 h 264" name="T11"/>
              <a:gd fmla="*/ 12 w 224" name="T12"/>
              <a:gd fmla="*/ 112 h 264" name="T13"/>
              <a:gd fmla="*/ 17 w 224" name="T14"/>
              <a:gd fmla="*/ 240 h 264" name="T15"/>
              <a:gd fmla="*/ 67 w 224" name="T16"/>
              <a:gd fmla="*/ 245 h 264" name="T17"/>
              <a:gd fmla="*/ 29 w 224" name="T18"/>
              <a:gd fmla="*/ 257 h 264" name="T19"/>
              <a:gd fmla="*/ 0 w 224" name="T20"/>
              <a:gd fmla="*/ 228 h 264" name="T21"/>
              <a:gd fmla="*/ 0 w 224" name="T22"/>
              <a:gd fmla="*/ 108 h 264" name="T23"/>
              <a:gd fmla="*/ 34 w 224" name="T24"/>
              <a:gd fmla="*/ 3 h 264" name="T25"/>
              <a:gd fmla="*/ 34 w 224" name="T26"/>
              <a:gd fmla="*/ 3 h 264" name="T27"/>
              <a:gd fmla="*/ 34 w 224" name="T28"/>
              <a:gd fmla="*/ 3 h 264" name="T29"/>
              <a:gd fmla="*/ 36 w 224" name="T30"/>
              <a:gd fmla="*/ 2 h 264" name="T31"/>
              <a:gd fmla="*/ 36 w 224" name="T32"/>
              <a:gd fmla="*/ 2 h 264" name="T33"/>
              <a:gd fmla="*/ 36 w 224" name="T34"/>
              <a:gd fmla="*/ 2 h 264" name="T35"/>
              <a:gd fmla="*/ 36 w 224" name="T36"/>
              <a:gd fmla="*/ 2 h 264" name="T37"/>
              <a:gd fmla="*/ 38 w 224" name="T38"/>
              <a:gd fmla="*/ 0 h 264" name="T39"/>
              <a:gd fmla="*/ 38 w 224" name="T40"/>
              <a:gd fmla="*/ 0 h 264" name="T41"/>
              <a:gd fmla="*/ 38 w 224" name="T42"/>
              <a:gd fmla="*/ 0 h 264" name="T43"/>
              <a:gd fmla="*/ 38 w 224" name="T44"/>
              <a:gd fmla="*/ 0 h 264" name="T45"/>
              <a:gd fmla="*/ 38 w 224" name="T46"/>
              <a:gd fmla="*/ 0 h 264" name="T47"/>
              <a:gd fmla="*/ 39 w 224" name="T48"/>
              <a:gd fmla="*/ 0 h 264" name="T49"/>
              <a:gd fmla="*/ 40 w 224" name="T50"/>
              <a:gd fmla="*/ 0 h 264" name="T51"/>
              <a:gd fmla="*/ 37 w 224" name="T52"/>
              <a:gd fmla="*/ 180 h 264" name="T53"/>
              <a:gd fmla="*/ 101 w 224" name="T54"/>
              <a:gd fmla="*/ 170 h 264" name="T55"/>
              <a:gd fmla="*/ 37 w 224" name="T56"/>
              <a:gd fmla="*/ 143 h 264" name="T57"/>
              <a:gd fmla="*/ 101 w 224" name="T58"/>
              <a:gd fmla="*/ 153 h 264" name="T59"/>
              <a:gd fmla="*/ 37 w 224" name="T60"/>
              <a:gd fmla="*/ 143 h 264" name="T61"/>
              <a:gd fmla="*/ 37 w 224" name="T62"/>
              <a:gd fmla="*/ 127 h 264" name="T63"/>
              <a:gd fmla="*/ 166 w 224" name="T64"/>
              <a:gd fmla="*/ 117 h 264" name="T65"/>
              <a:gd fmla="*/ 104 w 224" name="T66"/>
              <a:gd fmla="*/ 86 h 264" name="T67"/>
              <a:gd fmla="*/ 166 w 224" name="T68"/>
              <a:gd fmla="*/ 96 h 264" name="T69"/>
              <a:gd fmla="*/ 104 w 224" name="T70"/>
              <a:gd fmla="*/ 86 h 264" name="T71"/>
              <a:gd fmla="*/ 104 w 224" name="T72"/>
              <a:gd fmla="*/ 69 h 264" name="T73"/>
              <a:gd fmla="*/ 166 w 224" name="T74"/>
              <a:gd fmla="*/ 59 h 264" name="T75"/>
              <a:gd fmla="*/ 104 w 224" name="T76"/>
              <a:gd fmla="*/ 34 h 264" name="T77"/>
              <a:gd fmla="*/ 166 w 224" name="T78"/>
              <a:gd fmla="*/ 44 h 264" name="T79"/>
              <a:gd fmla="*/ 104 w 224" name="T80"/>
              <a:gd fmla="*/ 34 h 264" name="T81"/>
              <a:gd fmla="*/ 94 w 224" name="T82"/>
              <a:gd fmla="*/ 217 h 264" name="T83"/>
              <a:gd fmla="*/ 224 w 224" name="T84"/>
              <a:gd fmla="*/ 147 h 264" name="T85"/>
              <a:gd fmla="*/ 90 w 224" name="T86"/>
              <a:gd fmla="*/ 222 h 264" name="T87"/>
              <a:gd fmla="*/ 88 w 224" name="T88"/>
              <a:gd fmla="*/ 264 h 264" name="T89"/>
              <a:gd fmla="*/ 90 w 224" name="T90"/>
              <a:gd fmla="*/ 222 h 264" name="T91"/>
              <a:gd fmla="*/ 188 w 224" name="T92"/>
              <a:gd fmla="*/ 205 h 264" name="T93"/>
              <a:gd fmla="*/ 183 w 224" name="T94"/>
              <a:gd fmla="*/ 240 h 264" name="T95"/>
              <a:gd fmla="*/ 147 w 224" name="T96"/>
              <a:gd fmla="*/ 245 h 264" name="T97"/>
              <a:gd fmla="*/ 145 w 224" name="T98"/>
              <a:gd fmla="*/ 257 h 264" name="T99"/>
              <a:gd fmla="*/ 191 w 224" name="T100"/>
              <a:gd fmla="*/ 248 h 264" name="T101"/>
              <a:gd fmla="*/ 200 w 224" name="T102"/>
              <a:gd fmla="*/ 192 h 264" name="T103"/>
              <a:gd fmla="*/ 62 w 224" name="T104"/>
              <a:gd fmla="*/ 34 h 264" name="T105"/>
              <a:gd fmla="*/ 22 w 224" name="T106"/>
              <a:gd fmla="*/ 81 h 264" name="T10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b="b" l="0" r="r" t="0"/>
            <a:pathLst>
              <a:path h="264" w="224">
                <a:moveTo>
                  <a:pt x="40" y="0"/>
                </a:moveTo>
                <a:cubicBezTo>
                  <a:pt x="170" y="0"/>
                  <a:pt x="170" y="0"/>
                  <a:pt x="170" y="0"/>
                </a:cubicBezTo>
                <a:cubicBezTo>
                  <a:pt x="179" y="0"/>
                  <a:pt x="186" y="3"/>
                  <a:pt x="191" y="9"/>
                </a:cubicBezTo>
                <a:cubicBezTo>
                  <a:pt x="197" y="14"/>
                  <a:pt x="200" y="21"/>
                  <a:pt x="200" y="30"/>
                </a:cubicBezTo>
                <a:cubicBezTo>
                  <a:pt x="200" y="92"/>
                  <a:pt x="200" y="92"/>
                  <a:pt x="200" y="92"/>
                </a:cubicBezTo>
                <a:cubicBezTo>
                  <a:pt x="188" y="104"/>
                  <a:pt x="188" y="104"/>
                  <a:pt x="188" y="104"/>
                </a:cubicBezTo>
                <a:cubicBezTo>
                  <a:pt x="188" y="30"/>
                  <a:pt x="188" y="30"/>
                  <a:pt x="188" y="30"/>
                </a:cubicBezTo>
                <a:cubicBezTo>
                  <a:pt x="188" y="25"/>
                  <a:pt x="186" y="21"/>
                  <a:pt x="183" y="18"/>
                </a:cubicBezTo>
                <a:cubicBezTo>
                  <a:pt x="179" y="14"/>
                  <a:pt x="175" y="13"/>
                  <a:pt x="170" y="13"/>
                </a:cubicBezTo>
                <a:cubicBezTo>
                  <a:pt x="56" y="13"/>
                  <a:pt x="56" y="13"/>
                  <a:pt x="56" y="13"/>
                </a:cubicBezTo>
                <a:cubicBezTo>
                  <a:pt x="75" y="28"/>
                  <a:pt x="75" y="28"/>
                  <a:pt x="75" y="28"/>
                </a:cubicBezTo>
                <a:cubicBezTo>
                  <a:pt x="77" y="30"/>
                  <a:pt x="77" y="34"/>
                  <a:pt x="75" y="37"/>
                </a:cubicBezTo>
                <a:cubicBezTo>
                  <a:pt x="75" y="37"/>
                  <a:pt x="75" y="37"/>
                  <a:pt x="75" y="37"/>
                </a:cubicBezTo>
                <a:cubicBezTo>
                  <a:pt x="12" y="112"/>
                  <a:pt x="12" y="112"/>
                  <a:pt x="12" y="112"/>
                </a:cubicBezTo>
                <a:cubicBezTo>
                  <a:pt x="12" y="228"/>
                  <a:pt x="12" y="228"/>
                  <a:pt x="12" y="228"/>
                </a:cubicBezTo>
                <a:cubicBezTo>
                  <a:pt x="12" y="232"/>
                  <a:pt x="14" y="236"/>
                  <a:pt x="17" y="240"/>
                </a:cubicBezTo>
                <a:cubicBezTo>
                  <a:pt x="20" y="243"/>
                  <a:pt x="25" y="245"/>
                  <a:pt x="29" y="245"/>
                </a:cubicBezTo>
                <a:cubicBezTo>
                  <a:pt x="67" y="245"/>
                  <a:pt x="67" y="245"/>
                  <a:pt x="67" y="245"/>
                </a:cubicBezTo>
                <a:cubicBezTo>
                  <a:pt x="62" y="257"/>
                  <a:pt x="62" y="257"/>
                  <a:pt x="62" y="257"/>
                </a:cubicBezTo>
                <a:cubicBezTo>
                  <a:pt x="29" y="257"/>
                  <a:pt x="29" y="257"/>
                  <a:pt x="29" y="257"/>
                </a:cubicBezTo>
                <a:cubicBezTo>
                  <a:pt x="21" y="257"/>
                  <a:pt x="14" y="254"/>
                  <a:pt x="9" y="248"/>
                </a:cubicBezTo>
                <a:cubicBezTo>
                  <a:pt x="3" y="243"/>
                  <a:pt x="0" y="236"/>
                  <a:pt x="0" y="228"/>
                </a:cubicBezTo>
                <a:cubicBezTo>
                  <a:pt x="0" y="110"/>
                  <a:pt x="0" y="110"/>
                  <a:pt x="0" y="110"/>
                </a:cubicBezTo>
                <a:cubicBezTo>
                  <a:pt x="0" y="109"/>
                  <a:pt x="0" y="108"/>
                  <a:pt x="0" y="108"/>
                </a:cubicBezTo>
                <a:cubicBezTo>
                  <a:pt x="34" y="5"/>
                  <a:pt x="34" y="5"/>
                  <a:pt x="34" y="5"/>
                </a:cubicBezTo>
                <a:cubicBezTo>
                  <a:pt x="34" y="4"/>
                  <a:pt x="34" y="4"/>
                  <a:pt x="34" y="3"/>
                </a:cubicBezTo>
                <a:cubicBezTo>
                  <a:pt x="34" y="3"/>
                  <a:pt x="34" y="3"/>
                  <a:pt x="34" y="3"/>
                </a:cubicBezTo>
                <a:cubicBezTo>
                  <a:pt x="34" y="3"/>
                  <a:pt x="34" y="3"/>
                  <a:pt x="34" y="3"/>
                </a:cubicBezTo>
                <a:cubicBezTo>
                  <a:pt x="34" y="3"/>
                  <a:pt x="34" y="3"/>
                  <a:pt x="34" y="3"/>
                </a:cubicBezTo>
                <a:cubicBezTo>
                  <a:pt x="34" y="3"/>
                  <a:pt x="34" y="3"/>
                  <a:pt x="34" y="3"/>
                </a:cubicBezTo>
                <a:cubicBezTo>
                  <a:pt x="34" y="3"/>
                  <a:pt x="34" y="3"/>
                  <a:pt x="34" y="3"/>
                </a:cubicBezTo>
                <a:cubicBezTo>
                  <a:pt x="35" y="3"/>
                  <a:pt x="35" y="2"/>
                  <a:pt x="36" y="2"/>
                </a:cubicBezTo>
                <a:cubicBezTo>
                  <a:pt x="36" y="2"/>
                  <a:pt x="36" y="2"/>
                  <a:pt x="36" y="2"/>
                </a:cubicBezTo>
                <a:cubicBezTo>
                  <a:pt x="36" y="2"/>
                  <a:pt x="36" y="2"/>
                  <a:pt x="36" y="2"/>
                </a:cubicBezTo>
                <a:cubicBezTo>
                  <a:pt x="36" y="2"/>
                  <a:pt x="36" y="2"/>
                  <a:pt x="36" y="2"/>
                </a:cubicBezTo>
                <a:cubicBezTo>
                  <a:pt x="36" y="2"/>
                  <a:pt x="36" y="2"/>
                  <a:pt x="36" y="2"/>
                </a:cubicBezTo>
                <a:cubicBezTo>
                  <a:pt x="36" y="2"/>
                  <a:pt x="36" y="2"/>
                  <a:pt x="36" y="2"/>
                </a:cubicBezTo>
                <a:cubicBezTo>
                  <a:pt x="36" y="2"/>
                  <a:pt x="36" y="2"/>
                  <a:pt x="36" y="2"/>
                </a:cubicBezTo>
                <a:cubicBezTo>
                  <a:pt x="36" y="1"/>
                  <a:pt x="36" y="1"/>
                  <a:pt x="36" y="1"/>
                </a:cubicBezTo>
                <a:cubicBezTo>
                  <a:pt x="36" y="1"/>
                  <a:pt x="37" y="1"/>
                  <a:pt x="38" y="0"/>
                </a:cubicBezTo>
                <a:cubicBezTo>
                  <a:pt x="38" y="0"/>
                  <a:pt x="38" y="0"/>
                  <a:pt x="38" y="0"/>
                </a:cubicBezTo>
                <a:cubicBezTo>
                  <a:pt x="38" y="0"/>
                  <a:pt x="38" y="0"/>
                  <a:pt x="38" y="0"/>
                </a:cubicBezTo>
                <a:cubicBezTo>
                  <a:pt x="38" y="0"/>
                  <a:pt x="38" y="0"/>
                  <a:pt x="38" y="0"/>
                </a:cubicBezTo>
                <a:cubicBezTo>
                  <a:pt x="38" y="0"/>
                  <a:pt x="38" y="0"/>
                  <a:pt x="38" y="0"/>
                </a:cubicBezTo>
                <a:cubicBezTo>
                  <a:pt x="38" y="0"/>
                  <a:pt x="38" y="0"/>
                  <a:pt x="38" y="0"/>
                </a:cubicBezTo>
                <a:cubicBezTo>
                  <a:pt x="38" y="0"/>
                  <a:pt x="38" y="0"/>
                  <a:pt x="38" y="0"/>
                </a:cubicBezTo>
                <a:cubicBezTo>
                  <a:pt x="38" y="0"/>
                  <a:pt x="38" y="0"/>
                  <a:pt x="38" y="0"/>
                </a:cubicBezTo>
                <a:cubicBezTo>
                  <a:pt x="38" y="0"/>
                  <a:pt x="38" y="0"/>
                  <a:pt x="38" y="0"/>
                </a:cubicBezTo>
                <a:cubicBezTo>
                  <a:pt x="39" y="0"/>
                  <a:pt x="39" y="0"/>
                  <a:pt x="39" y="0"/>
                </a:cubicBezTo>
                <a:cubicBezTo>
                  <a:pt x="39" y="0"/>
                  <a:pt x="39" y="0"/>
                  <a:pt x="39" y="0"/>
                </a:cubicBezTo>
                <a:cubicBezTo>
                  <a:pt x="39" y="0"/>
                  <a:pt x="39" y="0"/>
                  <a:pt x="40" y="0"/>
                </a:cubicBezTo>
                <a:cubicBezTo>
                  <a:pt x="40" y="0"/>
                  <a:pt x="40" y="0"/>
                  <a:pt x="40" y="0"/>
                </a:cubicBezTo>
                <a:close/>
                <a:moveTo>
                  <a:pt x="37" y="170"/>
                </a:moveTo>
                <a:cubicBezTo>
                  <a:pt x="37" y="180"/>
                  <a:pt x="37" y="180"/>
                  <a:pt x="37" y="180"/>
                </a:cubicBezTo>
                <a:cubicBezTo>
                  <a:pt x="101" y="180"/>
                  <a:pt x="101" y="180"/>
                  <a:pt x="101" y="180"/>
                </a:cubicBezTo>
                <a:cubicBezTo>
                  <a:pt x="101" y="170"/>
                  <a:pt x="101" y="170"/>
                  <a:pt x="101" y="170"/>
                </a:cubicBezTo>
                <a:cubicBezTo>
                  <a:pt x="37" y="170"/>
                  <a:pt x="37" y="170"/>
                  <a:pt x="37" y="170"/>
                </a:cubicBezTo>
                <a:close/>
                <a:moveTo>
                  <a:pt x="37" y="143"/>
                </a:moveTo>
                <a:cubicBezTo>
                  <a:pt x="37" y="153"/>
                  <a:pt x="37" y="153"/>
                  <a:pt x="37" y="153"/>
                </a:cubicBezTo>
                <a:cubicBezTo>
                  <a:pt x="101" y="153"/>
                  <a:pt x="101" y="153"/>
                  <a:pt x="101" y="153"/>
                </a:cubicBezTo>
                <a:cubicBezTo>
                  <a:pt x="101" y="143"/>
                  <a:pt x="101" y="143"/>
                  <a:pt x="101" y="143"/>
                </a:cubicBezTo>
                <a:cubicBezTo>
                  <a:pt x="37" y="143"/>
                  <a:pt x="37" y="143"/>
                  <a:pt x="37" y="143"/>
                </a:cubicBezTo>
                <a:close/>
                <a:moveTo>
                  <a:pt x="37" y="117"/>
                </a:moveTo>
                <a:cubicBezTo>
                  <a:pt x="37" y="127"/>
                  <a:pt x="37" y="127"/>
                  <a:pt x="37" y="127"/>
                </a:cubicBezTo>
                <a:cubicBezTo>
                  <a:pt x="166" y="127"/>
                  <a:pt x="166" y="127"/>
                  <a:pt x="166" y="127"/>
                </a:cubicBezTo>
                <a:cubicBezTo>
                  <a:pt x="166" y="117"/>
                  <a:pt x="166" y="117"/>
                  <a:pt x="166" y="117"/>
                </a:cubicBezTo>
                <a:cubicBezTo>
                  <a:pt x="37" y="117"/>
                  <a:pt x="37" y="117"/>
                  <a:pt x="37" y="117"/>
                </a:cubicBezTo>
                <a:close/>
                <a:moveTo>
                  <a:pt x="104" y="86"/>
                </a:moveTo>
                <a:cubicBezTo>
                  <a:pt x="104" y="96"/>
                  <a:pt x="104" y="96"/>
                  <a:pt x="104" y="96"/>
                </a:cubicBezTo>
                <a:cubicBezTo>
                  <a:pt x="166" y="96"/>
                  <a:pt x="166" y="96"/>
                  <a:pt x="166" y="96"/>
                </a:cubicBezTo>
                <a:cubicBezTo>
                  <a:pt x="166" y="86"/>
                  <a:pt x="166" y="86"/>
                  <a:pt x="166" y="86"/>
                </a:cubicBezTo>
                <a:cubicBezTo>
                  <a:pt x="104" y="86"/>
                  <a:pt x="104" y="86"/>
                  <a:pt x="104" y="86"/>
                </a:cubicBezTo>
                <a:close/>
                <a:moveTo>
                  <a:pt x="104" y="59"/>
                </a:moveTo>
                <a:cubicBezTo>
                  <a:pt x="104" y="69"/>
                  <a:pt x="104" y="69"/>
                  <a:pt x="104" y="69"/>
                </a:cubicBezTo>
                <a:cubicBezTo>
                  <a:pt x="166" y="69"/>
                  <a:pt x="166" y="69"/>
                  <a:pt x="166" y="69"/>
                </a:cubicBezTo>
                <a:cubicBezTo>
                  <a:pt x="166" y="59"/>
                  <a:pt x="166" y="59"/>
                  <a:pt x="166" y="59"/>
                </a:cubicBezTo>
                <a:cubicBezTo>
                  <a:pt x="104" y="59"/>
                  <a:pt x="104" y="59"/>
                  <a:pt x="104" y="59"/>
                </a:cubicBezTo>
                <a:close/>
                <a:moveTo>
                  <a:pt x="104" y="34"/>
                </a:moveTo>
                <a:cubicBezTo>
                  <a:pt x="104" y="44"/>
                  <a:pt x="104" y="44"/>
                  <a:pt x="104" y="44"/>
                </a:cubicBezTo>
                <a:cubicBezTo>
                  <a:pt x="166" y="44"/>
                  <a:pt x="166" y="44"/>
                  <a:pt x="166" y="44"/>
                </a:cubicBezTo>
                <a:cubicBezTo>
                  <a:pt x="166" y="34"/>
                  <a:pt x="166" y="34"/>
                  <a:pt x="166" y="34"/>
                </a:cubicBezTo>
                <a:cubicBezTo>
                  <a:pt x="104" y="34"/>
                  <a:pt x="104" y="34"/>
                  <a:pt x="104" y="34"/>
                </a:cubicBezTo>
                <a:close/>
                <a:moveTo>
                  <a:pt x="194" y="117"/>
                </a:moveTo>
                <a:cubicBezTo>
                  <a:pt x="94" y="217"/>
                  <a:pt x="94" y="217"/>
                  <a:pt x="94" y="217"/>
                </a:cubicBezTo>
                <a:cubicBezTo>
                  <a:pt x="124" y="248"/>
                  <a:pt x="124" y="248"/>
                  <a:pt x="124" y="248"/>
                </a:cubicBezTo>
                <a:cubicBezTo>
                  <a:pt x="224" y="147"/>
                  <a:pt x="224" y="147"/>
                  <a:pt x="224" y="147"/>
                </a:cubicBezTo>
                <a:cubicBezTo>
                  <a:pt x="194" y="117"/>
                  <a:pt x="194" y="117"/>
                  <a:pt x="194" y="117"/>
                </a:cubicBezTo>
                <a:close/>
                <a:moveTo>
                  <a:pt x="90" y="222"/>
                </a:moveTo>
                <a:cubicBezTo>
                  <a:pt x="78" y="255"/>
                  <a:pt x="78" y="255"/>
                  <a:pt x="78" y="255"/>
                </a:cubicBezTo>
                <a:cubicBezTo>
                  <a:pt x="88" y="264"/>
                  <a:pt x="88" y="264"/>
                  <a:pt x="88" y="264"/>
                </a:cubicBezTo>
                <a:cubicBezTo>
                  <a:pt x="120" y="252"/>
                  <a:pt x="120" y="252"/>
                  <a:pt x="120" y="252"/>
                </a:cubicBezTo>
                <a:cubicBezTo>
                  <a:pt x="90" y="222"/>
                  <a:pt x="90" y="222"/>
                  <a:pt x="90" y="222"/>
                </a:cubicBezTo>
                <a:close/>
                <a:moveTo>
                  <a:pt x="200" y="192"/>
                </a:moveTo>
                <a:cubicBezTo>
                  <a:pt x="188" y="205"/>
                  <a:pt x="188" y="205"/>
                  <a:pt x="188" y="205"/>
                </a:cubicBezTo>
                <a:cubicBezTo>
                  <a:pt x="188" y="228"/>
                  <a:pt x="188" y="228"/>
                  <a:pt x="188" y="228"/>
                </a:cubicBezTo>
                <a:cubicBezTo>
                  <a:pt x="188" y="232"/>
                  <a:pt x="186" y="236"/>
                  <a:pt x="183" y="240"/>
                </a:cubicBezTo>
                <a:cubicBezTo>
                  <a:pt x="179" y="243"/>
                  <a:pt x="175" y="245"/>
                  <a:pt x="170" y="245"/>
                </a:cubicBezTo>
                <a:cubicBezTo>
                  <a:pt x="147" y="245"/>
                  <a:pt x="147" y="245"/>
                  <a:pt x="147" y="245"/>
                </a:cubicBezTo>
                <a:cubicBezTo>
                  <a:pt x="140" y="252"/>
                  <a:pt x="140" y="252"/>
                  <a:pt x="140" y="252"/>
                </a:cubicBezTo>
                <a:cubicBezTo>
                  <a:pt x="145" y="257"/>
                  <a:pt x="145" y="257"/>
                  <a:pt x="145" y="257"/>
                </a:cubicBezTo>
                <a:cubicBezTo>
                  <a:pt x="170" y="257"/>
                  <a:pt x="170" y="257"/>
                  <a:pt x="170" y="257"/>
                </a:cubicBezTo>
                <a:cubicBezTo>
                  <a:pt x="179" y="257"/>
                  <a:pt x="186" y="254"/>
                  <a:pt x="191" y="248"/>
                </a:cubicBezTo>
                <a:cubicBezTo>
                  <a:pt x="197" y="243"/>
                  <a:pt x="200" y="236"/>
                  <a:pt x="200" y="228"/>
                </a:cubicBezTo>
                <a:cubicBezTo>
                  <a:pt x="200" y="192"/>
                  <a:pt x="200" y="192"/>
                  <a:pt x="200" y="192"/>
                </a:cubicBezTo>
                <a:close/>
                <a:moveTo>
                  <a:pt x="22" y="81"/>
                </a:moveTo>
                <a:cubicBezTo>
                  <a:pt x="62" y="34"/>
                  <a:pt x="62" y="34"/>
                  <a:pt x="62" y="34"/>
                </a:cubicBezTo>
                <a:cubicBezTo>
                  <a:pt x="43" y="17"/>
                  <a:pt x="43" y="17"/>
                  <a:pt x="43" y="17"/>
                </a:cubicBezTo>
                <a:lnTo>
                  <a:pt x="22" y="81"/>
                </a:lnTo>
                <a:close/>
              </a:path>
            </a:pathLst>
          </a:custGeom>
          <a:solidFill>
            <a:schemeClr val="bg1"/>
          </a:solidFill>
          <a:ln>
            <a:noFill/>
          </a:ln>
          <a:effectLst>
            <a:outerShdw algn="tl" blurRad="50800" dir="2700000" dist="38100" rotWithShape="0">
              <a:prstClr val="black">
                <a:alpha val="40000"/>
              </a:prstClr>
            </a:outerShdw>
          </a:effectLs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grpSp>
        <p:nvGrpSpPr>
          <p:cNvPr id="49" name="Group 20"/>
          <p:cNvGrpSpPr>
            <a:grpSpLocks noChangeAspect="1"/>
          </p:cNvGrpSpPr>
          <p:nvPr/>
        </p:nvGrpSpPr>
        <p:grpSpPr>
          <a:xfrm>
            <a:off x="3656472" y="3874902"/>
            <a:ext cx="548882" cy="454186"/>
            <a:chOff x="1066" y="1895"/>
            <a:chExt cx="314" cy="241"/>
          </a:xfrm>
          <a:solidFill>
            <a:schemeClr val="bg1"/>
          </a:solidFill>
          <a:effectLst>
            <a:outerShdw algn="tl" blurRad="25400" dir="2700000" dist="25400" rotWithShape="0">
              <a:prstClr val="black">
                <a:alpha val="40000"/>
              </a:prstClr>
            </a:outerShdw>
          </a:effectLst>
        </p:grpSpPr>
        <p:sp>
          <p:nvSpPr>
            <p:cNvPr id="50" name="Freeform 21"/>
            <p:cNvSpPr/>
            <p:nvPr/>
          </p:nvSpPr>
          <p:spPr bwMode="auto">
            <a:xfrm>
              <a:off x="1066" y="2128"/>
              <a:ext cx="314" cy="8"/>
            </a:xfrm>
            <a:custGeom>
              <a:gdLst>
                <a:gd fmla="*/ 2 w 76" name="T0"/>
                <a:gd fmla="*/ 2 h 2" name="T1"/>
                <a:gd fmla="*/ 0 w 76" name="T2"/>
                <a:gd fmla="*/ 1 h 2" name="T3"/>
                <a:gd fmla="*/ 2 w 76" name="T4"/>
                <a:gd fmla="*/ 0 h 2" name="T5"/>
                <a:gd fmla="*/ 75 w 76" name="T6"/>
                <a:gd fmla="*/ 0 h 2" name="T7"/>
                <a:gd fmla="*/ 76 w 76" name="T8"/>
                <a:gd fmla="*/ 1 h 2" name="T9"/>
                <a:gd fmla="*/ 75 w 76" name="T10"/>
                <a:gd fmla="*/ 2 h 2" name="T11"/>
                <a:gd fmla="*/ 2 w 76" name="T12"/>
                <a:gd fmla="*/ 2 h 2" name="T13"/>
              </a:gdLst>
              <a:cxnLst>
                <a:cxn ang="0">
                  <a:pos x="T0" y="T1"/>
                </a:cxn>
                <a:cxn ang="0">
                  <a:pos x="T2" y="T3"/>
                </a:cxn>
                <a:cxn ang="0">
                  <a:pos x="T4" y="T5"/>
                </a:cxn>
                <a:cxn ang="0">
                  <a:pos x="T6" y="T7"/>
                </a:cxn>
                <a:cxn ang="0">
                  <a:pos x="T8" y="T9"/>
                </a:cxn>
                <a:cxn ang="0">
                  <a:pos x="T10" y="T11"/>
                </a:cxn>
                <a:cxn ang="0">
                  <a:pos x="T12" y="T13"/>
                </a:cxn>
              </a:cxnLst>
              <a:rect b="b" l="0" r="r" t="0"/>
              <a:pathLst>
                <a:path h="2" w="76">
                  <a:moveTo>
                    <a:pt x="2" y="2"/>
                  </a:moveTo>
                  <a:cubicBezTo>
                    <a:pt x="1" y="2"/>
                    <a:pt x="0" y="2"/>
                    <a:pt x="0" y="1"/>
                  </a:cubicBezTo>
                  <a:cubicBezTo>
                    <a:pt x="0" y="0"/>
                    <a:pt x="1" y="0"/>
                    <a:pt x="2" y="0"/>
                  </a:cubicBezTo>
                  <a:cubicBezTo>
                    <a:pt x="75" y="0"/>
                    <a:pt x="75" y="0"/>
                    <a:pt x="75" y="0"/>
                  </a:cubicBezTo>
                  <a:cubicBezTo>
                    <a:pt x="75" y="0"/>
                    <a:pt x="76" y="0"/>
                    <a:pt x="76" y="1"/>
                  </a:cubicBezTo>
                  <a:cubicBezTo>
                    <a:pt x="76" y="2"/>
                    <a:pt x="75" y="2"/>
                    <a:pt x="75" y="2"/>
                  </a:cubicBezTo>
                  <a:lnTo>
                    <a:pt x="2" y="2"/>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51" name="Rectangle 22"/>
            <p:cNvSpPr>
              <a:spLocks noChangeArrowheads="1"/>
            </p:cNvSpPr>
            <p:nvPr/>
          </p:nvSpPr>
          <p:spPr bwMode="auto">
            <a:xfrm>
              <a:off x="1107" y="1949"/>
              <a:ext cx="46" cy="154"/>
            </a:xfrm>
            <a:prstGeom prst="rect">
              <a:avLst/>
            </a:prstGeom>
            <a:grpFill/>
            <a:ln>
              <a:noFill/>
            </a:ln>
            <a:extLst>
              <a:ext uri="{91240B29-F687-4F45-9708-019B960494DF}">
                <a14:hiddenLine w="9525">
                  <a:solidFill>
                    <a:srgbClr val="000000"/>
                  </a:solidFill>
                  <a:miter lim="800000"/>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52" name="Rectangle 23"/>
            <p:cNvSpPr>
              <a:spLocks noChangeArrowheads="1"/>
            </p:cNvSpPr>
            <p:nvPr/>
          </p:nvSpPr>
          <p:spPr bwMode="auto">
            <a:xfrm>
              <a:off x="1173" y="1895"/>
              <a:ext cx="46" cy="208"/>
            </a:xfrm>
            <a:prstGeom prst="rect">
              <a:avLst/>
            </a:prstGeom>
            <a:grpFill/>
            <a:ln>
              <a:noFill/>
            </a:ln>
            <a:extLst>
              <a:ext uri="{91240B29-F687-4F45-9708-019B960494DF}">
                <a14:hiddenLine w="9525">
                  <a:solidFill>
                    <a:srgbClr val="000000"/>
                  </a:solidFill>
                  <a:miter lim="800000"/>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53" name="Rectangle 24"/>
            <p:cNvSpPr>
              <a:spLocks noChangeArrowheads="1"/>
            </p:cNvSpPr>
            <p:nvPr/>
          </p:nvSpPr>
          <p:spPr bwMode="auto">
            <a:xfrm>
              <a:off x="1235" y="1961"/>
              <a:ext cx="46" cy="142"/>
            </a:xfrm>
            <a:prstGeom prst="rect">
              <a:avLst/>
            </a:prstGeom>
            <a:grpFill/>
            <a:ln>
              <a:noFill/>
            </a:ln>
            <a:extLst>
              <a:ext uri="{91240B29-F687-4F45-9708-019B960494DF}">
                <a14:hiddenLine w="9525">
                  <a:solidFill>
                    <a:srgbClr val="000000"/>
                  </a:solidFill>
                  <a:miter lim="800000"/>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54" name="Rectangle 25"/>
            <p:cNvSpPr>
              <a:spLocks noChangeArrowheads="1"/>
            </p:cNvSpPr>
            <p:nvPr/>
          </p:nvSpPr>
          <p:spPr bwMode="auto">
            <a:xfrm>
              <a:off x="1306" y="2007"/>
              <a:ext cx="45" cy="96"/>
            </a:xfrm>
            <a:prstGeom prst="rect">
              <a:avLst/>
            </a:prstGeom>
            <a:grpFill/>
            <a:ln>
              <a:noFill/>
            </a:ln>
            <a:extLst>
              <a:ext uri="{91240B29-F687-4F45-9708-019B960494DF}">
                <a14:hiddenLine w="9525">
                  <a:solidFill>
                    <a:srgbClr val="000000"/>
                  </a:solidFill>
                  <a:miter lim="800000"/>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grpSp>
      <p:sp>
        <p:nvSpPr>
          <p:cNvPr id="55" name="Freeform 44"/>
          <p:cNvSpPr>
            <a:spLocks noEditPoints="1"/>
          </p:cNvSpPr>
          <p:nvPr/>
        </p:nvSpPr>
        <p:spPr bwMode="auto">
          <a:xfrm>
            <a:off x="4698787" y="3836509"/>
            <a:ext cx="567694" cy="530931"/>
          </a:xfrm>
          <a:custGeom>
            <a:gdLst>
              <a:gd fmla="*/ 139 w 276" name="T0"/>
              <a:gd fmla="*/ 161 h 239" name="T1"/>
              <a:gd fmla="*/ 111 w 276" name="T2"/>
              <a:gd fmla="*/ 161 h 239" name="T3"/>
              <a:gd fmla="*/ 111 w 276" name="T4"/>
              <a:gd fmla="*/ 190 h 239" name="T5"/>
              <a:gd fmla="*/ 139 w 276" name="T6"/>
              <a:gd fmla="*/ 190 h 239" name="T7"/>
              <a:gd fmla="*/ 139 w 276" name="T8"/>
              <a:gd fmla="*/ 161 h 239" name="T9"/>
              <a:gd fmla="*/ 63 w 276" name="T10"/>
              <a:gd fmla="*/ 112 h 239" name="T11"/>
              <a:gd fmla="*/ 137 w 276" name="T12"/>
              <a:gd fmla="*/ 38 h 239" name="T13"/>
              <a:gd fmla="*/ 210 w 276" name="T14"/>
              <a:gd fmla="*/ 112 h 239" name="T15"/>
              <a:gd fmla="*/ 63 w 276" name="T16"/>
              <a:gd fmla="*/ 112 h 239" name="T17"/>
              <a:gd fmla="*/ 137 w 276" name="T18"/>
              <a:gd fmla="*/ 0 h 239" name="T19"/>
              <a:gd fmla="*/ 127 w 276" name="T20"/>
              <a:gd fmla="*/ 10 h 239" name="T21"/>
              <a:gd fmla="*/ 21 w 276" name="T22"/>
              <a:gd fmla="*/ 116 h 239" name="T23"/>
              <a:gd fmla="*/ 0 w 276" name="T24"/>
              <a:gd fmla="*/ 140 h 239" name="T25"/>
              <a:gd fmla="*/ 56 w 276" name="T26"/>
              <a:gd fmla="*/ 140 h 239" name="T27"/>
              <a:gd fmla="*/ 56 w 276" name="T28"/>
              <a:gd fmla="*/ 239 h 239" name="T29"/>
              <a:gd fmla="*/ 85 w 276" name="T30"/>
              <a:gd fmla="*/ 239 h 239" name="T31"/>
              <a:gd fmla="*/ 85 w 276" name="T32"/>
              <a:gd fmla="*/ 140 h 239" name="T33"/>
              <a:gd fmla="*/ 184 w 276" name="T34"/>
              <a:gd fmla="*/ 140 h 239" name="T35"/>
              <a:gd fmla="*/ 184 w 276" name="T36"/>
              <a:gd fmla="*/ 239 h 239" name="T37"/>
              <a:gd fmla="*/ 213 w 276" name="T38"/>
              <a:gd fmla="*/ 239 h 239" name="T39"/>
              <a:gd fmla="*/ 213 w 276" name="T40"/>
              <a:gd fmla="*/ 140 h 239" name="T41"/>
              <a:gd fmla="*/ 276 w 276" name="T42"/>
              <a:gd fmla="*/ 140 h 239" name="T43"/>
              <a:gd fmla="*/ 253 w 276" name="T44"/>
              <a:gd fmla="*/ 116 h 239" name="T45"/>
              <a:gd fmla="*/ 146 w 276" name="T46"/>
              <a:gd fmla="*/ 10 h 239" name="T47"/>
              <a:gd fmla="*/ 137 w 276" name="T48"/>
              <a:gd fmla="*/ 0 h 239" name="T4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b="b" l="0" r="r" t="0"/>
            <a:pathLst>
              <a:path h="239" w="276">
                <a:moveTo>
                  <a:pt x="139" y="161"/>
                </a:moveTo>
                <a:lnTo>
                  <a:pt x="111" y="161"/>
                </a:lnTo>
                <a:lnTo>
                  <a:pt x="111" y="190"/>
                </a:lnTo>
                <a:lnTo>
                  <a:pt x="139" y="190"/>
                </a:lnTo>
                <a:lnTo>
                  <a:pt x="139" y="161"/>
                </a:lnTo>
                <a:moveTo>
                  <a:pt x="63" y="112"/>
                </a:moveTo>
                <a:lnTo>
                  <a:pt x="137" y="38"/>
                </a:lnTo>
                <a:lnTo>
                  <a:pt x="210" y="112"/>
                </a:lnTo>
                <a:lnTo>
                  <a:pt x="63" y="112"/>
                </a:lnTo>
                <a:moveTo>
                  <a:pt x="137" y="0"/>
                </a:moveTo>
                <a:lnTo>
                  <a:pt x="127" y="10"/>
                </a:lnTo>
                <a:lnTo>
                  <a:pt x="21" y="116"/>
                </a:lnTo>
                <a:lnTo>
                  <a:pt x="0" y="140"/>
                </a:lnTo>
                <a:lnTo>
                  <a:pt x="56" y="140"/>
                </a:lnTo>
                <a:lnTo>
                  <a:pt x="56" y="239"/>
                </a:lnTo>
                <a:lnTo>
                  <a:pt x="85" y="239"/>
                </a:lnTo>
                <a:lnTo>
                  <a:pt x="85" y="140"/>
                </a:lnTo>
                <a:lnTo>
                  <a:pt x="184" y="140"/>
                </a:lnTo>
                <a:lnTo>
                  <a:pt x="184" y="239"/>
                </a:lnTo>
                <a:lnTo>
                  <a:pt x="213" y="239"/>
                </a:lnTo>
                <a:lnTo>
                  <a:pt x="213" y="140"/>
                </a:lnTo>
                <a:lnTo>
                  <a:pt x="276" y="140"/>
                </a:lnTo>
                <a:lnTo>
                  <a:pt x="253" y="116"/>
                </a:lnTo>
                <a:lnTo>
                  <a:pt x="146" y="10"/>
                </a:lnTo>
                <a:lnTo>
                  <a:pt x="137" y="0"/>
                </a:lnTo>
              </a:path>
            </a:pathLst>
          </a:custGeom>
          <a:solidFill>
            <a:schemeClr val="bg1"/>
          </a:solidFill>
          <a:ln>
            <a:noFill/>
          </a:ln>
          <a:effectLst>
            <a:outerShdw algn="tl" blurRad="50800" dir="2700000" dist="38100" rotWithShape="0">
              <a:prstClr val="black">
                <a:alpha val="40000"/>
              </a:prstClr>
            </a:outerShdw>
          </a:effectLs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56" name="Freeform 48"/>
          <p:cNvSpPr>
            <a:spLocks noEditPoints="1"/>
          </p:cNvSpPr>
          <p:nvPr/>
        </p:nvSpPr>
        <p:spPr bwMode="auto">
          <a:xfrm>
            <a:off x="5119403" y="2864223"/>
            <a:ext cx="498408" cy="498408"/>
          </a:xfrm>
          <a:custGeom>
            <a:gdLst>
              <a:gd fmla="*/ 152 w 152" name="T0"/>
              <a:gd fmla="*/ 88 h 152" name="T1"/>
              <a:gd fmla="*/ 152 w 152" name="T2"/>
              <a:gd fmla="*/ 64 h 152" name="T3"/>
              <a:gd fmla="*/ 138 w 152" name="T4"/>
              <a:gd fmla="*/ 64 h 152" name="T5"/>
              <a:gd fmla="*/ 128 w 152" name="T6"/>
              <a:gd fmla="*/ 40 h 152" name="T7"/>
              <a:gd fmla="*/ 138 w 152" name="T8"/>
              <a:gd fmla="*/ 31 h 152" name="T9"/>
              <a:gd fmla="*/ 121 w 152" name="T10"/>
              <a:gd fmla="*/ 14 h 152" name="T11"/>
              <a:gd fmla="*/ 111 w 152" name="T12"/>
              <a:gd fmla="*/ 24 h 152" name="T13"/>
              <a:gd fmla="*/ 88 w 152" name="T14"/>
              <a:gd fmla="*/ 14 h 152" name="T15"/>
              <a:gd fmla="*/ 88 w 152" name="T16"/>
              <a:gd fmla="*/ 0 h 152" name="T17"/>
              <a:gd fmla="*/ 64 w 152" name="T18"/>
              <a:gd fmla="*/ 0 h 152" name="T19"/>
              <a:gd fmla="*/ 64 w 152" name="T20"/>
              <a:gd fmla="*/ 14 h 152" name="T21"/>
              <a:gd fmla="*/ 41 w 152" name="T22"/>
              <a:gd fmla="*/ 24 h 152" name="T23"/>
              <a:gd fmla="*/ 31 w 152" name="T24"/>
              <a:gd fmla="*/ 14 h 152" name="T25"/>
              <a:gd fmla="*/ 14 w 152" name="T26"/>
              <a:gd fmla="*/ 31 h 152" name="T27"/>
              <a:gd fmla="*/ 24 w 152" name="T28"/>
              <a:gd fmla="*/ 40 h 152" name="T29"/>
              <a:gd fmla="*/ 14 w 152" name="T30"/>
              <a:gd fmla="*/ 64 h 152" name="T31"/>
              <a:gd fmla="*/ 0 w 152" name="T32"/>
              <a:gd fmla="*/ 64 h 152" name="T33"/>
              <a:gd fmla="*/ 0 w 152" name="T34"/>
              <a:gd fmla="*/ 88 h 152" name="T35"/>
              <a:gd fmla="*/ 14 w 152" name="T36"/>
              <a:gd fmla="*/ 88 h 152" name="T37"/>
              <a:gd fmla="*/ 24 w 152" name="T38"/>
              <a:gd fmla="*/ 111 h 152" name="T39"/>
              <a:gd fmla="*/ 14 w 152" name="T40"/>
              <a:gd fmla="*/ 121 h 152" name="T41"/>
              <a:gd fmla="*/ 31 w 152" name="T42"/>
              <a:gd fmla="*/ 138 h 152" name="T43"/>
              <a:gd fmla="*/ 41 w 152" name="T44"/>
              <a:gd fmla="*/ 128 h 152" name="T45"/>
              <a:gd fmla="*/ 64 w 152" name="T46"/>
              <a:gd fmla="*/ 138 h 152" name="T47"/>
              <a:gd fmla="*/ 64 w 152" name="T48"/>
              <a:gd fmla="*/ 152 h 152" name="T49"/>
              <a:gd fmla="*/ 88 w 152" name="T50"/>
              <a:gd fmla="*/ 152 h 152" name="T51"/>
              <a:gd fmla="*/ 88 w 152" name="T52"/>
              <a:gd fmla="*/ 138 h 152" name="T53"/>
              <a:gd fmla="*/ 111 w 152" name="T54"/>
              <a:gd fmla="*/ 128 h 152" name="T55"/>
              <a:gd fmla="*/ 121 w 152" name="T56"/>
              <a:gd fmla="*/ 138 h 152" name="T57"/>
              <a:gd fmla="*/ 138 w 152" name="T58"/>
              <a:gd fmla="*/ 121 h 152" name="T59"/>
              <a:gd fmla="*/ 128 w 152" name="T60"/>
              <a:gd fmla="*/ 111 h 152" name="T61"/>
              <a:gd fmla="*/ 138 w 152" name="T62"/>
              <a:gd fmla="*/ 88 h 152" name="T63"/>
              <a:gd fmla="*/ 152 w 152" name="T64"/>
              <a:gd fmla="*/ 88 h 152" name="T65"/>
              <a:gd fmla="*/ 76 w 152" name="T66"/>
              <a:gd fmla="*/ 115 h 152" name="T67"/>
              <a:gd fmla="*/ 37 w 152" name="T68"/>
              <a:gd fmla="*/ 76 h 152" name="T69"/>
              <a:gd fmla="*/ 76 w 152" name="T70"/>
              <a:gd fmla="*/ 37 h 152" name="T71"/>
              <a:gd fmla="*/ 115 w 152" name="T72"/>
              <a:gd fmla="*/ 76 h 152" name="T73"/>
              <a:gd fmla="*/ 76 w 152" name="T74"/>
              <a:gd fmla="*/ 115 h 152" name="T7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b="b" l="0" r="r" t="0"/>
            <a:pathLst>
              <a:path h="152" w="152">
                <a:moveTo>
                  <a:pt x="152" y="88"/>
                </a:moveTo>
                <a:cubicBezTo>
                  <a:pt x="152" y="64"/>
                  <a:pt x="152" y="64"/>
                  <a:pt x="152" y="64"/>
                </a:cubicBezTo>
                <a:cubicBezTo>
                  <a:pt x="138" y="64"/>
                  <a:pt x="138" y="64"/>
                  <a:pt x="138" y="64"/>
                </a:cubicBezTo>
                <a:cubicBezTo>
                  <a:pt x="136" y="55"/>
                  <a:pt x="133" y="47"/>
                  <a:pt x="128" y="40"/>
                </a:cubicBezTo>
                <a:cubicBezTo>
                  <a:pt x="138" y="31"/>
                  <a:pt x="138" y="31"/>
                  <a:pt x="138" y="31"/>
                </a:cubicBezTo>
                <a:cubicBezTo>
                  <a:pt x="121" y="14"/>
                  <a:pt x="121" y="14"/>
                  <a:pt x="121" y="14"/>
                </a:cubicBezTo>
                <a:cubicBezTo>
                  <a:pt x="111" y="24"/>
                  <a:pt x="111" y="24"/>
                  <a:pt x="111" y="24"/>
                </a:cubicBezTo>
                <a:cubicBezTo>
                  <a:pt x="104" y="19"/>
                  <a:pt x="96" y="16"/>
                  <a:pt x="88" y="14"/>
                </a:cubicBezTo>
                <a:cubicBezTo>
                  <a:pt x="88" y="0"/>
                  <a:pt x="88" y="0"/>
                  <a:pt x="88" y="0"/>
                </a:cubicBezTo>
                <a:cubicBezTo>
                  <a:pt x="64" y="0"/>
                  <a:pt x="64" y="0"/>
                  <a:pt x="64" y="0"/>
                </a:cubicBezTo>
                <a:cubicBezTo>
                  <a:pt x="64" y="14"/>
                  <a:pt x="64" y="14"/>
                  <a:pt x="64" y="14"/>
                </a:cubicBezTo>
                <a:cubicBezTo>
                  <a:pt x="56" y="16"/>
                  <a:pt x="48" y="19"/>
                  <a:pt x="41" y="24"/>
                </a:cubicBezTo>
                <a:cubicBezTo>
                  <a:pt x="31" y="14"/>
                  <a:pt x="31" y="14"/>
                  <a:pt x="31" y="14"/>
                </a:cubicBezTo>
                <a:cubicBezTo>
                  <a:pt x="14" y="31"/>
                  <a:pt x="14" y="31"/>
                  <a:pt x="14" y="31"/>
                </a:cubicBezTo>
                <a:cubicBezTo>
                  <a:pt x="24" y="40"/>
                  <a:pt x="24" y="40"/>
                  <a:pt x="24" y="40"/>
                </a:cubicBezTo>
                <a:cubicBezTo>
                  <a:pt x="19" y="47"/>
                  <a:pt x="16" y="55"/>
                  <a:pt x="14" y="64"/>
                </a:cubicBezTo>
                <a:cubicBezTo>
                  <a:pt x="0" y="64"/>
                  <a:pt x="0" y="64"/>
                  <a:pt x="0" y="64"/>
                </a:cubicBezTo>
                <a:cubicBezTo>
                  <a:pt x="0" y="88"/>
                  <a:pt x="0" y="88"/>
                  <a:pt x="0" y="88"/>
                </a:cubicBezTo>
                <a:cubicBezTo>
                  <a:pt x="14" y="88"/>
                  <a:pt x="14" y="88"/>
                  <a:pt x="14" y="88"/>
                </a:cubicBezTo>
                <a:cubicBezTo>
                  <a:pt x="16" y="96"/>
                  <a:pt x="19" y="104"/>
                  <a:pt x="24" y="111"/>
                </a:cubicBezTo>
                <a:cubicBezTo>
                  <a:pt x="14" y="121"/>
                  <a:pt x="14" y="121"/>
                  <a:pt x="14" y="121"/>
                </a:cubicBezTo>
                <a:cubicBezTo>
                  <a:pt x="31" y="138"/>
                  <a:pt x="31" y="138"/>
                  <a:pt x="31" y="138"/>
                </a:cubicBezTo>
                <a:cubicBezTo>
                  <a:pt x="41" y="128"/>
                  <a:pt x="41" y="128"/>
                  <a:pt x="41" y="128"/>
                </a:cubicBezTo>
                <a:cubicBezTo>
                  <a:pt x="48" y="133"/>
                  <a:pt x="56" y="136"/>
                  <a:pt x="64" y="138"/>
                </a:cubicBezTo>
                <a:cubicBezTo>
                  <a:pt x="64" y="152"/>
                  <a:pt x="64" y="152"/>
                  <a:pt x="64" y="152"/>
                </a:cubicBezTo>
                <a:cubicBezTo>
                  <a:pt x="88" y="152"/>
                  <a:pt x="88" y="152"/>
                  <a:pt x="88" y="152"/>
                </a:cubicBezTo>
                <a:cubicBezTo>
                  <a:pt x="88" y="138"/>
                  <a:pt x="88" y="138"/>
                  <a:pt x="88" y="138"/>
                </a:cubicBezTo>
                <a:cubicBezTo>
                  <a:pt x="96" y="136"/>
                  <a:pt x="104" y="133"/>
                  <a:pt x="111" y="128"/>
                </a:cubicBezTo>
                <a:cubicBezTo>
                  <a:pt x="121" y="138"/>
                  <a:pt x="121" y="138"/>
                  <a:pt x="121" y="138"/>
                </a:cubicBezTo>
                <a:cubicBezTo>
                  <a:pt x="138" y="121"/>
                  <a:pt x="138" y="121"/>
                  <a:pt x="138" y="121"/>
                </a:cubicBezTo>
                <a:cubicBezTo>
                  <a:pt x="128" y="111"/>
                  <a:pt x="128" y="111"/>
                  <a:pt x="128" y="111"/>
                </a:cubicBezTo>
                <a:cubicBezTo>
                  <a:pt x="133" y="104"/>
                  <a:pt x="136" y="96"/>
                  <a:pt x="138" y="88"/>
                </a:cubicBezTo>
                <a:lnTo>
                  <a:pt x="152" y="88"/>
                </a:lnTo>
                <a:close/>
                <a:moveTo>
                  <a:pt x="76" y="115"/>
                </a:moveTo>
                <a:cubicBezTo>
                  <a:pt x="54" y="115"/>
                  <a:pt x="37" y="98"/>
                  <a:pt x="37" y="76"/>
                </a:cubicBezTo>
                <a:cubicBezTo>
                  <a:pt x="37" y="54"/>
                  <a:pt x="54" y="37"/>
                  <a:pt x="76" y="37"/>
                </a:cubicBezTo>
                <a:cubicBezTo>
                  <a:pt x="98" y="37"/>
                  <a:pt x="115" y="54"/>
                  <a:pt x="115" y="76"/>
                </a:cubicBezTo>
                <a:cubicBezTo>
                  <a:pt x="115" y="98"/>
                  <a:pt x="98" y="115"/>
                  <a:pt x="76" y="115"/>
                </a:cubicBezTo>
                <a:close/>
              </a:path>
            </a:pathLst>
          </a:custGeom>
          <a:solidFill>
            <a:schemeClr val="bg1"/>
          </a:solidFill>
          <a:ln>
            <a:noFill/>
          </a:ln>
          <a:effectLst>
            <a:outerShdw algn="tl" blurRad="50800" dir="2700000" dist="38100" rotWithShape="0">
              <a:prstClr val="black">
                <a:alpha val="40000"/>
              </a:prstClr>
            </a:outerShdw>
          </a:effectLst>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57" name="矩形 56"/>
          <p:cNvSpPr/>
          <p:nvPr/>
        </p:nvSpPr>
        <p:spPr>
          <a:xfrm>
            <a:off x="3451307" y="1275606"/>
            <a:ext cx="2016018" cy="548640"/>
          </a:xfrm>
          <a:prstGeom prst="rect">
            <a:avLst/>
          </a:prstGeom>
        </p:spPr>
        <p:txBody>
          <a:bodyPr wrap="square">
            <a:spAutoFit/>
          </a:bodyPr>
          <a:lstStyle/>
          <a:p>
            <a:pPr algn="just">
              <a:lnSpc>
                <a:spcPts val="1200"/>
              </a:lnSpc>
            </a:pPr>
            <a:r>
              <a:rPr altLang="en-US" lang="zh-CN" sz="1000">
                <a:latin charset="-122" pitchFamily="34" typeface="微软雅黑"/>
                <a:ea charset="-122" pitchFamily="34" typeface="微软雅黑"/>
              </a:rPr>
              <a:t>随着计算机技术的发展及印刷技术的进步，平面设计在视觉感观领域的表现和应用也越来越丰富。</a:t>
            </a:r>
          </a:p>
        </p:txBody>
      </p:sp>
      <p:cxnSp>
        <p:nvCxnSpPr>
          <p:cNvPr id="58" name="直接连接符 57"/>
          <p:cNvCxnSpPr/>
          <p:nvPr/>
        </p:nvCxnSpPr>
        <p:spPr>
          <a:xfrm>
            <a:off x="2771594" y="2920824"/>
            <a:ext cx="411102" cy="0"/>
          </a:xfrm>
          <a:prstGeom prst="line">
            <a:avLst/>
          </a:prstGeom>
          <a:noFill/>
          <a:ln algn="ctr" cap="flat" cmpd="sng" w="9525">
            <a:solidFill>
              <a:sysClr lastClr="000000" val="windowText"/>
            </a:solidFill>
            <a:prstDash val="sysDash"/>
            <a:headEnd type="oval"/>
            <a:tailEnd type="oval"/>
          </a:ln>
          <a:effectLst/>
        </p:spPr>
      </p:cxnSp>
      <p:sp>
        <p:nvSpPr>
          <p:cNvPr id="66" name="矩形 65"/>
          <p:cNvSpPr/>
          <p:nvPr/>
        </p:nvSpPr>
        <p:spPr>
          <a:xfrm>
            <a:off x="755576" y="2643758"/>
            <a:ext cx="2016018" cy="548640"/>
          </a:xfrm>
          <a:prstGeom prst="rect">
            <a:avLst/>
          </a:prstGeom>
        </p:spPr>
        <p:txBody>
          <a:bodyPr wrap="square">
            <a:spAutoFit/>
          </a:bodyPr>
          <a:lstStyle/>
          <a:p>
            <a:pPr algn="just">
              <a:lnSpc>
                <a:spcPts val="1200"/>
              </a:lnSpc>
            </a:pPr>
            <a:r>
              <a:rPr altLang="en-US" lang="zh-CN" sz="1000">
                <a:latin charset="-122" pitchFamily="34" typeface="微软雅黑"/>
                <a:ea charset="-122" pitchFamily="34" typeface="微软雅黑"/>
              </a:rPr>
              <a:t>随着计算机技术的发展及印刷技术的进步，平面设计在视觉感观领域的表现和应用也越来越丰富。</a:t>
            </a:r>
          </a:p>
        </p:txBody>
      </p:sp>
      <p:cxnSp>
        <p:nvCxnSpPr>
          <p:cNvPr id="67" name="直接连接符 66"/>
          <p:cNvCxnSpPr/>
          <p:nvPr/>
        </p:nvCxnSpPr>
        <p:spPr>
          <a:xfrm>
            <a:off x="2771594" y="3910960"/>
            <a:ext cx="779274" cy="0"/>
          </a:xfrm>
          <a:prstGeom prst="line">
            <a:avLst/>
          </a:prstGeom>
          <a:noFill/>
          <a:ln algn="ctr" cap="flat" cmpd="sng" w="9525">
            <a:solidFill>
              <a:sysClr lastClr="000000" val="windowText"/>
            </a:solidFill>
            <a:prstDash val="sysDash"/>
            <a:headEnd type="oval"/>
            <a:tailEnd type="oval"/>
          </a:ln>
          <a:effectLst/>
        </p:spPr>
      </p:cxnSp>
      <p:sp>
        <p:nvSpPr>
          <p:cNvPr id="68" name="矩形 67"/>
          <p:cNvSpPr/>
          <p:nvPr/>
        </p:nvSpPr>
        <p:spPr>
          <a:xfrm>
            <a:off x="755576" y="3651870"/>
            <a:ext cx="2016018" cy="548640"/>
          </a:xfrm>
          <a:prstGeom prst="rect">
            <a:avLst/>
          </a:prstGeom>
        </p:spPr>
        <p:txBody>
          <a:bodyPr wrap="square">
            <a:spAutoFit/>
          </a:bodyPr>
          <a:lstStyle/>
          <a:p>
            <a:pPr algn="just">
              <a:lnSpc>
                <a:spcPts val="1200"/>
              </a:lnSpc>
            </a:pPr>
            <a:r>
              <a:rPr altLang="en-US" lang="zh-CN" sz="1000">
                <a:latin charset="-122" pitchFamily="34" typeface="微软雅黑"/>
                <a:ea charset="-122" pitchFamily="34" typeface="微软雅黑"/>
              </a:rPr>
              <a:t>随着计算机技术的发展及印刷技术的进步，平面设计在视觉感观领域的表现和应用也越来越丰富。</a:t>
            </a:r>
          </a:p>
        </p:txBody>
      </p:sp>
      <p:cxnSp>
        <p:nvCxnSpPr>
          <p:cNvPr id="69" name="直接连接符 68"/>
          <p:cNvCxnSpPr/>
          <p:nvPr/>
        </p:nvCxnSpPr>
        <p:spPr>
          <a:xfrm>
            <a:off x="5762762" y="2920824"/>
            <a:ext cx="411102" cy="0"/>
          </a:xfrm>
          <a:prstGeom prst="line">
            <a:avLst/>
          </a:prstGeom>
          <a:noFill/>
          <a:ln algn="ctr" cap="flat" cmpd="sng" w="9525">
            <a:solidFill>
              <a:sysClr lastClr="000000" val="windowText"/>
            </a:solidFill>
            <a:prstDash val="sysDash"/>
            <a:headEnd type="oval"/>
            <a:tailEnd type="oval"/>
          </a:ln>
          <a:effectLst/>
        </p:spPr>
      </p:cxnSp>
      <p:sp>
        <p:nvSpPr>
          <p:cNvPr id="70" name="矩形 69"/>
          <p:cNvSpPr/>
          <p:nvPr/>
        </p:nvSpPr>
        <p:spPr>
          <a:xfrm>
            <a:off x="6300192" y="2643758"/>
            <a:ext cx="2016018" cy="548640"/>
          </a:xfrm>
          <a:prstGeom prst="rect">
            <a:avLst/>
          </a:prstGeom>
        </p:spPr>
        <p:txBody>
          <a:bodyPr wrap="square">
            <a:spAutoFit/>
          </a:bodyPr>
          <a:lstStyle/>
          <a:p>
            <a:pPr algn="just">
              <a:lnSpc>
                <a:spcPts val="1200"/>
              </a:lnSpc>
            </a:pPr>
            <a:r>
              <a:rPr altLang="en-US" lang="zh-CN" sz="1000">
                <a:latin charset="-122" pitchFamily="34" typeface="微软雅黑"/>
                <a:ea charset="-122" pitchFamily="34" typeface="微软雅黑"/>
              </a:rPr>
              <a:t>随着计算机技术的发展及印刷技术的进步，平面设计在视觉感观领域的表现和应用也越来越丰富。</a:t>
            </a:r>
          </a:p>
        </p:txBody>
      </p:sp>
      <p:cxnSp>
        <p:nvCxnSpPr>
          <p:cNvPr id="71" name="直接连接符 70"/>
          <p:cNvCxnSpPr/>
          <p:nvPr/>
        </p:nvCxnSpPr>
        <p:spPr>
          <a:xfrm>
            <a:off x="5410627" y="3878994"/>
            <a:ext cx="779274" cy="0"/>
          </a:xfrm>
          <a:prstGeom prst="line">
            <a:avLst/>
          </a:prstGeom>
          <a:noFill/>
          <a:ln algn="ctr" cap="flat" cmpd="sng" w="9525">
            <a:solidFill>
              <a:sysClr lastClr="000000" val="windowText"/>
            </a:solidFill>
            <a:prstDash val="sysDash"/>
            <a:headEnd type="oval"/>
            <a:tailEnd type="oval"/>
          </a:ln>
          <a:effectLst/>
        </p:spPr>
      </p:cxnSp>
      <p:sp>
        <p:nvSpPr>
          <p:cNvPr id="72" name="矩形 71"/>
          <p:cNvSpPr/>
          <p:nvPr/>
        </p:nvSpPr>
        <p:spPr>
          <a:xfrm>
            <a:off x="6300192" y="3601928"/>
            <a:ext cx="2016018" cy="548640"/>
          </a:xfrm>
          <a:prstGeom prst="rect">
            <a:avLst/>
          </a:prstGeom>
        </p:spPr>
        <p:txBody>
          <a:bodyPr wrap="square">
            <a:spAutoFit/>
          </a:bodyPr>
          <a:lstStyle/>
          <a:p>
            <a:pPr algn="just">
              <a:lnSpc>
                <a:spcPts val="1200"/>
              </a:lnSpc>
            </a:pPr>
            <a:r>
              <a:rPr altLang="en-US" lang="zh-CN" sz="1000">
                <a:latin charset="-122" pitchFamily="34" typeface="微软雅黑"/>
                <a:ea charset="-122" pitchFamily="34" typeface="微软雅黑"/>
              </a:rPr>
              <a:t>随着计算机技术的发展及印刷技术的进步，平面设计在视觉感观领域的表现和应用也越来越丰富。</a:t>
            </a:r>
          </a:p>
        </p:txBody>
      </p:sp>
    </p:spTree>
    <p:extLst>
      <p:ext uri="{BB962C8B-B14F-4D97-AF65-F5344CB8AC3E}">
        <p14:creationId val="3532335678"/>
      </p:ext>
    </p:extLst>
  </p:cSld>
  <p:clrMapOvr>
    <a:masterClrMapping/>
  </p:clrMapOvr>
  <p:transition spd="med">
    <p:fade/>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22" presetSubtype="8">
                                  <p:stCondLst>
                                    <p:cond delay="0"/>
                                  </p:stCondLst>
                                  <p:childTnLst>
                                    <p:set>
                                      <p:cBhvr>
                                        <p:cTn dur="1" fill="hold" id="6">
                                          <p:stCondLst>
                                            <p:cond delay="0"/>
                                          </p:stCondLst>
                                        </p:cTn>
                                        <p:tgtEl>
                                          <p:spTgt spid="194"/>
                                        </p:tgtEl>
                                        <p:attrNameLst>
                                          <p:attrName>style.visibility</p:attrName>
                                        </p:attrNameLst>
                                      </p:cBhvr>
                                      <p:to>
                                        <p:strVal val="visible"/>
                                      </p:to>
                                    </p:set>
                                    <p:animEffect filter="wipe(left)" transition="in">
                                      <p:cBhvr>
                                        <p:cTn dur="500" id="7"/>
                                        <p:tgtEl>
                                          <p:spTgt spid="194"/>
                                        </p:tgtEl>
                                      </p:cBhvr>
                                    </p:animEffect>
                                  </p:childTnLst>
                                </p:cTn>
                              </p:par>
                            </p:childTnLst>
                          </p:cTn>
                        </p:par>
                        <p:par>
                          <p:cTn fill="hold" id="8" nodeType="afterGroup">
                            <p:stCondLst>
                              <p:cond delay="500"/>
                            </p:stCondLst>
                            <p:childTnLst>
                              <p:par>
                                <p:cTn decel="42000" fill="hold" grpId="0" id="9" nodeType="afterEffect" presetClass="entr" presetID="2" presetSubtype="8">
                                  <p:stCondLst>
                                    <p:cond delay="0"/>
                                  </p:stCondLst>
                                  <p:childTnLst>
                                    <p:set>
                                      <p:cBhvr>
                                        <p:cTn dur="1" fill="hold" id="10">
                                          <p:stCondLst>
                                            <p:cond delay="0"/>
                                          </p:stCondLst>
                                        </p:cTn>
                                        <p:tgtEl>
                                          <p:spTgt spid="195"/>
                                        </p:tgtEl>
                                        <p:attrNameLst>
                                          <p:attrName>style.visibility</p:attrName>
                                        </p:attrNameLst>
                                      </p:cBhvr>
                                      <p:to>
                                        <p:strVal val="visible"/>
                                      </p:to>
                                    </p:set>
                                    <p:anim calcmode="lin" valueType="num">
                                      <p:cBhvr additive="base">
                                        <p:cTn dur="500" fill="hold" id="11"/>
                                        <p:tgtEl>
                                          <p:spTgt spid="195"/>
                                        </p:tgtEl>
                                        <p:attrNameLst>
                                          <p:attrName>ppt_x</p:attrName>
                                        </p:attrNameLst>
                                      </p:cBhvr>
                                      <p:tavLst>
                                        <p:tav tm="0">
                                          <p:val>
                                            <p:strVal val="0-#ppt_w/2"/>
                                          </p:val>
                                        </p:tav>
                                        <p:tav tm="100000">
                                          <p:val>
                                            <p:strVal val="#ppt_x"/>
                                          </p:val>
                                        </p:tav>
                                      </p:tavLst>
                                    </p:anim>
                                    <p:anim calcmode="lin" valueType="num">
                                      <p:cBhvr additive="base">
                                        <p:cTn dur="500" fill="hold" id="12"/>
                                        <p:tgtEl>
                                          <p:spTgt spid="195"/>
                                        </p:tgtEl>
                                        <p:attrNameLst>
                                          <p:attrName>ppt_y</p:attrName>
                                        </p:attrNameLst>
                                      </p:cBhvr>
                                      <p:tavLst>
                                        <p:tav tm="0">
                                          <p:val>
                                            <p:strVal val="#ppt_y"/>
                                          </p:val>
                                        </p:tav>
                                        <p:tav tm="100000">
                                          <p:val>
                                            <p:strVal val="#ppt_y"/>
                                          </p:val>
                                        </p:tav>
                                      </p:tavLst>
                                    </p:anim>
                                  </p:childTnLst>
                                </p:cTn>
                              </p:par>
                              <p:par>
                                <p:cTn decel="42000" fill="hold" grpId="0" id="13" nodeType="withEffect" presetClass="entr" presetID="2" presetSubtype="8">
                                  <p:stCondLst>
                                    <p:cond delay="300"/>
                                  </p:stCondLst>
                                  <p:childTnLst>
                                    <p:set>
                                      <p:cBhvr>
                                        <p:cTn dur="1" fill="hold" id="14">
                                          <p:stCondLst>
                                            <p:cond delay="0"/>
                                          </p:stCondLst>
                                        </p:cTn>
                                        <p:tgtEl>
                                          <p:spTgt spid="196"/>
                                        </p:tgtEl>
                                        <p:attrNameLst>
                                          <p:attrName>style.visibility</p:attrName>
                                        </p:attrNameLst>
                                      </p:cBhvr>
                                      <p:to>
                                        <p:strVal val="visible"/>
                                      </p:to>
                                    </p:set>
                                    <p:anim calcmode="lin" valueType="num">
                                      <p:cBhvr additive="base">
                                        <p:cTn dur="500" fill="hold" id="15"/>
                                        <p:tgtEl>
                                          <p:spTgt spid="196"/>
                                        </p:tgtEl>
                                        <p:attrNameLst>
                                          <p:attrName>ppt_x</p:attrName>
                                        </p:attrNameLst>
                                      </p:cBhvr>
                                      <p:tavLst>
                                        <p:tav tm="0">
                                          <p:val>
                                            <p:strVal val="0-#ppt_w/2"/>
                                          </p:val>
                                        </p:tav>
                                        <p:tav tm="100000">
                                          <p:val>
                                            <p:strVal val="#ppt_x"/>
                                          </p:val>
                                        </p:tav>
                                      </p:tavLst>
                                    </p:anim>
                                    <p:anim calcmode="lin" valueType="num">
                                      <p:cBhvr additive="base">
                                        <p:cTn dur="500" fill="hold" id="16"/>
                                        <p:tgtEl>
                                          <p:spTgt spid="196"/>
                                        </p:tgtEl>
                                        <p:attrNameLst>
                                          <p:attrName>ppt_y</p:attrName>
                                        </p:attrNameLst>
                                      </p:cBhvr>
                                      <p:tavLst>
                                        <p:tav tm="0">
                                          <p:val>
                                            <p:strVal val="#ppt_y"/>
                                          </p:val>
                                        </p:tav>
                                        <p:tav tm="100000">
                                          <p:val>
                                            <p:strVal val="#ppt_y"/>
                                          </p:val>
                                        </p:tav>
                                      </p:tavLst>
                                    </p:anim>
                                  </p:childTnLst>
                                </p:cTn>
                              </p:par>
                            </p:childTnLst>
                          </p:cTn>
                        </p:par>
                        <p:par>
                          <p:cTn fill="hold" id="17" nodeType="afterGroup">
                            <p:stCondLst>
                              <p:cond delay="1300"/>
                            </p:stCondLst>
                            <p:childTnLst>
                              <p:par>
                                <p:cTn fill="hold" id="18" nodeType="afterEffect" presetClass="entr" presetID="53" presetSubtype="0">
                                  <p:stCondLst>
                                    <p:cond delay="0"/>
                                  </p:stCondLst>
                                  <p:childTnLst>
                                    <p:set>
                                      <p:cBhvr>
                                        <p:cTn dur="1" fill="hold" id="19">
                                          <p:stCondLst>
                                            <p:cond delay="0"/>
                                          </p:stCondLst>
                                        </p:cTn>
                                        <p:tgtEl>
                                          <p:spTgt spid="36"/>
                                        </p:tgtEl>
                                        <p:attrNameLst>
                                          <p:attrName>style.visibility</p:attrName>
                                        </p:attrNameLst>
                                      </p:cBhvr>
                                      <p:to>
                                        <p:strVal val="visible"/>
                                      </p:to>
                                    </p:set>
                                    <p:anim calcmode="lin" valueType="num">
                                      <p:cBhvr>
                                        <p:cTn dur="200" fill="hold" id="20"/>
                                        <p:tgtEl>
                                          <p:spTgt spid="36"/>
                                        </p:tgtEl>
                                        <p:attrNameLst>
                                          <p:attrName>ppt_w</p:attrName>
                                        </p:attrNameLst>
                                      </p:cBhvr>
                                      <p:tavLst>
                                        <p:tav tm="0">
                                          <p:val>
                                            <p:fltVal val="0"/>
                                          </p:val>
                                        </p:tav>
                                        <p:tav tm="100000">
                                          <p:val>
                                            <p:strVal val="#ppt_w"/>
                                          </p:val>
                                        </p:tav>
                                      </p:tavLst>
                                    </p:anim>
                                    <p:anim calcmode="lin" valueType="num">
                                      <p:cBhvr>
                                        <p:cTn dur="200" fill="hold" id="21"/>
                                        <p:tgtEl>
                                          <p:spTgt spid="36"/>
                                        </p:tgtEl>
                                        <p:attrNameLst>
                                          <p:attrName>ppt_h</p:attrName>
                                        </p:attrNameLst>
                                      </p:cBhvr>
                                      <p:tavLst>
                                        <p:tav tm="0">
                                          <p:val>
                                            <p:fltVal val="0"/>
                                          </p:val>
                                        </p:tav>
                                        <p:tav tm="100000">
                                          <p:val>
                                            <p:strVal val="#ppt_h"/>
                                          </p:val>
                                        </p:tav>
                                      </p:tavLst>
                                    </p:anim>
                                    <p:animEffect filter="fade" transition="in">
                                      <p:cBhvr>
                                        <p:cTn dur="200" id="22"/>
                                        <p:tgtEl>
                                          <p:spTgt spid="36"/>
                                        </p:tgtEl>
                                      </p:cBhvr>
                                    </p:animEffect>
                                  </p:childTnLst>
                                </p:cTn>
                              </p:par>
                              <p:par>
                                <p:cTn autoRev="1" fill="hold" id="23" nodeType="withEffect" presetClass="emph" presetID="6" presetSubtype="0">
                                  <p:stCondLst>
                                    <p:cond delay="150"/>
                                  </p:stCondLst>
                                  <p:childTnLst>
                                    <p:animScale>
                                      <p:cBhvr>
                                        <p:cTn dur="100" fill="hold" id="24"/>
                                        <p:tgtEl>
                                          <p:spTgt spid="36"/>
                                        </p:tgtEl>
                                      </p:cBhvr>
                                      <p:by x="130000" y="130000"/>
                                    </p:animScale>
                                  </p:childTnLst>
                                </p:cTn>
                              </p:par>
                            </p:childTnLst>
                          </p:cTn>
                        </p:par>
                        <p:par>
                          <p:cTn fill="hold" id="25" nodeType="afterGroup">
                            <p:stCondLst>
                              <p:cond delay="1550"/>
                            </p:stCondLst>
                            <p:childTnLst>
                              <p:par>
                                <p:cTn fill="hold" grpId="0" id="26" nodeType="afterEffect" presetClass="entr" presetID="23" presetSubtype="528">
                                  <p:stCondLst>
                                    <p:cond delay="0"/>
                                  </p:stCondLst>
                                  <p:childTnLst>
                                    <p:set>
                                      <p:cBhvr>
                                        <p:cTn dur="1" fill="hold" id="27">
                                          <p:stCondLst>
                                            <p:cond delay="0"/>
                                          </p:stCondLst>
                                        </p:cTn>
                                        <p:tgtEl>
                                          <p:spTgt spid="34"/>
                                        </p:tgtEl>
                                        <p:attrNameLst>
                                          <p:attrName>style.visibility</p:attrName>
                                        </p:attrNameLst>
                                      </p:cBhvr>
                                      <p:to>
                                        <p:strVal val="visible"/>
                                      </p:to>
                                    </p:set>
                                    <p:anim calcmode="lin" valueType="num">
                                      <p:cBhvr>
                                        <p:cTn dur="500" fill="hold" id="28"/>
                                        <p:tgtEl>
                                          <p:spTgt spid="34"/>
                                        </p:tgtEl>
                                        <p:attrNameLst>
                                          <p:attrName>ppt_w</p:attrName>
                                        </p:attrNameLst>
                                      </p:cBhvr>
                                      <p:tavLst>
                                        <p:tav tm="0">
                                          <p:val>
                                            <p:fltVal val="0"/>
                                          </p:val>
                                        </p:tav>
                                        <p:tav tm="100000">
                                          <p:val>
                                            <p:strVal val="#ppt_w"/>
                                          </p:val>
                                        </p:tav>
                                      </p:tavLst>
                                    </p:anim>
                                    <p:anim calcmode="lin" valueType="num">
                                      <p:cBhvr>
                                        <p:cTn dur="500" fill="hold" id="29"/>
                                        <p:tgtEl>
                                          <p:spTgt spid="34"/>
                                        </p:tgtEl>
                                        <p:attrNameLst>
                                          <p:attrName>ppt_h</p:attrName>
                                        </p:attrNameLst>
                                      </p:cBhvr>
                                      <p:tavLst>
                                        <p:tav tm="0">
                                          <p:val>
                                            <p:fltVal val="0"/>
                                          </p:val>
                                        </p:tav>
                                        <p:tav tm="100000">
                                          <p:val>
                                            <p:strVal val="#ppt_h"/>
                                          </p:val>
                                        </p:tav>
                                      </p:tavLst>
                                    </p:anim>
                                    <p:anim calcmode="lin" valueType="num">
                                      <p:cBhvr>
                                        <p:cTn dur="500" fill="hold" id="30"/>
                                        <p:tgtEl>
                                          <p:spTgt spid="34"/>
                                        </p:tgtEl>
                                        <p:attrNameLst>
                                          <p:attrName>ppt_x</p:attrName>
                                        </p:attrNameLst>
                                      </p:cBhvr>
                                      <p:tavLst>
                                        <p:tav tm="0">
                                          <p:val>
                                            <p:fltVal val="0.5"/>
                                          </p:val>
                                        </p:tav>
                                        <p:tav tm="100000">
                                          <p:val>
                                            <p:strVal val="#ppt_x"/>
                                          </p:val>
                                        </p:tav>
                                      </p:tavLst>
                                    </p:anim>
                                    <p:anim calcmode="lin" valueType="num">
                                      <p:cBhvr>
                                        <p:cTn dur="500" fill="hold" id="31"/>
                                        <p:tgtEl>
                                          <p:spTgt spid="34"/>
                                        </p:tgtEl>
                                        <p:attrNameLst>
                                          <p:attrName>ppt_y</p:attrName>
                                        </p:attrNameLst>
                                      </p:cBhvr>
                                      <p:tavLst>
                                        <p:tav tm="0">
                                          <p:val>
                                            <p:fltVal val="0.5"/>
                                          </p:val>
                                        </p:tav>
                                        <p:tav tm="100000">
                                          <p:val>
                                            <p:strVal val="#ppt_y"/>
                                          </p:val>
                                        </p:tav>
                                      </p:tavLst>
                                    </p:anim>
                                  </p:childTnLst>
                                </p:cTn>
                              </p:par>
                              <p:par>
                                <p:cTn fill="hold" grpId="0" id="32" nodeType="withEffect" presetClass="entr" presetID="23" presetSubtype="528">
                                  <p:stCondLst>
                                    <p:cond delay="250"/>
                                  </p:stCondLst>
                                  <p:childTnLst>
                                    <p:set>
                                      <p:cBhvr>
                                        <p:cTn dur="1" fill="hold" id="33">
                                          <p:stCondLst>
                                            <p:cond delay="0"/>
                                          </p:stCondLst>
                                        </p:cTn>
                                        <p:tgtEl>
                                          <p:spTgt spid="32"/>
                                        </p:tgtEl>
                                        <p:attrNameLst>
                                          <p:attrName>style.visibility</p:attrName>
                                        </p:attrNameLst>
                                      </p:cBhvr>
                                      <p:to>
                                        <p:strVal val="visible"/>
                                      </p:to>
                                    </p:set>
                                    <p:anim calcmode="lin" valueType="num">
                                      <p:cBhvr>
                                        <p:cTn dur="500" fill="hold" id="34"/>
                                        <p:tgtEl>
                                          <p:spTgt spid="32"/>
                                        </p:tgtEl>
                                        <p:attrNameLst>
                                          <p:attrName>ppt_w</p:attrName>
                                        </p:attrNameLst>
                                      </p:cBhvr>
                                      <p:tavLst>
                                        <p:tav tm="0">
                                          <p:val>
                                            <p:fltVal val="0"/>
                                          </p:val>
                                        </p:tav>
                                        <p:tav tm="100000">
                                          <p:val>
                                            <p:strVal val="#ppt_w"/>
                                          </p:val>
                                        </p:tav>
                                      </p:tavLst>
                                    </p:anim>
                                    <p:anim calcmode="lin" valueType="num">
                                      <p:cBhvr>
                                        <p:cTn dur="500" fill="hold" id="35"/>
                                        <p:tgtEl>
                                          <p:spTgt spid="32"/>
                                        </p:tgtEl>
                                        <p:attrNameLst>
                                          <p:attrName>ppt_h</p:attrName>
                                        </p:attrNameLst>
                                      </p:cBhvr>
                                      <p:tavLst>
                                        <p:tav tm="0">
                                          <p:val>
                                            <p:fltVal val="0"/>
                                          </p:val>
                                        </p:tav>
                                        <p:tav tm="100000">
                                          <p:val>
                                            <p:strVal val="#ppt_h"/>
                                          </p:val>
                                        </p:tav>
                                      </p:tavLst>
                                    </p:anim>
                                    <p:anim calcmode="lin" valueType="num">
                                      <p:cBhvr>
                                        <p:cTn dur="500" fill="hold" id="36"/>
                                        <p:tgtEl>
                                          <p:spTgt spid="32"/>
                                        </p:tgtEl>
                                        <p:attrNameLst>
                                          <p:attrName>ppt_x</p:attrName>
                                        </p:attrNameLst>
                                      </p:cBhvr>
                                      <p:tavLst>
                                        <p:tav tm="0">
                                          <p:val>
                                            <p:fltVal val="0.5"/>
                                          </p:val>
                                        </p:tav>
                                        <p:tav tm="100000">
                                          <p:val>
                                            <p:strVal val="#ppt_x"/>
                                          </p:val>
                                        </p:tav>
                                      </p:tavLst>
                                    </p:anim>
                                    <p:anim calcmode="lin" valueType="num">
                                      <p:cBhvr>
                                        <p:cTn dur="500" fill="hold" id="37"/>
                                        <p:tgtEl>
                                          <p:spTgt spid="32"/>
                                        </p:tgtEl>
                                        <p:attrNameLst>
                                          <p:attrName>ppt_y</p:attrName>
                                        </p:attrNameLst>
                                      </p:cBhvr>
                                      <p:tavLst>
                                        <p:tav tm="0">
                                          <p:val>
                                            <p:fltVal val="0.5"/>
                                          </p:val>
                                        </p:tav>
                                        <p:tav tm="100000">
                                          <p:val>
                                            <p:strVal val="#ppt_y"/>
                                          </p:val>
                                        </p:tav>
                                      </p:tavLst>
                                    </p:anim>
                                  </p:childTnLst>
                                </p:cTn>
                              </p:par>
                              <p:par>
                                <p:cTn fill="hold" grpId="0" id="38" nodeType="withEffect" presetClass="entr" presetID="23" presetSubtype="528">
                                  <p:stCondLst>
                                    <p:cond delay="450"/>
                                  </p:stCondLst>
                                  <p:childTnLst>
                                    <p:set>
                                      <p:cBhvr>
                                        <p:cTn dur="1" fill="hold" id="39">
                                          <p:stCondLst>
                                            <p:cond delay="0"/>
                                          </p:stCondLst>
                                        </p:cTn>
                                        <p:tgtEl>
                                          <p:spTgt spid="31"/>
                                        </p:tgtEl>
                                        <p:attrNameLst>
                                          <p:attrName>style.visibility</p:attrName>
                                        </p:attrNameLst>
                                      </p:cBhvr>
                                      <p:to>
                                        <p:strVal val="visible"/>
                                      </p:to>
                                    </p:set>
                                    <p:anim calcmode="lin" valueType="num">
                                      <p:cBhvr>
                                        <p:cTn dur="500" fill="hold" id="40"/>
                                        <p:tgtEl>
                                          <p:spTgt spid="31"/>
                                        </p:tgtEl>
                                        <p:attrNameLst>
                                          <p:attrName>ppt_w</p:attrName>
                                        </p:attrNameLst>
                                      </p:cBhvr>
                                      <p:tavLst>
                                        <p:tav tm="0">
                                          <p:val>
                                            <p:fltVal val="0"/>
                                          </p:val>
                                        </p:tav>
                                        <p:tav tm="100000">
                                          <p:val>
                                            <p:strVal val="#ppt_w"/>
                                          </p:val>
                                        </p:tav>
                                      </p:tavLst>
                                    </p:anim>
                                    <p:anim calcmode="lin" valueType="num">
                                      <p:cBhvr>
                                        <p:cTn dur="500" fill="hold" id="41"/>
                                        <p:tgtEl>
                                          <p:spTgt spid="31"/>
                                        </p:tgtEl>
                                        <p:attrNameLst>
                                          <p:attrName>ppt_h</p:attrName>
                                        </p:attrNameLst>
                                      </p:cBhvr>
                                      <p:tavLst>
                                        <p:tav tm="0">
                                          <p:val>
                                            <p:fltVal val="0"/>
                                          </p:val>
                                        </p:tav>
                                        <p:tav tm="100000">
                                          <p:val>
                                            <p:strVal val="#ppt_h"/>
                                          </p:val>
                                        </p:tav>
                                      </p:tavLst>
                                    </p:anim>
                                    <p:anim calcmode="lin" valueType="num">
                                      <p:cBhvr>
                                        <p:cTn dur="500" fill="hold" id="42"/>
                                        <p:tgtEl>
                                          <p:spTgt spid="31"/>
                                        </p:tgtEl>
                                        <p:attrNameLst>
                                          <p:attrName>ppt_x</p:attrName>
                                        </p:attrNameLst>
                                      </p:cBhvr>
                                      <p:tavLst>
                                        <p:tav tm="0">
                                          <p:val>
                                            <p:fltVal val="0.5"/>
                                          </p:val>
                                        </p:tav>
                                        <p:tav tm="100000">
                                          <p:val>
                                            <p:strVal val="#ppt_x"/>
                                          </p:val>
                                        </p:tav>
                                      </p:tavLst>
                                    </p:anim>
                                    <p:anim calcmode="lin" valueType="num">
                                      <p:cBhvr>
                                        <p:cTn dur="500" fill="hold" id="43"/>
                                        <p:tgtEl>
                                          <p:spTgt spid="31"/>
                                        </p:tgtEl>
                                        <p:attrNameLst>
                                          <p:attrName>ppt_y</p:attrName>
                                        </p:attrNameLst>
                                      </p:cBhvr>
                                      <p:tavLst>
                                        <p:tav tm="0">
                                          <p:val>
                                            <p:fltVal val="0.5"/>
                                          </p:val>
                                        </p:tav>
                                        <p:tav tm="100000">
                                          <p:val>
                                            <p:strVal val="#ppt_y"/>
                                          </p:val>
                                        </p:tav>
                                      </p:tavLst>
                                    </p:anim>
                                  </p:childTnLst>
                                </p:cTn>
                              </p:par>
                              <p:par>
                                <p:cTn fill="hold" grpId="0" id="44" nodeType="withEffect" presetClass="entr" presetID="23" presetSubtype="528">
                                  <p:stCondLst>
                                    <p:cond delay="650"/>
                                  </p:stCondLst>
                                  <p:childTnLst>
                                    <p:set>
                                      <p:cBhvr>
                                        <p:cTn dur="1" fill="hold" id="45">
                                          <p:stCondLst>
                                            <p:cond delay="0"/>
                                          </p:stCondLst>
                                        </p:cTn>
                                        <p:tgtEl>
                                          <p:spTgt spid="33"/>
                                        </p:tgtEl>
                                        <p:attrNameLst>
                                          <p:attrName>style.visibility</p:attrName>
                                        </p:attrNameLst>
                                      </p:cBhvr>
                                      <p:to>
                                        <p:strVal val="visible"/>
                                      </p:to>
                                    </p:set>
                                    <p:anim calcmode="lin" valueType="num">
                                      <p:cBhvr>
                                        <p:cTn dur="500" fill="hold" id="46"/>
                                        <p:tgtEl>
                                          <p:spTgt spid="33"/>
                                        </p:tgtEl>
                                        <p:attrNameLst>
                                          <p:attrName>ppt_w</p:attrName>
                                        </p:attrNameLst>
                                      </p:cBhvr>
                                      <p:tavLst>
                                        <p:tav tm="0">
                                          <p:val>
                                            <p:fltVal val="0"/>
                                          </p:val>
                                        </p:tav>
                                        <p:tav tm="100000">
                                          <p:val>
                                            <p:strVal val="#ppt_w"/>
                                          </p:val>
                                        </p:tav>
                                      </p:tavLst>
                                    </p:anim>
                                    <p:anim calcmode="lin" valueType="num">
                                      <p:cBhvr>
                                        <p:cTn dur="500" fill="hold" id="47"/>
                                        <p:tgtEl>
                                          <p:spTgt spid="33"/>
                                        </p:tgtEl>
                                        <p:attrNameLst>
                                          <p:attrName>ppt_h</p:attrName>
                                        </p:attrNameLst>
                                      </p:cBhvr>
                                      <p:tavLst>
                                        <p:tav tm="0">
                                          <p:val>
                                            <p:fltVal val="0"/>
                                          </p:val>
                                        </p:tav>
                                        <p:tav tm="100000">
                                          <p:val>
                                            <p:strVal val="#ppt_h"/>
                                          </p:val>
                                        </p:tav>
                                      </p:tavLst>
                                    </p:anim>
                                    <p:anim calcmode="lin" valueType="num">
                                      <p:cBhvr>
                                        <p:cTn dur="500" fill="hold" id="48"/>
                                        <p:tgtEl>
                                          <p:spTgt spid="33"/>
                                        </p:tgtEl>
                                        <p:attrNameLst>
                                          <p:attrName>ppt_x</p:attrName>
                                        </p:attrNameLst>
                                      </p:cBhvr>
                                      <p:tavLst>
                                        <p:tav tm="0">
                                          <p:val>
                                            <p:fltVal val="0.5"/>
                                          </p:val>
                                        </p:tav>
                                        <p:tav tm="100000">
                                          <p:val>
                                            <p:strVal val="#ppt_x"/>
                                          </p:val>
                                        </p:tav>
                                      </p:tavLst>
                                    </p:anim>
                                    <p:anim calcmode="lin" valueType="num">
                                      <p:cBhvr>
                                        <p:cTn dur="500" fill="hold" id="49"/>
                                        <p:tgtEl>
                                          <p:spTgt spid="33"/>
                                        </p:tgtEl>
                                        <p:attrNameLst>
                                          <p:attrName>ppt_y</p:attrName>
                                        </p:attrNameLst>
                                      </p:cBhvr>
                                      <p:tavLst>
                                        <p:tav tm="0">
                                          <p:val>
                                            <p:fltVal val="0.5"/>
                                          </p:val>
                                        </p:tav>
                                        <p:tav tm="100000">
                                          <p:val>
                                            <p:strVal val="#ppt_y"/>
                                          </p:val>
                                        </p:tav>
                                      </p:tavLst>
                                    </p:anim>
                                  </p:childTnLst>
                                </p:cTn>
                              </p:par>
                              <p:par>
                                <p:cTn fill="hold" grpId="0" id="50" nodeType="withEffect" presetClass="entr" presetID="23" presetSubtype="528">
                                  <p:stCondLst>
                                    <p:cond delay="850"/>
                                  </p:stCondLst>
                                  <p:childTnLst>
                                    <p:set>
                                      <p:cBhvr>
                                        <p:cTn dur="1" fill="hold" id="51">
                                          <p:stCondLst>
                                            <p:cond delay="0"/>
                                          </p:stCondLst>
                                        </p:cTn>
                                        <p:tgtEl>
                                          <p:spTgt spid="35"/>
                                        </p:tgtEl>
                                        <p:attrNameLst>
                                          <p:attrName>style.visibility</p:attrName>
                                        </p:attrNameLst>
                                      </p:cBhvr>
                                      <p:to>
                                        <p:strVal val="visible"/>
                                      </p:to>
                                    </p:set>
                                    <p:anim calcmode="lin" valueType="num">
                                      <p:cBhvr>
                                        <p:cTn dur="500" fill="hold" id="52"/>
                                        <p:tgtEl>
                                          <p:spTgt spid="35"/>
                                        </p:tgtEl>
                                        <p:attrNameLst>
                                          <p:attrName>ppt_w</p:attrName>
                                        </p:attrNameLst>
                                      </p:cBhvr>
                                      <p:tavLst>
                                        <p:tav tm="0">
                                          <p:val>
                                            <p:fltVal val="0"/>
                                          </p:val>
                                        </p:tav>
                                        <p:tav tm="100000">
                                          <p:val>
                                            <p:strVal val="#ppt_w"/>
                                          </p:val>
                                        </p:tav>
                                      </p:tavLst>
                                    </p:anim>
                                    <p:anim calcmode="lin" valueType="num">
                                      <p:cBhvr>
                                        <p:cTn dur="500" fill="hold" id="53"/>
                                        <p:tgtEl>
                                          <p:spTgt spid="35"/>
                                        </p:tgtEl>
                                        <p:attrNameLst>
                                          <p:attrName>ppt_h</p:attrName>
                                        </p:attrNameLst>
                                      </p:cBhvr>
                                      <p:tavLst>
                                        <p:tav tm="0">
                                          <p:val>
                                            <p:fltVal val="0"/>
                                          </p:val>
                                        </p:tav>
                                        <p:tav tm="100000">
                                          <p:val>
                                            <p:strVal val="#ppt_h"/>
                                          </p:val>
                                        </p:tav>
                                      </p:tavLst>
                                    </p:anim>
                                    <p:anim calcmode="lin" valueType="num">
                                      <p:cBhvr>
                                        <p:cTn dur="500" fill="hold" id="54"/>
                                        <p:tgtEl>
                                          <p:spTgt spid="35"/>
                                        </p:tgtEl>
                                        <p:attrNameLst>
                                          <p:attrName>ppt_x</p:attrName>
                                        </p:attrNameLst>
                                      </p:cBhvr>
                                      <p:tavLst>
                                        <p:tav tm="0">
                                          <p:val>
                                            <p:fltVal val="0.5"/>
                                          </p:val>
                                        </p:tav>
                                        <p:tav tm="100000">
                                          <p:val>
                                            <p:strVal val="#ppt_x"/>
                                          </p:val>
                                        </p:tav>
                                      </p:tavLst>
                                    </p:anim>
                                    <p:anim calcmode="lin" valueType="num">
                                      <p:cBhvr>
                                        <p:cTn dur="500" fill="hold" id="55"/>
                                        <p:tgtEl>
                                          <p:spTgt spid="35"/>
                                        </p:tgtEl>
                                        <p:attrNameLst>
                                          <p:attrName>ppt_y</p:attrName>
                                        </p:attrNameLst>
                                      </p:cBhvr>
                                      <p:tavLst>
                                        <p:tav tm="0">
                                          <p:val>
                                            <p:fltVal val="0.5"/>
                                          </p:val>
                                        </p:tav>
                                        <p:tav tm="100000">
                                          <p:val>
                                            <p:strVal val="#ppt_y"/>
                                          </p:val>
                                        </p:tav>
                                      </p:tavLst>
                                    </p:anim>
                                  </p:childTnLst>
                                </p:cTn>
                              </p:par>
                            </p:childTnLst>
                          </p:cTn>
                        </p:par>
                        <p:par>
                          <p:cTn fill="hold" id="56" nodeType="afterGroup">
                            <p:stCondLst>
                              <p:cond delay="2900"/>
                            </p:stCondLst>
                            <p:childTnLst>
                              <p:par>
                                <p:cTn fill="hold" grpId="0" id="57" nodeType="afterEffect" presetClass="entr" presetID="2" presetSubtype="1">
                                  <p:stCondLst>
                                    <p:cond delay="0"/>
                                  </p:stCondLst>
                                  <p:childTnLst>
                                    <p:set>
                                      <p:cBhvr>
                                        <p:cTn dur="1" fill="hold" id="58">
                                          <p:stCondLst>
                                            <p:cond delay="0"/>
                                          </p:stCondLst>
                                        </p:cTn>
                                        <p:tgtEl>
                                          <p:spTgt spid="47"/>
                                        </p:tgtEl>
                                        <p:attrNameLst>
                                          <p:attrName>style.visibility</p:attrName>
                                        </p:attrNameLst>
                                      </p:cBhvr>
                                      <p:to>
                                        <p:strVal val="visible"/>
                                      </p:to>
                                    </p:set>
                                    <p:anim calcmode="lin" valueType="num">
                                      <p:cBhvr additive="base">
                                        <p:cTn dur="500" fill="hold" id="59"/>
                                        <p:tgtEl>
                                          <p:spTgt spid="47"/>
                                        </p:tgtEl>
                                        <p:attrNameLst>
                                          <p:attrName>ppt_x</p:attrName>
                                        </p:attrNameLst>
                                      </p:cBhvr>
                                      <p:tavLst>
                                        <p:tav tm="0">
                                          <p:val>
                                            <p:strVal val="#ppt_x"/>
                                          </p:val>
                                        </p:tav>
                                        <p:tav tm="100000">
                                          <p:val>
                                            <p:strVal val="#ppt_x"/>
                                          </p:val>
                                        </p:tav>
                                      </p:tavLst>
                                    </p:anim>
                                    <p:anim calcmode="lin" valueType="num">
                                      <p:cBhvr additive="base">
                                        <p:cTn dur="500" fill="hold" id="60"/>
                                        <p:tgtEl>
                                          <p:spTgt spid="47"/>
                                        </p:tgtEl>
                                        <p:attrNameLst>
                                          <p:attrName>ppt_y</p:attrName>
                                        </p:attrNameLst>
                                      </p:cBhvr>
                                      <p:tavLst>
                                        <p:tav tm="0">
                                          <p:val>
                                            <p:strVal val="0-#ppt_h/2"/>
                                          </p:val>
                                        </p:tav>
                                        <p:tav tm="100000">
                                          <p:val>
                                            <p:strVal val="#ppt_y"/>
                                          </p:val>
                                        </p:tav>
                                      </p:tavLst>
                                    </p:anim>
                                  </p:childTnLst>
                                </p:cTn>
                              </p:par>
                            </p:childTnLst>
                          </p:cTn>
                        </p:par>
                        <p:par>
                          <p:cTn fill="hold" id="61" nodeType="afterGroup">
                            <p:stCondLst>
                              <p:cond delay="3400"/>
                            </p:stCondLst>
                            <p:childTnLst>
                              <p:par>
                                <p:cTn fill="hold" grpId="0" id="62" nodeType="afterEffect" presetClass="entr" presetID="2" presetSubtype="1">
                                  <p:stCondLst>
                                    <p:cond delay="0"/>
                                  </p:stCondLst>
                                  <p:childTnLst>
                                    <p:set>
                                      <p:cBhvr>
                                        <p:cTn dur="1" fill="hold" id="63">
                                          <p:stCondLst>
                                            <p:cond delay="0"/>
                                          </p:stCondLst>
                                        </p:cTn>
                                        <p:tgtEl>
                                          <p:spTgt spid="48"/>
                                        </p:tgtEl>
                                        <p:attrNameLst>
                                          <p:attrName>style.visibility</p:attrName>
                                        </p:attrNameLst>
                                      </p:cBhvr>
                                      <p:to>
                                        <p:strVal val="visible"/>
                                      </p:to>
                                    </p:set>
                                    <p:anim calcmode="lin" valueType="num">
                                      <p:cBhvr additive="base">
                                        <p:cTn dur="500" fill="hold" id="64"/>
                                        <p:tgtEl>
                                          <p:spTgt spid="48"/>
                                        </p:tgtEl>
                                        <p:attrNameLst>
                                          <p:attrName>ppt_x</p:attrName>
                                        </p:attrNameLst>
                                      </p:cBhvr>
                                      <p:tavLst>
                                        <p:tav tm="0">
                                          <p:val>
                                            <p:strVal val="#ppt_x"/>
                                          </p:val>
                                        </p:tav>
                                        <p:tav tm="100000">
                                          <p:val>
                                            <p:strVal val="#ppt_x"/>
                                          </p:val>
                                        </p:tav>
                                      </p:tavLst>
                                    </p:anim>
                                    <p:anim calcmode="lin" valueType="num">
                                      <p:cBhvr additive="base">
                                        <p:cTn dur="500" fill="hold" id="65"/>
                                        <p:tgtEl>
                                          <p:spTgt spid="48"/>
                                        </p:tgtEl>
                                        <p:attrNameLst>
                                          <p:attrName>ppt_y</p:attrName>
                                        </p:attrNameLst>
                                      </p:cBhvr>
                                      <p:tavLst>
                                        <p:tav tm="0">
                                          <p:val>
                                            <p:strVal val="0-#ppt_h/2"/>
                                          </p:val>
                                        </p:tav>
                                        <p:tav tm="100000">
                                          <p:val>
                                            <p:strVal val="#ppt_y"/>
                                          </p:val>
                                        </p:tav>
                                      </p:tavLst>
                                    </p:anim>
                                  </p:childTnLst>
                                </p:cTn>
                              </p:par>
                            </p:childTnLst>
                          </p:cTn>
                        </p:par>
                        <p:par>
                          <p:cTn fill="hold" id="66" nodeType="afterGroup">
                            <p:stCondLst>
                              <p:cond delay="3900"/>
                            </p:stCondLst>
                            <p:childTnLst>
                              <p:par>
                                <p:cTn fill="hold" id="67" nodeType="afterEffect" presetClass="entr" presetID="2" presetSubtype="1">
                                  <p:stCondLst>
                                    <p:cond delay="0"/>
                                  </p:stCondLst>
                                  <p:childTnLst>
                                    <p:set>
                                      <p:cBhvr>
                                        <p:cTn dur="1" fill="hold" id="68">
                                          <p:stCondLst>
                                            <p:cond delay="0"/>
                                          </p:stCondLst>
                                        </p:cTn>
                                        <p:tgtEl>
                                          <p:spTgt spid="49"/>
                                        </p:tgtEl>
                                        <p:attrNameLst>
                                          <p:attrName>style.visibility</p:attrName>
                                        </p:attrNameLst>
                                      </p:cBhvr>
                                      <p:to>
                                        <p:strVal val="visible"/>
                                      </p:to>
                                    </p:set>
                                    <p:anim calcmode="lin" valueType="num">
                                      <p:cBhvr additive="base">
                                        <p:cTn dur="500" fill="hold" id="69"/>
                                        <p:tgtEl>
                                          <p:spTgt spid="49"/>
                                        </p:tgtEl>
                                        <p:attrNameLst>
                                          <p:attrName>ppt_x</p:attrName>
                                        </p:attrNameLst>
                                      </p:cBhvr>
                                      <p:tavLst>
                                        <p:tav tm="0">
                                          <p:val>
                                            <p:strVal val="#ppt_x"/>
                                          </p:val>
                                        </p:tav>
                                        <p:tav tm="100000">
                                          <p:val>
                                            <p:strVal val="#ppt_x"/>
                                          </p:val>
                                        </p:tav>
                                      </p:tavLst>
                                    </p:anim>
                                    <p:anim calcmode="lin" valueType="num">
                                      <p:cBhvr additive="base">
                                        <p:cTn dur="500" fill="hold" id="70"/>
                                        <p:tgtEl>
                                          <p:spTgt spid="49"/>
                                        </p:tgtEl>
                                        <p:attrNameLst>
                                          <p:attrName>ppt_y</p:attrName>
                                        </p:attrNameLst>
                                      </p:cBhvr>
                                      <p:tavLst>
                                        <p:tav tm="0">
                                          <p:val>
                                            <p:strVal val="0-#ppt_h/2"/>
                                          </p:val>
                                        </p:tav>
                                        <p:tav tm="100000">
                                          <p:val>
                                            <p:strVal val="#ppt_y"/>
                                          </p:val>
                                        </p:tav>
                                      </p:tavLst>
                                    </p:anim>
                                  </p:childTnLst>
                                </p:cTn>
                              </p:par>
                            </p:childTnLst>
                          </p:cTn>
                        </p:par>
                        <p:par>
                          <p:cTn fill="hold" id="71" nodeType="afterGroup">
                            <p:stCondLst>
                              <p:cond delay="4400"/>
                            </p:stCondLst>
                            <p:childTnLst>
                              <p:par>
                                <p:cTn fill="hold" grpId="0" id="72" nodeType="afterEffect" presetClass="entr" presetID="2" presetSubtype="1">
                                  <p:stCondLst>
                                    <p:cond delay="0"/>
                                  </p:stCondLst>
                                  <p:childTnLst>
                                    <p:set>
                                      <p:cBhvr>
                                        <p:cTn dur="1" fill="hold" id="73">
                                          <p:stCondLst>
                                            <p:cond delay="0"/>
                                          </p:stCondLst>
                                        </p:cTn>
                                        <p:tgtEl>
                                          <p:spTgt spid="55"/>
                                        </p:tgtEl>
                                        <p:attrNameLst>
                                          <p:attrName>style.visibility</p:attrName>
                                        </p:attrNameLst>
                                      </p:cBhvr>
                                      <p:to>
                                        <p:strVal val="visible"/>
                                      </p:to>
                                    </p:set>
                                    <p:anim calcmode="lin" valueType="num">
                                      <p:cBhvr additive="base">
                                        <p:cTn dur="500" fill="hold" id="74"/>
                                        <p:tgtEl>
                                          <p:spTgt spid="55"/>
                                        </p:tgtEl>
                                        <p:attrNameLst>
                                          <p:attrName>ppt_x</p:attrName>
                                        </p:attrNameLst>
                                      </p:cBhvr>
                                      <p:tavLst>
                                        <p:tav tm="0">
                                          <p:val>
                                            <p:strVal val="#ppt_x"/>
                                          </p:val>
                                        </p:tav>
                                        <p:tav tm="100000">
                                          <p:val>
                                            <p:strVal val="#ppt_x"/>
                                          </p:val>
                                        </p:tav>
                                      </p:tavLst>
                                    </p:anim>
                                    <p:anim calcmode="lin" valueType="num">
                                      <p:cBhvr additive="base">
                                        <p:cTn dur="500" fill="hold" id="75"/>
                                        <p:tgtEl>
                                          <p:spTgt spid="55"/>
                                        </p:tgtEl>
                                        <p:attrNameLst>
                                          <p:attrName>ppt_y</p:attrName>
                                        </p:attrNameLst>
                                      </p:cBhvr>
                                      <p:tavLst>
                                        <p:tav tm="0">
                                          <p:val>
                                            <p:strVal val="0-#ppt_h/2"/>
                                          </p:val>
                                        </p:tav>
                                        <p:tav tm="100000">
                                          <p:val>
                                            <p:strVal val="#ppt_y"/>
                                          </p:val>
                                        </p:tav>
                                      </p:tavLst>
                                    </p:anim>
                                  </p:childTnLst>
                                </p:cTn>
                              </p:par>
                            </p:childTnLst>
                          </p:cTn>
                        </p:par>
                        <p:par>
                          <p:cTn fill="hold" id="76" nodeType="afterGroup">
                            <p:stCondLst>
                              <p:cond delay="4900"/>
                            </p:stCondLst>
                            <p:childTnLst>
                              <p:par>
                                <p:cTn fill="hold" grpId="0" id="77" nodeType="afterEffect" presetClass="entr" presetID="2" presetSubtype="1">
                                  <p:stCondLst>
                                    <p:cond delay="0"/>
                                  </p:stCondLst>
                                  <p:childTnLst>
                                    <p:set>
                                      <p:cBhvr>
                                        <p:cTn dur="1" fill="hold" id="78">
                                          <p:stCondLst>
                                            <p:cond delay="0"/>
                                          </p:stCondLst>
                                        </p:cTn>
                                        <p:tgtEl>
                                          <p:spTgt spid="56"/>
                                        </p:tgtEl>
                                        <p:attrNameLst>
                                          <p:attrName>style.visibility</p:attrName>
                                        </p:attrNameLst>
                                      </p:cBhvr>
                                      <p:to>
                                        <p:strVal val="visible"/>
                                      </p:to>
                                    </p:set>
                                    <p:anim calcmode="lin" valueType="num">
                                      <p:cBhvr additive="base">
                                        <p:cTn dur="500" fill="hold" id="79"/>
                                        <p:tgtEl>
                                          <p:spTgt spid="56"/>
                                        </p:tgtEl>
                                        <p:attrNameLst>
                                          <p:attrName>ppt_x</p:attrName>
                                        </p:attrNameLst>
                                      </p:cBhvr>
                                      <p:tavLst>
                                        <p:tav tm="0">
                                          <p:val>
                                            <p:strVal val="#ppt_x"/>
                                          </p:val>
                                        </p:tav>
                                        <p:tav tm="100000">
                                          <p:val>
                                            <p:strVal val="#ppt_x"/>
                                          </p:val>
                                        </p:tav>
                                      </p:tavLst>
                                    </p:anim>
                                    <p:anim calcmode="lin" valueType="num">
                                      <p:cBhvr additive="base">
                                        <p:cTn dur="500" fill="hold" id="80"/>
                                        <p:tgtEl>
                                          <p:spTgt spid="56"/>
                                        </p:tgtEl>
                                        <p:attrNameLst>
                                          <p:attrName>ppt_y</p:attrName>
                                        </p:attrNameLst>
                                      </p:cBhvr>
                                      <p:tavLst>
                                        <p:tav tm="0">
                                          <p:val>
                                            <p:strVal val="0-#ppt_h/2"/>
                                          </p:val>
                                        </p:tav>
                                        <p:tav tm="100000">
                                          <p:val>
                                            <p:strVal val="#ppt_y"/>
                                          </p:val>
                                        </p:tav>
                                      </p:tavLst>
                                    </p:anim>
                                  </p:childTnLst>
                                </p:cTn>
                              </p:par>
                            </p:childTnLst>
                          </p:cTn>
                        </p:par>
                        <p:par>
                          <p:cTn fill="hold" id="81" nodeType="afterGroup">
                            <p:stCondLst>
                              <p:cond delay="5400"/>
                            </p:stCondLst>
                            <p:childTnLst>
                              <p:par>
                                <p:cTn fill="hold" grpId="0" id="82" nodeType="afterEffect" presetClass="entr" presetID="2" presetSubtype="1">
                                  <p:stCondLst>
                                    <p:cond delay="0"/>
                                  </p:stCondLst>
                                  <p:childTnLst>
                                    <p:set>
                                      <p:cBhvr>
                                        <p:cTn dur="1" fill="hold" id="83">
                                          <p:stCondLst>
                                            <p:cond delay="0"/>
                                          </p:stCondLst>
                                        </p:cTn>
                                        <p:tgtEl>
                                          <p:spTgt spid="57"/>
                                        </p:tgtEl>
                                        <p:attrNameLst>
                                          <p:attrName>style.visibility</p:attrName>
                                        </p:attrNameLst>
                                      </p:cBhvr>
                                      <p:to>
                                        <p:strVal val="visible"/>
                                      </p:to>
                                    </p:set>
                                    <p:anim calcmode="lin" valueType="num">
                                      <p:cBhvr additive="base">
                                        <p:cTn dur="300" fill="hold" id="84"/>
                                        <p:tgtEl>
                                          <p:spTgt spid="57"/>
                                        </p:tgtEl>
                                        <p:attrNameLst>
                                          <p:attrName>ppt_x</p:attrName>
                                        </p:attrNameLst>
                                      </p:cBhvr>
                                      <p:tavLst>
                                        <p:tav tm="0">
                                          <p:val>
                                            <p:strVal val="#ppt_x"/>
                                          </p:val>
                                        </p:tav>
                                        <p:tav tm="100000">
                                          <p:val>
                                            <p:strVal val="#ppt_x"/>
                                          </p:val>
                                        </p:tav>
                                      </p:tavLst>
                                    </p:anim>
                                    <p:anim calcmode="lin" valueType="num">
                                      <p:cBhvr additive="base">
                                        <p:cTn dur="300" fill="hold" id="85"/>
                                        <p:tgtEl>
                                          <p:spTgt spid="57"/>
                                        </p:tgtEl>
                                        <p:attrNameLst>
                                          <p:attrName>ppt_y</p:attrName>
                                        </p:attrNameLst>
                                      </p:cBhvr>
                                      <p:tavLst>
                                        <p:tav tm="0">
                                          <p:val>
                                            <p:strVal val="0-#ppt_h/2"/>
                                          </p:val>
                                        </p:tav>
                                        <p:tav tm="100000">
                                          <p:val>
                                            <p:strVal val="#ppt_y"/>
                                          </p:val>
                                        </p:tav>
                                      </p:tavLst>
                                    </p:anim>
                                  </p:childTnLst>
                                </p:cTn>
                              </p:par>
                            </p:childTnLst>
                          </p:cTn>
                        </p:par>
                        <p:par>
                          <p:cTn fill="hold" id="86" nodeType="afterGroup">
                            <p:stCondLst>
                              <p:cond delay="5700"/>
                            </p:stCondLst>
                            <p:childTnLst>
                              <p:par>
                                <p:cTn fill="hold" id="87" nodeType="afterEffect" presetClass="entr" presetID="22" presetSubtype="2">
                                  <p:stCondLst>
                                    <p:cond delay="0"/>
                                  </p:stCondLst>
                                  <p:childTnLst>
                                    <p:set>
                                      <p:cBhvr>
                                        <p:cTn dur="1" fill="hold" id="88">
                                          <p:stCondLst>
                                            <p:cond delay="0"/>
                                          </p:stCondLst>
                                        </p:cTn>
                                        <p:tgtEl>
                                          <p:spTgt spid="58"/>
                                        </p:tgtEl>
                                        <p:attrNameLst>
                                          <p:attrName>style.visibility</p:attrName>
                                        </p:attrNameLst>
                                      </p:cBhvr>
                                      <p:to>
                                        <p:strVal val="visible"/>
                                      </p:to>
                                    </p:set>
                                    <p:animEffect filter="wipe(right)" transition="in">
                                      <p:cBhvr>
                                        <p:cTn dur="300" id="89"/>
                                        <p:tgtEl>
                                          <p:spTgt spid="58"/>
                                        </p:tgtEl>
                                      </p:cBhvr>
                                    </p:animEffect>
                                  </p:childTnLst>
                                </p:cTn>
                              </p:par>
                            </p:childTnLst>
                          </p:cTn>
                        </p:par>
                        <p:par>
                          <p:cTn fill="hold" id="90" nodeType="afterGroup">
                            <p:stCondLst>
                              <p:cond delay="6000"/>
                            </p:stCondLst>
                            <p:childTnLst>
                              <p:par>
                                <p:cTn fill="hold" grpId="0" id="91" nodeType="afterEffect" presetClass="entr" presetID="2" presetSubtype="8">
                                  <p:stCondLst>
                                    <p:cond delay="0"/>
                                  </p:stCondLst>
                                  <p:childTnLst>
                                    <p:set>
                                      <p:cBhvr>
                                        <p:cTn dur="1" fill="hold" id="92">
                                          <p:stCondLst>
                                            <p:cond delay="0"/>
                                          </p:stCondLst>
                                        </p:cTn>
                                        <p:tgtEl>
                                          <p:spTgt spid="66"/>
                                        </p:tgtEl>
                                        <p:attrNameLst>
                                          <p:attrName>style.visibility</p:attrName>
                                        </p:attrNameLst>
                                      </p:cBhvr>
                                      <p:to>
                                        <p:strVal val="visible"/>
                                      </p:to>
                                    </p:set>
                                    <p:anim calcmode="lin" valueType="num">
                                      <p:cBhvr additive="base">
                                        <p:cTn dur="300" fill="hold" id="93"/>
                                        <p:tgtEl>
                                          <p:spTgt spid="66"/>
                                        </p:tgtEl>
                                        <p:attrNameLst>
                                          <p:attrName>ppt_x</p:attrName>
                                        </p:attrNameLst>
                                      </p:cBhvr>
                                      <p:tavLst>
                                        <p:tav tm="0">
                                          <p:val>
                                            <p:strVal val="0-#ppt_w/2"/>
                                          </p:val>
                                        </p:tav>
                                        <p:tav tm="100000">
                                          <p:val>
                                            <p:strVal val="#ppt_x"/>
                                          </p:val>
                                        </p:tav>
                                      </p:tavLst>
                                    </p:anim>
                                    <p:anim calcmode="lin" valueType="num">
                                      <p:cBhvr additive="base">
                                        <p:cTn dur="300" fill="hold" id="94"/>
                                        <p:tgtEl>
                                          <p:spTgt spid="66"/>
                                        </p:tgtEl>
                                        <p:attrNameLst>
                                          <p:attrName>ppt_y</p:attrName>
                                        </p:attrNameLst>
                                      </p:cBhvr>
                                      <p:tavLst>
                                        <p:tav tm="0">
                                          <p:val>
                                            <p:strVal val="#ppt_y"/>
                                          </p:val>
                                        </p:tav>
                                        <p:tav tm="100000">
                                          <p:val>
                                            <p:strVal val="#ppt_y"/>
                                          </p:val>
                                        </p:tav>
                                      </p:tavLst>
                                    </p:anim>
                                  </p:childTnLst>
                                </p:cTn>
                              </p:par>
                            </p:childTnLst>
                          </p:cTn>
                        </p:par>
                        <p:par>
                          <p:cTn fill="hold" id="95" nodeType="afterGroup">
                            <p:stCondLst>
                              <p:cond delay="6300"/>
                            </p:stCondLst>
                            <p:childTnLst>
                              <p:par>
                                <p:cTn fill="hold" id="96" nodeType="afterEffect" presetClass="entr" presetID="22" presetSubtype="2">
                                  <p:stCondLst>
                                    <p:cond delay="0"/>
                                  </p:stCondLst>
                                  <p:childTnLst>
                                    <p:set>
                                      <p:cBhvr>
                                        <p:cTn dur="1" fill="hold" id="97">
                                          <p:stCondLst>
                                            <p:cond delay="0"/>
                                          </p:stCondLst>
                                        </p:cTn>
                                        <p:tgtEl>
                                          <p:spTgt spid="67"/>
                                        </p:tgtEl>
                                        <p:attrNameLst>
                                          <p:attrName>style.visibility</p:attrName>
                                        </p:attrNameLst>
                                      </p:cBhvr>
                                      <p:to>
                                        <p:strVal val="visible"/>
                                      </p:to>
                                    </p:set>
                                    <p:animEffect filter="wipe(right)" transition="in">
                                      <p:cBhvr>
                                        <p:cTn dur="300" id="98"/>
                                        <p:tgtEl>
                                          <p:spTgt spid="67"/>
                                        </p:tgtEl>
                                      </p:cBhvr>
                                    </p:animEffect>
                                  </p:childTnLst>
                                </p:cTn>
                              </p:par>
                            </p:childTnLst>
                          </p:cTn>
                        </p:par>
                        <p:par>
                          <p:cTn fill="hold" id="99" nodeType="afterGroup">
                            <p:stCondLst>
                              <p:cond delay="6600"/>
                            </p:stCondLst>
                            <p:childTnLst>
                              <p:par>
                                <p:cTn fill="hold" grpId="0" id="100" nodeType="afterEffect" presetClass="entr" presetID="2" presetSubtype="8">
                                  <p:stCondLst>
                                    <p:cond delay="0"/>
                                  </p:stCondLst>
                                  <p:childTnLst>
                                    <p:set>
                                      <p:cBhvr>
                                        <p:cTn dur="1" fill="hold" id="101">
                                          <p:stCondLst>
                                            <p:cond delay="0"/>
                                          </p:stCondLst>
                                        </p:cTn>
                                        <p:tgtEl>
                                          <p:spTgt spid="68"/>
                                        </p:tgtEl>
                                        <p:attrNameLst>
                                          <p:attrName>style.visibility</p:attrName>
                                        </p:attrNameLst>
                                      </p:cBhvr>
                                      <p:to>
                                        <p:strVal val="visible"/>
                                      </p:to>
                                    </p:set>
                                    <p:anim calcmode="lin" valueType="num">
                                      <p:cBhvr additive="base">
                                        <p:cTn dur="300" fill="hold" id="102"/>
                                        <p:tgtEl>
                                          <p:spTgt spid="68"/>
                                        </p:tgtEl>
                                        <p:attrNameLst>
                                          <p:attrName>ppt_x</p:attrName>
                                        </p:attrNameLst>
                                      </p:cBhvr>
                                      <p:tavLst>
                                        <p:tav tm="0">
                                          <p:val>
                                            <p:strVal val="0-#ppt_w/2"/>
                                          </p:val>
                                        </p:tav>
                                        <p:tav tm="100000">
                                          <p:val>
                                            <p:strVal val="#ppt_x"/>
                                          </p:val>
                                        </p:tav>
                                      </p:tavLst>
                                    </p:anim>
                                    <p:anim calcmode="lin" valueType="num">
                                      <p:cBhvr additive="base">
                                        <p:cTn dur="300" fill="hold" id="103"/>
                                        <p:tgtEl>
                                          <p:spTgt spid="68"/>
                                        </p:tgtEl>
                                        <p:attrNameLst>
                                          <p:attrName>ppt_y</p:attrName>
                                        </p:attrNameLst>
                                      </p:cBhvr>
                                      <p:tavLst>
                                        <p:tav tm="0">
                                          <p:val>
                                            <p:strVal val="#ppt_y"/>
                                          </p:val>
                                        </p:tav>
                                        <p:tav tm="100000">
                                          <p:val>
                                            <p:strVal val="#ppt_y"/>
                                          </p:val>
                                        </p:tav>
                                      </p:tavLst>
                                    </p:anim>
                                  </p:childTnLst>
                                </p:cTn>
                              </p:par>
                            </p:childTnLst>
                          </p:cTn>
                        </p:par>
                        <p:par>
                          <p:cTn fill="hold" id="104" nodeType="afterGroup">
                            <p:stCondLst>
                              <p:cond delay="6900"/>
                            </p:stCondLst>
                            <p:childTnLst>
                              <p:par>
                                <p:cTn fill="hold" id="105" nodeType="afterEffect" presetClass="entr" presetID="22" presetSubtype="8">
                                  <p:stCondLst>
                                    <p:cond delay="0"/>
                                  </p:stCondLst>
                                  <p:childTnLst>
                                    <p:set>
                                      <p:cBhvr>
                                        <p:cTn dur="1" fill="hold" id="106">
                                          <p:stCondLst>
                                            <p:cond delay="0"/>
                                          </p:stCondLst>
                                        </p:cTn>
                                        <p:tgtEl>
                                          <p:spTgt spid="69"/>
                                        </p:tgtEl>
                                        <p:attrNameLst>
                                          <p:attrName>style.visibility</p:attrName>
                                        </p:attrNameLst>
                                      </p:cBhvr>
                                      <p:to>
                                        <p:strVal val="visible"/>
                                      </p:to>
                                    </p:set>
                                    <p:animEffect filter="wipe(left)" transition="in">
                                      <p:cBhvr>
                                        <p:cTn dur="300" id="107"/>
                                        <p:tgtEl>
                                          <p:spTgt spid="69"/>
                                        </p:tgtEl>
                                      </p:cBhvr>
                                    </p:animEffect>
                                  </p:childTnLst>
                                </p:cTn>
                              </p:par>
                            </p:childTnLst>
                          </p:cTn>
                        </p:par>
                        <p:par>
                          <p:cTn fill="hold" id="108" nodeType="afterGroup">
                            <p:stCondLst>
                              <p:cond delay="7200"/>
                            </p:stCondLst>
                            <p:childTnLst>
                              <p:par>
                                <p:cTn fill="hold" grpId="0" id="109" nodeType="afterEffect" presetClass="entr" presetID="2" presetSubtype="2">
                                  <p:stCondLst>
                                    <p:cond delay="0"/>
                                  </p:stCondLst>
                                  <p:childTnLst>
                                    <p:set>
                                      <p:cBhvr>
                                        <p:cTn dur="1" fill="hold" id="110">
                                          <p:stCondLst>
                                            <p:cond delay="0"/>
                                          </p:stCondLst>
                                        </p:cTn>
                                        <p:tgtEl>
                                          <p:spTgt spid="70"/>
                                        </p:tgtEl>
                                        <p:attrNameLst>
                                          <p:attrName>style.visibility</p:attrName>
                                        </p:attrNameLst>
                                      </p:cBhvr>
                                      <p:to>
                                        <p:strVal val="visible"/>
                                      </p:to>
                                    </p:set>
                                    <p:anim calcmode="lin" valueType="num">
                                      <p:cBhvr additive="base">
                                        <p:cTn dur="300" fill="hold" id="111"/>
                                        <p:tgtEl>
                                          <p:spTgt spid="70"/>
                                        </p:tgtEl>
                                        <p:attrNameLst>
                                          <p:attrName>ppt_x</p:attrName>
                                        </p:attrNameLst>
                                      </p:cBhvr>
                                      <p:tavLst>
                                        <p:tav tm="0">
                                          <p:val>
                                            <p:strVal val="1+#ppt_w/2"/>
                                          </p:val>
                                        </p:tav>
                                        <p:tav tm="100000">
                                          <p:val>
                                            <p:strVal val="#ppt_x"/>
                                          </p:val>
                                        </p:tav>
                                      </p:tavLst>
                                    </p:anim>
                                    <p:anim calcmode="lin" valueType="num">
                                      <p:cBhvr additive="base">
                                        <p:cTn dur="300" fill="hold" id="112"/>
                                        <p:tgtEl>
                                          <p:spTgt spid="70"/>
                                        </p:tgtEl>
                                        <p:attrNameLst>
                                          <p:attrName>ppt_y</p:attrName>
                                        </p:attrNameLst>
                                      </p:cBhvr>
                                      <p:tavLst>
                                        <p:tav tm="0">
                                          <p:val>
                                            <p:strVal val="#ppt_y"/>
                                          </p:val>
                                        </p:tav>
                                        <p:tav tm="100000">
                                          <p:val>
                                            <p:strVal val="#ppt_y"/>
                                          </p:val>
                                        </p:tav>
                                      </p:tavLst>
                                    </p:anim>
                                  </p:childTnLst>
                                </p:cTn>
                              </p:par>
                            </p:childTnLst>
                          </p:cTn>
                        </p:par>
                        <p:par>
                          <p:cTn fill="hold" id="113" nodeType="afterGroup">
                            <p:stCondLst>
                              <p:cond delay="7500"/>
                            </p:stCondLst>
                            <p:childTnLst>
                              <p:par>
                                <p:cTn fill="hold" id="114" nodeType="afterEffect" presetClass="entr" presetID="22" presetSubtype="8">
                                  <p:stCondLst>
                                    <p:cond delay="0"/>
                                  </p:stCondLst>
                                  <p:childTnLst>
                                    <p:set>
                                      <p:cBhvr>
                                        <p:cTn dur="1" fill="hold" id="115">
                                          <p:stCondLst>
                                            <p:cond delay="0"/>
                                          </p:stCondLst>
                                        </p:cTn>
                                        <p:tgtEl>
                                          <p:spTgt spid="71"/>
                                        </p:tgtEl>
                                        <p:attrNameLst>
                                          <p:attrName>style.visibility</p:attrName>
                                        </p:attrNameLst>
                                      </p:cBhvr>
                                      <p:to>
                                        <p:strVal val="visible"/>
                                      </p:to>
                                    </p:set>
                                    <p:animEffect filter="wipe(left)" transition="in">
                                      <p:cBhvr>
                                        <p:cTn dur="300" id="116"/>
                                        <p:tgtEl>
                                          <p:spTgt spid="71"/>
                                        </p:tgtEl>
                                      </p:cBhvr>
                                    </p:animEffect>
                                  </p:childTnLst>
                                </p:cTn>
                              </p:par>
                            </p:childTnLst>
                          </p:cTn>
                        </p:par>
                        <p:par>
                          <p:cTn fill="hold" id="117" nodeType="afterGroup">
                            <p:stCondLst>
                              <p:cond delay="7800"/>
                            </p:stCondLst>
                            <p:childTnLst>
                              <p:par>
                                <p:cTn fill="hold" grpId="0" id="118" nodeType="afterEffect" presetClass="entr" presetID="2" presetSubtype="2">
                                  <p:stCondLst>
                                    <p:cond delay="0"/>
                                  </p:stCondLst>
                                  <p:childTnLst>
                                    <p:set>
                                      <p:cBhvr>
                                        <p:cTn dur="1" fill="hold" id="119">
                                          <p:stCondLst>
                                            <p:cond delay="0"/>
                                          </p:stCondLst>
                                        </p:cTn>
                                        <p:tgtEl>
                                          <p:spTgt spid="72"/>
                                        </p:tgtEl>
                                        <p:attrNameLst>
                                          <p:attrName>style.visibility</p:attrName>
                                        </p:attrNameLst>
                                      </p:cBhvr>
                                      <p:to>
                                        <p:strVal val="visible"/>
                                      </p:to>
                                    </p:set>
                                    <p:anim calcmode="lin" valueType="num">
                                      <p:cBhvr additive="base">
                                        <p:cTn dur="300" fill="hold" id="120"/>
                                        <p:tgtEl>
                                          <p:spTgt spid="72"/>
                                        </p:tgtEl>
                                        <p:attrNameLst>
                                          <p:attrName>ppt_x</p:attrName>
                                        </p:attrNameLst>
                                      </p:cBhvr>
                                      <p:tavLst>
                                        <p:tav tm="0">
                                          <p:val>
                                            <p:strVal val="1+#ppt_w/2"/>
                                          </p:val>
                                        </p:tav>
                                        <p:tav tm="100000">
                                          <p:val>
                                            <p:strVal val="#ppt_x"/>
                                          </p:val>
                                        </p:tav>
                                      </p:tavLst>
                                    </p:anim>
                                    <p:anim calcmode="lin" valueType="num">
                                      <p:cBhvr additive="base">
                                        <p:cTn dur="300" fill="hold" id="121"/>
                                        <p:tgtEl>
                                          <p:spTgt spid="72"/>
                                        </p:tgtEl>
                                        <p:attrNameLst>
                                          <p:attrName>ppt_y</p:attrName>
                                        </p:attrNameLst>
                                      </p:cBhvr>
                                      <p:tavLst>
                                        <p:tav tm="0">
                                          <p:val>
                                            <p:strVal val="#ppt_y"/>
                                          </p:val>
                                        </p:tav>
                                        <p:tav tm="100000">
                                          <p:val>
                                            <p:strVal val="#ppt_y"/>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194"/>
      <p:bldP grpId="0" spid="195"/>
      <p:bldP grpId="0" spid="196"/>
      <p:bldP grpId="0" spid="31"/>
      <p:bldP grpId="0" spid="32"/>
      <p:bldP grpId="0" spid="33"/>
      <p:bldP grpId="0" spid="34"/>
      <p:bldP grpId="0" spid="35"/>
      <p:bldP grpId="0" spid="47"/>
      <p:bldP grpId="0" spid="48"/>
      <p:bldP grpId="0" spid="55"/>
      <p:bldP grpId="0" spid="56"/>
      <p:bldP grpId="0" spid="57"/>
      <p:bldP grpId="0" spid="66"/>
      <p:bldP grpId="0" spid="68"/>
      <p:bldP grpId="0" spid="70"/>
      <p:bldP grpId="0" spid="72"/>
    </p:bldLst>
  </p:timing>
</p:sld>
</file>

<file path=ppt/slides/slide26.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bg>
      <p:bgPr>
        <a:blipFill dpi="0" rotWithShape="1">
          <a:blip r:embed="rId3">
            <a:lum/>
            <a:extLst>
              <a:ext uri="{28A0092B-C50C-407E-A947-70E740481C1C}">
                <a14:useLocalDpi/>
              </a:ext>
            </a:extLst>
          </a:blip>
          <a:stretch>
            <a:fillRect/>
          </a:stretch>
        </a:blipFill>
        <a:effectLst/>
      </p:bgPr>
    </p:bg>
    <p:spTree>
      <p:nvGrpSpPr>
        <p:cNvPr id="1" name=""/>
        <p:cNvGrpSpPr/>
        <p:nvPr/>
      </p:nvGrpSpPr>
      <p:grpSpPr>
        <a:xfrm>
          <a:off x="0" y="0"/>
          <a:ext cx="0" cy="0"/>
        </a:xfrm>
      </p:grpSpPr>
      <p:sp>
        <p:nvSpPr>
          <p:cNvPr id="194" name="矩形 193"/>
          <p:cNvSpPr/>
          <p:nvPr/>
        </p:nvSpPr>
        <p:spPr>
          <a:xfrm>
            <a:off x="0" y="434529"/>
            <a:ext cx="755576" cy="409030"/>
          </a:xfrm>
          <a:prstGeom prst="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95" name="TextBox 194"/>
          <p:cNvSpPr txBox="1"/>
          <p:nvPr/>
        </p:nvSpPr>
        <p:spPr>
          <a:xfrm>
            <a:off x="683568" y="360988"/>
            <a:ext cx="2592288" cy="335280"/>
          </a:xfrm>
          <a:prstGeom prst="rect">
            <a:avLst/>
          </a:prstGeom>
          <a:noFill/>
          <a:effectLst/>
        </p:spPr>
        <p:txBody>
          <a:bodyPr rtlCol="0" wrap="square">
            <a:spAutoFit/>
          </a:bodyPr>
          <a:lstStyle/>
          <a:p>
            <a:r>
              <a:rPr altLang="en-US" b="1" lang="zh-CN" smtClean="0" sz="1600">
                <a:solidFill>
                  <a:schemeClr val="tx1">
                    <a:lumMod val="65000"/>
                    <a:lumOff val="35000"/>
                  </a:schemeClr>
                </a:solidFill>
                <a:latin charset="-122" pitchFamily="34" typeface="微软雅黑"/>
                <a:ea charset="-122" pitchFamily="34" typeface="微软雅黑"/>
              </a:rPr>
              <a:t>在这里填写目录标题内容</a:t>
            </a:r>
          </a:p>
        </p:txBody>
      </p:sp>
      <p:sp>
        <p:nvSpPr>
          <p:cNvPr id="196" name="矩形 195"/>
          <p:cNvSpPr/>
          <p:nvPr/>
        </p:nvSpPr>
        <p:spPr>
          <a:xfrm>
            <a:off x="715208" y="607789"/>
            <a:ext cx="1544955" cy="304800"/>
          </a:xfrm>
          <a:prstGeom prst="rect">
            <a:avLst/>
          </a:prstGeom>
        </p:spPr>
        <p:txBody>
          <a:bodyPr wrap="none">
            <a:spAutoFit/>
          </a:bodyPr>
          <a:lstStyle/>
          <a:p>
            <a:r>
              <a:rPr altLang="zh-CN" lang="en-US" sz="1400">
                <a:solidFill>
                  <a:schemeClr val="tx1">
                    <a:lumMod val="65000"/>
                    <a:lumOff val="35000"/>
                  </a:schemeClr>
                </a:solidFill>
                <a:latin charset="0" panose="020b0806030902050204" pitchFamily="34" typeface="Impact"/>
              </a:rPr>
              <a:t>Fill in the title here</a:t>
            </a:r>
          </a:p>
        </p:txBody>
      </p:sp>
      <p:sp>
        <p:nvSpPr>
          <p:cNvPr id="38" name="圆角矩形 4"/>
          <p:cNvSpPr/>
          <p:nvPr/>
        </p:nvSpPr>
        <p:spPr>
          <a:xfrm rot="2700000">
            <a:off x="2511913" y="2769834"/>
            <a:ext cx="3960440" cy="573977"/>
          </a:xfrm>
          <a:custGeom>
            <a:rect b="b" l="l" r="r" t="t"/>
            <a:pathLst>
              <a:path h="720080" w="4968552">
                <a:moveTo>
                  <a:pt x="3539923" y="0"/>
                </a:moveTo>
                <a:lnTo>
                  <a:pt x="4608512" y="0"/>
                </a:lnTo>
                <a:cubicBezTo>
                  <a:pt x="4807357" y="0"/>
                  <a:pt x="4968552" y="161195"/>
                  <a:pt x="4968552" y="360040"/>
                </a:cubicBezTo>
                <a:cubicBezTo>
                  <a:pt x="4968552" y="558885"/>
                  <a:pt x="4807357" y="720080"/>
                  <a:pt x="4608512" y="720080"/>
                </a:cubicBezTo>
                <a:lnTo>
                  <a:pt x="3539923" y="720080"/>
                </a:lnTo>
                <a:cubicBezTo>
                  <a:pt x="3579486" y="607368"/>
                  <a:pt x="3600400" y="486147"/>
                  <a:pt x="3600400" y="360040"/>
                </a:cubicBezTo>
                <a:cubicBezTo>
                  <a:pt x="3600400" y="233934"/>
                  <a:pt x="3579486" y="112712"/>
                  <a:pt x="3539923" y="0"/>
                </a:cubicBezTo>
                <a:close/>
                <a:moveTo>
                  <a:pt x="360040" y="0"/>
                </a:moveTo>
                <a:lnTo>
                  <a:pt x="1428630" y="0"/>
                </a:lnTo>
                <a:cubicBezTo>
                  <a:pt x="1389066" y="112712"/>
                  <a:pt x="1368152" y="233934"/>
                  <a:pt x="1368152" y="360040"/>
                </a:cubicBezTo>
                <a:cubicBezTo>
                  <a:pt x="1368152" y="486147"/>
                  <a:pt x="1389066" y="607368"/>
                  <a:pt x="1428630" y="720080"/>
                </a:cubicBezTo>
                <a:lnTo>
                  <a:pt x="360040" y="720080"/>
                </a:lnTo>
                <a:cubicBezTo>
                  <a:pt x="161195" y="720080"/>
                  <a:pt x="0" y="558885"/>
                  <a:pt x="0" y="360040"/>
                </a:cubicBezTo>
                <a:cubicBezTo>
                  <a:pt x="0" y="161195"/>
                  <a:pt x="161195" y="0"/>
                  <a:pt x="360040"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39" name="圆角矩形 4"/>
          <p:cNvSpPr/>
          <p:nvPr/>
        </p:nvSpPr>
        <p:spPr>
          <a:xfrm rot="8100000">
            <a:off x="2511914" y="2769834"/>
            <a:ext cx="3960440" cy="573977"/>
          </a:xfrm>
          <a:custGeom>
            <a:rect b="b" l="l" r="r" t="t"/>
            <a:pathLst>
              <a:path h="720080" w="4968552">
                <a:moveTo>
                  <a:pt x="3539923" y="0"/>
                </a:moveTo>
                <a:lnTo>
                  <a:pt x="4608512" y="0"/>
                </a:lnTo>
                <a:cubicBezTo>
                  <a:pt x="4807357" y="0"/>
                  <a:pt x="4968552" y="161195"/>
                  <a:pt x="4968552" y="360040"/>
                </a:cubicBezTo>
                <a:cubicBezTo>
                  <a:pt x="4968552" y="558885"/>
                  <a:pt x="4807357" y="720080"/>
                  <a:pt x="4608512" y="720080"/>
                </a:cubicBezTo>
                <a:lnTo>
                  <a:pt x="3539923" y="720080"/>
                </a:lnTo>
                <a:cubicBezTo>
                  <a:pt x="3579486" y="607368"/>
                  <a:pt x="3600400" y="486147"/>
                  <a:pt x="3600400" y="360040"/>
                </a:cubicBezTo>
                <a:cubicBezTo>
                  <a:pt x="3600400" y="233934"/>
                  <a:pt x="3579486" y="112712"/>
                  <a:pt x="3539923" y="0"/>
                </a:cubicBezTo>
                <a:close/>
                <a:moveTo>
                  <a:pt x="360040" y="0"/>
                </a:moveTo>
                <a:lnTo>
                  <a:pt x="1428630" y="0"/>
                </a:lnTo>
                <a:cubicBezTo>
                  <a:pt x="1389066" y="112712"/>
                  <a:pt x="1368152" y="233934"/>
                  <a:pt x="1368152" y="360040"/>
                </a:cubicBezTo>
                <a:cubicBezTo>
                  <a:pt x="1368152" y="486147"/>
                  <a:pt x="1389066" y="607368"/>
                  <a:pt x="1428630" y="720080"/>
                </a:cubicBezTo>
                <a:lnTo>
                  <a:pt x="360040" y="720080"/>
                </a:lnTo>
                <a:cubicBezTo>
                  <a:pt x="161195" y="720080"/>
                  <a:pt x="0" y="558885"/>
                  <a:pt x="0" y="360040"/>
                </a:cubicBezTo>
                <a:cubicBezTo>
                  <a:pt x="0" y="161195"/>
                  <a:pt x="161195" y="0"/>
                  <a:pt x="360040" y="0"/>
                </a:cubicBez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nvGrpSpPr>
          <p:cNvPr id="40" name="组合 39"/>
          <p:cNvGrpSpPr/>
          <p:nvPr/>
        </p:nvGrpSpPr>
        <p:grpSpPr>
          <a:xfrm>
            <a:off x="3686373" y="2251062"/>
            <a:ext cx="1611520" cy="1611520"/>
            <a:chOff x="3686373" y="2075063"/>
            <a:chExt cx="1611520" cy="1611520"/>
          </a:xfrm>
        </p:grpSpPr>
        <p:sp>
          <p:nvSpPr>
            <p:cNvPr id="41" name="椭圆 40"/>
            <p:cNvSpPr/>
            <p:nvPr/>
          </p:nvSpPr>
          <p:spPr>
            <a:xfrm rot="2700000">
              <a:off x="3686373" y="2075063"/>
              <a:ext cx="1611520" cy="161152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42" name="Freeform 6"/>
            <p:cNvSpPr>
              <a:spLocks noEditPoints="1"/>
            </p:cNvSpPr>
            <p:nvPr/>
          </p:nvSpPr>
          <p:spPr bwMode="auto">
            <a:xfrm>
              <a:off x="4259311" y="2435302"/>
              <a:ext cx="465644" cy="464505"/>
            </a:xfrm>
            <a:custGeom>
              <a:gdLst>
                <a:gd fmla="*/ 60 w 99" name="T0"/>
                <a:gd fmla="*/ 9 h 99" name="T1"/>
                <a:gd fmla="*/ 81 w 99" name="T2"/>
                <a:gd fmla="*/ 10 h 99" name="T3"/>
                <a:gd fmla="*/ 79 w 99" name="T4"/>
                <a:gd fmla="*/ 20 h 99" name="T5"/>
                <a:gd fmla="*/ 96 w 99" name="T6"/>
                <a:gd fmla="*/ 31 h 99" name="T7"/>
                <a:gd fmla="*/ 90 w 99" name="T8"/>
                <a:gd fmla="*/ 38 h 99" name="T9"/>
                <a:gd fmla="*/ 99 w 99" name="T10"/>
                <a:gd fmla="*/ 57 h 99" name="T11"/>
                <a:gd fmla="*/ 90 w 99" name="T12"/>
                <a:gd fmla="*/ 60 h 99" name="T13"/>
                <a:gd fmla="*/ 89 w 99" name="T14"/>
                <a:gd fmla="*/ 81 h 99" name="T15"/>
                <a:gd fmla="*/ 80 w 99" name="T16"/>
                <a:gd fmla="*/ 79 h 99" name="T17"/>
                <a:gd fmla="*/ 68 w 99" name="T18"/>
                <a:gd fmla="*/ 97 h 99" name="T19"/>
                <a:gd fmla="*/ 61 w 99" name="T20"/>
                <a:gd fmla="*/ 90 h 99" name="T21"/>
                <a:gd fmla="*/ 42 w 99" name="T22"/>
                <a:gd fmla="*/ 99 h 99" name="T23"/>
                <a:gd fmla="*/ 39 w 99" name="T24"/>
                <a:gd fmla="*/ 91 h 99" name="T25"/>
                <a:gd fmla="*/ 18 w 99" name="T26"/>
                <a:gd fmla="*/ 89 h 99" name="T27"/>
                <a:gd fmla="*/ 20 w 99" name="T28"/>
                <a:gd fmla="*/ 80 h 99" name="T29"/>
                <a:gd fmla="*/ 3 w 99" name="T30"/>
                <a:gd fmla="*/ 68 h 99" name="T31"/>
                <a:gd fmla="*/ 9 w 99" name="T32"/>
                <a:gd fmla="*/ 61 h 99" name="T33"/>
                <a:gd fmla="*/ 0 w 99" name="T34"/>
                <a:gd fmla="*/ 42 h 99" name="T35"/>
                <a:gd fmla="*/ 9 w 99" name="T36"/>
                <a:gd fmla="*/ 39 h 99" name="T37"/>
                <a:gd fmla="*/ 10 w 99" name="T38"/>
                <a:gd fmla="*/ 18 h 99" name="T39"/>
                <a:gd fmla="*/ 19 w 99" name="T40"/>
                <a:gd fmla="*/ 20 h 99" name="T41"/>
                <a:gd fmla="*/ 31 w 99" name="T42"/>
                <a:gd fmla="*/ 3 h 99" name="T43"/>
                <a:gd fmla="*/ 38 w 99" name="T44"/>
                <a:gd fmla="*/ 9 h 99" name="T45"/>
                <a:gd fmla="*/ 57 w 99" name="T46"/>
                <a:gd fmla="*/ 0 h 99" name="T47"/>
                <a:gd fmla="*/ 36 w 99" name="T48"/>
                <a:gd fmla="*/ 58 h 99" name="T49"/>
                <a:gd fmla="*/ 45 w 99" name="T50"/>
                <a:gd fmla="*/ 47 h 99" name="T51"/>
                <a:gd fmla="*/ 58 w 99" name="T52"/>
                <a:gd fmla="*/ 55 h 99" name="T53"/>
                <a:gd fmla="*/ 64 w 99" name="T54"/>
                <a:gd fmla="*/ 56 h 99" name="T55"/>
                <a:gd fmla="*/ 54 w 99" name="T56"/>
                <a:gd fmla="*/ 54 h 99" name="T57"/>
                <a:gd fmla="*/ 58 w 99" name="T58"/>
                <a:gd fmla="*/ 69 h 99" name="T59"/>
                <a:gd fmla="*/ 71 w 99" name="T60"/>
                <a:gd fmla="*/ 71 h 99" name="T61"/>
                <a:gd fmla="*/ 71 w 99" name="T62"/>
                <a:gd fmla="*/ 28 h 99" name="T63"/>
                <a:gd fmla="*/ 28 w 99" name="T64"/>
                <a:gd fmla="*/ 28 h 99" name="T65"/>
                <a:gd fmla="*/ 28 w 99" name="T66"/>
                <a:gd fmla="*/ 71 h 99" name="T67"/>
                <a:gd fmla="*/ 55 w 99" name="T68"/>
                <a:gd fmla="*/ 79 h 99" name="T69"/>
                <a:gd fmla="*/ 48 w 99" name="T70"/>
                <a:gd fmla="*/ 66 h 99" name="T71"/>
                <a:gd fmla="*/ 35 w 99" name="T72"/>
                <a:gd fmla="*/ 75 h 99" name="T73"/>
                <a:gd fmla="*/ 42 w 99" name="T74"/>
                <a:gd fmla="*/ 71 h 99" name="T75"/>
                <a:gd fmla="*/ 45 w 99" name="T76"/>
                <a:gd fmla="*/ 52 h 99" name="T77"/>
                <a:gd fmla="*/ 38 w 99" name="T78"/>
                <a:gd fmla="*/ 59 h 99" name="T79"/>
                <a:gd fmla="*/ 51 w 99" name="T80"/>
                <a:gd fmla="*/ 37 h 99" name="T81"/>
                <a:gd fmla="*/ 51 w 99" name="T82"/>
                <a:gd fmla="*/ 46 h 99" name="T83"/>
                <a:gd fmla="*/ 51 w 99" name="T84"/>
                <a:gd fmla="*/ 37 h 99" name="T8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b="b" l="0" r="r" t="0"/>
              <a:pathLst>
                <a:path h="99" w="99">
                  <a:moveTo>
                    <a:pt x="59" y="8"/>
                  </a:moveTo>
                  <a:cubicBezTo>
                    <a:pt x="59" y="9"/>
                    <a:pt x="60" y="9"/>
                    <a:pt x="60" y="9"/>
                  </a:cubicBezTo>
                  <a:cubicBezTo>
                    <a:pt x="66" y="2"/>
                    <a:pt x="66" y="2"/>
                    <a:pt x="66" y="2"/>
                  </a:cubicBezTo>
                  <a:cubicBezTo>
                    <a:pt x="81" y="10"/>
                    <a:pt x="81" y="10"/>
                    <a:pt x="81" y="10"/>
                  </a:cubicBezTo>
                  <a:cubicBezTo>
                    <a:pt x="78" y="19"/>
                    <a:pt x="78" y="19"/>
                    <a:pt x="78" y="19"/>
                  </a:cubicBezTo>
                  <a:cubicBezTo>
                    <a:pt x="78" y="19"/>
                    <a:pt x="79" y="19"/>
                    <a:pt x="79" y="20"/>
                  </a:cubicBezTo>
                  <a:cubicBezTo>
                    <a:pt x="88" y="17"/>
                    <a:pt x="88" y="17"/>
                    <a:pt x="88" y="17"/>
                  </a:cubicBezTo>
                  <a:cubicBezTo>
                    <a:pt x="96" y="31"/>
                    <a:pt x="96" y="31"/>
                    <a:pt x="96" y="31"/>
                  </a:cubicBezTo>
                  <a:cubicBezTo>
                    <a:pt x="90" y="37"/>
                    <a:pt x="90" y="37"/>
                    <a:pt x="90" y="37"/>
                  </a:cubicBezTo>
                  <a:cubicBezTo>
                    <a:pt x="90" y="38"/>
                    <a:pt x="90" y="38"/>
                    <a:pt x="90" y="38"/>
                  </a:cubicBezTo>
                  <a:cubicBezTo>
                    <a:pt x="99" y="40"/>
                    <a:pt x="99" y="40"/>
                    <a:pt x="99" y="40"/>
                  </a:cubicBezTo>
                  <a:cubicBezTo>
                    <a:pt x="99" y="57"/>
                    <a:pt x="99" y="57"/>
                    <a:pt x="99" y="57"/>
                  </a:cubicBezTo>
                  <a:cubicBezTo>
                    <a:pt x="91" y="59"/>
                    <a:pt x="91" y="59"/>
                    <a:pt x="91" y="59"/>
                  </a:cubicBezTo>
                  <a:cubicBezTo>
                    <a:pt x="91" y="59"/>
                    <a:pt x="90" y="60"/>
                    <a:pt x="90" y="60"/>
                  </a:cubicBezTo>
                  <a:cubicBezTo>
                    <a:pt x="97" y="67"/>
                    <a:pt x="97" y="67"/>
                    <a:pt x="97" y="67"/>
                  </a:cubicBezTo>
                  <a:cubicBezTo>
                    <a:pt x="89" y="81"/>
                    <a:pt x="89" y="81"/>
                    <a:pt x="89" y="81"/>
                  </a:cubicBezTo>
                  <a:cubicBezTo>
                    <a:pt x="80" y="78"/>
                    <a:pt x="80" y="78"/>
                    <a:pt x="80" y="78"/>
                  </a:cubicBezTo>
                  <a:cubicBezTo>
                    <a:pt x="80" y="79"/>
                    <a:pt x="80" y="79"/>
                    <a:pt x="80" y="79"/>
                  </a:cubicBezTo>
                  <a:cubicBezTo>
                    <a:pt x="82" y="88"/>
                    <a:pt x="82" y="88"/>
                    <a:pt x="82" y="88"/>
                  </a:cubicBezTo>
                  <a:cubicBezTo>
                    <a:pt x="68" y="97"/>
                    <a:pt x="68" y="97"/>
                    <a:pt x="68" y="97"/>
                  </a:cubicBezTo>
                  <a:cubicBezTo>
                    <a:pt x="62" y="90"/>
                    <a:pt x="62" y="90"/>
                    <a:pt x="62" y="90"/>
                  </a:cubicBezTo>
                  <a:cubicBezTo>
                    <a:pt x="62" y="90"/>
                    <a:pt x="61" y="90"/>
                    <a:pt x="61" y="90"/>
                  </a:cubicBezTo>
                  <a:cubicBezTo>
                    <a:pt x="59" y="99"/>
                    <a:pt x="59" y="99"/>
                    <a:pt x="59" y="99"/>
                  </a:cubicBezTo>
                  <a:cubicBezTo>
                    <a:pt x="42" y="99"/>
                    <a:pt x="42" y="99"/>
                    <a:pt x="42" y="99"/>
                  </a:cubicBezTo>
                  <a:cubicBezTo>
                    <a:pt x="40" y="91"/>
                    <a:pt x="40" y="91"/>
                    <a:pt x="40" y="91"/>
                  </a:cubicBezTo>
                  <a:cubicBezTo>
                    <a:pt x="40" y="91"/>
                    <a:pt x="39" y="91"/>
                    <a:pt x="39" y="91"/>
                  </a:cubicBezTo>
                  <a:cubicBezTo>
                    <a:pt x="33" y="97"/>
                    <a:pt x="33" y="97"/>
                    <a:pt x="33" y="97"/>
                  </a:cubicBezTo>
                  <a:cubicBezTo>
                    <a:pt x="18" y="89"/>
                    <a:pt x="18" y="89"/>
                    <a:pt x="18" y="89"/>
                  </a:cubicBezTo>
                  <a:cubicBezTo>
                    <a:pt x="21" y="81"/>
                    <a:pt x="21" y="81"/>
                    <a:pt x="21" y="81"/>
                  </a:cubicBezTo>
                  <a:cubicBezTo>
                    <a:pt x="20" y="80"/>
                    <a:pt x="20" y="80"/>
                    <a:pt x="20" y="80"/>
                  </a:cubicBezTo>
                  <a:cubicBezTo>
                    <a:pt x="11" y="83"/>
                    <a:pt x="11" y="83"/>
                    <a:pt x="11" y="83"/>
                  </a:cubicBezTo>
                  <a:cubicBezTo>
                    <a:pt x="3" y="68"/>
                    <a:pt x="3" y="68"/>
                    <a:pt x="3" y="68"/>
                  </a:cubicBezTo>
                  <a:cubicBezTo>
                    <a:pt x="9" y="62"/>
                    <a:pt x="9" y="62"/>
                    <a:pt x="9" y="62"/>
                  </a:cubicBezTo>
                  <a:cubicBezTo>
                    <a:pt x="9" y="62"/>
                    <a:pt x="9" y="61"/>
                    <a:pt x="9" y="61"/>
                  </a:cubicBezTo>
                  <a:cubicBezTo>
                    <a:pt x="0" y="59"/>
                    <a:pt x="0" y="59"/>
                    <a:pt x="0" y="59"/>
                  </a:cubicBezTo>
                  <a:cubicBezTo>
                    <a:pt x="0" y="42"/>
                    <a:pt x="0" y="42"/>
                    <a:pt x="0" y="42"/>
                  </a:cubicBezTo>
                  <a:cubicBezTo>
                    <a:pt x="8" y="40"/>
                    <a:pt x="8" y="40"/>
                    <a:pt x="8" y="40"/>
                  </a:cubicBezTo>
                  <a:cubicBezTo>
                    <a:pt x="8" y="40"/>
                    <a:pt x="8" y="39"/>
                    <a:pt x="9" y="39"/>
                  </a:cubicBezTo>
                  <a:cubicBezTo>
                    <a:pt x="2" y="33"/>
                    <a:pt x="2" y="33"/>
                    <a:pt x="2" y="33"/>
                  </a:cubicBezTo>
                  <a:cubicBezTo>
                    <a:pt x="10" y="18"/>
                    <a:pt x="10" y="18"/>
                    <a:pt x="10" y="18"/>
                  </a:cubicBezTo>
                  <a:cubicBezTo>
                    <a:pt x="18" y="21"/>
                    <a:pt x="18" y="21"/>
                    <a:pt x="18" y="21"/>
                  </a:cubicBezTo>
                  <a:cubicBezTo>
                    <a:pt x="19" y="21"/>
                    <a:pt x="19" y="20"/>
                    <a:pt x="19" y="20"/>
                  </a:cubicBezTo>
                  <a:cubicBezTo>
                    <a:pt x="17" y="11"/>
                    <a:pt x="17" y="11"/>
                    <a:pt x="17" y="11"/>
                  </a:cubicBezTo>
                  <a:cubicBezTo>
                    <a:pt x="31" y="3"/>
                    <a:pt x="31" y="3"/>
                    <a:pt x="31" y="3"/>
                  </a:cubicBezTo>
                  <a:cubicBezTo>
                    <a:pt x="37" y="9"/>
                    <a:pt x="37" y="9"/>
                    <a:pt x="37" y="9"/>
                  </a:cubicBezTo>
                  <a:cubicBezTo>
                    <a:pt x="37" y="9"/>
                    <a:pt x="38" y="9"/>
                    <a:pt x="38" y="9"/>
                  </a:cubicBezTo>
                  <a:cubicBezTo>
                    <a:pt x="40" y="0"/>
                    <a:pt x="40" y="0"/>
                    <a:pt x="40" y="0"/>
                  </a:cubicBezTo>
                  <a:cubicBezTo>
                    <a:pt x="57" y="0"/>
                    <a:pt x="57" y="0"/>
                    <a:pt x="57" y="0"/>
                  </a:cubicBezTo>
                  <a:cubicBezTo>
                    <a:pt x="59" y="8"/>
                    <a:pt x="59" y="8"/>
                    <a:pt x="59" y="8"/>
                  </a:cubicBezTo>
                  <a:close/>
                  <a:moveTo>
                    <a:pt x="36" y="58"/>
                  </a:moveTo>
                  <a:cubicBezTo>
                    <a:pt x="37" y="52"/>
                    <a:pt x="37" y="52"/>
                    <a:pt x="37" y="52"/>
                  </a:cubicBezTo>
                  <a:cubicBezTo>
                    <a:pt x="45" y="47"/>
                    <a:pt x="45" y="47"/>
                    <a:pt x="45" y="47"/>
                  </a:cubicBezTo>
                  <a:cubicBezTo>
                    <a:pt x="56" y="47"/>
                    <a:pt x="56" y="47"/>
                    <a:pt x="56" y="47"/>
                  </a:cubicBezTo>
                  <a:cubicBezTo>
                    <a:pt x="58" y="55"/>
                    <a:pt x="58" y="55"/>
                    <a:pt x="58" y="55"/>
                  </a:cubicBezTo>
                  <a:cubicBezTo>
                    <a:pt x="64" y="55"/>
                    <a:pt x="64" y="55"/>
                    <a:pt x="64" y="55"/>
                  </a:cubicBezTo>
                  <a:cubicBezTo>
                    <a:pt x="64" y="56"/>
                    <a:pt x="64" y="56"/>
                    <a:pt x="64" y="56"/>
                  </a:cubicBezTo>
                  <a:cubicBezTo>
                    <a:pt x="56" y="58"/>
                    <a:pt x="56" y="58"/>
                    <a:pt x="56" y="58"/>
                  </a:cubicBezTo>
                  <a:cubicBezTo>
                    <a:pt x="54" y="54"/>
                    <a:pt x="54" y="54"/>
                    <a:pt x="54" y="54"/>
                  </a:cubicBezTo>
                  <a:cubicBezTo>
                    <a:pt x="52" y="62"/>
                    <a:pt x="52" y="62"/>
                    <a:pt x="52" y="62"/>
                  </a:cubicBezTo>
                  <a:cubicBezTo>
                    <a:pt x="58" y="69"/>
                    <a:pt x="58" y="69"/>
                    <a:pt x="58" y="69"/>
                  </a:cubicBezTo>
                  <a:cubicBezTo>
                    <a:pt x="58" y="79"/>
                    <a:pt x="58" y="79"/>
                    <a:pt x="58" y="79"/>
                  </a:cubicBezTo>
                  <a:cubicBezTo>
                    <a:pt x="63" y="77"/>
                    <a:pt x="67" y="74"/>
                    <a:pt x="71" y="71"/>
                  </a:cubicBezTo>
                  <a:cubicBezTo>
                    <a:pt x="76" y="66"/>
                    <a:pt x="80" y="58"/>
                    <a:pt x="80" y="50"/>
                  </a:cubicBezTo>
                  <a:cubicBezTo>
                    <a:pt x="80" y="41"/>
                    <a:pt x="76" y="34"/>
                    <a:pt x="71" y="28"/>
                  </a:cubicBezTo>
                  <a:cubicBezTo>
                    <a:pt x="65" y="23"/>
                    <a:pt x="58" y="19"/>
                    <a:pt x="49" y="19"/>
                  </a:cubicBezTo>
                  <a:cubicBezTo>
                    <a:pt x="41" y="19"/>
                    <a:pt x="34" y="23"/>
                    <a:pt x="28" y="28"/>
                  </a:cubicBezTo>
                  <a:cubicBezTo>
                    <a:pt x="23" y="34"/>
                    <a:pt x="19" y="41"/>
                    <a:pt x="19" y="50"/>
                  </a:cubicBezTo>
                  <a:cubicBezTo>
                    <a:pt x="19" y="58"/>
                    <a:pt x="23" y="66"/>
                    <a:pt x="28" y="71"/>
                  </a:cubicBezTo>
                  <a:cubicBezTo>
                    <a:pt x="34" y="76"/>
                    <a:pt x="41" y="80"/>
                    <a:pt x="49" y="80"/>
                  </a:cubicBezTo>
                  <a:cubicBezTo>
                    <a:pt x="52" y="80"/>
                    <a:pt x="54" y="80"/>
                    <a:pt x="55" y="79"/>
                  </a:cubicBezTo>
                  <a:cubicBezTo>
                    <a:pt x="53" y="70"/>
                    <a:pt x="53" y="70"/>
                    <a:pt x="53" y="70"/>
                  </a:cubicBezTo>
                  <a:cubicBezTo>
                    <a:pt x="48" y="66"/>
                    <a:pt x="48" y="66"/>
                    <a:pt x="48" y="66"/>
                  </a:cubicBezTo>
                  <a:cubicBezTo>
                    <a:pt x="47" y="69"/>
                    <a:pt x="45" y="73"/>
                    <a:pt x="45" y="73"/>
                  </a:cubicBezTo>
                  <a:cubicBezTo>
                    <a:pt x="35" y="75"/>
                    <a:pt x="35" y="75"/>
                    <a:pt x="35" y="75"/>
                  </a:cubicBezTo>
                  <a:cubicBezTo>
                    <a:pt x="35" y="73"/>
                    <a:pt x="35" y="73"/>
                    <a:pt x="35" y="73"/>
                  </a:cubicBezTo>
                  <a:cubicBezTo>
                    <a:pt x="42" y="71"/>
                    <a:pt x="42" y="71"/>
                    <a:pt x="42" y="71"/>
                  </a:cubicBezTo>
                  <a:cubicBezTo>
                    <a:pt x="44" y="61"/>
                    <a:pt x="44" y="61"/>
                    <a:pt x="44" y="61"/>
                  </a:cubicBezTo>
                  <a:cubicBezTo>
                    <a:pt x="45" y="52"/>
                    <a:pt x="45" y="52"/>
                    <a:pt x="45" y="52"/>
                  </a:cubicBezTo>
                  <a:cubicBezTo>
                    <a:pt x="41" y="54"/>
                    <a:pt x="41" y="54"/>
                    <a:pt x="41" y="54"/>
                  </a:cubicBezTo>
                  <a:cubicBezTo>
                    <a:pt x="38" y="59"/>
                    <a:pt x="38" y="59"/>
                    <a:pt x="38" y="59"/>
                  </a:cubicBezTo>
                  <a:cubicBezTo>
                    <a:pt x="36" y="58"/>
                    <a:pt x="36" y="58"/>
                    <a:pt x="36" y="58"/>
                  </a:cubicBezTo>
                  <a:close/>
                  <a:moveTo>
                    <a:pt x="51" y="37"/>
                  </a:moveTo>
                  <a:cubicBezTo>
                    <a:pt x="48" y="37"/>
                    <a:pt x="46" y="39"/>
                    <a:pt x="46" y="41"/>
                  </a:cubicBezTo>
                  <a:cubicBezTo>
                    <a:pt x="46" y="44"/>
                    <a:pt x="48" y="46"/>
                    <a:pt x="51" y="46"/>
                  </a:cubicBezTo>
                  <a:cubicBezTo>
                    <a:pt x="53" y="46"/>
                    <a:pt x="55" y="44"/>
                    <a:pt x="55" y="41"/>
                  </a:cubicBezTo>
                  <a:cubicBezTo>
                    <a:pt x="55" y="39"/>
                    <a:pt x="53" y="37"/>
                    <a:pt x="51" y="37"/>
                  </a:cubicBezTo>
                  <a:close/>
                </a:path>
              </a:pathLst>
            </a:custGeom>
            <a:solidFill>
              <a:schemeClr val="bg1"/>
            </a:solidFill>
            <a:ln>
              <a:noFill/>
            </a:ln>
            <a:effectLst>
              <a:outerShdw algn="tl" blurRad="25400" dir="2700000" dist="25400" rotWithShape="0">
                <a:prstClr val="black">
                  <a:alpha val="40000"/>
                </a:prstClr>
              </a:outerShdw>
            </a:effectLst>
          </p:spPr>
          <p:txBody>
            <a:bodyPr anchor="t" anchorCtr="0" bIns="45720" compatLnSpc="1" lIns="91440" numCol="1" rIns="91440" tIns="45720" vert="horz" wrap="square">
              <a:prstTxWarp prst="textNoShape">
                <a:avLst/>
              </a:prstTxWarp>
            </a:bodyPr>
            <a:lstStyle/>
            <a:p>
              <a:endParaRPr altLang="en-US" lang="zh-CN"/>
            </a:p>
          </p:txBody>
        </p:sp>
        <p:sp>
          <p:nvSpPr>
            <p:cNvPr id="43" name="TextBox 42"/>
            <p:cNvSpPr txBox="1"/>
            <p:nvPr/>
          </p:nvSpPr>
          <p:spPr>
            <a:xfrm>
              <a:off x="3931723" y="3003798"/>
              <a:ext cx="1109980" cy="365760"/>
            </a:xfrm>
            <a:prstGeom prst="rect">
              <a:avLst/>
            </a:prstGeom>
            <a:noFill/>
            <a:effectLst>
              <a:outerShdw algn="tl" blurRad="25400" dir="2700000" dist="25400" rotWithShape="0">
                <a:prstClr val="black">
                  <a:alpha val="40000"/>
                </a:prstClr>
              </a:outerShdw>
            </a:effectLst>
          </p:spPr>
          <p:txBody>
            <a:bodyPr rtlCol="0" wrap="none">
              <a:spAutoFit/>
            </a:bodyPr>
            <a:lstStyle/>
            <a:p>
              <a:r>
                <a:rPr altLang="zh-CN" lang="en-US" smtClean="0">
                  <a:solidFill>
                    <a:schemeClr val="bg1"/>
                  </a:solidFill>
                  <a:latin charset="0" panose="020b0806030902050204" pitchFamily="34" typeface="Impact"/>
                </a:rPr>
                <a:t>KEY WORD</a:t>
              </a:r>
            </a:p>
          </p:txBody>
        </p:sp>
      </p:grpSp>
      <p:sp>
        <p:nvSpPr>
          <p:cNvPr id="44" name="TextBox 43"/>
          <p:cNvSpPr txBox="1"/>
          <p:nvPr/>
        </p:nvSpPr>
        <p:spPr>
          <a:xfrm>
            <a:off x="3119891" y="1719971"/>
            <a:ext cx="392430" cy="365760"/>
          </a:xfrm>
          <a:prstGeom prst="rect">
            <a:avLst/>
          </a:prstGeom>
          <a:noFill/>
          <a:effectLst>
            <a:outerShdw algn="tl" blurRad="12700" dir="2700000" dist="12700" rotWithShape="0">
              <a:prstClr val="black">
                <a:alpha val="40000"/>
              </a:prstClr>
            </a:outerShdw>
          </a:effectLst>
        </p:spPr>
        <p:txBody>
          <a:bodyPr rtlCol="0" wrap="none">
            <a:spAutoFit/>
          </a:bodyPr>
          <a:lstStyle/>
          <a:p>
            <a:r>
              <a:rPr altLang="zh-CN" lang="en-US" smtClean="0">
                <a:solidFill>
                  <a:schemeClr val="bg1"/>
                </a:solidFill>
                <a:latin charset="0" panose="020b0806030902050204" pitchFamily="34" typeface="Impact"/>
              </a:rPr>
              <a:t>01</a:t>
            </a:r>
          </a:p>
        </p:txBody>
      </p:sp>
      <p:sp>
        <p:nvSpPr>
          <p:cNvPr id="45" name="矩形 44"/>
          <p:cNvSpPr/>
          <p:nvPr/>
        </p:nvSpPr>
        <p:spPr>
          <a:xfrm>
            <a:off x="950978" y="1640306"/>
            <a:ext cx="2016018" cy="548640"/>
          </a:xfrm>
          <a:prstGeom prst="rect">
            <a:avLst/>
          </a:prstGeom>
        </p:spPr>
        <p:txBody>
          <a:bodyPr wrap="square">
            <a:spAutoFit/>
          </a:bodyPr>
          <a:lstStyle/>
          <a:p>
            <a:pPr algn="just">
              <a:lnSpc>
                <a:spcPts val="1200"/>
              </a:lnSpc>
            </a:pPr>
            <a:r>
              <a:rPr altLang="en-US" lang="zh-CN" sz="1000">
                <a:latin charset="-122" pitchFamily="34" typeface="微软雅黑"/>
                <a:ea charset="-122" pitchFamily="34" typeface="微软雅黑"/>
              </a:rPr>
              <a:t>随着计算机技术的发展及印刷技术的进步，平面设计在视觉感观领域的表现和应用也越来越丰富。</a:t>
            </a:r>
          </a:p>
        </p:txBody>
      </p:sp>
      <p:sp>
        <p:nvSpPr>
          <p:cNvPr id="59" name="TextBox 58"/>
          <p:cNvSpPr txBox="1"/>
          <p:nvPr/>
        </p:nvSpPr>
        <p:spPr>
          <a:xfrm>
            <a:off x="5433519" y="1719971"/>
            <a:ext cx="419417" cy="365760"/>
          </a:xfrm>
          <a:prstGeom prst="rect">
            <a:avLst/>
          </a:prstGeom>
          <a:noFill/>
          <a:effectLst>
            <a:outerShdw algn="tl" blurRad="12700" dir="2700000" dist="12700" rotWithShape="0">
              <a:prstClr val="black">
                <a:alpha val="40000"/>
              </a:prstClr>
            </a:outerShdw>
          </a:effectLst>
        </p:spPr>
        <p:txBody>
          <a:bodyPr rtlCol="0" wrap="none">
            <a:spAutoFit/>
          </a:bodyPr>
          <a:lstStyle/>
          <a:p>
            <a:r>
              <a:rPr altLang="zh-CN" lang="en-US" smtClean="0">
                <a:solidFill>
                  <a:schemeClr val="bg1"/>
                </a:solidFill>
                <a:latin charset="0" panose="020b0806030902050204" pitchFamily="34" typeface="Impact"/>
              </a:rPr>
              <a:t>02</a:t>
            </a:r>
          </a:p>
        </p:txBody>
      </p:sp>
      <p:sp>
        <p:nvSpPr>
          <p:cNvPr id="60" name="矩形 59"/>
          <p:cNvSpPr/>
          <p:nvPr/>
        </p:nvSpPr>
        <p:spPr>
          <a:xfrm>
            <a:off x="6095292" y="1640306"/>
            <a:ext cx="2016018" cy="548640"/>
          </a:xfrm>
          <a:prstGeom prst="rect">
            <a:avLst/>
          </a:prstGeom>
        </p:spPr>
        <p:txBody>
          <a:bodyPr wrap="square">
            <a:spAutoFit/>
          </a:bodyPr>
          <a:lstStyle/>
          <a:p>
            <a:pPr algn="just">
              <a:lnSpc>
                <a:spcPts val="1200"/>
              </a:lnSpc>
            </a:pPr>
            <a:r>
              <a:rPr altLang="en-US" lang="zh-CN" sz="1000">
                <a:latin charset="-122" pitchFamily="34" typeface="微软雅黑"/>
                <a:ea charset="-122" pitchFamily="34" typeface="微软雅黑"/>
              </a:rPr>
              <a:t>随着计算机技术的发展及印刷技术的进步，平面设计在视觉感观领域的表现和应用也越来越丰富。</a:t>
            </a:r>
          </a:p>
        </p:txBody>
      </p:sp>
      <p:sp>
        <p:nvSpPr>
          <p:cNvPr id="61" name="TextBox 60"/>
          <p:cNvSpPr txBox="1"/>
          <p:nvPr/>
        </p:nvSpPr>
        <p:spPr>
          <a:xfrm>
            <a:off x="5433519" y="4011673"/>
            <a:ext cx="425767" cy="365760"/>
          </a:xfrm>
          <a:prstGeom prst="rect">
            <a:avLst/>
          </a:prstGeom>
          <a:noFill/>
          <a:effectLst>
            <a:outerShdw algn="tl" blurRad="12700" dir="2700000" dist="12700" rotWithShape="0">
              <a:prstClr val="black">
                <a:alpha val="40000"/>
              </a:prstClr>
            </a:outerShdw>
          </a:effectLst>
        </p:spPr>
        <p:txBody>
          <a:bodyPr rtlCol="0" wrap="none">
            <a:spAutoFit/>
          </a:bodyPr>
          <a:lstStyle/>
          <a:p>
            <a:r>
              <a:rPr altLang="zh-CN" lang="en-US" smtClean="0">
                <a:solidFill>
                  <a:schemeClr val="bg1"/>
                </a:solidFill>
                <a:latin charset="0" panose="020b0806030902050204" pitchFamily="34" typeface="Impact"/>
              </a:rPr>
              <a:t>03</a:t>
            </a:r>
          </a:p>
        </p:txBody>
      </p:sp>
      <p:sp>
        <p:nvSpPr>
          <p:cNvPr id="62" name="矩形 61"/>
          <p:cNvSpPr/>
          <p:nvPr/>
        </p:nvSpPr>
        <p:spPr>
          <a:xfrm>
            <a:off x="6095292" y="3919339"/>
            <a:ext cx="2016018" cy="548640"/>
          </a:xfrm>
          <a:prstGeom prst="rect">
            <a:avLst/>
          </a:prstGeom>
        </p:spPr>
        <p:txBody>
          <a:bodyPr wrap="square">
            <a:spAutoFit/>
          </a:bodyPr>
          <a:lstStyle/>
          <a:p>
            <a:pPr algn="just">
              <a:lnSpc>
                <a:spcPts val="1200"/>
              </a:lnSpc>
            </a:pPr>
            <a:r>
              <a:rPr altLang="en-US" lang="zh-CN" sz="1000">
                <a:latin charset="-122" pitchFamily="34" typeface="微软雅黑"/>
                <a:ea charset="-122" pitchFamily="34" typeface="微软雅黑"/>
              </a:rPr>
              <a:t>随着计算机技术的发展及印刷技术的进步，平面设计在视觉感观领域的表现和应用也越来越丰富。</a:t>
            </a:r>
          </a:p>
        </p:txBody>
      </p:sp>
      <p:sp>
        <p:nvSpPr>
          <p:cNvPr id="63" name="TextBox 62"/>
          <p:cNvSpPr txBox="1"/>
          <p:nvPr/>
        </p:nvSpPr>
        <p:spPr>
          <a:xfrm>
            <a:off x="3137653" y="4011673"/>
            <a:ext cx="419417" cy="365760"/>
          </a:xfrm>
          <a:prstGeom prst="rect">
            <a:avLst/>
          </a:prstGeom>
          <a:noFill/>
          <a:effectLst>
            <a:outerShdw algn="tl" blurRad="12700" dir="2700000" dist="12700" rotWithShape="0">
              <a:prstClr val="black">
                <a:alpha val="40000"/>
              </a:prstClr>
            </a:outerShdw>
          </a:effectLst>
        </p:spPr>
        <p:txBody>
          <a:bodyPr rtlCol="0" wrap="none">
            <a:spAutoFit/>
          </a:bodyPr>
          <a:lstStyle/>
          <a:p>
            <a:r>
              <a:rPr altLang="zh-CN" lang="en-US" smtClean="0">
                <a:solidFill>
                  <a:schemeClr val="bg1"/>
                </a:solidFill>
                <a:latin charset="0" panose="020b0806030902050204" pitchFamily="34" typeface="Impact"/>
              </a:rPr>
              <a:t>04</a:t>
            </a:r>
          </a:p>
        </p:txBody>
      </p:sp>
      <p:sp>
        <p:nvSpPr>
          <p:cNvPr id="64" name="矩形 63"/>
          <p:cNvSpPr/>
          <p:nvPr/>
        </p:nvSpPr>
        <p:spPr>
          <a:xfrm>
            <a:off x="950978" y="3919339"/>
            <a:ext cx="2016018" cy="548640"/>
          </a:xfrm>
          <a:prstGeom prst="rect">
            <a:avLst/>
          </a:prstGeom>
        </p:spPr>
        <p:txBody>
          <a:bodyPr wrap="square">
            <a:spAutoFit/>
          </a:bodyPr>
          <a:lstStyle/>
          <a:p>
            <a:pPr algn="just">
              <a:lnSpc>
                <a:spcPts val="1200"/>
              </a:lnSpc>
            </a:pPr>
            <a:r>
              <a:rPr altLang="en-US" lang="zh-CN" sz="1000">
                <a:latin charset="-122" pitchFamily="34" typeface="微软雅黑"/>
                <a:ea charset="-122" pitchFamily="34" typeface="微软雅黑"/>
              </a:rPr>
              <a:t>随着计算机技术的发展及印刷技术的进步，平面设计在视觉感观领域的表现和应用也越来越丰富。</a:t>
            </a:r>
          </a:p>
        </p:txBody>
      </p:sp>
    </p:spTree>
    <p:extLst>
      <p:ext uri="{BB962C8B-B14F-4D97-AF65-F5344CB8AC3E}">
        <p14:creationId val="3689724288"/>
      </p:ext>
    </p:extLst>
  </p:cSld>
  <p:clrMapOvr>
    <a:masterClrMapping/>
  </p:clrMapOvr>
  <p:transition spd="med">
    <p:fade/>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22" presetSubtype="8">
                                  <p:stCondLst>
                                    <p:cond delay="0"/>
                                  </p:stCondLst>
                                  <p:childTnLst>
                                    <p:set>
                                      <p:cBhvr>
                                        <p:cTn dur="1" fill="hold" id="6">
                                          <p:stCondLst>
                                            <p:cond delay="0"/>
                                          </p:stCondLst>
                                        </p:cTn>
                                        <p:tgtEl>
                                          <p:spTgt spid="194"/>
                                        </p:tgtEl>
                                        <p:attrNameLst>
                                          <p:attrName>style.visibility</p:attrName>
                                        </p:attrNameLst>
                                      </p:cBhvr>
                                      <p:to>
                                        <p:strVal val="visible"/>
                                      </p:to>
                                    </p:set>
                                    <p:animEffect filter="wipe(left)" transition="in">
                                      <p:cBhvr>
                                        <p:cTn dur="500" id="7"/>
                                        <p:tgtEl>
                                          <p:spTgt spid="194"/>
                                        </p:tgtEl>
                                      </p:cBhvr>
                                    </p:animEffect>
                                  </p:childTnLst>
                                </p:cTn>
                              </p:par>
                            </p:childTnLst>
                          </p:cTn>
                        </p:par>
                        <p:par>
                          <p:cTn fill="hold" id="8" nodeType="afterGroup">
                            <p:stCondLst>
                              <p:cond delay="500"/>
                            </p:stCondLst>
                            <p:childTnLst>
                              <p:par>
                                <p:cTn decel="42000" fill="hold" grpId="0" id="9" nodeType="afterEffect" presetClass="entr" presetID="2" presetSubtype="8">
                                  <p:stCondLst>
                                    <p:cond delay="0"/>
                                  </p:stCondLst>
                                  <p:childTnLst>
                                    <p:set>
                                      <p:cBhvr>
                                        <p:cTn dur="1" fill="hold" id="10">
                                          <p:stCondLst>
                                            <p:cond delay="0"/>
                                          </p:stCondLst>
                                        </p:cTn>
                                        <p:tgtEl>
                                          <p:spTgt spid="195"/>
                                        </p:tgtEl>
                                        <p:attrNameLst>
                                          <p:attrName>style.visibility</p:attrName>
                                        </p:attrNameLst>
                                      </p:cBhvr>
                                      <p:to>
                                        <p:strVal val="visible"/>
                                      </p:to>
                                    </p:set>
                                    <p:anim calcmode="lin" valueType="num">
                                      <p:cBhvr additive="base">
                                        <p:cTn dur="500" fill="hold" id="11"/>
                                        <p:tgtEl>
                                          <p:spTgt spid="195"/>
                                        </p:tgtEl>
                                        <p:attrNameLst>
                                          <p:attrName>ppt_x</p:attrName>
                                        </p:attrNameLst>
                                      </p:cBhvr>
                                      <p:tavLst>
                                        <p:tav tm="0">
                                          <p:val>
                                            <p:strVal val="0-#ppt_w/2"/>
                                          </p:val>
                                        </p:tav>
                                        <p:tav tm="100000">
                                          <p:val>
                                            <p:strVal val="#ppt_x"/>
                                          </p:val>
                                        </p:tav>
                                      </p:tavLst>
                                    </p:anim>
                                    <p:anim calcmode="lin" valueType="num">
                                      <p:cBhvr additive="base">
                                        <p:cTn dur="500" fill="hold" id="12"/>
                                        <p:tgtEl>
                                          <p:spTgt spid="195"/>
                                        </p:tgtEl>
                                        <p:attrNameLst>
                                          <p:attrName>ppt_y</p:attrName>
                                        </p:attrNameLst>
                                      </p:cBhvr>
                                      <p:tavLst>
                                        <p:tav tm="0">
                                          <p:val>
                                            <p:strVal val="#ppt_y"/>
                                          </p:val>
                                        </p:tav>
                                        <p:tav tm="100000">
                                          <p:val>
                                            <p:strVal val="#ppt_y"/>
                                          </p:val>
                                        </p:tav>
                                      </p:tavLst>
                                    </p:anim>
                                  </p:childTnLst>
                                </p:cTn>
                              </p:par>
                              <p:par>
                                <p:cTn decel="42000" fill="hold" grpId="0" id="13" nodeType="withEffect" presetClass="entr" presetID="2" presetSubtype="8">
                                  <p:stCondLst>
                                    <p:cond delay="300"/>
                                  </p:stCondLst>
                                  <p:childTnLst>
                                    <p:set>
                                      <p:cBhvr>
                                        <p:cTn dur="1" fill="hold" id="14">
                                          <p:stCondLst>
                                            <p:cond delay="0"/>
                                          </p:stCondLst>
                                        </p:cTn>
                                        <p:tgtEl>
                                          <p:spTgt spid="196"/>
                                        </p:tgtEl>
                                        <p:attrNameLst>
                                          <p:attrName>style.visibility</p:attrName>
                                        </p:attrNameLst>
                                      </p:cBhvr>
                                      <p:to>
                                        <p:strVal val="visible"/>
                                      </p:to>
                                    </p:set>
                                    <p:anim calcmode="lin" valueType="num">
                                      <p:cBhvr additive="base">
                                        <p:cTn dur="500" fill="hold" id="15"/>
                                        <p:tgtEl>
                                          <p:spTgt spid="196"/>
                                        </p:tgtEl>
                                        <p:attrNameLst>
                                          <p:attrName>ppt_x</p:attrName>
                                        </p:attrNameLst>
                                      </p:cBhvr>
                                      <p:tavLst>
                                        <p:tav tm="0">
                                          <p:val>
                                            <p:strVal val="0-#ppt_w/2"/>
                                          </p:val>
                                        </p:tav>
                                        <p:tav tm="100000">
                                          <p:val>
                                            <p:strVal val="#ppt_x"/>
                                          </p:val>
                                        </p:tav>
                                      </p:tavLst>
                                    </p:anim>
                                    <p:anim calcmode="lin" valueType="num">
                                      <p:cBhvr additive="base">
                                        <p:cTn dur="500" fill="hold" id="16"/>
                                        <p:tgtEl>
                                          <p:spTgt spid="196"/>
                                        </p:tgtEl>
                                        <p:attrNameLst>
                                          <p:attrName>ppt_y</p:attrName>
                                        </p:attrNameLst>
                                      </p:cBhvr>
                                      <p:tavLst>
                                        <p:tav tm="0">
                                          <p:val>
                                            <p:strVal val="#ppt_y"/>
                                          </p:val>
                                        </p:tav>
                                        <p:tav tm="100000">
                                          <p:val>
                                            <p:strVal val="#ppt_y"/>
                                          </p:val>
                                        </p:tav>
                                      </p:tavLst>
                                    </p:anim>
                                  </p:childTnLst>
                                </p:cTn>
                              </p:par>
                            </p:childTnLst>
                          </p:cTn>
                        </p:par>
                        <p:par>
                          <p:cTn fill="hold" id="17" nodeType="afterGroup">
                            <p:stCondLst>
                              <p:cond delay="1300"/>
                            </p:stCondLst>
                            <p:childTnLst>
                              <p:par>
                                <p:cTn fill="hold" id="18" nodeType="afterEffect" presetClass="entr" presetID="53" presetSubtype="0">
                                  <p:stCondLst>
                                    <p:cond delay="0"/>
                                  </p:stCondLst>
                                  <p:childTnLst>
                                    <p:set>
                                      <p:cBhvr>
                                        <p:cTn dur="1" fill="hold" id="19">
                                          <p:stCondLst>
                                            <p:cond delay="0"/>
                                          </p:stCondLst>
                                        </p:cTn>
                                        <p:tgtEl>
                                          <p:spTgt spid="40"/>
                                        </p:tgtEl>
                                        <p:attrNameLst>
                                          <p:attrName>style.visibility</p:attrName>
                                        </p:attrNameLst>
                                      </p:cBhvr>
                                      <p:to>
                                        <p:strVal val="visible"/>
                                      </p:to>
                                    </p:set>
                                    <p:anim calcmode="lin" valueType="num">
                                      <p:cBhvr>
                                        <p:cTn dur="200" fill="hold" id="20"/>
                                        <p:tgtEl>
                                          <p:spTgt spid="40"/>
                                        </p:tgtEl>
                                        <p:attrNameLst>
                                          <p:attrName>ppt_w</p:attrName>
                                        </p:attrNameLst>
                                      </p:cBhvr>
                                      <p:tavLst>
                                        <p:tav tm="0">
                                          <p:val>
                                            <p:fltVal val="0"/>
                                          </p:val>
                                        </p:tav>
                                        <p:tav tm="100000">
                                          <p:val>
                                            <p:strVal val="#ppt_w"/>
                                          </p:val>
                                        </p:tav>
                                      </p:tavLst>
                                    </p:anim>
                                    <p:anim calcmode="lin" valueType="num">
                                      <p:cBhvr>
                                        <p:cTn dur="200" fill="hold" id="21"/>
                                        <p:tgtEl>
                                          <p:spTgt spid="40"/>
                                        </p:tgtEl>
                                        <p:attrNameLst>
                                          <p:attrName>ppt_h</p:attrName>
                                        </p:attrNameLst>
                                      </p:cBhvr>
                                      <p:tavLst>
                                        <p:tav tm="0">
                                          <p:val>
                                            <p:fltVal val="0"/>
                                          </p:val>
                                        </p:tav>
                                        <p:tav tm="100000">
                                          <p:val>
                                            <p:strVal val="#ppt_h"/>
                                          </p:val>
                                        </p:tav>
                                      </p:tavLst>
                                    </p:anim>
                                    <p:animEffect filter="fade" transition="in">
                                      <p:cBhvr>
                                        <p:cTn dur="200" id="22"/>
                                        <p:tgtEl>
                                          <p:spTgt spid="40"/>
                                        </p:tgtEl>
                                      </p:cBhvr>
                                    </p:animEffect>
                                  </p:childTnLst>
                                </p:cTn>
                              </p:par>
                              <p:par>
                                <p:cTn autoRev="1" fill="hold" id="23" nodeType="withEffect" presetClass="emph" presetID="6" presetSubtype="0">
                                  <p:stCondLst>
                                    <p:cond delay="150"/>
                                  </p:stCondLst>
                                  <p:childTnLst>
                                    <p:animScale>
                                      <p:cBhvr>
                                        <p:cTn dur="100" fill="hold" id="24"/>
                                        <p:tgtEl>
                                          <p:spTgt spid="40"/>
                                        </p:tgtEl>
                                      </p:cBhvr>
                                      <p:by x="130000" y="130000"/>
                                    </p:animScale>
                                  </p:childTnLst>
                                </p:cTn>
                              </p:par>
                            </p:childTnLst>
                          </p:cTn>
                        </p:par>
                        <p:par>
                          <p:cTn fill="hold" id="25" nodeType="afterGroup">
                            <p:stCondLst>
                              <p:cond delay="1550"/>
                            </p:stCondLst>
                            <p:childTnLst>
                              <p:par>
                                <p:cTn fill="hold" grpId="0" id="26" nodeType="afterEffect" presetClass="entr" presetID="10" presetSubtype="0">
                                  <p:stCondLst>
                                    <p:cond delay="0"/>
                                  </p:stCondLst>
                                  <p:childTnLst>
                                    <p:set>
                                      <p:cBhvr>
                                        <p:cTn dur="1" fill="hold" id="27">
                                          <p:stCondLst>
                                            <p:cond delay="0"/>
                                          </p:stCondLst>
                                        </p:cTn>
                                        <p:tgtEl>
                                          <p:spTgt spid="39"/>
                                        </p:tgtEl>
                                        <p:attrNameLst>
                                          <p:attrName>style.visibility</p:attrName>
                                        </p:attrNameLst>
                                      </p:cBhvr>
                                      <p:to>
                                        <p:strVal val="visible"/>
                                      </p:to>
                                    </p:set>
                                    <p:animEffect filter="fade" transition="in">
                                      <p:cBhvr>
                                        <p:cTn dur="500" id="28"/>
                                        <p:tgtEl>
                                          <p:spTgt spid="39"/>
                                        </p:tgtEl>
                                      </p:cBhvr>
                                    </p:animEffect>
                                  </p:childTnLst>
                                </p:cTn>
                              </p:par>
                              <p:par>
                                <p:cTn fill="hold" grpId="0" id="29" nodeType="withEffect" presetClass="entr" presetID="10" presetSubtype="0">
                                  <p:stCondLst>
                                    <p:cond delay="0"/>
                                  </p:stCondLst>
                                  <p:childTnLst>
                                    <p:set>
                                      <p:cBhvr>
                                        <p:cTn dur="1" fill="hold" id="30">
                                          <p:stCondLst>
                                            <p:cond delay="0"/>
                                          </p:stCondLst>
                                        </p:cTn>
                                        <p:tgtEl>
                                          <p:spTgt spid="38"/>
                                        </p:tgtEl>
                                        <p:attrNameLst>
                                          <p:attrName>style.visibility</p:attrName>
                                        </p:attrNameLst>
                                      </p:cBhvr>
                                      <p:to>
                                        <p:strVal val="visible"/>
                                      </p:to>
                                    </p:set>
                                    <p:animEffect filter="fade" transition="in">
                                      <p:cBhvr>
                                        <p:cTn dur="500" id="31"/>
                                        <p:tgtEl>
                                          <p:spTgt spid="38"/>
                                        </p:tgtEl>
                                      </p:cBhvr>
                                    </p:animEffect>
                                  </p:childTnLst>
                                </p:cTn>
                              </p:par>
                              <p:par>
                                <p:cTn fill="hold" grpId="1" id="32" nodeType="withEffect" presetClass="emph" presetID="8" presetSubtype="0">
                                  <p:stCondLst>
                                    <p:cond delay="0"/>
                                  </p:stCondLst>
                                  <p:childTnLst>
                                    <p:animRot by="21600000">
                                      <p:cBhvr>
                                        <p:cTn dur="1600" fill="hold" id="33"/>
                                        <p:tgtEl>
                                          <p:spTgt spid="39"/>
                                        </p:tgtEl>
                                        <p:attrNameLst>
                                          <p:attrName>r</p:attrName>
                                        </p:attrNameLst>
                                      </p:cBhvr>
                                    </p:animRot>
                                  </p:childTnLst>
                                </p:cTn>
                              </p:par>
                              <p:par>
                                <p:cTn fill="hold" grpId="1" id="34" nodeType="withEffect" presetClass="emph" presetID="8" presetSubtype="0">
                                  <p:stCondLst>
                                    <p:cond delay="0"/>
                                  </p:stCondLst>
                                  <p:childTnLst>
                                    <p:animRot by="21600000">
                                      <p:cBhvr>
                                        <p:cTn dur="1600" fill="hold" id="35"/>
                                        <p:tgtEl>
                                          <p:spTgt spid="38"/>
                                        </p:tgtEl>
                                        <p:attrNameLst>
                                          <p:attrName>r</p:attrName>
                                        </p:attrNameLst>
                                      </p:cBhvr>
                                    </p:animRot>
                                  </p:childTnLst>
                                </p:cTn>
                              </p:par>
                            </p:childTnLst>
                          </p:cTn>
                        </p:par>
                        <p:par>
                          <p:cTn fill="hold" id="36" nodeType="afterGroup">
                            <p:stCondLst>
                              <p:cond delay="3150"/>
                            </p:stCondLst>
                            <p:childTnLst>
                              <p:par>
                                <p:cTn fill="hold" grpId="0" id="37" nodeType="afterEffect" presetClass="entr" presetID="53" presetSubtype="0">
                                  <p:stCondLst>
                                    <p:cond delay="0"/>
                                  </p:stCondLst>
                                  <p:childTnLst>
                                    <p:set>
                                      <p:cBhvr>
                                        <p:cTn dur="1" fill="hold" id="38">
                                          <p:stCondLst>
                                            <p:cond delay="0"/>
                                          </p:stCondLst>
                                        </p:cTn>
                                        <p:tgtEl>
                                          <p:spTgt spid="44"/>
                                        </p:tgtEl>
                                        <p:attrNameLst>
                                          <p:attrName>style.visibility</p:attrName>
                                        </p:attrNameLst>
                                      </p:cBhvr>
                                      <p:to>
                                        <p:strVal val="visible"/>
                                      </p:to>
                                    </p:set>
                                    <p:anim calcmode="lin" valueType="num">
                                      <p:cBhvr>
                                        <p:cTn dur="500" fill="hold" id="39"/>
                                        <p:tgtEl>
                                          <p:spTgt spid="44"/>
                                        </p:tgtEl>
                                        <p:attrNameLst>
                                          <p:attrName>ppt_w</p:attrName>
                                        </p:attrNameLst>
                                      </p:cBhvr>
                                      <p:tavLst>
                                        <p:tav tm="0">
                                          <p:val>
                                            <p:fltVal val="0"/>
                                          </p:val>
                                        </p:tav>
                                        <p:tav tm="100000">
                                          <p:val>
                                            <p:strVal val="#ppt_w"/>
                                          </p:val>
                                        </p:tav>
                                      </p:tavLst>
                                    </p:anim>
                                    <p:anim calcmode="lin" valueType="num">
                                      <p:cBhvr>
                                        <p:cTn dur="500" fill="hold" id="40"/>
                                        <p:tgtEl>
                                          <p:spTgt spid="44"/>
                                        </p:tgtEl>
                                        <p:attrNameLst>
                                          <p:attrName>ppt_h</p:attrName>
                                        </p:attrNameLst>
                                      </p:cBhvr>
                                      <p:tavLst>
                                        <p:tav tm="0">
                                          <p:val>
                                            <p:fltVal val="0"/>
                                          </p:val>
                                        </p:tav>
                                        <p:tav tm="100000">
                                          <p:val>
                                            <p:strVal val="#ppt_h"/>
                                          </p:val>
                                        </p:tav>
                                      </p:tavLst>
                                    </p:anim>
                                    <p:animEffect filter="fade" transition="in">
                                      <p:cBhvr>
                                        <p:cTn dur="500" id="41"/>
                                        <p:tgtEl>
                                          <p:spTgt spid="44"/>
                                        </p:tgtEl>
                                      </p:cBhvr>
                                    </p:animEffect>
                                  </p:childTnLst>
                                </p:cTn>
                              </p:par>
                            </p:childTnLst>
                          </p:cTn>
                        </p:par>
                        <p:par>
                          <p:cTn fill="hold" id="42" nodeType="afterGroup">
                            <p:stCondLst>
                              <p:cond delay="3650"/>
                            </p:stCondLst>
                            <p:childTnLst>
                              <p:par>
                                <p:cTn fill="hold" grpId="0" id="43" nodeType="afterEffect" presetClass="entr" presetID="2" presetSubtype="8">
                                  <p:stCondLst>
                                    <p:cond delay="0"/>
                                  </p:stCondLst>
                                  <p:childTnLst>
                                    <p:set>
                                      <p:cBhvr>
                                        <p:cTn dur="1" fill="hold" id="44">
                                          <p:stCondLst>
                                            <p:cond delay="0"/>
                                          </p:stCondLst>
                                        </p:cTn>
                                        <p:tgtEl>
                                          <p:spTgt spid="45"/>
                                        </p:tgtEl>
                                        <p:attrNameLst>
                                          <p:attrName>style.visibility</p:attrName>
                                        </p:attrNameLst>
                                      </p:cBhvr>
                                      <p:to>
                                        <p:strVal val="visible"/>
                                      </p:to>
                                    </p:set>
                                    <p:anim calcmode="lin" valueType="num">
                                      <p:cBhvr additive="base">
                                        <p:cTn dur="300" fill="hold" id="45"/>
                                        <p:tgtEl>
                                          <p:spTgt spid="45"/>
                                        </p:tgtEl>
                                        <p:attrNameLst>
                                          <p:attrName>ppt_x</p:attrName>
                                        </p:attrNameLst>
                                      </p:cBhvr>
                                      <p:tavLst>
                                        <p:tav tm="0">
                                          <p:val>
                                            <p:strVal val="0-#ppt_w/2"/>
                                          </p:val>
                                        </p:tav>
                                        <p:tav tm="100000">
                                          <p:val>
                                            <p:strVal val="#ppt_x"/>
                                          </p:val>
                                        </p:tav>
                                      </p:tavLst>
                                    </p:anim>
                                    <p:anim calcmode="lin" valueType="num">
                                      <p:cBhvr additive="base">
                                        <p:cTn dur="300" fill="hold" id="46"/>
                                        <p:tgtEl>
                                          <p:spTgt spid="45"/>
                                        </p:tgtEl>
                                        <p:attrNameLst>
                                          <p:attrName>ppt_y</p:attrName>
                                        </p:attrNameLst>
                                      </p:cBhvr>
                                      <p:tavLst>
                                        <p:tav tm="0">
                                          <p:val>
                                            <p:strVal val="#ppt_y"/>
                                          </p:val>
                                        </p:tav>
                                        <p:tav tm="100000">
                                          <p:val>
                                            <p:strVal val="#ppt_y"/>
                                          </p:val>
                                        </p:tav>
                                      </p:tavLst>
                                    </p:anim>
                                  </p:childTnLst>
                                </p:cTn>
                              </p:par>
                            </p:childTnLst>
                          </p:cTn>
                        </p:par>
                        <p:par>
                          <p:cTn fill="hold" id="47" nodeType="afterGroup">
                            <p:stCondLst>
                              <p:cond delay="3950"/>
                            </p:stCondLst>
                            <p:childTnLst>
                              <p:par>
                                <p:cTn fill="hold" grpId="0" id="48" nodeType="afterEffect" presetClass="entr" presetID="53" presetSubtype="0">
                                  <p:stCondLst>
                                    <p:cond delay="0"/>
                                  </p:stCondLst>
                                  <p:childTnLst>
                                    <p:set>
                                      <p:cBhvr>
                                        <p:cTn dur="1" fill="hold" id="49">
                                          <p:stCondLst>
                                            <p:cond delay="0"/>
                                          </p:stCondLst>
                                        </p:cTn>
                                        <p:tgtEl>
                                          <p:spTgt spid="59"/>
                                        </p:tgtEl>
                                        <p:attrNameLst>
                                          <p:attrName>style.visibility</p:attrName>
                                        </p:attrNameLst>
                                      </p:cBhvr>
                                      <p:to>
                                        <p:strVal val="visible"/>
                                      </p:to>
                                    </p:set>
                                    <p:anim calcmode="lin" valueType="num">
                                      <p:cBhvr>
                                        <p:cTn dur="500" fill="hold" id="50"/>
                                        <p:tgtEl>
                                          <p:spTgt spid="59"/>
                                        </p:tgtEl>
                                        <p:attrNameLst>
                                          <p:attrName>ppt_w</p:attrName>
                                        </p:attrNameLst>
                                      </p:cBhvr>
                                      <p:tavLst>
                                        <p:tav tm="0">
                                          <p:val>
                                            <p:fltVal val="0"/>
                                          </p:val>
                                        </p:tav>
                                        <p:tav tm="100000">
                                          <p:val>
                                            <p:strVal val="#ppt_w"/>
                                          </p:val>
                                        </p:tav>
                                      </p:tavLst>
                                    </p:anim>
                                    <p:anim calcmode="lin" valueType="num">
                                      <p:cBhvr>
                                        <p:cTn dur="500" fill="hold" id="51"/>
                                        <p:tgtEl>
                                          <p:spTgt spid="59"/>
                                        </p:tgtEl>
                                        <p:attrNameLst>
                                          <p:attrName>ppt_h</p:attrName>
                                        </p:attrNameLst>
                                      </p:cBhvr>
                                      <p:tavLst>
                                        <p:tav tm="0">
                                          <p:val>
                                            <p:fltVal val="0"/>
                                          </p:val>
                                        </p:tav>
                                        <p:tav tm="100000">
                                          <p:val>
                                            <p:strVal val="#ppt_h"/>
                                          </p:val>
                                        </p:tav>
                                      </p:tavLst>
                                    </p:anim>
                                    <p:animEffect filter="fade" transition="in">
                                      <p:cBhvr>
                                        <p:cTn dur="500" id="52"/>
                                        <p:tgtEl>
                                          <p:spTgt spid="59"/>
                                        </p:tgtEl>
                                      </p:cBhvr>
                                    </p:animEffect>
                                  </p:childTnLst>
                                </p:cTn>
                              </p:par>
                            </p:childTnLst>
                          </p:cTn>
                        </p:par>
                        <p:par>
                          <p:cTn fill="hold" id="53" nodeType="afterGroup">
                            <p:stCondLst>
                              <p:cond delay="4450"/>
                            </p:stCondLst>
                            <p:childTnLst>
                              <p:par>
                                <p:cTn fill="hold" grpId="0" id="54" nodeType="afterEffect" presetClass="entr" presetID="2" presetSubtype="2">
                                  <p:stCondLst>
                                    <p:cond delay="0"/>
                                  </p:stCondLst>
                                  <p:childTnLst>
                                    <p:set>
                                      <p:cBhvr>
                                        <p:cTn dur="1" fill="hold" id="55">
                                          <p:stCondLst>
                                            <p:cond delay="0"/>
                                          </p:stCondLst>
                                        </p:cTn>
                                        <p:tgtEl>
                                          <p:spTgt spid="60"/>
                                        </p:tgtEl>
                                        <p:attrNameLst>
                                          <p:attrName>style.visibility</p:attrName>
                                        </p:attrNameLst>
                                      </p:cBhvr>
                                      <p:to>
                                        <p:strVal val="visible"/>
                                      </p:to>
                                    </p:set>
                                    <p:anim calcmode="lin" valueType="num">
                                      <p:cBhvr additive="base">
                                        <p:cTn dur="300" fill="hold" id="56"/>
                                        <p:tgtEl>
                                          <p:spTgt spid="60"/>
                                        </p:tgtEl>
                                        <p:attrNameLst>
                                          <p:attrName>ppt_x</p:attrName>
                                        </p:attrNameLst>
                                      </p:cBhvr>
                                      <p:tavLst>
                                        <p:tav tm="0">
                                          <p:val>
                                            <p:strVal val="1+#ppt_w/2"/>
                                          </p:val>
                                        </p:tav>
                                        <p:tav tm="100000">
                                          <p:val>
                                            <p:strVal val="#ppt_x"/>
                                          </p:val>
                                        </p:tav>
                                      </p:tavLst>
                                    </p:anim>
                                    <p:anim calcmode="lin" valueType="num">
                                      <p:cBhvr additive="base">
                                        <p:cTn dur="300" fill="hold" id="57"/>
                                        <p:tgtEl>
                                          <p:spTgt spid="60"/>
                                        </p:tgtEl>
                                        <p:attrNameLst>
                                          <p:attrName>ppt_y</p:attrName>
                                        </p:attrNameLst>
                                      </p:cBhvr>
                                      <p:tavLst>
                                        <p:tav tm="0">
                                          <p:val>
                                            <p:strVal val="#ppt_y"/>
                                          </p:val>
                                        </p:tav>
                                        <p:tav tm="100000">
                                          <p:val>
                                            <p:strVal val="#ppt_y"/>
                                          </p:val>
                                        </p:tav>
                                      </p:tavLst>
                                    </p:anim>
                                  </p:childTnLst>
                                </p:cTn>
                              </p:par>
                            </p:childTnLst>
                          </p:cTn>
                        </p:par>
                        <p:par>
                          <p:cTn fill="hold" id="58" nodeType="afterGroup">
                            <p:stCondLst>
                              <p:cond delay="4750"/>
                            </p:stCondLst>
                            <p:childTnLst>
                              <p:par>
                                <p:cTn fill="hold" grpId="0" id="59" nodeType="afterEffect" presetClass="entr" presetID="53" presetSubtype="0">
                                  <p:stCondLst>
                                    <p:cond delay="0"/>
                                  </p:stCondLst>
                                  <p:childTnLst>
                                    <p:set>
                                      <p:cBhvr>
                                        <p:cTn dur="1" fill="hold" id="60">
                                          <p:stCondLst>
                                            <p:cond delay="0"/>
                                          </p:stCondLst>
                                        </p:cTn>
                                        <p:tgtEl>
                                          <p:spTgt spid="61"/>
                                        </p:tgtEl>
                                        <p:attrNameLst>
                                          <p:attrName>style.visibility</p:attrName>
                                        </p:attrNameLst>
                                      </p:cBhvr>
                                      <p:to>
                                        <p:strVal val="visible"/>
                                      </p:to>
                                    </p:set>
                                    <p:anim calcmode="lin" valueType="num">
                                      <p:cBhvr>
                                        <p:cTn dur="500" fill="hold" id="61"/>
                                        <p:tgtEl>
                                          <p:spTgt spid="61"/>
                                        </p:tgtEl>
                                        <p:attrNameLst>
                                          <p:attrName>ppt_w</p:attrName>
                                        </p:attrNameLst>
                                      </p:cBhvr>
                                      <p:tavLst>
                                        <p:tav tm="0">
                                          <p:val>
                                            <p:fltVal val="0"/>
                                          </p:val>
                                        </p:tav>
                                        <p:tav tm="100000">
                                          <p:val>
                                            <p:strVal val="#ppt_w"/>
                                          </p:val>
                                        </p:tav>
                                      </p:tavLst>
                                    </p:anim>
                                    <p:anim calcmode="lin" valueType="num">
                                      <p:cBhvr>
                                        <p:cTn dur="500" fill="hold" id="62"/>
                                        <p:tgtEl>
                                          <p:spTgt spid="61"/>
                                        </p:tgtEl>
                                        <p:attrNameLst>
                                          <p:attrName>ppt_h</p:attrName>
                                        </p:attrNameLst>
                                      </p:cBhvr>
                                      <p:tavLst>
                                        <p:tav tm="0">
                                          <p:val>
                                            <p:fltVal val="0"/>
                                          </p:val>
                                        </p:tav>
                                        <p:tav tm="100000">
                                          <p:val>
                                            <p:strVal val="#ppt_h"/>
                                          </p:val>
                                        </p:tav>
                                      </p:tavLst>
                                    </p:anim>
                                    <p:animEffect filter="fade" transition="in">
                                      <p:cBhvr>
                                        <p:cTn dur="500" id="63"/>
                                        <p:tgtEl>
                                          <p:spTgt spid="61"/>
                                        </p:tgtEl>
                                      </p:cBhvr>
                                    </p:animEffect>
                                  </p:childTnLst>
                                </p:cTn>
                              </p:par>
                            </p:childTnLst>
                          </p:cTn>
                        </p:par>
                        <p:par>
                          <p:cTn fill="hold" id="64" nodeType="afterGroup">
                            <p:stCondLst>
                              <p:cond delay="5250"/>
                            </p:stCondLst>
                            <p:childTnLst>
                              <p:par>
                                <p:cTn fill="hold" grpId="0" id="65" nodeType="afterEffect" presetClass="entr" presetID="2" presetSubtype="2">
                                  <p:stCondLst>
                                    <p:cond delay="0"/>
                                  </p:stCondLst>
                                  <p:childTnLst>
                                    <p:set>
                                      <p:cBhvr>
                                        <p:cTn dur="1" fill="hold" id="66">
                                          <p:stCondLst>
                                            <p:cond delay="0"/>
                                          </p:stCondLst>
                                        </p:cTn>
                                        <p:tgtEl>
                                          <p:spTgt spid="62"/>
                                        </p:tgtEl>
                                        <p:attrNameLst>
                                          <p:attrName>style.visibility</p:attrName>
                                        </p:attrNameLst>
                                      </p:cBhvr>
                                      <p:to>
                                        <p:strVal val="visible"/>
                                      </p:to>
                                    </p:set>
                                    <p:anim calcmode="lin" valueType="num">
                                      <p:cBhvr additive="base">
                                        <p:cTn dur="300" fill="hold" id="67"/>
                                        <p:tgtEl>
                                          <p:spTgt spid="62"/>
                                        </p:tgtEl>
                                        <p:attrNameLst>
                                          <p:attrName>ppt_x</p:attrName>
                                        </p:attrNameLst>
                                      </p:cBhvr>
                                      <p:tavLst>
                                        <p:tav tm="0">
                                          <p:val>
                                            <p:strVal val="1+#ppt_w/2"/>
                                          </p:val>
                                        </p:tav>
                                        <p:tav tm="100000">
                                          <p:val>
                                            <p:strVal val="#ppt_x"/>
                                          </p:val>
                                        </p:tav>
                                      </p:tavLst>
                                    </p:anim>
                                    <p:anim calcmode="lin" valueType="num">
                                      <p:cBhvr additive="base">
                                        <p:cTn dur="300" fill="hold" id="68"/>
                                        <p:tgtEl>
                                          <p:spTgt spid="62"/>
                                        </p:tgtEl>
                                        <p:attrNameLst>
                                          <p:attrName>ppt_y</p:attrName>
                                        </p:attrNameLst>
                                      </p:cBhvr>
                                      <p:tavLst>
                                        <p:tav tm="0">
                                          <p:val>
                                            <p:strVal val="#ppt_y"/>
                                          </p:val>
                                        </p:tav>
                                        <p:tav tm="100000">
                                          <p:val>
                                            <p:strVal val="#ppt_y"/>
                                          </p:val>
                                        </p:tav>
                                      </p:tavLst>
                                    </p:anim>
                                  </p:childTnLst>
                                </p:cTn>
                              </p:par>
                            </p:childTnLst>
                          </p:cTn>
                        </p:par>
                        <p:par>
                          <p:cTn fill="hold" id="69" nodeType="afterGroup">
                            <p:stCondLst>
                              <p:cond delay="5550"/>
                            </p:stCondLst>
                            <p:childTnLst>
                              <p:par>
                                <p:cTn fill="hold" grpId="0" id="70" nodeType="afterEffect" presetClass="entr" presetID="53" presetSubtype="0">
                                  <p:stCondLst>
                                    <p:cond delay="0"/>
                                  </p:stCondLst>
                                  <p:childTnLst>
                                    <p:set>
                                      <p:cBhvr>
                                        <p:cTn dur="1" fill="hold" id="71">
                                          <p:stCondLst>
                                            <p:cond delay="0"/>
                                          </p:stCondLst>
                                        </p:cTn>
                                        <p:tgtEl>
                                          <p:spTgt spid="63"/>
                                        </p:tgtEl>
                                        <p:attrNameLst>
                                          <p:attrName>style.visibility</p:attrName>
                                        </p:attrNameLst>
                                      </p:cBhvr>
                                      <p:to>
                                        <p:strVal val="visible"/>
                                      </p:to>
                                    </p:set>
                                    <p:anim calcmode="lin" valueType="num">
                                      <p:cBhvr>
                                        <p:cTn dur="500" fill="hold" id="72"/>
                                        <p:tgtEl>
                                          <p:spTgt spid="63"/>
                                        </p:tgtEl>
                                        <p:attrNameLst>
                                          <p:attrName>ppt_w</p:attrName>
                                        </p:attrNameLst>
                                      </p:cBhvr>
                                      <p:tavLst>
                                        <p:tav tm="0">
                                          <p:val>
                                            <p:fltVal val="0"/>
                                          </p:val>
                                        </p:tav>
                                        <p:tav tm="100000">
                                          <p:val>
                                            <p:strVal val="#ppt_w"/>
                                          </p:val>
                                        </p:tav>
                                      </p:tavLst>
                                    </p:anim>
                                    <p:anim calcmode="lin" valueType="num">
                                      <p:cBhvr>
                                        <p:cTn dur="500" fill="hold" id="73"/>
                                        <p:tgtEl>
                                          <p:spTgt spid="63"/>
                                        </p:tgtEl>
                                        <p:attrNameLst>
                                          <p:attrName>ppt_h</p:attrName>
                                        </p:attrNameLst>
                                      </p:cBhvr>
                                      <p:tavLst>
                                        <p:tav tm="0">
                                          <p:val>
                                            <p:fltVal val="0"/>
                                          </p:val>
                                        </p:tav>
                                        <p:tav tm="100000">
                                          <p:val>
                                            <p:strVal val="#ppt_h"/>
                                          </p:val>
                                        </p:tav>
                                      </p:tavLst>
                                    </p:anim>
                                    <p:animEffect filter="fade" transition="in">
                                      <p:cBhvr>
                                        <p:cTn dur="500" id="74"/>
                                        <p:tgtEl>
                                          <p:spTgt spid="63"/>
                                        </p:tgtEl>
                                      </p:cBhvr>
                                    </p:animEffect>
                                  </p:childTnLst>
                                </p:cTn>
                              </p:par>
                            </p:childTnLst>
                          </p:cTn>
                        </p:par>
                        <p:par>
                          <p:cTn fill="hold" id="75" nodeType="afterGroup">
                            <p:stCondLst>
                              <p:cond delay="6050"/>
                            </p:stCondLst>
                            <p:childTnLst>
                              <p:par>
                                <p:cTn fill="hold" grpId="0" id="76" nodeType="afterEffect" presetClass="entr" presetID="2" presetSubtype="8">
                                  <p:stCondLst>
                                    <p:cond delay="0"/>
                                  </p:stCondLst>
                                  <p:childTnLst>
                                    <p:set>
                                      <p:cBhvr>
                                        <p:cTn dur="1" fill="hold" id="77">
                                          <p:stCondLst>
                                            <p:cond delay="0"/>
                                          </p:stCondLst>
                                        </p:cTn>
                                        <p:tgtEl>
                                          <p:spTgt spid="64"/>
                                        </p:tgtEl>
                                        <p:attrNameLst>
                                          <p:attrName>style.visibility</p:attrName>
                                        </p:attrNameLst>
                                      </p:cBhvr>
                                      <p:to>
                                        <p:strVal val="visible"/>
                                      </p:to>
                                    </p:set>
                                    <p:anim calcmode="lin" valueType="num">
                                      <p:cBhvr additive="base">
                                        <p:cTn dur="300" fill="hold" id="78"/>
                                        <p:tgtEl>
                                          <p:spTgt spid="64"/>
                                        </p:tgtEl>
                                        <p:attrNameLst>
                                          <p:attrName>ppt_x</p:attrName>
                                        </p:attrNameLst>
                                      </p:cBhvr>
                                      <p:tavLst>
                                        <p:tav tm="0">
                                          <p:val>
                                            <p:strVal val="0-#ppt_w/2"/>
                                          </p:val>
                                        </p:tav>
                                        <p:tav tm="100000">
                                          <p:val>
                                            <p:strVal val="#ppt_x"/>
                                          </p:val>
                                        </p:tav>
                                      </p:tavLst>
                                    </p:anim>
                                    <p:anim calcmode="lin" valueType="num">
                                      <p:cBhvr additive="base">
                                        <p:cTn dur="300" fill="hold" id="79"/>
                                        <p:tgtEl>
                                          <p:spTgt spid="64"/>
                                        </p:tgtEl>
                                        <p:attrNameLst>
                                          <p:attrName>ppt_y</p:attrName>
                                        </p:attrNameLst>
                                      </p:cBhvr>
                                      <p:tavLst>
                                        <p:tav tm="0">
                                          <p:val>
                                            <p:strVal val="#ppt_y"/>
                                          </p:val>
                                        </p:tav>
                                        <p:tav tm="100000">
                                          <p:val>
                                            <p:strVal val="#ppt_y"/>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194"/>
      <p:bldP grpId="0" spid="195"/>
      <p:bldP grpId="0" spid="196"/>
      <p:bldP grpId="0" spid="38"/>
      <p:bldP grpId="1" spid="38"/>
      <p:bldP grpId="0" spid="39"/>
      <p:bldP grpId="1" spid="39"/>
      <p:bldP grpId="0" spid="44"/>
      <p:bldP grpId="0" spid="45"/>
      <p:bldP grpId="0" spid="59"/>
      <p:bldP grpId="0" spid="60"/>
      <p:bldP grpId="0" spid="61"/>
      <p:bldP grpId="0" spid="62"/>
      <p:bldP grpId="0" spid="63"/>
      <p:bldP grpId="0" spid="64"/>
    </p:bldLst>
  </p:timing>
</p:sld>
</file>

<file path=ppt/slides/slide27.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bg>
      <p:bgPr>
        <a:blipFill dpi="0" rotWithShape="1">
          <a:blip r:embed="rId3">
            <a:lum/>
            <a:extLst>
              <a:ext uri="{28A0092B-C50C-407E-A947-70E740481C1C}">
                <a14:useLocalDpi/>
              </a:ext>
            </a:extLst>
          </a:blip>
          <a:stretch>
            <a:fillRect/>
          </a:stretch>
        </a:blipFill>
        <a:effectLst/>
      </p:bgPr>
    </p:bg>
    <p:spTree>
      <p:nvGrpSpPr>
        <p:cNvPr id="1" name=""/>
        <p:cNvGrpSpPr/>
        <p:nvPr/>
      </p:nvGrpSpPr>
      <p:grpSpPr>
        <a:xfrm>
          <a:off x="0" y="0"/>
          <a:ext cx="0" cy="0"/>
        </a:xfrm>
      </p:grpSpPr>
      <p:sp>
        <p:nvSpPr>
          <p:cNvPr id="194" name="矩形 193"/>
          <p:cNvSpPr/>
          <p:nvPr/>
        </p:nvSpPr>
        <p:spPr>
          <a:xfrm>
            <a:off x="0" y="434529"/>
            <a:ext cx="755576" cy="409030"/>
          </a:xfrm>
          <a:prstGeom prst="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95" name="TextBox 194"/>
          <p:cNvSpPr txBox="1"/>
          <p:nvPr/>
        </p:nvSpPr>
        <p:spPr>
          <a:xfrm>
            <a:off x="683568" y="360988"/>
            <a:ext cx="2592288" cy="335280"/>
          </a:xfrm>
          <a:prstGeom prst="rect">
            <a:avLst/>
          </a:prstGeom>
          <a:noFill/>
          <a:effectLst/>
        </p:spPr>
        <p:txBody>
          <a:bodyPr rtlCol="0" wrap="square">
            <a:spAutoFit/>
          </a:bodyPr>
          <a:lstStyle/>
          <a:p>
            <a:r>
              <a:rPr altLang="en-US" b="1" lang="zh-CN" smtClean="0" sz="1600">
                <a:solidFill>
                  <a:schemeClr val="tx1">
                    <a:lumMod val="65000"/>
                    <a:lumOff val="35000"/>
                  </a:schemeClr>
                </a:solidFill>
                <a:latin charset="-122" pitchFamily="34" typeface="微软雅黑"/>
                <a:ea charset="-122" pitchFamily="34" typeface="微软雅黑"/>
              </a:rPr>
              <a:t>在这里填写目录标题内容</a:t>
            </a:r>
          </a:p>
        </p:txBody>
      </p:sp>
      <p:sp>
        <p:nvSpPr>
          <p:cNvPr id="196" name="矩形 195"/>
          <p:cNvSpPr/>
          <p:nvPr/>
        </p:nvSpPr>
        <p:spPr>
          <a:xfrm>
            <a:off x="715208" y="607789"/>
            <a:ext cx="1544955" cy="304800"/>
          </a:xfrm>
          <a:prstGeom prst="rect">
            <a:avLst/>
          </a:prstGeom>
        </p:spPr>
        <p:txBody>
          <a:bodyPr wrap="none">
            <a:spAutoFit/>
          </a:bodyPr>
          <a:lstStyle/>
          <a:p>
            <a:r>
              <a:rPr altLang="zh-CN" lang="en-US" sz="1400">
                <a:solidFill>
                  <a:schemeClr val="tx1">
                    <a:lumMod val="65000"/>
                    <a:lumOff val="35000"/>
                  </a:schemeClr>
                </a:solidFill>
                <a:latin charset="0" panose="020b0806030902050204" pitchFamily="34" typeface="Impact"/>
              </a:rPr>
              <a:t>Fill in the title here</a:t>
            </a:r>
          </a:p>
        </p:txBody>
      </p:sp>
      <p:sp>
        <p:nvSpPr>
          <p:cNvPr id="19" name="Freeform 11"/>
          <p:cNvSpPr/>
          <p:nvPr/>
        </p:nvSpPr>
        <p:spPr bwMode="auto">
          <a:xfrm>
            <a:off x="6506903" y="4011910"/>
            <a:ext cx="1743456" cy="0"/>
          </a:xfrm>
          <a:custGeom>
            <a:gdLst>
              <a:gd fmla="*/ 1984 w 1984" name="T0"/>
              <a:gd fmla="*/ 0 w 1984" name="T1"/>
              <a:gd fmla="*/ 1984 w 1984" name="T2"/>
            </a:gdLst>
            <a:cxnLst>
              <a:cxn ang="0">
                <a:pos x="T0" y="0"/>
              </a:cxn>
              <a:cxn ang="0">
                <a:pos x="T1" y="0"/>
              </a:cxn>
              <a:cxn ang="0">
                <a:pos x="T2" y="0"/>
              </a:cxn>
            </a:cxnLst>
            <a:rect b="b" l="0" r="r" t="0"/>
            <a:pathLst>
              <a:path w="1984">
                <a:moveTo>
                  <a:pt x="1984" y="0"/>
                </a:moveTo>
                <a:lnTo>
                  <a:pt x="0" y="0"/>
                </a:lnTo>
                <a:lnTo>
                  <a:pt x="1984" y="0"/>
                </a:lnTo>
                <a:close/>
              </a:path>
            </a:pathLst>
          </a:custGeom>
          <a:solidFill>
            <a:schemeClr val="tx2"/>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0" name="Line 12"/>
          <p:cNvSpPr>
            <a:spLocks noChangeShapeType="1"/>
          </p:cNvSpPr>
          <p:nvPr/>
        </p:nvSpPr>
        <p:spPr bwMode="auto">
          <a:xfrm flipH="1">
            <a:off x="6506903" y="4011910"/>
            <a:ext cx="1743456" cy="0"/>
          </a:xfrm>
          <a:prstGeom prst="line">
            <a:avLst/>
          </a:prstGeom>
          <a:solidFill>
            <a:schemeClr val="tx2"/>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cxnSp>
        <p:nvCxnSpPr>
          <p:cNvPr id="21" name="直接连接符 20"/>
          <p:cNvCxnSpPr>
            <a:stCxn id="70" idx="3"/>
          </p:cNvCxnSpPr>
          <p:nvPr/>
        </p:nvCxnSpPr>
        <p:spPr>
          <a:xfrm flipH="1" flipV="1">
            <a:off x="632405" y="1851671"/>
            <a:ext cx="0" cy="1516988"/>
          </a:xfrm>
          <a:prstGeom prst="line">
            <a:avLst/>
          </a:prstGeom>
          <a:ln>
            <a:solidFill>
              <a:schemeClr val="tx1"/>
            </a:solidFill>
            <a:prstDash val="dash"/>
            <a:tailEnd type="oval"/>
          </a:ln>
        </p:spPr>
        <p:style>
          <a:lnRef idx="1">
            <a:schemeClr val="accent1"/>
          </a:lnRef>
          <a:fillRef idx="0">
            <a:schemeClr val="accent1"/>
          </a:fillRef>
          <a:effectRef idx="0">
            <a:schemeClr val="accent1"/>
          </a:effectRef>
          <a:fontRef idx="minor">
            <a:schemeClr val="tx1"/>
          </a:fontRef>
        </p:style>
      </p:cxnSp>
      <p:cxnSp>
        <p:nvCxnSpPr>
          <p:cNvPr id="22" name="直接连接符 21"/>
          <p:cNvCxnSpPr/>
          <p:nvPr/>
        </p:nvCxnSpPr>
        <p:spPr>
          <a:xfrm flipH="1" flipV="1">
            <a:off x="2606567" y="1851670"/>
            <a:ext cx="0" cy="1516989"/>
          </a:xfrm>
          <a:prstGeom prst="line">
            <a:avLst/>
          </a:prstGeom>
          <a:ln>
            <a:solidFill>
              <a:schemeClr val="tx1"/>
            </a:solidFill>
            <a:prstDash val="dash"/>
            <a:tailEnd type="oval"/>
          </a:ln>
        </p:spPr>
        <p:style>
          <a:lnRef idx="1">
            <a:schemeClr val="accent1"/>
          </a:lnRef>
          <a:fillRef idx="0">
            <a:schemeClr val="accent1"/>
          </a:fillRef>
          <a:effectRef idx="0">
            <a:schemeClr val="accent1"/>
          </a:effectRef>
          <a:fontRef idx="minor">
            <a:schemeClr val="tx1"/>
          </a:fontRef>
        </p:style>
      </p:cxnSp>
      <p:cxnSp>
        <p:nvCxnSpPr>
          <p:cNvPr id="23" name="直接连接符 22"/>
          <p:cNvCxnSpPr/>
          <p:nvPr/>
        </p:nvCxnSpPr>
        <p:spPr>
          <a:xfrm flipH="1" flipV="1">
            <a:off x="4594098" y="1851670"/>
            <a:ext cx="0" cy="1516989"/>
          </a:xfrm>
          <a:prstGeom prst="line">
            <a:avLst/>
          </a:prstGeom>
          <a:ln>
            <a:solidFill>
              <a:schemeClr val="tx1"/>
            </a:solidFill>
            <a:prstDash val="dash"/>
            <a:tailEnd type="oval"/>
          </a:ln>
        </p:spPr>
        <p:style>
          <a:lnRef idx="1">
            <a:schemeClr val="accent1"/>
          </a:lnRef>
          <a:fillRef idx="0">
            <a:schemeClr val="accent1"/>
          </a:fillRef>
          <a:effectRef idx="0">
            <a:schemeClr val="accent1"/>
          </a:effectRef>
          <a:fontRef idx="minor">
            <a:schemeClr val="tx1"/>
          </a:fontRef>
        </p:style>
      </p:cxnSp>
      <p:cxnSp>
        <p:nvCxnSpPr>
          <p:cNvPr id="24" name="直接连接符 23"/>
          <p:cNvCxnSpPr/>
          <p:nvPr/>
        </p:nvCxnSpPr>
        <p:spPr>
          <a:xfrm flipH="1" flipV="1">
            <a:off x="6569143" y="1851670"/>
            <a:ext cx="0" cy="1516989"/>
          </a:xfrm>
          <a:prstGeom prst="line">
            <a:avLst/>
          </a:prstGeom>
          <a:ln>
            <a:solidFill>
              <a:schemeClr val="tx1"/>
            </a:solidFill>
            <a:prstDash val="dash"/>
            <a:tailEnd type="oval"/>
          </a:ln>
        </p:spPr>
        <p:style>
          <a:lnRef idx="1">
            <a:schemeClr val="accent1"/>
          </a:lnRef>
          <a:fillRef idx="0">
            <a:schemeClr val="accent1"/>
          </a:fillRef>
          <a:effectRef idx="0">
            <a:schemeClr val="accent1"/>
          </a:effectRef>
          <a:fontRef idx="minor">
            <a:schemeClr val="tx1"/>
          </a:fontRef>
        </p:style>
      </p:cxnSp>
      <p:grpSp>
        <p:nvGrpSpPr>
          <p:cNvPr id="25" name="组合 24"/>
          <p:cNvGrpSpPr/>
          <p:nvPr/>
        </p:nvGrpSpPr>
        <p:grpSpPr>
          <a:xfrm>
            <a:off x="6575446" y="3368659"/>
            <a:ext cx="2023780" cy="643251"/>
            <a:chOff x="6575446" y="3440667"/>
            <a:chExt cx="2023780" cy="643251"/>
          </a:xfrm>
        </p:grpSpPr>
        <p:sp>
          <p:nvSpPr>
            <p:cNvPr id="26" name="Freeform 13"/>
            <p:cNvSpPr/>
            <p:nvPr/>
          </p:nvSpPr>
          <p:spPr bwMode="auto">
            <a:xfrm>
              <a:off x="6575446" y="3440667"/>
              <a:ext cx="2023780" cy="643251"/>
            </a:xfrm>
            <a:custGeom>
              <a:gdLst>
                <a:gd fmla="*/ 1984 w 2303" name="T0"/>
                <a:gd fmla="*/ 732 h 732" name="T1"/>
                <a:gd fmla="*/ 0 w 2303" name="T2"/>
                <a:gd fmla="*/ 732 h 732" name="T3"/>
                <a:gd fmla="*/ 321 w 2303" name="T4"/>
                <a:gd fmla="*/ 366 h 732" name="T5"/>
                <a:gd fmla="*/ 0 w 2303" name="T6"/>
                <a:gd fmla="*/ 0 h 732" name="T7"/>
                <a:gd fmla="*/ 1984 w 2303" name="T8"/>
                <a:gd fmla="*/ 0 h 732" name="T9"/>
                <a:gd fmla="*/ 2303 w 2303" name="T10"/>
                <a:gd fmla="*/ 366 h 732" name="T11"/>
                <a:gd fmla="*/ 1984 w 2303" name="T12"/>
                <a:gd fmla="*/ 732 h 732" name="T13"/>
              </a:gdLst>
              <a:cxnLst>
                <a:cxn ang="0">
                  <a:pos x="T0" y="T1"/>
                </a:cxn>
                <a:cxn ang="0">
                  <a:pos x="T2" y="T3"/>
                </a:cxn>
                <a:cxn ang="0">
                  <a:pos x="T4" y="T5"/>
                </a:cxn>
                <a:cxn ang="0">
                  <a:pos x="T6" y="T7"/>
                </a:cxn>
                <a:cxn ang="0">
                  <a:pos x="T8" y="T9"/>
                </a:cxn>
                <a:cxn ang="0">
                  <a:pos x="T10" y="T11"/>
                </a:cxn>
                <a:cxn ang="0">
                  <a:pos x="T12" y="T13"/>
                </a:cxn>
              </a:cxnLst>
              <a:rect b="b" l="0" r="r" t="0"/>
              <a:pathLst>
                <a:path h="732" w="2303">
                  <a:moveTo>
                    <a:pt x="1984" y="732"/>
                  </a:moveTo>
                  <a:lnTo>
                    <a:pt x="0" y="732"/>
                  </a:lnTo>
                  <a:lnTo>
                    <a:pt x="321" y="366"/>
                  </a:lnTo>
                  <a:lnTo>
                    <a:pt x="0" y="0"/>
                  </a:lnTo>
                  <a:lnTo>
                    <a:pt x="1984" y="0"/>
                  </a:lnTo>
                  <a:lnTo>
                    <a:pt x="2303" y="366"/>
                  </a:lnTo>
                  <a:lnTo>
                    <a:pt x="1984" y="732"/>
                  </a:lnTo>
                  <a:close/>
                </a:path>
              </a:pathLst>
            </a:custGeom>
            <a:solidFill>
              <a:schemeClr val="accent5"/>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grpSp>
          <p:nvGrpSpPr>
            <p:cNvPr id="27" name="组合 26"/>
            <p:cNvGrpSpPr/>
            <p:nvPr/>
          </p:nvGrpSpPr>
          <p:grpSpPr>
            <a:xfrm>
              <a:off x="6964552" y="3576351"/>
              <a:ext cx="1351864" cy="371881"/>
              <a:chOff x="1491944" y="1784655"/>
              <a:chExt cx="1351864" cy="371881"/>
            </a:xfrm>
          </p:grpSpPr>
          <p:grpSp>
            <p:nvGrpSpPr>
              <p:cNvPr id="28" name="Group 6"/>
              <p:cNvGrpSpPr>
                <a:grpSpLocks noChangeAspect="1"/>
              </p:cNvGrpSpPr>
              <p:nvPr/>
            </p:nvGrpSpPr>
            <p:grpSpPr>
              <a:xfrm>
                <a:off x="1491944" y="1784655"/>
                <a:ext cx="415760" cy="371881"/>
                <a:chOff x="833" y="1348"/>
                <a:chExt cx="379" cy="339"/>
              </a:xfrm>
              <a:solidFill>
                <a:schemeClr val="bg1"/>
              </a:solidFill>
              <a:effectLst>
                <a:outerShdw algn="tl" blurRad="25400" dir="2700000" dist="25400" rotWithShape="0">
                  <a:prstClr val="black">
                    <a:alpha val="40000"/>
                  </a:prstClr>
                </a:outerShdw>
              </a:effectLst>
            </p:grpSpPr>
            <p:sp>
              <p:nvSpPr>
                <p:cNvPr id="30" name="Freeform 7"/>
                <p:cNvSpPr/>
                <p:nvPr/>
              </p:nvSpPr>
              <p:spPr bwMode="auto">
                <a:xfrm>
                  <a:off x="1101" y="1360"/>
                  <a:ext cx="111" cy="315"/>
                </a:xfrm>
                <a:custGeom>
                  <a:gdLst>
                    <a:gd fmla="*/ 15 w 19" name="T0"/>
                    <a:gd fmla="*/ 27 h 54" name="T1"/>
                    <a:gd fmla="*/ 0 w 19" name="T2"/>
                    <a:gd fmla="*/ 3 h 54" name="T3"/>
                    <a:gd fmla="*/ 2 w 19" name="T4"/>
                    <a:gd fmla="*/ 0 h 54" name="T5"/>
                    <a:gd fmla="*/ 19 w 19" name="T6"/>
                    <a:gd fmla="*/ 27 h 54" name="T7"/>
                    <a:gd fmla="*/ 1 w 19" name="T8"/>
                    <a:gd fmla="*/ 54 h 54" name="T9"/>
                    <a:gd fmla="*/ 0 w 19" name="T10"/>
                    <a:gd fmla="*/ 51 h 54" name="T11"/>
                    <a:gd fmla="*/ 15 w 19" name="T12"/>
                    <a:gd fmla="*/ 27 h 54" name="T13"/>
                  </a:gdLst>
                  <a:cxnLst>
                    <a:cxn ang="0">
                      <a:pos x="T0" y="T1"/>
                    </a:cxn>
                    <a:cxn ang="0">
                      <a:pos x="T2" y="T3"/>
                    </a:cxn>
                    <a:cxn ang="0">
                      <a:pos x="T4" y="T5"/>
                    </a:cxn>
                    <a:cxn ang="0">
                      <a:pos x="T6" y="T7"/>
                    </a:cxn>
                    <a:cxn ang="0">
                      <a:pos x="T8" y="T9"/>
                    </a:cxn>
                    <a:cxn ang="0">
                      <a:pos x="T10" y="T11"/>
                    </a:cxn>
                    <a:cxn ang="0">
                      <a:pos x="T12" y="T13"/>
                    </a:cxn>
                  </a:cxnLst>
                  <a:rect b="b" l="0" r="r" t="0"/>
                  <a:pathLst>
                    <a:path h="54" w="19">
                      <a:moveTo>
                        <a:pt x="15" y="27"/>
                      </a:moveTo>
                      <a:cubicBezTo>
                        <a:pt x="15" y="16"/>
                        <a:pt x="9" y="7"/>
                        <a:pt x="0" y="3"/>
                      </a:cubicBezTo>
                      <a:cubicBezTo>
                        <a:pt x="2" y="0"/>
                        <a:pt x="2" y="0"/>
                        <a:pt x="2" y="0"/>
                      </a:cubicBezTo>
                      <a:cubicBezTo>
                        <a:pt x="12" y="5"/>
                        <a:pt x="19" y="15"/>
                        <a:pt x="19" y="27"/>
                      </a:cubicBezTo>
                      <a:cubicBezTo>
                        <a:pt x="19" y="39"/>
                        <a:pt x="11" y="49"/>
                        <a:pt x="1" y="54"/>
                      </a:cubicBezTo>
                      <a:cubicBezTo>
                        <a:pt x="0" y="51"/>
                        <a:pt x="0" y="51"/>
                        <a:pt x="0" y="51"/>
                      </a:cubicBezTo>
                      <a:cubicBezTo>
                        <a:pt x="9" y="47"/>
                        <a:pt x="15" y="38"/>
                        <a:pt x="15" y="27"/>
                      </a:cubicBez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1" name="Freeform 8"/>
                <p:cNvSpPr/>
                <p:nvPr/>
              </p:nvSpPr>
              <p:spPr bwMode="auto">
                <a:xfrm>
                  <a:off x="1060" y="1389"/>
                  <a:ext cx="99" cy="257"/>
                </a:xfrm>
                <a:custGeom>
                  <a:gdLst>
                    <a:gd fmla="*/ 14 w 17" name="T0"/>
                    <a:gd fmla="*/ 22 h 44" name="T1"/>
                    <a:gd fmla="*/ 1 w 17" name="T2"/>
                    <a:gd fmla="*/ 3 h 44" name="T3"/>
                    <a:gd fmla="*/ 2 w 17" name="T4"/>
                    <a:gd fmla="*/ 0 h 44" name="T5"/>
                    <a:gd fmla="*/ 17 w 17" name="T6"/>
                    <a:gd fmla="*/ 22 h 44" name="T7"/>
                    <a:gd fmla="*/ 2 w 17" name="T8"/>
                    <a:gd fmla="*/ 44 h 44" name="T9"/>
                    <a:gd fmla="*/ 0 w 17" name="T10"/>
                    <a:gd fmla="*/ 41 h 44" name="T11"/>
                    <a:gd fmla="*/ 14 w 17" name="T12"/>
                    <a:gd fmla="*/ 22 h 44" name="T13"/>
                  </a:gdLst>
                  <a:cxnLst>
                    <a:cxn ang="0">
                      <a:pos x="T0" y="T1"/>
                    </a:cxn>
                    <a:cxn ang="0">
                      <a:pos x="T2" y="T3"/>
                    </a:cxn>
                    <a:cxn ang="0">
                      <a:pos x="T4" y="T5"/>
                    </a:cxn>
                    <a:cxn ang="0">
                      <a:pos x="T6" y="T7"/>
                    </a:cxn>
                    <a:cxn ang="0">
                      <a:pos x="T8" y="T9"/>
                    </a:cxn>
                    <a:cxn ang="0">
                      <a:pos x="T10" y="T11"/>
                    </a:cxn>
                    <a:cxn ang="0">
                      <a:pos x="T12" y="T13"/>
                    </a:cxn>
                  </a:cxnLst>
                  <a:rect b="b" l="0" r="r" t="0"/>
                  <a:pathLst>
                    <a:path h="44" w="17">
                      <a:moveTo>
                        <a:pt x="14" y="22"/>
                      </a:moveTo>
                      <a:cubicBezTo>
                        <a:pt x="14" y="13"/>
                        <a:pt x="8" y="6"/>
                        <a:pt x="1" y="3"/>
                      </a:cubicBezTo>
                      <a:cubicBezTo>
                        <a:pt x="2" y="0"/>
                        <a:pt x="2" y="0"/>
                        <a:pt x="2" y="0"/>
                      </a:cubicBezTo>
                      <a:cubicBezTo>
                        <a:pt x="11" y="3"/>
                        <a:pt x="17" y="12"/>
                        <a:pt x="17" y="22"/>
                      </a:cubicBezTo>
                      <a:cubicBezTo>
                        <a:pt x="17" y="32"/>
                        <a:pt x="11" y="41"/>
                        <a:pt x="2" y="44"/>
                      </a:cubicBezTo>
                      <a:cubicBezTo>
                        <a:pt x="0" y="41"/>
                        <a:pt x="0" y="41"/>
                        <a:pt x="0" y="41"/>
                      </a:cubicBezTo>
                      <a:cubicBezTo>
                        <a:pt x="8" y="38"/>
                        <a:pt x="14" y="31"/>
                        <a:pt x="14" y="22"/>
                      </a:cubicBez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2" name="Freeform 9"/>
                <p:cNvSpPr/>
                <p:nvPr/>
              </p:nvSpPr>
              <p:spPr bwMode="auto">
                <a:xfrm>
                  <a:off x="915" y="1348"/>
                  <a:ext cx="110" cy="339"/>
                </a:xfrm>
                <a:custGeom>
                  <a:gdLst>
                    <a:gd fmla="*/ 0 w 110" name="T0"/>
                    <a:gd fmla="*/ 99 h 339" name="T1"/>
                    <a:gd fmla="*/ 0 w 110" name="T2"/>
                    <a:gd fmla="*/ 240 h 339" name="T3"/>
                    <a:gd fmla="*/ 70 w 110" name="T4"/>
                    <a:gd fmla="*/ 298 h 339" name="T5"/>
                    <a:gd fmla="*/ 70 w 110" name="T6"/>
                    <a:gd fmla="*/ 175 h 339" name="T7"/>
                    <a:gd fmla="*/ 81 w 110" name="T8"/>
                    <a:gd fmla="*/ 175 h 339" name="T9"/>
                    <a:gd fmla="*/ 81 w 110" name="T10"/>
                    <a:gd fmla="*/ 310 h 339" name="T11"/>
                    <a:gd fmla="*/ 110 w 110" name="T12"/>
                    <a:gd fmla="*/ 339 h 339" name="T13"/>
                    <a:gd fmla="*/ 110 w 110" name="T14"/>
                    <a:gd fmla="*/ 0 h 339" name="T15"/>
                    <a:gd fmla="*/ 0 w 110" name="T16"/>
                    <a:gd fmla="*/ 99 h 339"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339" w="110">
                      <a:moveTo>
                        <a:pt x="0" y="99"/>
                      </a:moveTo>
                      <a:lnTo>
                        <a:pt x="0" y="240"/>
                      </a:lnTo>
                      <a:lnTo>
                        <a:pt x="70" y="298"/>
                      </a:lnTo>
                      <a:lnTo>
                        <a:pt x="70" y="175"/>
                      </a:lnTo>
                      <a:lnTo>
                        <a:pt x="81" y="175"/>
                      </a:lnTo>
                      <a:lnTo>
                        <a:pt x="81" y="310"/>
                      </a:lnTo>
                      <a:lnTo>
                        <a:pt x="110" y="339"/>
                      </a:lnTo>
                      <a:lnTo>
                        <a:pt x="110" y="0"/>
                      </a:lnTo>
                      <a:lnTo>
                        <a:pt x="0" y="99"/>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3" name="Freeform 10"/>
                <p:cNvSpPr/>
                <p:nvPr/>
              </p:nvSpPr>
              <p:spPr bwMode="auto">
                <a:xfrm>
                  <a:off x="833" y="1453"/>
                  <a:ext cx="64" cy="129"/>
                </a:xfrm>
                <a:custGeom>
                  <a:gdLst>
                    <a:gd fmla="*/ 0 w 64" name="T0"/>
                    <a:gd fmla="*/ 0 h 129" name="T1"/>
                    <a:gd fmla="*/ 0 w 64" name="T2"/>
                    <a:gd fmla="*/ 129 h 129" name="T3"/>
                    <a:gd fmla="*/ 35 w 64" name="T4"/>
                    <a:gd fmla="*/ 129 h 129" name="T5"/>
                    <a:gd fmla="*/ 35 w 64" name="T6"/>
                    <a:gd fmla="*/ 59 h 129" name="T7"/>
                    <a:gd fmla="*/ 47 w 64" name="T8"/>
                    <a:gd fmla="*/ 59 h 129" name="T9"/>
                    <a:gd fmla="*/ 47 w 64" name="T10"/>
                    <a:gd fmla="*/ 129 h 129" name="T11"/>
                    <a:gd fmla="*/ 64 w 64" name="T12"/>
                    <a:gd fmla="*/ 129 h 129" name="T13"/>
                    <a:gd fmla="*/ 64 w 64" name="T14"/>
                    <a:gd fmla="*/ 0 h 129" name="T15"/>
                    <a:gd fmla="*/ 0 w 64" name="T16"/>
                    <a:gd fmla="*/ 0 h 129"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129" w="64">
                      <a:moveTo>
                        <a:pt x="0" y="0"/>
                      </a:moveTo>
                      <a:lnTo>
                        <a:pt x="0" y="129"/>
                      </a:lnTo>
                      <a:lnTo>
                        <a:pt x="35" y="129"/>
                      </a:lnTo>
                      <a:lnTo>
                        <a:pt x="35" y="59"/>
                      </a:lnTo>
                      <a:lnTo>
                        <a:pt x="47" y="59"/>
                      </a:lnTo>
                      <a:lnTo>
                        <a:pt x="47" y="129"/>
                      </a:lnTo>
                      <a:lnTo>
                        <a:pt x="64" y="129"/>
                      </a:lnTo>
                      <a:lnTo>
                        <a:pt x="64" y="0"/>
                      </a:lnTo>
                      <a:lnTo>
                        <a:pt x="0" y="0"/>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grpSp>
          <p:sp>
            <p:nvSpPr>
              <p:cNvPr id="29" name="TextBox 28"/>
              <p:cNvSpPr txBox="1"/>
              <p:nvPr/>
            </p:nvSpPr>
            <p:spPr>
              <a:xfrm>
                <a:off x="1931378" y="1831925"/>
                <a:ext cx="903605" cy="304800"/>
              </a:xfrm>
              <a:prstGeom prst="rect">
                <a:avLst/>
              </a:prstGeom>
              <a:noFill/>
            </p:spPr>
            <p:txBody>
              <a:bodyPr rtlCol="0" wrap="none">
                <a:spAutoFit/>
              </a:bodyPr>
              <a:lstStyle/>
              <a:p>
                <a:pPr lvl="0"/>
                <a:r>
                  <a:rPr altLang="zh-CN" lang="en-US" sz="1400">
                    <a:solidFill>
                      <a:prstClr val="white"/>
                    </a:solidFill>
                    <a:latin charset="0" panose="020b0806030902050204" pitchFamily="34" typeface="Impact"/>
                  </a:rPr>
                  <a:t>KEY WORD</a:t>
                </a:r>
              </a:p>
            </p:txBody>
          </p:sp>
        </p:grpSp>
      </p:grpSp>
      <p:grpSp>
        <p:nvGrpSpPr>
          <p:cNvPr id="34" name="组合 33"/>
          <p:cNvGrpSpPr/>
          <p:nvPr/>
        </p:nvGrpSpPr>
        <p:grpSpPr>
          <a:xfrm>
            <a:off x="4594140" y="3368659"/>
            <a:ext cx="2026416" cy="643251"/>
            <a:chOff x="4594140" y="3440667"/>
            <a:chExt cx="2026416" cy="643251"/>
          </a:xfrm>
        </p:grpSpPr>
        <p:sp>
          <p:nvSpPr>
            <p:cNvPr id="35" name="Freeform 8"/>
            <p:cNvSpPr/>
            <p:nvPr/>
          </p:nvSpPr>
          <p:spPr bwMode="auto">
            <a:xfrm>
              <a:off x="4594140" y="3440667"/>
              <a:ext cx="2026416" cy="643251"/>
            </a:xfrm>
            <a:custGeom>
              <a:gdLst>
                <a:gd fmla="*/ 1985 w 2306" name="T0"/>
                <a:gd fmla="*/ 732 h 732" name="T1"/>
                <a:gd fmla="*/ 0 w 2306" name="T2"/>
                <a:gd fmla="*/ 732 h 732" name="T3"/>
                <a:gd fmla="*/ 322 w 2306" name="T4"/>
                <a:gd fmla="*/ 366 h 732" name="T5"/>
                <a:gd fmla="*/ 0 w 2306" name="T6"/>
                <a:gd fmla="*/ 0 h 732" name="T7"/>
                <a:gd fmla="*/ 1985 w 2306" name="T8"/>
                <a:gd fmla="*/ 0 h 732" name="T9"/>
                <a:gd fmla="*/ 2306 w 2306" name="T10"/>
                <a:gd fmla="*/ 366 h 732" name="T11"/>
                <a:gd fmla="*/ 1985 w 2306" name="T12"/>
                <a:gd fmla="*/ 732 h 732" name="T13"/>
              </a:gdLst>
              <a:cxnLst>
                <a:cxn ang="0">
                  <a:pos x="T0" y="T1"/>
                </a:cxn>
                <a:cxn ang="0">
                  <a:pos x="T2" y="T3"/>
                </a:cxn>
                <a:cxn ang="0">
                  <a:pos x="T4" y="T5"/>
                </a:cxn>
                <a:cxn ang="0">
                  <a:pos x="T6" y="T7"/>
                </a:cxn>
                <a:cxn ang="0">
                  <a:pos x="T8" y="T9"/>
                </a:cxn>
                <a:cxn ang="0">
                  <a:pos x="T10" y="T11"/>
                </a:cxn>
                <a:cxn ang="0">
                  <a:pos x="T12" y="T13"/>
                </a:cxn>
              </a:cxnLst>
              <a:rect b="b" l="0" r="r" t="0"/>
              <a:pathLst>
                <a:path h="732" w="2306">
                  <a:moveTo>
                    <a:pt x="1985" y="732"/>
                  </a:moveTo>
                  <a:lnTo>
                    <a:pt x="0" y="732"/>
                  </a:lnTo>
                  <a:lnTo>
                    <a:pt x="322" y="366"/>
                  </a:lnTo>
                  <a:lnTo>
                    <a:pt x="0" y="0"/>
                  </a:lnTo>
                  <a:lnTo>
                    <a:pt x="1985" y="0"/>
                  </a:lnTo>
                  <a:lnTo>
                    <a:pt x="2306" y="366"/>
                  </a:lnTo>
                  <a:lnTo>
                    <a:pt x="1985" y="732"/>
                  </a:lnTo>
                  <a:close/>
                </a:path>
              </a:pathLst>
            </a:custGeom>
            <a:solidFill>
              <a:schemeClr val="accent3"/>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grpSp>
          <p:nvGrpSpPr>
            <p:cNvPr id="36" name="组合 35"/>
            <p:cNvGrpSpPr/>
            <p:nvPr/>
          </p:nvGrpSpPr>
          <p:grpSpPr>
            <a:xfrm>
              <a:off x="5068931" y="3515742"/>
              <a:ext cx="1186648" cy="493098"/>
              <a:chOff x="6086862" y="1851804"/>
              <a:chExt cx="1186648" cy="493098"/>
            </a:xfrm>
          </p:grpSpPr>
          <p:grpSp>
            <p:nvGrpSpPr>
              <p:cNvPr id="37" name="Group 29"/>
              <p:cNvGrpSpPr>
                <a:grpSpLocks noChangeAspect="1"/>
              </p:cNvGrpSpPr>
              <p:nvPr/>
            </p:nvGrpSpPr>
            <p:grpSpPr>
              <a:xfrm>
                <a:off x="6086862" y="1851804"/>
                <a:ext cx="234382" cy="493098"/>
                <a:chOff x="4377" y="1861"/>
                <a:chExt cx="183" cy="385"/>
              </a:xfrm>
              <a:solidFill>
                <a:schemeClr val="bg1"/>
              </a:solidFill>
              <a:effectLst>
                <a:outerShdw algn="tl" blurRad="25400" dir="2700000" dist="25400" rotWithShape="0">
                  <a:prstClr val="black">
                    <a:alpha val="40000"/>
                  </a:prstClr>
                </a:outerShdw>
              </a:effectLst>
            </p:grpSpPr>
            <p:sp>
              <p:nvSpPr>
                <p:cNvPr id="47" name="Freeform 30"/>
                <p:cNvSpPr/>
                <p:nvPr/>
              </p:nvSpPr>
              <p:spPr bwMode="auto">
                <a:xfrm>
                  <a:off x="4473" y="1967"/>
                  <a:ext cx="87" cy="125"/>
                </a:xfrm>
                <a:custGeom>
                  <a:gdLst>
                    <a:gd fmla="*/ 3 w 18" name="T0"/>
                    <a:gd fmla="*/ 10 h 26" name="T1"/>
                    <a:gd fmla="*/ 5 w 18" name="T2"/>
                    <a:gd fmla="*/ 16 h 26" name="T3"/>
                    <a:gd fmla="*/ 0 w 18" name="T4"/>
                    <a:gd fmla="*/ 22 h 26" name="T5"/>
                    <a:gd fmla="*/ 0 w 18" name="T6"/>
                    <a:gd fmla="*/ 26 h 26" name="T7"/>
                    <a:gd fmla="*/ 18 w 18" name="T8"/>
                    <a:gd fmla="*/ 26 h 26" name="T9"/>
                    <a:gd fmla="*/ 11 w 18" name="T10"/>
                    <a:gd fmla="*/ 8 h 26" name="T11"/>
                    <a:gd fmla="*/ 0 w 18" name="T12"/>
                    <a:gd fmla="*/ 0 h 26" name="T13"/>
                    <a:gd fmla="*/ 0 w 18" name="T14"/>
                    <a:gd fmla="*/ 8 h 26" name="T15"/>
                    <a:gd fmla="*/ 3 w 18" name="T16"/>
                    <a:gd fmla="*/ 10 h 26"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26" w="18">
                      <a:moveTo>
                        <a:pt x="3" y="10"/>
                      </a:moveTo>
                      <a:cubicBezTo>
                        <a:pt x="4" y="12"/>
                        <a:pt x="5" y="14"/>
                        <a:pt x="5" y="16"/>
                      </a:cubicBezTo>
                      <a:cubicBezTo>
                        <a:pt x="5" y="19"/>
                        <a:pt x="3" y="22"/>
                        <a:pt x="0" y="22"/>
                      </a:cubicBezTo>
                      <a:cubicBezTo>
                        <a:pt x="0" y="26"/>
                        <a:pt x="0" y="26"/>
                        <a:pt x="0" y="26"/>
                      </a:cubicBezTo>
                      <a:cubicBezTo>
                        <a:pt x="18" y="26"/>
                        <a:pt x="18" y="26"/>
                        <a:pt x="18" y="26"/>
                      </a:cubicBezTo>
                      <a:cubicBezTo>
                        <a:pt x="17" y="19"/>
                        <a:pt x="15" y="13"/>
                        <a:pt x="11" y="8"/>
                      </a:cubicBezTo>
                      <a:cubicBezTo>
                        <a:pt x="8" y="3"/>
                        <a:pt x="4" y="0"/>
                        <a:pt x="0" y="0"/>
                      </a:cubicBezTo>
                      <a:cubicBezTo>
                        <a:pt x="0" y="8"/>
                        <a:pt x="0" y="8"/>
                        <a:pt x="0" y="8"/>
                      </a:cubicBezTo>
                      <a:cubicBezTo>
                        <a:pt x="2" y="8"/>
                        <a:pt x="3" y="9"/>
                        <a:pt x="3" y="10"/>
                      </a:cubicBez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48" name="Freeform 31"/>
                <p:cNvSpPr/>
                <p:nvPr/>
              </p:nvSpPr>
              <p:spPr bwMode="auto">
                <a:xfrm>
                  <a:off x="4464" y="1952"/>
                  <a:ext cx="5" cy="0"/>
                </a:xfrm>
                <a:custGeom>
                  <a:gdLst>
                    <a:gd fmla="*/ 1 w 1" name="T0"/>
                    <a:gd fmla="*/ 0 w 1" name="T1"/>
                    <a:gd fmla="*/ 0 w 1" name="T2"/>
                    <a:gd fmla="*/ 1 w 1" name="T3"/>
                  </a:gdLst>
                  <a:cxnLst>
                    <a:cxn ang="0">
                      <a:pos x="T0" y="0"/>
                    </a:cxn>
                    <a:cxn ang="0">
                      <a:pos x="T1" y="0"/>
                    </a:cxn>
                    <a:cxn ang="0">
                      <a:pos x="T2" y="0"/>
                    </a:cxn>
                    <a:cxn ang="0">
                      <a:pos x="T3" y="0"/>
                    </a:cxn>
                  </a:cxnLst>
                  <a:rect b="b" l="0" r="r" t="0"/>
                  <a:pathLst>
                    <a:path w="1">
                      <a:moveTo>
                        <a:pt x="1" y="0"/>
                      </a:moveTo>
                      <a:cubicBezTo>
                        <a:pt x="0" y="0"/>
                        <a:pt x="0" y="0"/>
                        <a:pt x="0" y="0"/>
                      </a:cubicBezTo>
                      <a:cubicBezTo>
                        <a:pt x="0" y="0"/>
                        <a:pt x="0" y="0"/>
                        <a:pt x="0" y="0"/>
                      </a:cubicBezTo>
                      <a:cubicBezTo>
                        <a:pt x="0" y="0"/>
                        <a:pt x="0" y="0"/>
                        <a:pt x="1" y="0"/>
                      </a:cubicBez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49" name="Freeform 32"/>
                <p:cNvSpPr>
                  <a:spLocks noEditPoints="1"/>
                </p:cNvSpPr>
                <p:nvPr/>
              </p:nvSpPr>
              <p:spPr bwMode="auto">
                <a:xfrm>
                  <a:off x="4377" y="2106"/>
                  <a:ext cx="183" cy="140"/>
                </a:xfrm>
                <a:custGeom>
                  <a:gdLst>
                    <a:gd fmla="*/ 0 w 38" name="T0"/>
                    <a:gd fmla="*/ 0 h 29" name="T1"/>
                    <a:gd fmla="*/ 0 w 38" name="T2"/>
                    <a:gd fmla="*/ 3 h 29" name="T3"/>
                    <a:gd fmla="*/ 6 w 38" name="T4"/>
                    <a:gd fmla="*/ 22 h 29" name="T5"/>
                    <a:gd fmla="*/ 19 w 38" name="T6"/>
                    <a:gd fmla="*/ 29 h 29" name="T7"/>
                    <a:gd fmla="*/ 33 w 38" name="T8"/>
                    <a:gd fmla="*/ 22 h 29" name="T9"/>
                    <a:gd fmla="*/ 38 w 38" name="T10"/>
                    <a:gd fmla="*/ 3 h 29" name="T11"/>
                    <a:gd fmla="*/ 38 w 38" name="T12"/>
                    <a:gd fmla="*/ 0 h 29" name="T13"/>
                    <a:gd fmla="*/ 0 w 38" name="T14"/>
                    <a:gd fmla="*/ 0 h 29" name="T15"/>
                    <a:gd fmla="*/ 22 w 38" name="T16"/>
                    <a:gd fmla="*/ 23 h 29" name="T17"/>
                    <a:gd fmla="*/ 22 w 38" name="T18"/>
                    <a:gd fmla="*/ 23 h 29" name="T19"/>
                    <a:gd fmla="*/ 22 w 38" name="T20"/>
                    <a:gd fmla="*/ 23 h 29" name="T21"/>
                    <a:gd fmla="*/ 21 w 38" name="T22"/>
                    <a:gd fmla="*/ 22 h 29" name="T23"/>
                    <a:gd fmla="*/ 22 w 38" name="T24"/>
                    <a:gd fmla="*/ 21 h 29" name="T25"/>
                    <a:gd fmla="*/ 34 w 38" name="T26"/>
                    <a:gd fmla="*/ 6 h 29" name="T27"/>
                    <a:gd fmla="*/ 34 w 38" name="T28"/>
                    <a:gd fmla="*/ 5 h 29" name="T29"/>
                    <a:gd fmla="*/ 35 w 38" name="T30"/>
                    <a:gd fmla="*/ 4 h 29" name="T31"/>
                    <a:gd fmla="*/ 36 w 38" name="T32"/>
                    <a:gd fmla="*/ 5 h 29" name="T33"/>
                    <a:gd fmla="*/ 36 w 38" name="T34"/>
                    <a:gd fmla="*/ 6 h 29" name="T35"/>
                    <a:gd fmla="*/ 22 w 38" name="T36"/>
                    <a:gd fmla="*/ 23 h 29" name="T3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b="b" l="0" r="r" t="0"/>
                  <a:pathLst>
                    <a:path h="28" w="38">
                      <a:moveTo>
                        <a:pt x="0" y="0"/>
                      </a:moveTo>
                      <a:cubicBezTo>
                        <a:pt x="0" y="1"/>
                        <a:pt x="0" y="2"/>
                        <a:pt x="0" y="3"/>
                      </a:cubicBezTo>
                      <a:cubicBezTo>
                        <a:pt x="0" y="11"/>
                        <a:pt x="2" y="17"/>
                        <a:pt x="6" y="22"/>
                      </a:cubicBezTo>
                      <a:cubicBezTo>
                        <a:pt x="9" y="26"/>
                        <a:pt x="14" y="29"/>
                        <a:pt x="19" y="29"/>
                      </a:cubicBezTo>
                      <a:cubicBezTo>
                        <a:pt x="24" y="29"/>
                        <a:pt x="29" y="26"/>
                        <a:pt x="33" y="22"/>
                      </a:cubicBezTo>
                      <a:cubicBezTo>
                        <a:pt x="36" y="17"/>
                        <a:pt x="38" y="11"/>
                        <a:pt x="38" y="3"/>
                      </a:cubicBezTo>
                      <a:cubicBezTo>
                        <a:pt x="38" y="2"/>
                        <a:pt x="38" y="1"/>
                        <a:pt x="38" y="0"/>
                      </a:cubicBezTo>
                      <a:lnTo>
                        <a:pt x="0" y="0"/>
                      </a:lnTo>
                      <a:close/>
                      <a:moveTo>
                        <a:pt x="22" y="23"/>
                      </a:moveTo>
                      <a:cubicBezTo>
                        <a:pt x="22" y="23"/>
                        <a:pt x="22" y="23"/>
                        <a:pt x="22" y="23"/>
                      </a:cubicBezTo>
                      <a:cubicBezTo>
                        <a:pt x="22" y="23"/>
                        <a:pt x="22" y="23"/>
                        <a:pt x="22" y="23"/>
                      </a:cubicBezTo>
                      <a:cubicBezTo>
                        <a:pt x="21" y="23"/>
                        <a:pt x="21" y="22"/>
                        <a:pt x="21" y="22"/>
                      </a:cubicBezTo>
                      <a:cubicBezTo>
                        <a:pt x="21" y="21"/>
                        <a:pt x="21" y="21"/>
                        <a:pt x="22" y="21"/>
                      </a:cubicBezTo>
                      <a:cubicBezTo>
                        <a:pt x="28" y="21"/>
                        <a:pt x="34" y="14"/>
                        <a:pt x="34" y="6"/>
                      </a:cubicBezTo>
                      <a:cubicBezTo>
                        <a:pt x="34" y="5"/>
                        <a:pt x="34" y="5"/>
                        <a:pt x="34" y="5"/>
                      </a:cubicBezTo>
                      <a:cubicBezTo>
                        <a:pt x="34" y="5"/>
                        <a:pt x="34" y="4"/>
                        <a:pt x="35" y="4"/>
                      </a:cubicBezTo>
                      <a:cubicBezTo>
                        <a:pt x="35" y="4"/>
                        <a:pt x="36" y="5"/>
                        <a:pt x="36" y="5"/>
                      </a:cubicBezTo>
                      <a:cubicBezTo>
                        <a:pt x="36" y="6"/>
                        <a:pt x="36" y="6"/>
                        <a:pt x="36" y="6"/>
                      </a:cubicBezTo>
                      <a:cubicBezTo>
                        <a:pt x="36" y="15"/>
                        <a:pt x="30" y="23"/>
                        <a:pt x="22" y="23"/>
                      </a:cubicBez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50" name="Freeform 33"/>
                <p:cNvSpPr/>
                <p:nvPr/>
              </p:nvSpPr>
              <p:spPr bwMode="auto">
                <a:xfrm>
                  <a:off x="4377" y="1967"/>
                  <a:ext cx="87" cy="125"/>
                </a:xfrm>
                <a:custGeom>
                  <a:gdLst>
                    <a:gd fmla="*/ 13 w 18" name="T0"/>
                    <a:gd fmla="*/ 16 h 26" name="T1"/>
                    <a:gd fmla="*/ 15 w 18" name="T2"/>
                    <a:gd fmla="*/ 10 h 26" name="T3"/>
                    <a:gd fmla="*/ 18 w 18" name="T4"/>
                    <a:gd fmla="*/ 8 h 26" name="T5"/>
                    <a:gd fmla="*/ 18 w 18" name="T6"/>
                    <a:gd fmla="*/ 0 h 26" name="T7"/>
                    <a:gd fmla="*/ 7 w 18" name="T8"/>
                    <a:gd fmla="*/ 8 h 26" name="T9"/>
                    <a:gd fmla="*/ 0 w 18" name="T10"/>
                    <a:gd fmla="*/ 26 h 26" name="T11"/>
                    <a:gd fmla="*/ 18 w 18" name="T12"/>
                    <a:gd fmla="*/ 26 h 26" name="T13"/>
                    <a:gd fmla="*/ 18 w 18" name="T14"/>
                    <a:gd fmla="*/ 22 h 26" name="T15"/>
                    <a:gd fmla="*/ 13 w 18" name="T16"/>
                    <a:gd fmla="*/ 16 h 26"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26" w="18">
                      <a:moveTo>
                        <a:pt x="13" y="16"/>
                      </a:moveTo>
                      <a:cubicBezTo>
                        <a:pt x="13" y="14"/>
                        <a:pt x="14" y="12"/>
                        <a:pt x="15" y="10"/>
                      </a:cubicBezTo>
                      <a:cubicBezTo>
                        <a:pt x="15" y="9"/>
                        <a:pt x="16" y="8"/>
                        <a:pt x="18" y="8"/>
                      </a:cubicBezTo>
                      <a:cubicBezTo>
                        <a:pt x="18" y="0"/>
                        <a:pt x="18" y="0"/>
                        <a:pt x="18" y="0"/>
                      </a:cubicBezTo>
                      <a:cubicBezTo>
                        <a:pt x="14" y="0"/>
                        <a:pt x="10" y="3"/>
                        <a:pt x="7" y="8"/>
                      </a:cubicBezTo>
                      <a:cubicBezTo>
                        <a:pt x="3" y="13"/>
                        <a:pt x="1" y="20"/>
                        <a:pt x="0" y="26"/>
                      </a:cubicBezTo>
                      <a:cubicBezTo>
                        <a:pt x="18" y="26"/>
                        <a:pt x="18" y="26"/>
                        <a:pt x="18" y="26"/>
                      </a:cubicBezTo>
                      <a:cubicBezTo>
                        <a:pt x="18" y="22"/>
                        <a:pt x="18" y="22"/>
                        <a:pt x="18" y="22"/>
                      </a:cubicBezTo>
                      <a:cubicBezTo>
                        <a:pt x="15" y="22"/>
                        <a:pt x="13" y="19"/>
                        <a:pt x="13" y="16"/>
                      </a:cubicBez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51" name="Freeform 34"/>
                <p:cNvSpPr/>
                <p:nvPr/>
              </p:nvSpPr>
              <p:spPr bwMode="auto">
                <a:xfrm>
                  <a:off x="4469" y="1952"/>
                  <a:ext cx="4" cy="0"/>
                </a:xfrm>
                <a:custGeom>
                  <a:gdLst>
                    <a:gd fmla="*/ 1 w 1" name="T0"/>
                    <a:gd fmla="*/ 1 w 1" name="T1"/>
                    <a:gd fmla="*/ 0 w 1" name="T2"/>
                    <a:gd fmla="*/ 0 w 1" name="T3"/>
                    <a:gd fmla="*/ 1 w 1" name="T4"/>
                  </a:gdLst>
                  <a:cxnLst>
                    <a:cxn ang="0">
                      <a:pos x="T0" y="0"/>
                    </a:cxn>
                    <a:cxn ang="0">
                      <a:pos x="T1" y="0"/>
                    </a:cxn>
                    <a:cxn ang="0">
                      <a:pos x="T2" y="0"/>
                    </a:cxn>
                    <a:cxn ang="0">
                      <a:pos x="T3" y="0"/>
                    </a:cxn>
                    <a:cxn ang="0">
                      <a:pos x="T4" y="0"/>
                    </a:cxn>
                  </a:cxnLst>
                  <a:rect b="b" l="0" r="r" t="0"/>
                  <a:pathLst>
                    <a:path w="1">
                      <a:moveTo>
                        <a:pt x="1" y="0"/>
                      </a:moveTo>
                      <a:cubicBezTo>
                        <a:pt x="1" y="0"/>
                        <a:pt x="1" y="0"/>
                        <a:pt x="1" y="0"/>
                      </a:cubicBezTo>
                      <a:cubicBezTo>
                        <a:pt x="0" y="0"/>
                        <a:pt x="0" y="0"/>
                        <a:pt x="0" y="0"/>
                      </a:cubicBezTo>
                      <a:cubicBezTo>
                        <a:pt x="0" y="0"/>
                        <a:pt x="0" y="0"/>
                        <a:pt x="0" y="0"/>
                      </a:cubicBezTo>
                      <a:cubicBezTo>
                        <a:pt x="1" y="0"/>
                        <a:pt x="1" y="0"/>
                        <a:pt x="1" y="0"/>
                      </a:cubicBez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52" name="Freeform 35"/>
                <p:cNvSpPr/>
                <p:nvPr/>
              </p:nvSpPr>
              <p:spPr bwMode="auto">
                <a:xfrm>
                  <a:off x="4425" y="1861"/>
                  <a:ext cx="58" cy="91"/>
                </a:xfrm>
                <a:custGeom>
                  <a:gdLst>
                    <a:gd fmla="*/ 2 w 12" name="T0"/>
                    <a:gd fmla="*/ 8 h 19" name="T1"/>
                    <a:gd fmla="*/ 8 w 12" name="T2"/>
                    <a:gd fmla="*/ 10 h 19" name="T3"/>
                    <a:gd fmla="*/ 10 w 12" name="T4"/>
                    <a:gd fmla="*/ 11 h 19" name="T5"/>
                    <a:gd fmla="*/ 10 w 12" name="T6"/>
                    <a:gd fmla="*/ 12 h 19" name="T7"/>
                    <a:gd fmla="*/ 8 w 12" name="T8"/>
                    <a:gd fmla="*/ 17 h 19" name="T9"/>
                    <a:gd fmla="*/ 8 w 12" name="T10"/>
                    <a:gd fmla="*/ 19 h 19" name="T11"/>
                    <a:gd fmla="*/ 9 w 12" name="T12"/>
                    <a:gd fmla="*/ 19 h 19" name="T13"/>
                    <a:gd fmla="*/ 10 w 12" name="T14"/>
                    <a:gd fmla="*/ 18 h 19" name="T15"/>
                    <a:gd fmla="*/ 10 w 12" name="T16"/>
                    <a:gd fmla="*/ 18 h 19" name="T17"/>
                    <a:gd fmla="*/ 12 w 12" name="T18"/>
                    <a:gd fmla="*/ 12 h 19" name="T19"/>
                    <a:gd fmla="*/ 10 w 12" name="T20"/>
                    <a:gd fmla="*/ 9 h 19" name="T21"/>
                    <a:gd fmla="*/ 5 w 12" name="T22"/>
                    <a:gd fmla="*/ 7 h 19" name="T23"/>
                    <a:gd fmla="*/ 3 w 12" name="T24"/>
                    <a:gd fmla="*/ 7 h 19" name="T25"/>
                    <a:gd fmla="*/ 2 w 12" name="T26"/>
                    <a:gd fmla="*/ 5 h 19" name="T27"/>
                    <a:gd fmla="*/ 4 w 12" name="T28"/>
                    <a:gd fmla="*/ 1 h 19" name="T29"/>
                    <a:gd fmla="*/ 3 w 12" name="T30"/>
                    <a:gd fmla="*/ 0 h 19" name="T31"/>
                    <a:gd fmla="*/ 2 w 12" name="T32"/>
                    <a:gd fmla="*/ 0 h 19" name="T33"/>
                    <a:gd fmla="*/ 0 w 12" name="T34"/>
                    <a:gd fmla="*/ 5 h 19" name="T35"/>
                    <a:gd fmla="*/ 2 w 12" name="T36"/>
                    <a:gd fmla="*/ 8 h 19" name="T3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b="b" l="0" r="r" t="0"/>
                  <a:pathLst>
                    <a:path h="19" w="12">
                      <a:moveTo>
                        <a:pt x="2" y="8"/>
                      </a:moveTo>
                      <a:cubicBezTo>
                        <a:pt x="4" y="9"/>
                        <a:pt x="6" y="10"/>
                        <a:pt x="8" y="10"/>
                      </a:cubicBezTo>
                      <a:cubicBezTo>
                        <a:pt x="8" y="10"/>
                        <a:pt x="9" y="11"/>
                        <a:pt x="10" y="11"/>
                      </a:cubicBezTo>
                      <a:cubicBezTo>
                        <a:pt x="10" y="11"/>
                        <a:pt x="10" y="12"/>
                        <a:pt x="10" y="12"/>
                      </a:cubicBezTo>
                      <a:cubicBezTo>
                        <a:pt x="10" y="13"/>
                        <a:pt x="10" y="15"/>
                        <a:pt x="8" y="17"/>
                      </a:cubicBezTo>
                      <a:cubicBezTo>
                        <a:pt x="8" y="18"/>
                        <a:pt x="8" y="18"/>
                        <a:pt x="8" y="19"/>
                      </a:cubicBezTo>
                      <a:cubicBezTo>
                        <a:pt x="9" y="19"/>
                        <a:pt x="9" y="19"/>
                        <a:pt x="9" y="19"/>
                      </a:cubicBezTo>
                      <a:cubicBezTo>
                        <a:pt x="10" y="18"/>
                        <a:pt x="10" y="18"/>
                        <a:pt x="10" y="18"/>
                      </a:cubicBezTo>
                      <a:cubicBezTo>
                        <a:pt x="10" y="18"/>
                        <a:pt x="10" y="18"/>
                        <a:pt x="10" y="18"/>
                      </a:cubicBezTo>
                      <a:cubicBezTo>
                        <a:pt x="11" y="16"/>
                        <a:pt x="12" y="14"/>
                        <a:pt x="12" y="12"/>
                      </a:cubicBezTo>
                      <a:cubicBezTo>
                        <a:pt x="12" y="11"/>
                        <a:pt x="11" y="10"/>
                        <a:pt x="10" y="9"/>
                      </a:cubicBezTo>
                      <a:cubicBezTo>
                        <a:pt x="8" y="8"/>
                        <a:pt x="6" y="8"/>
                        <a:pt x="5" y="7"/>
                      </a:cubicBezTo>
                      <a:cubicBezTo>
                        <a:pt x="4" y="7"/>
                        <a:pt x="3" y="7"/>
                        <a:pt x="3" y="7"/>
                      </a:cubicBezTo>
                      <a:cubicBezTo>
                        <a:pt x="2" y="6"/>
                        <a:pt x="2" y="6"/>
                        <a:pt x="2" y="5"/>
                      </a:cubicBezTo>
                      <a:cubicBezTo>
                        <a:pt x="2" y="4"/>
                        <a:pt x="2" y="3"/>
                        <a:pt x="4" y="1"/>
                      </a:cubicBezTo>
                      <a:cubicBezTo>
                        <a:pt x="4" y="1"/>
                        <a:pt x="4" y="0"/>
                        <a:pt x="3" y="0"/>
                      </a:cubicBezTo>
                      <a:cubicBezTo>
                        <a:pt x="3" y="0"/>
                        <a:pt x="2" y="0"/>
                        <a:pt x="2" y="0"/>
                      </a:cubicBezTo>
                      <a:cubicBezTo>
                        <a:pt x="1" y="2"/>
                        <a:pt x="0" y="4"/>
                        <a:pt x="0" y="5"/>
                      </a:cubicBezTo>
                      <a:cubicBezTo>
                        <a:pt x="0" y="7"/>
                        <a:pt x="1" y="8"/>
                        <a:pt x="2" y="8"/>
                      </a:cubicBez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grpSp>
          <p:sp>
            <p:nvSpPr>
              <p:cNvPr id="46" name="TextBox 45"/>
              <p:cNvSpPr txBox="1"/>
              <p:nvPr/>
            </p:nvSpPr>
            <p:spPr>
              <a:xfrm>
                <a:off x="6361082" y="1968354"/>
                <a:ext cx="903605" cy="304800"/>
              </a:xfrm>
              <a:prstGeom prst="rect">
                <a:avLst/>
              </a:prstGeom>
              <a:noFill/>
            </p:spPr>
            <p:txBody>
              <a:bodyPr rtlCol="0" wrap="none">
                <a:spAutoFit/>
              </a:bodyPr>
              <a:lstStyle/>
              <a:p>
                <a:pPr lvl="0"/>
                <a:r>
                  <a:rPr altLang="zh-CN" lang="en-US" sz="1400">
                    <a:solidFill>
                      <a:prstClr val="white"/>
                    </a:solidFill>
                    <a:latin charset="0" panose="020b0806030902050204" pitchFamily="34" typeface="Impact"/>
                  </a:rPr>
                  <a:t>KEY WORD</a:t>
                </a:r>
              </a:p>
            </p:txBody>
          </p:sp>
        </p:grpSp>
      </p:grpSp>
      <p:grpSp>
        <p:nvGrpSpPr>
          <p:cNvPr id="53" name="组合 52"/>
          <p:cNvGrpSpPr/>
          <p:nvPr/>
        </p:nvGrpSpPr>
        <p:grpSpPr>
          <a:xfrm>
            <a:off x="2613712" y="3368659"/>
            <a:ext cx="2025537" cy="643251"/>
            <a:chOff x="2613712" y="3440667"/>
            <a:chExt cx="2025537" cy="643251"/>
          </a:xfrm>
        </p:grpSpPr>
        <p:sp>
          <p:nvSpPr>
            <p:cNvPr id="54" name="Freeform 7"/>
            <p:cNvSpPr/>
            <p:nvPr/>
          </p:nvSpPr>
          <p:spPr bwMode="auto">
            <a:xfrm>
              <a:off x="2613712" y="3440667"/>
              <a:ext cx="2025537" cy="643251"/>
            </a:xfrm>
            <a:custGeom>
              <a:gdLst>
                <a:gd fmla="*/ 1984 w 2305" name="T0"/>
                <a:gd fmla="*/ 732 h 732" name="T1"/>
                <a:gd fmla="*/ 0 w 2305" name="T2"/>
                <a:gd fmla="*/ 732 h 732" name="T3"/>
                <a:gd fmla="*/ 321 w 2305" name="T4"/>
                <a:gd fmla="*/ 366 h 732" name="T5"/>
                <a:gd fmla="*/ 0 w 2305" name="T6"/>
                <a:gd fmla="*/ 0 h 732" name="T7"/>
                <a:gd fmla="*/ 1984 w 2305" name="T8"/>
                <a:gd fmla="*/ 0 h 732" name="T9"/>
                <a:gd fmla="*/ 2305 w 2305" name="T10"/>
                <a:gd fmla="*/ 366 h 732" name="T11"/>
                <a:gd fmla="*/ 1984 w 2305" name="T12"/>
                <a:gd fmla="*/ 732 h 732" name="T13"/>
              </a:gdLst>
              <a:cxnLst>
                <a:cxn ang="0">
                  <a:pos x="T0" y="T1"/>
                </a:cxn>
                <a:cxn ang="0">
                  <a:pos x="T2" y="T3"/>
                </a:cxn>
                <a:cxn ang="0">
                  <a:pos x="T4" y="T5"/>
                </a:cxn>
                <a:cxn ang="0">
                  <a:pos x="T6" y="T7"/>
                </a:cxn>
                <a:cxn ang="0">
                  <a:pos x="T8" y="T9"/>
                </a:cxn>
                <a:cxn ang="0">
                  <a:pos x="T10" y="T11"/>
                </a:cxn>
                <a:cxn ang="0">
                  <a:pos x="T12" y="T13"/>
                </a:cxn>
              </a:cxnLst>
              <a:rect b="b" l="0" r="r" t="0"/>
              <a:pathLst>
                <a:path h="732" w="2305">
                  <a:moveTo>
                    <a:pt x="1984" y="732"/>
                  </a:moveTo>
                  <a:lnTo>
                    <a:pt x="0" y="732"/>
                  </a:lnTo>
                  <a:lnTo>
                    <a:pt x="321" y="366"/>
                  </a:lnTo>
                  <a:lnTo>
                    <a:pt x="0" y="0"/>
                  </a:lnTo>
                  <a:lnTo>
                    <a:pt x="1984" y="0"/>
                  </a:lnTo>
                  <a:lnTo>
                    <a:pt x="2305" y="366"/>
                  </a:lnTo>
                  <a:lnTo>
                    <a:pt x="1984" y="732"/>
                  </a:lnTo>
                  <a:close/>
                </a:path>
              </a:pathLst>
            </a:custGeom>
            <a:solidFill>
              <a:schemeClr val="accent1"/>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grpSp>
          <p:nvGrpSpPr>
            <p:cNvPr id="55" name="组合 54"/>
            <p:cNvGrpSpPr/>
            <p:nvPr/>
          </p:nvGrpSpPr>
          <p:grpSpPr>
            <a:xfrm>
              <a:off x="2973796" y="3605948"/>
              <a:ext cx="1322755" cy="343122"/>
              <a:chOff x="1641394" y="3123021"/>
              <a:chExt cx="1322755" cy="343122"/>
            </a:xfrm>
          </p:grpSpPr>
          <p:grpSp>
            <p:nvGrpSpPr>
              <p:cNvPr id="56" name="Group 20"/>
              <p:cNvGrpSpPr>
                <a:grpSpLocks noChangeAspect="1"/>
              </p:cNvGrpSpPr>
              <p:nvPr/>
            </p:nvGrpSpPr>
            <p:grpSpPr>
              <a:xfrm>
                <a:off x="1641394" y="3123021"/>
                <a:ext cx="433721" cy="332887"/>
                <a:chOff x="1066" y="1895"/>
                <a:chExt cx="314" cy="241"/>
              </a:xfrm>
              <a:solidFill>
                <a:schemeClr val="bg1"/>
              </a:solidFill>
              <a:effectLst>
                <a:outerShdw algn="tl" blurRad="25400" dir="2700000" dist="25400" rotWithShape="0">
                  <a:prstClr val="black">
                    <a:alpha val="40000"/>
                  </a:prstClr>
                </a:outerShdw>
              </a:effectLst>
            </p:grpSpPr>
            <p:sp>
              <p:nvSpPr>
                <p:cNvPr id="58" name="Freeform 21"/>
                <p:cNvSpPr/>
                <p:nvPr/>
              </p:nvSpPr>
              <p:spPr bwMode="auto">
                <a:xfrm>
                  <a:off x="1066" y="2128"/>
                  <a:ext cx="314" cy="8"/>
                </a:xfrm>
                <a:custGeom>
                  <a:gdLst>
                    <a:gd fmla="*/ 2 w 76" name="T0"/>
                    <a:gd fmla="*/ 2 h 2" name="T1"/>
                    <a:gd fmla="*/ 0 w 76" name="T2"/>
                    <a:gd fmla="*/ 1 h 2" name="T3"/>
                    <a:gd fmla="*/ 2 w 76" name="T4"/>
                    <a:gd fmla="*/ 0 h 2" name="T5"/>
                    <a:gd fmla="*/ 75 w 76" name="T6"/>
                    <a:gd fmla="*/ 0 h 2" name="T7"/>
                    <a:gd fmla="*/ 76 w 76" name="T8"/>
                    <a:gd fmla="*/ 1 h 2" name="T9"/>
                    <a:gd fmla="*/ 75 w 76" name="T10"/>
                    <a:gd fmla="*/ 2 h 2" name="T11"/>
                    <a:gd fmla="*/ 2 w 76" name="T12"/>
                    <a:gd fmla="*/ 2 h 2" name="T13"/>
                  </a:gdLst>
                  <a:cxnLst>
                    <a:cxn ang="0">
                      <a:pos x="T0" y="T1"/>
                    </a:cxn>
                    <a:cxn ang="0">
                      <a:pos x="T2" y="T3"/>
                    </a:cxn>
                    <a:cxn ang="0">
                      <a:pos x="T4" y="T5"/>
                    </a:cxn>
                    <a:cxn ang="0">
                      <a:pos x="T6" y="T7"/>
                    </a:cxn>
                    <a:cxn ang="0">
                      <a:pos x="T8" y="T9"/>
                    </a:cxn>
                    <a:cxn ang="0">
                      <a:pos x="T10" y="T11"/>
                    </a:cxn>
                    <a:cxn ang="0">
                      <a:pos x="T12" y="T13"/>
                    </a:cxn>
                  </a:cxnLst>
                  <a:rect b="b" l="0" r="r" t="0"/>
                  <a:pathLst>
                    <a:path h="2" w="76">
                      <a:moveTo>
                        <a:pt x="2" y="2"/>
                      </a:moveTo>
                      <a:cubicBezTo>
                        <a:pt x="1" y="2"/>
                        <a:pt x="0" y="2"/>
                        <a:pt x="0" y="1"/>
                      </a:cubicBezTo>
                      <a:cubicBezTo>
                        <a:pt x="0" y="0"/>
                        <a:pt x="1" y="0"/>
                        <a:pt x="2" y="0"/>
                      </a:cubicBezTo>
                      <a:cubicBezTo>
                        <a:pt x="75" y="0"/>
                        <a:pt x="75" y="0"/>
                        <a:pt x="75" y="0"/>
                      </a:cubicBezTo>
                      <a:cubicBezTo>
                        <a:pt x="75" y="0"/>
                        <a:pt x="76" y="0"/>
                        <a:pt x="76" y="1"/>
                      </a:cubicBezTo>
                      <a:cubicBezTo>
                        <a:pt x="76" y="2"/>
                        <a:pt x="75" y="2"/>
                        <a:pt x="75" y="2"/>
                      </a:cubicBezTo>
                      <a:lnTo>
                        <a:pt x="2" y="2"/>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65" name="Rectangle 22"/>
                <p:cNvSpPr>
                  <a:spLocks noChangeArrowheads="1"/>
                </p:cNvSpPr>
                <p:nvPr/>
              </p:nvSpPr>
              <p:spPr bwMode="auto">
                <a:xfrm>
                  <a:off x="1107" y="1949"/>
                  <a:ext cx="46" cy="154"/>
                </a:xfrm>
                <a:prstGeom prst="rect">
                  <a:avLst/>
                </a:prstGeom>
                <a:grpFill/>
                <a:ln>
                  <a:noFill/>
                </a:ln>
                <a:extLst>
                  <a:ext uri="{91240B29-F687-4F45-9708-019B960494DF}">
                    <a14:hiddenLine w="9525">
                      <a:solidFill>
                        <a:srgbClr val="000000"/>
                      </a:solidFill>
                      <a:miter lim="800000"/>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66" name="Rectangle 23"/>
                <p:cNvSpPr>
                  <a:spLocks noChangeArrowheads="1"/>
                </p:cNvSpPr>
                <p:nvPr/>
              </p:nvSpPr>
              <p:spPr bwMode="auto">
                <a:xfrm>
                  <a:off x="1173" y="1895"/>
                  <a:ext cx="46" cy="208"/>
                </a:xfrm>
                <a:prstGeom prst="rect">
                  <a:avLst/>
                </a:prstGeom>
                <a:grpFill/>
                <a:ln>
                  <a:noFill/>
                </a:ln>
                <a:extLst>
                  <a:ext uri="{91240B29-F687-4F45-9708-019B960494DF}">
                    <a14:hiddenLine w="9525">
                      <a:solidFill>
                        <a:srgbClr val="000000"/>
                      </a:solidFill>
                      <a:miter lim="800000"/>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67" name="Rectangle 24"/>
                <p:cNvSpPr>
                  <a:spLocks noChangeArrowheads="1"/>
                </p:cNvSpPr>
                <p:nvPr/>
              </p:nvSpPr>
              <p:spPr bwMode="auto">
                <a:xfrm>
                  <a:off x="1235" y="1961"/>
                  <a:ext cx="46" cy="142"/>
                </a:xfrm>
                <a:prstGeom prst="rect">
                  <a:avLst/>
                </a:prstGeom>
                <a:grpFill/>
                <a:ln>
                  <a:noFill/>
                </a:ln>
                <a:extLst>
                  <a:ext uri="{91240B29-F687-4F45-9708-019B960494DF}">
                    <a14:hiddenLine w="9525">
                      <a:solidFill>
                        <a:srgbClr val="000000"/>
                      </a:solidFill>
                      <a:miter lim="800000"/>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68" name="Rectangle 25"/>
                <p:cNvSpPr>
                  <a:spLocks noChangeArrowheads="1"/>
                </p:cNvSpPr>
                <p:nvPr/>
              </p:nvSpPr>
              <p:spPr bwMode="auto">
                <a:xfrm>
                  <a:off x="1306" y="2007"/>
                  <a:ext cx="45" cy="96"/>
                </a:xfrm>
                <a:prstGeom prst="rect">
                  <a:avLst/>
                </a:prstGeom>
                <a:grpFill/>
                <a:ln>
                  <a:noFill/>
                </a:ln>
                <a:extLst>
                  <a:ext uri="{91240B29-F687-4F45-9708-019B960494DF}">
                    <a14:hiddenLine w="9525">
                      <a:solidFill>
                        <a:srgbClr val="000000"/>
                      </a:solidFill>
                      <a:miter lim="800000"/>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grpSp>
          <p:sp>
            <p:nvSpPr>
              <p:cNvPr id="57" name="TextBox 56"/>
              <p:cNvSpPr txBox="1"/>
              <p:nvPr/>
            </p:nvSpPr>
            <p:spPr>
              <a:xfrm>
                <a:off x="2051720" y="3158366"/>
                <a:ext cx="903605" cy="304800"/>
              </a:xfrm>
              <a:prstGeom prst="rect">
                <a:avLst/>
              </a:prstGeom>
              <a:noFill/>
            </p:spPr>
            <p:txBody>
              <a:bodyPr rtlCol="0" wrap="none">
                <a:spAutoFit/>
              </a:bodyPr>
              <a:lstStyle/>
              <a:p>
                <a:pPr lvl="0"/>
                <a:r>
                  <a:rPr altLang="zh-CN" lang="en-US" sz="1400">
                    <a:solidFill>
                      <a:prstClr val="white"/>
                    </a:solidFill>
                    <a:latin charset="0" panose="020b0806030902050204" pitchFamily="34" typeface="Impact"/>
                  </a:rPr>
                  <a:t>KEY WORD</a:t>
                </a:r>
              </a:p>
            </p:txBody>
          </p:sp>
        </p:grpSp>
      </p:grpSp>
      <p:grpSp>
        <p:nvGrpSpPr>
          <p:cNvPr id="69" name="组合 68"/>
          <p:cNvGrpSpPr/>
          <p:nvPr/>
        </p:nvGrpSpPr>
        <p:grpSpPr>
          <a:xfrm>
            <a:off x="632405" y="3368659"/>
            <a:ext cx="2026416" cy="643251"/>
            <a:chOff x="632405" y="3440667"/>
            <a:chExt cx="2026416" cy="643251"/>
          </a:xfrm>
        </p:grpSpPr>
        <p:sp>
          <p:nvSpPr>
            <p:cNvPr id="70" name="Freeform 6"/>
            <p:cNvSpPr/>
            <p:nvPr/>
          </p:nvSpPr>
          <p:spPr bwMode="auto">
            <a:xfrm>
              <a:off x="632405" y="3440667"/>
              <a:ext cx="2026416" cy="643251"/>
            </a:xfrm>
            <a:custGeom>
              <a:gdLst>
                <a:gd fmla="*/ 1984 w 2306" name="T0"/>
                <a:gd fmla="*/ 732 h 732" name="T1"/>
                <a:gd fmla="*/ 0 w 2306" name="T2"/>
                <a:gd fmla="*/ 732 h 732" name="T3"/>
                <a:gd fmla="*/ 321 w 2306" name="T4"/>
                <a:gd fmla="*/ 366 h 732" name="T5"/>
                <a:gd fmla="*/ 0 w 2306" name="T6"/>
                <a:gd fmla="*/ 0 h 732" name="T7"/>
                <a:gd fmla="*/ 1984 w 2306" name="T8"/>
                <a:gd fmla="*/ 0 h 732" name="T9"/>
                <a:gd fmla="*/ 2306 w 2306" name="T10"/>
                <a:gd fmla="*/ 366 h 732" name="T11"/>
                <a:gd fmla="*/ 1984 w 2306" name="T12"/>
                <a:gd fmla="*/ 732 h 732" name="T13"/>
              </a:gdLst>
              <a:cxnLst>
                <a:cxn ang="0">
                  <a:pos x="T0" y="T1"/>
                </a:cxn>
                <a:cxn ang="0">
                  <a:pos x="T2" y="T3"/>
                </a:cxn>
                <a:cxn ang="0">
                  <a:pos x="T4" y="T5"/>
                </a:cxn>
                <a:cxn ang="0">
                  <a:pos x="T6" y="T7"/>
                </a:cxn>
                <a:cxn ang="0">
                  <a:pos x="T8" y="T9"/>
                </a:cxn>
                <a:cxn ang="0">
                  <a:pos x="T10" y="T11"/>
                </a:cxn>
                <a:cxn ang="0">
                  <a:pos x="T12" y="T13"/>
                </a:cxn>
              </a:cxnLst>
              <a:rect b="b" l="0" r="r" t="0"/>
              <a:pathLst>
                <a:path h="732" w="2306">
                  <a:moveTo>
                    <a:pt x="1984" y="732"/>
                  </a:moveTo>
                  <a:lnTo>
                    <a:pt x="0" y="732"/>
                  </a:lnTo>
                  <a:lnTo>
                    <a:pt x="321" y="366"/>
                  </a:lnTo>
                  <a:lnTo>
                    <a:pt x="0" y="0"/>
                  </a:lnTo>
                  <a:lnTo>
                    <a:pt x="1984" y="0"/>
                  </a:lnTo>
                  <a:lnTo>
                    <a:pt x="2306" y="366"/>
                  </a:lnTo>
                  <a:lnTo>
                    <a:pt x="1984" y="732"/>
                  </a:lnTo>
                  <a:close/>
                </a:path>
              </a:pathLst>
            </a:custGeom>
            <a:solidFill>
              <a:schemeClr val="tx2"/>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grpSp>
          <p:nvGrpSpPr>
            <p:cNvPr id="71" name="组合 70"/>
            <p:cNvGrpSpPr/>
            <p:nvPr/>
          </p:nvGrpSpPr>
          <p:grpSpPr>
            <a:xfrm>
              <a:off x="1072594" y="3573700"/>
              <a:ext cx="1343184" cy="351800"/>
              <a:chOff x="6008914" y="3093443"/>
              <a:chExt cx="1343184" cy="351800"/>
            </a:xfrm>
          </p:grpSpPr>
          <p:grpSp>
            <p:nvGrpSpPr>
              <p:cNvPr id="72" name="Group 14"/>
              <p:cNvGrpSpPr>
                <a:grpSpLocks noChangeAspect="1"/>
              </p:cNvGrpSpPr>
              <p:nvPr/>
            </p:nvGrpSpPr>
            <p:grpSpPr>
              <a:xfrm>
                <a:off x="6008914" y="3093443"/>
                <a:ext cx="390557" cy="351799"/>
                <a:chOff x="4645" y="1318"/>
                <a:chExt cx="262" cy="236"/>
              </a:xfrm>
              <a:solidFill>
                <a:schemeClr val="bg1"/>
              </a:solidFill>
              <a:effectLst>
                <a:outerShdw algn="tl" blurRad="25400" dir="2700000" dist="25400" rotWithShape="0">
                  <a:prstClr val="black">
                    <a:alpha val="40000"/>
                  </a:prstClr>
                </a:outerShdw>
              </a:effectLst>
            </p:grpSpPr>
            <p:sp>
              <p:nvSpPr>
                <p:cNvPr id="74" name="Freeform 15"/>
                <p:cNvSpPr/>
                <p:nvPr/>
              </p:nvSpPr>
              <p:spPr bwMode="auto">
                <a:xfrm>
                  <a:off x="4645" y="1425"/>
                  <a:ext cx="262" cy="129"/>
                </a:xfrm>
                <a:custGeom>
                  <a:gdLst>
                    <a:gd fmla="*/ 44 w 71" name="T0"/>
                    <a:gd fmla="*/ 6 h 35" name="T1"/>
                    <a:gd fmla="*/ 42 w 71" name="T2"/>
                    <a:gd fmla="*/ 8 h 35" name="T3"/>
                    <a:gd fmla="*/ 29 w 71" name="T4"/>
                    <a:gd fmla="*/ 8 h 35" name="T5"/>
                    <a:gd fmla="*/ 27 w 71" name="T6"/>
                    <a:gd fmla="*/ 6 h 35" name="T7"/>
                    <a:gd fmla="*/ 27 w 71" name="T8"/>
                    <a:gd fmla="*/ 0 h 35" name="T9"/>
                    <a:gd fmla="*/ 0 w 71" name="T10"/>
                    <a:gd fmla="*/ 0 h 35" name="T11"/>
                    <a:gd fmla="*/ 0 w 71" name="T12"/>
                    <a:gd fmla="*/ 28 h 35" name="T13"/>
                    <a:gd fmla="*/ 7 w 71" name="T14"/>
                    <a:gd fmla="*/ 35 h 35" name="T15"/>
                    <a:gd fmla="*/ 64 w 71" name="T16"/>
                    <a:gd fmla="*/ 35 h 35" name="T17"/>
                    <a:gd fmla="*/ 71 w 71" name="T18"/>
                    <a:gd fmla="*/ 28 h 35" name="T19"/>
                    <a:gd fmla="*/ 71 w 71" name="T20"/>
                    <a:gd fmla="*/ 0 h 35" name="T21"/>
                    <a:gd fmla="*/ 44 w 71" name="T22"/>
                    <a:gd fmla="*/ 0 h 35" name="T23"/>
                    <a:gd fmla="*/ 44 w 71" name="T24"/>
                    <a:gd fmla="*/ 6 h 35" name="T2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b="b" l="0" r="r" t="0"/>
                  <a:pathLst>
                    <a:path h="35" w="71">
                      <a:moveTo>
                        <a:pt x="44" y="6"/>
                      </a:moveTo>
                      <a:cubicBezTo>
                        <a:pt x="44" y="7"/>
                        <a:pt x="43" y="8"/>
                        <a:pt x="42" y="8"/>
                      </a:cubicBezTo>
                      <a:cubicBezTo>
                        <a:pt x="29" y="8"/>
                        <a:pt x="29" y="8"/>
                        <a:pt x="29" y="8"/>
                      </a:cubicBezTo>
                      <a:cubicBezTo>
                        <a:pt x="28" y="8"/>
                        <a:pt x="27" y="7"/>
                        <a:pt x="27" y="6"/>
                      </a:cubicBezTo>
                      <a:cubicBezTo>
                        <a:pt x="27" y="0"/>
                        <a:pt x="27" y="0"/>
                        <a:pt x="27" y="0"/>
                      </a:cubicBezTo>
                      <a:cubicBezTo>
                        <a:pt x="0" y="0"/>
                        <a:pt x="0" y="0"/>
                        <a:pt x="0" y="0"/>
                      </a:cubicBezTo>
                      <a:cubicBezTo>
                        <a:pt x="0" y="28"/>
                        <a:pt x="0" y="28"/>
                        <a:pt x="0" y="28"/>
                      </a:cubicBezTo>
                      <a:cubicBezTo>
                        <a:pt x="0" y="31"/>
                        <a:pt x="3" y="35"/>
                        <a:pt x="7" y="35"/>
                      </a:cubicBezTo>
                      <a:cubicBezTo>
                        <a:pt x="64" y="35"/>
                        <a:pt x="64" y="35"/>
                        <a:pt x="64" y="35"/>
                      </a:cubicBezTo>
                      <a:cubicBezTo>
                        <a:pt x="68" y="35"/>
                        <a:pt x="71" y="31"/>
                        <a:pt x="71" y="28"/>
                      </a:cubicBezTo>
                      <a:cubicBezTo>
                        <a:pt x="71" y="0"/>
                        <a:pt x="71" y="0"/>
                        <a:pt x="71" y="0"/>
                      </a:cubicBezTo>
                      <a:cubicBezTo>
                        <a:pt x="44" y="0"/>
                        <a:pt x="44" y="0"/>
                        <a:pt x="44" y="0"/>
                      </a:cubicBezTo>
                      <a:lnTo>
                        <a:pt x="44" y="6"/>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75" name="Freeform 16"/>
                <p:cNvSpPr>
                  <a:spLocks noEditPoints="1"/>
                </p:cNvSpPr>
                <p:nvPr/>
              </p:nvSpPr>
              <p:spPr bwMode="auto">
                <a:xfrm>
                  <a:off x="4645" y="1318"/>
                  <a:ext cx="262" cy="100"/>
                </a:xfrm>
                <a:custGeom>
                  <a:gdLst>
                    <a:gd fmla="*/ 64 w 71" name="T0"/>
                    <a:gd fmla="*/ 12 h 27" name="T1"/>
                    <a:gd fmla="*/ 47 w 71" name="T2"/>
                    <a:gd fmla="*/ 12 h 27" name="T3"/>
                    <a:gd fmla="*/ 47 w 71" name="T4"/>
                    <a:gd fmla="*/ 5 h 27" name="T5"/>
                    <a:gd fmla="*/ 43 w 71" name="T6"/>
                    <a:gd fmla="*/ 0 h 27" name="T7"/>
                    <a:gd fmla="*/ 28 w 71" name="T8"/>
                    <a:gd fmla="*/ 0 h 27" name="T9"/>
                    <a:gd fmla="*/ 23 w 71" name="T10"/>
                    <a:gd fmla="*/ 5 h 27" name="T11"/>
                    <a:gd fmla="*/ 23 w 71" name="T12"/>
                    <a:gd fmla="*/ 12 h 27" name="T13"/>
                    <a:gd fmla="*/ 7 w 71" name="T14"/>
                    <a:gd fmla="*/ 12 h 27" name="T15"/>
                    <a:gd fmla="*/ 0 w 71" name="T16"/>
                    <a:gd fmla="*/ 19 h 27" name="T17"/>
                    <a:gd fmla="*/ 0 w 71" name="T18"/>
                    <a:gd fmla="*/ 27 h 27" name="T19"/>
                    <a:gd fmla="*/ 71 w 71" name="T20"/>
                    <a:gd fmla="*/ 27 h 27" name="T21"/>
                    <a:gd fmla="*/ 71 w 71" name="T22"/>
                    <a:gd fmla="*/ 19 h 27" name="T23"/>
                    <a:gd fmla="*/ 64 w 71" name="T24"/>
                    <a:gd fmla="*/ 12 h 27" name="T25"/>
                    <a:gd fmla="*/ 28 w 71" name="T26"/>
                    <a:gd fmla="*/ 5 h 27" name="T27"/>
                    <a:gd fmla="*/ 43 w 71" name="T28"/>
                    <a:gd fmla="*/ 5 h 27" name="T29"/>
                    <a:gd fmla="*/ 43 w 71" name="T30"/>
                    <a:gd fmla="*/ 12 h 27" name="T31"/>
                    <a:gd fmla="*/ 28 w 71" name="T32"/>
                    <a:gd fmla="*/ 12 h 27" name="T33"/>
                    <a:gd fmla="*/ 28 w 71" name="T34"/>
                    <a:gd fmla="*/ 5 h 27" name="T3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b="b" l="0" r="r" t="0"/>
                  <a:pathLst>
                    <a:path h="27" w="71">
                      <a:moveTo>
                        <a:pt x="64" y="12"/>
                      </a:moveTo>
                      <a:cubicBezTo>
                        <a:pt x="47" y="12"/>
                        <a:pt x="47" y="12"/>
                        <a:pt x="47" y="12"/>
                      </a:cubicBezTo>
                      <a:cubicBezTo>
                        <a:pt x="47" y="5"/>
                        <a:pt x="47" y="5"/>
                        <a:pt x="47" y="5"/>
                      </a:cubicBezTo>
                      <a:cubicBezTo>
                        <a:pt x="47" y="2"/>
                        <a:pt x="45" y="0"/>
                        <a:pt x="43" y="0"/>
                      </a:cubicBezTo>
                      <a:cubicBezTo>
                        <a:pt x="28" y="0"/>
                        <a:pt x="28" y="0"/>
                        <a:pt x="28" y="0"/>
                      </a:cubicBezTo>
                      <a:cubicBezTo>
                        <a:pt x="25" y="0"/>
                        <a:pt x="23" y="2"/>
                        <a:pt x="23" y="5"/>
                      </a:cubicBezTo>
                      <a:cubicBezTo>
                        <a:pt x="23" y="12"/>
                        <a:pt x="23" y="12"/>
                        <a:pt x="23" y="12"/>
                      </a:cubicBezTo>
                      <a:cubicBezTo>
                        <a:pt x="7" y="12"/>
                        <a:pt x="7" y="12"/>
                        <a:pt x="7" y="12"/>
                      </a:cubicBezTo>
                      <a:cubicBezTo>
                        <a:pt x="3" y="12"/>
                        <a:pt x="0" y="15"/>
                        <a:pt x="0" y="19"/>
                      </a:cubicBezTo>
                      <a:cubicBezTo>
                        <a:pt x="0" y="27"/>
                        <a:pt x="0" y="27"/>
                        <a:pt x="0" y="27"/>
                      </a:cubicBezTo>
                      <a:cubicBezTo>
                        <a:pt x="71" y="27"/>
                        <a:pt x="71" y="27"/>
                        <a:pt x="71" y="27"/>
                      </a:cubicBezTo>
                      <a:cubicBezTo>
                        <a:pt x="71" y="19"/>
                        <a:pt x="71" y="19"/>
                        <a:pt x="71" y="19"/>
                      </a:cubicBezTo>
                      <a:cubicBezTo>
                        <a:pt x="71" y="15"/>
                        <a:pt x="68" y="12"/>
                        <a:pt x="64" y="12"/>
                      </a:cubicBezTo>
                      <a:close/>
                      <a:moveTo>
                        <a:pt x="28" y="5"/>
                      </a:moveTo>
                      <a:cubicBezTo>
                        <a:pt x="43" y="5"/>
                        <a:pt x="43" y="5"/>
                        <a:pt x="43" y="5"/>
                      </a:cubicBezTo>
                      <a:cubicBezTo>
                        <a:pt x="43" y="12"/>
                        <a:pt x="43" y="12"/>
                        <a:pt x="43" y="12"/>
                      </a:cubicBezTo>
                      <a:cubicBezTo>
                        <a:pt x="28" y="12"/>
                        <a:pt x="28" y="12"/>
                        <a:pt x="28" y="12"/>
                      </a:cubicBezTo>
                      <a:lnTo>
                        <a:pt x="28" y="5"/>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grpSp>
          <p:sp>
            <p:nvSpPr>
              <p:cNvPr id="73" name="TextBox 72"/>
              <p:cNvSpPr txBox="1"/>
              <p:nvPr/>
            </p:nvSpPr>
            <p:spPr>
              <a:xfrm>
                <a:off x="6439669" y="3137466"/>
                <a:ext cx="903605" cy="304800"/>
              </a:xfrm>
              <a:prstGeom prst="rect">
                <a:avLst/>
              </a:prstGeom>
              <a:noFill/>
            </p:spPr>
            <p:txBody>
              <a:bodyPr rtlCol="0" wrap="none">
                <a:spAutoFit/>
              </a:bodyPr>
              <a:lstStyle/>
              <a:p>
                <a:pPr lvl="0"/>
                <a:r>
                  <a:rPr altLang="zh-CN" lang="en-US" sz="1400">
                    <a:solidFill>
                      <a:prstClr val="white"/>
                    </a:solidFill>
                    <a:latin charset="0" panose="020b0806030902050204" pitchFamily="34" typeface="Impact"/>
                  </a:rPr>
                  <a:t>KEY WORD</a:t>
                </a:r>
              </a:p>
            </p:txBody>
          </p:sp>
        </p:grpSp>
      </p:grpSp>
      <p:sp>
        <p:nvSpPr>
          <p:cNvPr id="76" name="矩形 1"/>
          <p:cNvSpPr>
            <a:spLocks noChangeArrowheads="1"/>
          </p:cNvSpPr>
          <p:nvPr/>
        </p:nvSpPr>
        <p:spPr bwMode="auto">
          <a:xfrm>
            <a:off x="6756407" y="2179278"/>
            <a:ext cx="1632017" cy="8534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square">
            <a:spAutoFit/>
          </a:bodyPr>
          <a:lstStyle/>
          <a:p>
            <a:pPr algn="just" defTabSz="914400" eaLnBrk="1" fontAlgn="auto" hangingPunct="1" indent="0" latinLnBrk="0" lvl="0" marL="0" marR="0">
              <a:lnSpc>
                <a:spcPct val="100000"/>
              </a:lnSpc>
              <a:spcBef>
                <a:spcPct val="0"/>
              </a:spcBef>
              <a:spcAft>
                <a:spcPct val="0"/>
              </a:spcAft>
              <a:buClrTx/>
              <a:buSzTx/>
              <a:buFontTx/>
              <a:buNone/>
              <a:defRPr/>
            </a:pPr>
            <a:r>
              <a:rPr altLang="en-US" b="0" baseline="0" cap="none" i="0" kern="0" kumimoji="0" lang="zh-CN" noProof="0" normalizeH="0" smtClean="0" spc="0" strike="noStrike" sz="1000" u="none">
                <a:ln>
                  <a:noFill/>
                </a:ln>
                <a:solidFill>
                  <a:sysClr lastClr="000000" val="windowText">
                    <a:lumMod val="65000"/>
                    <a:lumOff val="35000"/>
                  </a:sysClr>
                </a:solidFill>
                <a:effectLst/>
                <a:uLnTx/>
                <a:uFillTx/>
                <a:latin charset="-122" pitchFamily="34" typeface="微软雅黑"/>
                <a:ea charset="-122" pitchFamily="34" typeface="微软雅黑"/>
              </a:rPr>
              <a:t>随着计算机技术的发展及印刷技术进步，平面设计在视觉感观领域表现也越来越丰富，这真正的对今天的平面设计都提出问题。</a:t>
            </a:r>
          </a:p>
        </p:txBody>
      </p:sp>
      <p:sp>
        <p:nvSpPr>
          <p:cNvPr id="77" name="矩形 1"/>
          <p:cNvSpPr>
            <a:spLocks noChangeArrowheads="1"/>
          </p:cNvSpPr>
          <p:nvPr/>
        </p:nvSpPr>
        <p:spPr bwMode="auto">
          <a:xfrm>
            <a:off x="4764185" y="2179278"/>
            <a:ext cx="1632017" cy="8534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square">
            <a:spAutoFit/>
          </a:bodyPr>
          <a:lstStyle/>
          <a:p>
            <a:pPr algn="just" defTabSz="914400" eaLnBrk="1" fontAlgn="auto" hangingPunct="1" indent="0" latinLnBrk="0" lvl="0" marL="0" marR="0">
              <a:lnSpc>
                <a:spcPct val="100000"/>
              </a:lnSpc>
              <a:spcBef>
                <a:spcPct val="0"/>
              </a:spcBef>
              <a:spcAft>
                <a:spcPct val="0"/>
              </a:spcAft>
              <a:buClrTx/>
              <a:buSzTx/>
              <a:buFontTx/>
              <a:buNone/>
              <a:defRPr/>
            </a:pPr>
            <a:r>
              <a:rPr altLang="en-US" b="0" baseline="0" cap="none" i="0" kern="0" kumimoji="0" lang="zh-CN" noProof="0" normalizeH="0" smtClean="0" spc="0" strike="noStrike" sz="1000" u="none">
                <a:ln>
                  <a:noFill/>
                </a:ln>
                <a:solidFill>
                  <a:sysClr lastClr="000000" val="windowText">
                    <a:lumMod val="65000"/>
                    <a:lumOff val="35000"/>
                  </a:sysClr>
                </a:solidFill>
                <a:effectLst/>
                <a:uLnTx/>
                <a:uFillTx/>
                <a:latin charset="-122" pitchFamily="34" typeface="微软雅黑"/>
                <a:ea charset="-122" pitchFamily="34" typeface="微软雅黑"/>
              </a:rPr>
              <a:t>随着计算机技术的发展及印刷技术进步，平面设计在视觉感观领域表现也越来越丰富，这真正的对今天的平面设计都提出问题。</a:t>
            </a:r>
          </a:p>
        </p:txBody>
      </p:sp>
      <p:sp>
        <p:nvSpPr>
          <p:cNvPr id="78" name="矩形 1"/>
          <p:cNvSpPr>
            <a:spLocks noChangeArrowheads="1"/>
          </p:cNvSpPr>
          <p:nvPr/>
        </p:nvSpPr>
        <p:spPr bwMode="auto">
          <a:xfrm>
            <a:off x="2771964" y="2179278"/>
            <a:ext cx="1632017" cy="8534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square">
            <a:spAutoFit/>
          </a:bodyPr>
          <a:lstStyle/>
          <a:p>
            <a:pPr algn="just" defTabSz="914400" eaLnBrk="1" fontAlgn="auto" hangingPunct="1" indent="0" latinLnBrk="0" lvl="0" marL="0" marR="0">
              <a:lnSpc>
                <a:spcPct val="100000"/>
              </a:lnSpc>
              <a:spcBef>
                <a:spcPct val="0"/>
              </a:spcBef>
              <a:spcAft>
                <a:spcPct val="0"/>
              </a:spcAft>
              <a:buClrTx/>
              <a:buSzTx/>
              <a:buFontTx/>
              <a:buNone/>
              <a:defRPr/>
            </a:pPr>
            <a:r>
              <a:rPr altLang="en-US" b="0" baseline="0" cap="none" i="0" kern="0" kumimoji="0" lang="zh-CN" noProof="0" normalizeH="0" smtClean="0" spc="0" strike="noStrike" sz="1000" u="none">
                <a:ln>
                  <a:noFill/>
                </a:ln>
                <a:solidFill>
                  <a:sysClr lastClr="000000" val="windowText">
                    <a:lumMod val="65000"/>
                    <a:lumOff val="35000"/>
                  </a:sysClr>
                </a:solidFill>
                <a:effectLst/>
                <a:uLnTx/>
                <a:uFillTx/>
                <a:latin charset="-122" pitchFamily="34" typeface="微软雅黑"/>
                <a:ea charset="-122" pitchFamily="34" typeface="微软雅黑"/>
              </a:rPr>
              <a:t>随着计算机技术的发展及印刷技术进步，平面设计在视觉感观领域表现也越来越丰富，这真正的对今天的平面设计都提出问题。</a:t>
            </a:r>
          </a:p>
        </p:txBody>
      </p:sp>
      <p:sp>
        <p:nvSpPr>
          <p:cNvPr id="79" name="矩形 1"/>
          <p:cNvSpPr>
            <a:spLocks noChangeArrowheads="1"/>
          </p:cNvSpPr>
          <p:nvPr/>
        </p:nvSpPr>
        <p:spPr bwMode="auto">
          <a:xfrm>
            <a:off x="779743" y="2179278"/>
            <a:ext cx="1632017" cy="8534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square">
            <a:spAutoFit/>
          </a:bodyPr>
          <a:lstStyle/>
          <a:p>
            <a:pPr algn="just" defTabSz="914400" eaLnBrk="1" fontAlgn="auto" hangingPunct="1" indent="0" latinLnBrk="0" lvl="0" marL="0" marR="0">
              <a:lnSpc>
                <a:spcPct val="100000"/>
              </a:lnSpc>
              <a:spcBef>
                <a:spcPct val="0"/>
              </a:spcBef>
              <a:spcAft>
                <a:spcPct val="0"/>
              </a:spcAft>
              <a:buClrTx/>
              <a:buSzTx/>
              <a:buFontTx/>
              <a:buNone/>
              <a:defRPr/>
            </a:pPr>
            <a:r>
              <a:rPr altLang="en-US" b="0" baseline="0" cap="none" i="0" kern="0" kumimoji="0" lang="zh-CN" noProof="0" normalizeH="0" smtClean="0" spc="0" strike="noStrike" sz="1000" u="none">
                <a:ln>
                  <a:noFill/>
                </a:ln>
                <a:solidFill>
                  <a:sysClr lastClr="000000" val="windowText">
                    <a:lumMod val="65000"/>
                    <a:lumOff val="35000"/>
                  </a:sysClr>
                </a:solidFill>
                <a:effectLst/>
                <a:uLnTx/>
                <a:uFillTx/>
                <a:latin charset="-122" pitchFamily="34" typeface="微软雅黑"/>
                <a:ea charset="-122" pitchFamily="34" typeface="微软雅黑"/>
              </a:rPr>
              <a:t>随着计算机技术的发展及印刷技术进步，平面设计在视觉感观领域表现也越来越丰富，这真正的对今天的平面设计都提出问题。</a:t>
            </a:r>
          </a:p>
        </p:txBody>
      </p:sp>
    </p:spTree>
    <p:extLst>
      <p:ext uri="{BB962C8B-B14F-4D97-AF65-F5344CB8AC3E}">
        <p14:creationId val="2219615955"/>
      </p:ext>
    </p:extLst>
  </p:cSld>
  <p:clrMapOvr>
    <a:masterClrMapping/>
  </p:clrMapOvr>
  <p:transition spd="med">
    <p:fade/>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22" presetSubtype="8">
                                  <p:stCondLst>
                                    <p:cond delay="0"/>
                                  </p:stCondLst>
                                  <p:childTnLst>
                                    <p:set>
                                      <p:cBhvr>
                                        <p:cTn dur="1" fill="hold" id="6">
                                          <p:stCondLst>
                                            <p:cond delay="0"/>
                                          </p:stCondLst>
                                        </p:cTn>
                                        <p:tgtEl>
                                          <p:spTgt spid="194"/>
                                        </p:tgtEl>
                                        <p:attrNameLst>
                                          <p:attrName>style.visibility</p:attrName>
                                        </p:attrNameLst>
                                      </p:cBhvr>
                                      <p:to>
                                        <p:strVal val="visible"/>
                                      </p:to>
                                    </p:set>
                                    <p:animEffect filter="wipe(left)" transition="in">
                                      <p:cBhvr>
                                        <p:cTn dur="500" id="7"/>
                                        <p:tgtEl>
                                          <p:spTgt spid="194"/>
                                        </p:tgtEl>
                                      </p:cBhvr>
                                    </p:animEffect>
                                  </p:childTnLst>
                                </p:cTn>
                              </p:par>
                            </p:childTnLst>
                          </p:cTn>
                        </p:par>
                        <p:par>
                          <p:cTn fill="hold" id="8" nodeType="afterGroup">
                            <p:stCondLst>
                              <p:cond delay="500"/>
                            </p:stCondLst>
                            <p:childTnLst>
                              <p:par>
                                <p:cTn decel="42000" fill="hold" grpId="0" id="9" nodeType="afterEffect" presetClass="entr" presetID="2" presetSubtype="8">
                                  <p:stCondLst>
                                    <p:cond delay="0"/>
                                  </p:stCondLst>
                                  <p:childTnLst>
                                    <p:set>
                                      <p:cBhvr>
                                        <p:cTn dur="1" fill="hold" id="10">
                                          <p:stCondLst>
                                            <p:cond delay="0"/>
                                          </p:stCondLst>
                                        </p:cTn>
                                        <p:tgtEl>
                                          <p:spTgt spid="195"/>
                                        </p:tgtEl>
                                        <p:attrNameLst>
                                          <p:attrName>style.visibility</p:attrName>
                                        </p:attrNameLst>
                                      </p:cBhvr>
                                      <p:to>
                                        <p:strVal val="visible"/>
                                      </p:to>
                                    </p:set>
                                    <p:anim calcmode="lin" valueType="num">
                                      <p:cBhvr additive="base">
                                        <p:cTn dur="500" fill="hold" id="11"/>
                                        <p:tgtEl>
                                          <p:spTgt spid="195"/>
                                        </p:tgtEl>
                                        <p:attrNameLst>
                                          <p:attrName>ppt_x</p:attrName>
                                        </p:attrNameLst>
                                      </p:cBhvr>
                                      <p:tavLst>
                                        <p:tav tm="0">
                                          <p:val>
                                            <p:strVal val="0-#ppt_w/2"/>
                                          </p:val>
                                        </p:tav>
                                        <p:tav tm="100000">
                                          <p:val>
                                            <p:strVal val="#ppt_x"/>
                                          </p:val>
                                        </p:tav>
                                      </p:tavLst>
                                    </p:anim>
                                    <p:anim calcmode="lin" valueType="num">
                                      <p:cBhvr additive="base">
                                        <p:cTn dur="500" fill="hold" id="12"/>
                                        <p:tgtEl>
                                          <p:spTgt spid="195"/>
                                        </p:tgtEl>
                                        <p:attrNameLst>
                                          <p:attrName>ppt_y</p:attrName>
                                        </p:attrNameLst>
                                      </p:cBhvr>
                                      <p:tavLst>
                                        <p:tav tm="0">
                                          <p:val>
                                            <p:strVal val="#ppt_y"/>
                                          </p:val>
                                        </p:tav>
                                        <p:tav tm="100000">
                                          <p:val>
                                            <p:strVal val="#ppt_y"/>
                                          </p:val>
                                        </p:tav>
                                      </p:tavLst>
                                    </p:anim>
                                  </p:childTnLst>
                                </p:cTn>
                              </p:par>
                              <p:par>
                                <p:cTn decel="42000" fill="hold" grpId="0" id="13" nodeType="withEffect" presetClass="entr" presetID="2" presetSubtype="8">
                                  <p:stCondLst>
                                    <p:cond delay="300"/>
                                  </p:stCondLst>
                                  <p:childTnLst>
                                    <p:set>
                                      <p:cBhvr>
                                        <p:cTn dur="1" fill="hold" id="14">
                                          <p:stCondLst>
                                            <p:cond delay="0"/>
                                          </p:stCondLst>
                                        </p:cTn>
                                        <p:tgtEl>
                                          <p:spTgt spid="196"/>
                                        </p:tgtEl>
                                        <p:attrNameLst>
                                          <p:attrName>style.visibility</p:attrName>
                                        </p:attrNameLst>
                                      </p:cBhvr>
                                      <p:to>
                                        <p:strVal val="visible"/>
                                      </p:to>
                                    </p:set>
                                    <p:anim calcmode="lin" valueType="num">
                                      <p:cBhvr additive="base">
                                        <p:cTn dur="500" fill="hold" id="15"/>
                                        <p:tgtEl>
                                          <p:spTgt spid="196"/>
                                        </p:tgtEl>
                                        <p:attrNameLst>
                                          <p:attrName>ppt_x</p:attrName>
                                        </p:attrNameLst>
                                      </p:cBhvr>
                                      <p:tavLst>
                                        <p:tav tm="0">
                                          <p:val>
                                            <p:strVal val="0-#ppt_w/2"/>
                                          </p:val>
                                        </p:tav>
                                        <p:tav tm="100000">
                                          <p:val>
                                            <p:strVal val="#ppt_x"/>
                                          </p:val>
                                        </p:tav>
                                      </p:tavLst>
                                    </p:anim>
                                    <p:anim calcmode="lin" valueType="num">
                                      <p:cBhvr additive="base">
                                        <p:cTn dur="500" fill="hold" id="16"/>
                                        <p:tgtEl>
                                          <p:spTgt spid="196"/>
                                        </p:tgtEl>
                                        <p:attrNameLst>
                                          <p:attrName>ppt_y</p:attrName>
                                        </p:attrNameLst>
                                      </p:cBhvr>
                                      <p:tavLst>
                                        <p:tav tm="0">
                                          <p:val>
                                            <p:strVal val="#ppt_y"/>
                                          </p:val>
                                        </p:tav>
                                        <p:tav tm="100000">
                                          <p:val>
                                            <p:strVal val="#ppt_y"/>
                                          </p:val>
                                        </p:tav>
                                      </p:tavLst>
                                    </p:anim>
                                  </p:childTnLst>
                                </p:cTn>
                              </p:par>
                            </p:childTnLst>
                          </p:cTn>
                        </p:par>
                        <p:par>
                          <p:cTn fill="hold" id="17" nodeType="afterGroup">
                            <p:stCondLst>
                              <p:cond delay="1300"/>
                            </p:stCondLst>
                            <p:childTnLst>
                              <p:par>
                                <p:cTn decel="52000" fill="hold" id="18" nodeType="afterEffect" presetClass="entr" presetID="2" presetSubtype="8">
                                  <p:stCondLst>
                                    <p:cond delay="0"/>
                                  </p:stCondLst>
                                  <p:childTnLst>
                                    <p:set>
                                      <p:cBhvr>
                                        <p:cTn dur="1" fill="hold" id="19">
                                          <p:stCondLst>
                                            <p:cond delay="0"/>
                                          </p:stCondLst>
                                        </p:cTn>
                                        <p:tgtEl>
                                          <p:spTgt spid="25"/>
                                        </p:tgtEl>
                                        <p:attrNameLst>
                                          <p:attrName>style.visibility</p:attrName>
                                        </p:attrNameLst>
                                      </p:cBhvr>
                                      <p:to>
                                        <p:strVal val="visible"/>
                                      </p:to>
                                    </p:set>
                                    <p:anim calcmode="lin" valueType="num">
                                      <p:cBhvr additive="base">
                                        <p:cTn dur="500" fill="hold" id="20"/>
                                        <p:tgtEl>
                                          <p:spTgt spid="25"/>
                                        </p:tgtEl>
                                        <p:attrNameLst>
                                          <p:attrName>ppt_x</p:attrName>
                                        </p:attrNameLst>
                                      </p:cBhvr>
                                      <p:tavLst>
                                        <p:tav tm="0">
                                          <p:val>
                                            <p:strVal val="0-#ppt_w/2"/>
                                          </p:val>
                                        </p:tav>
                                        <p:tav tm="100000">
                                          <p:val>
                                            <p:strVal val="#ppt_x"/>
                                          </p:val>
                                        </p:tav>
                                      </p:tavLst>
                                    </p:anim>
                                    <p:anim calcmode="lin" valueType="num">
                                      <p:cBhvr additive="base">
                                        <p:cTn dur="500" fill="hold" id="21"/>
                                        <p:tgtEl>
                                          <p:spTgt spid="25"/>
                                        </p:tgtEl>
                                        <p:attrNameLst>
                                          <p:attrName>ppt_y</p:attrName>
                                        </p:attrNameLst>
                                      </p:cBhvr>
                                      <p:tavLst>
                                        <p:tav tm="0">
                                          <p:val>
                                            <p:strVal val="#ppt_y"/>
                                          </p:val>
                                        </p:tav>
                                        <p:tav tm="100000">
                                          <p:val>
                                            <p:strVal val="#ppt_y"/>
                                          </p:val>
                                        </p:tav>
                                      </p:tavLst>
                                    </p:anim>
                                  </p:childTnLst>
                                </p:cTn>
                              </p:par>
                              <p:par>
                                <p:cTn decel="52000" fill="hold" id="22" nodeType="withEffect" presetClass="entr" presetID="2" presetSubtype="8">
                                  <p:stCondLst>
                                    <p:cond delay="300"/>
                                  </p:stCondLst>
                                  <p:childTnLst>
                                    <p:set>
                                      <p:cBhvr>
                                        <p:cTn dur="1" fill="hold" id="23">
                                          <p:stCondLst>
                                            <p:cond delay="0"/>
                                          </p:stCondLst>
                                        </p:cTn>
                                        <p:tgtEl>
                                          <p:spTgt spid="34"/>
                                        </p:tgtEl>
                                        <p:attrNameLst>
                                          <p:attrName>style.visibility</p:attrName>
                                        </p:attrNameLst>
                                      </p:cBhvr>
                                      <p:to>
                                        <p:strVal val="visible"/>
                                      </p:to>
                                    </p:set>
                                    <p:anim calcmode="lin" valueType="num">
                                      <p:cBhvr additive="base">
                                        <p:cTn dur="500" fill="hold" id="24"/>
                                        <p:tgtEl>
                                          <p:spTgt spid="34"/>
                                        </p:tgtEl>
                                        <p:attrNameLst>
                                          <p:attrName>ppt_x</p:attrName>
                                        </p:attrNameLst>
                                      </p:cBhvr>
                                      <p:tavLst>
                                        <p:tav tm="0">
                                          <p:val>
                                            <p:strVal val="0-#ppt_w/2"/>
                                          </p:val>
                                        </p:tav>
                                        <p:tav tm="100000">
                                          <p:val>
                                            <p:strVal val="#ppt_x"/>
                                          </p:val>
                                        </p:tav>
                                      </p:tavLst>
                                    </p:anim>
                                    <p:anim calcmode="lin" valueType="num">
                                      <p:cBhvr additive="base">
                                        <p:cTn dur="500" fill="hold" id="25"/>
                                        <p:tgtEl>
                                          <p:spTgt spid="34"/>
                                        </p:tgtEl>
                                        <p:attrNameLst>
                                          <p:attrName>ppt_y</p:attrName>
                                        </p:attrNameLst>
                                      </p:cBhvr>
                                      <p:tavLst>
                                        <p:tav tm="0">
                                          <p:val>
                                            <p:strVal val="#ppt_y"/>
                                          </p:val>
                                        </p:tav>
                                        <p:tav tm="100000">
                                          <p:val>
                                            <p:strVal val="#ppt_y"/>
                                          </p:val>
                                        </p:tav>
                                      </p:tavLst>
                                    </p:anim>
                                  </p:childTnLst>
                                </p:cTn>
                              </p:par>
                              <p:par>
                                <p:cTn decel="52000" fill="hold" id="26" nodeType="withEffect" presetClass="entr" presetID="2" presetSubtype="8">
                                  <p:stCondLst>
                                    <p:cond delay="600"/>
                                  </p:stCondLst>
                                  <p:childTnLst>
                                    <p:set>
                                      <p:cBhvr>
                                        <p:cTn dur="1" fill="hold" id="27">
                                          <p:stCondLst>
                                            <p:cond delay="0"/>
                                          </p:stCondLst>
                                        </p:cTn>
                                        <p:tgtEl>
                                          <p:spTgt spid="53"/>
                                        </p:tgtEl>
                                        <p:attrNameLst>
                                          <p:attrName>style.visibility</p:attrName>
                                        </p:attrNameLst>
                                      </p:cBhvr>
                                      <p:to>
                                        <p:strVal val="visible"/>
                                      </p:to>
                                    </p:set>
                                    <p:anim calcmode="lin" valueType="num">
                                      <p:cBhvr additive="base">
                                        <p:cTn dur="500" fill="hold" id="28"/>
                                        <p:tgtEl>
                                          <p:spTgt spid="53"/>
                                        </p:tgtEl>
                                        <p:attrNameLst>
                                          <p:attrName>ppt_x</p:attrName>
                                        </p:attrNameLst>
                                      </p:cBhvr>
                                      <p:tavLst>
                                        <p:tav tm="0">
                                          <p:val>
                                            <p:strVal val="0-#ppt_w/2"/>
                                          </p:val>
                                        </p:tav>
                                        <p:tav tm="100000">
                                          <p:val>
                                            <p:strVal val="#ppt_x"/>
                                          </p:val>
                                        </p:tav>
                                      </p:tavLst>
                                    </p:anim>
                                    <p:anim calcmode="lin" valueType="num">
                                      <p:cBhvr additive="base">
                                        <p:cTn dur="500" fill="hold" id="29"/>
                                        <p:tgtEl>
                                          <p:spTgt spid="53"/>
                                        </p:tgtEl>
                                        <p:attrNameLst>
                                          <p:attrName>ppt_y</p:attrName>
                                        </p:attrNameLst>
                                      </p:cBhvr>
                                      <p:tavLst>
                                        <p:tav tm="0">
                                          <p:val>
                                            <p:strVal val="#ppt_y"/>
                                          </p:val>
                                        </p:tav>
                                        <p:tav tm="100000">
                                          <p:val>
                                            <p:strVal val="#ppt_y"/>
                                          </p:val>
                                        </p:tav>
                                      </p:tavLst>
                                    </p:anim>
                                  </p:childTnLst>
                                </p:cTn>
                              </p:par>
                              <p:par>
                                <p:cTn decel="52000" fill="hold" id="30" nodeType="withEffect" presetClass="entr" presetID="2" presetSubtype="8">
                                  <p:stCondLst>
                                    <p:cond delay="900"/>
                                  </p:stCondLst>
                                  <p:childTnLst>
                                    <p:set>
                                      <p:cBhvr>
                                        <p:cTn dur="1" fill="hold" id="31">
                                          <p:stCondLst>
                                            <p:cond delay="0"/>
                                          </p:stCondLst>
                                        </p:cTn>
                                        <p:tgtEl>
                                          <p:spTgt spid="69"/>
                                        </p:tgtEl>
                                        <p:attrNameLst>
                                          <p:attrName>style.visibility</p:attrName>
                                        </p:attrNameLst>
                                      </p:cBhvr>
                                      <p:to>
                                        <p:strVal val="visible"/>
                                      </p:to>
                                    </p:set>
                                    <p:anim calcmode="lin" valueType="num">
                                      <p:cBhvr additive="base">
                                        <p:cTn dur="500" fill="hold" id="32"/>
                                        <p:tgtEl>
                                          <p:spTgt spid="69"/>
                                        </p:tgtEl>
                                        <p:attrNameLst>
                                          <p:attrName>ppt_x</p:attrName>
                                        </p:attrNameLst>
                                      </p:cBhvr>
                                      <p:tavLst>
                                        <p:tav tm="0">
                                          <p:val>
                                            <p:strVal val="0-#ppt_w/2"/>
                                          </p:val>
                                        </p:tav>
                                        <p:tav tm="100000">
                                          <p:val>
                                            <p:strVal val="#ppt_x"/>
                                          </p:val>
                                        </p:tav>
                                      </p:tavLst>
                                    </p:anim>
                                    <p:anim calcmode="lin" valueType="num">
                                      <p:cBhvr additive="base">
                                        <p:cTn dur="500" fill="hold" id="33"/>
                                        <p:tgtEl>
                                          <p:spTgt spid="69"/>
                                        </p:tgtEl>
                                        <p:attrNameLst>
                                          <p:attrName>ppt_y</p:attrName>
                                        </p:attrNameLst>
                                      </p:cBhvr>
                                      <p:tavLst>
                                        <p:tav tm="0">
                                          <p:val>
                                            <p:strVal val="#ppt_y"/>
                                          </p:val>
                                        </p:tav>
                                        <p:tav tm="100000">
                                          <p:val>
                                            <p:strVal val="#ppt_y"/>
                                          </p:val>
                                        </p:tav>
                                      </p:tavLst>
                                    </p:anim>
                                  </p:childTnLst>
                                </p:cTn>
                              </p:par>
                            </p:childTnLst>
                          </p:cTn>
                        </p:par>
                        <p:par>
                          <p:cTn fill="hold" id="34" nodeType="afterGroup">
                            <p:stCondLst>
                              <p:cond delay="2700"/>
                            </p:stCondLst>
                            <p:childTnLst>
                              <p:par>
                                <p:cTn fill="hold" id="35" nodeType="afterEffect" presetClass="entr" presetID="22" presetSubtype="4">
                                  <p:stCondLst>
                                    <p:cond delay="0"/>
                                  </p:stCondLst>
                                  <p:childTnLst>
                                    <p:set>
                                      <p:cBhvr>
                                        <p:cTn dur="1" fill="hold" id="36">
                                          <p:stCondLst>
                                            <p:cond delay="0"/>
                                          </p:stCondLst>
                                        </p:cTn>
                                        <p:tgtEl>
                                          <p:spTgt spid="24"/>
                                        </p:tgtEl>
                                        <p:attrNameLst>
                                          <p:attrName>style.visibility</p:attrName>
                                        </p:attrNameLst>
                                      </p:cBhvr>
                                      <p:to>
                                        <p:strVal val="visible"/>
                                      </p:to>
                                    </p:set>
                                    <p:animEffect filter="wipe(down)" transition="in">
                                      <p:cBhvr>
                                        <p:cTn dur="400" id="37"/>
                                        <p:tgtEl>
                                          <p:spTgt spid="24"/>
                                        </p:tgtEl>
                                      </p:cBhvr>
                                    </p:animEffect>
                                  </p:childTnLst>
                                </p:cTn>
                              </p:par>
                              <p:par>
                                <p:cTn fill="hold" id="38" nodeType="withEffect" presetClass="entr" presetID="22" presetSubtype="4">
                                  <p:stCondLst>
                                    <p:cond delay="200"/>
                                  </p:stCondLst>
                                  <p:childTnLst>
                                    <p:set>
                                      <p:cBhvr>
                                        <p:cTn dur="1" fill="hold" id="39">
                                          <p:stCondLst>
                                            <p:cond delay="0"/>
                                          </p:stCondLst>
                                        </p:cTn>
                                        <p:tgtEl>
                                          <p:spTgt spid="23"/>
                                        </p:tgtEl>
                                        <p:attrNameLst>
                                          <p:attrName>style.visibility</p:attrName>
                                        </p:attrNameLst>
                                      </p:cBhvr>
                                      <p:to>
                                        <p:strVal val="visible"/>
                                      </p:to>
                                    </p:set>
                                    <p:animEffect filter="wipe(down)" transition="in">
                                      <p:cBhvr>
                                        <p:cTn dur="400" id="40"/>
                                        <p:tgtEl>
                                          <p:spTgt spid="23"/>
                                        </p:tgtEl>
                                      </p:cBhvr>
                                    </p:animEffect>
                                  </p:childTnLst>
                                </p:cTn>
                              </p:par>
                              <p:par>
                                <p:cTn fill="hold" id="41" nodeType="withEffect" presetClass="entr" presetID="22" presetSubtype="4">
                                  <p:stCondLst>
                                    <p:cond delay="400"/>
                                  </p:stCondLst>
                                  <p:childTnLst>
                                    <p:set>
                                      <p:cBhvr>
                                        <p:cTn dur="1" fill="hold" id="42">
                                          <p:stCondLst>
                                            <p:cond delay="0"/>
                                          </p:stCondLst>
                                        </p:cTn>
                                        <p:tgtEl>
                                          <p:spTgt spid="22"/>
                                        </p:tgtEl>
                                        <p:attrNameLst>
                                          <p:attrName>style.visibility</p:attrName>
                                        </p:attrNameLst>
                                      </p:cBhvr>
                                      <p:to>
                                        <p:strVal val="visible"/>
                                      </p:to>
                                    </p:set>
                                    <p:animEffect filter="wipe(down)" transition="in">
                                      <p:cBhvr>
                                        <p:cTn dur="400" id="43"/>
                                        <p:tgtEl>
                                          <p:spTgt spid="22"/>
                                        </p:tgtEl>
                                      </p:cBhvr>
                                    </p:animEffect>
                                  </p:childTnLst>
                                </p:cTn>
                              </p:par>
                              <p:par>
                                <p:cTn fill="hold" id="44" nodeType="withEffect" presetClass="entr" presetID="22" presetSubtype="4">
                                  <p:stCondLst>
                                    <p:cond delay="600"/>
                                  </p:stCondLst>
                                  <p:childTnLst>
                                    <p:set>
                                      <p:cBhvr>
                                        <p:cTn dur="1" fill="hold" id="45">
                                          <p:stCondLst>
                                            <p:cond delay="0"/>
                                          </p:stCondLst>
                                        </p:cTn>
                                        <p:tgtEl>
                                          <p:spTgt spid="21"/>
                                        </p:tgtEl>
                                        <p:attrNameLst>
                                          <p:attrName>style.visibility</p:attrName>
                                        </p:attrNameLst>
                                      </p:cBhvr>
                                      <p:to>
                                        <p:strVal val="visible"/>
                                      </p:to>
                                    </p:set>
                                    <p:animEffect filter="wipe(down)" transition="in">
                                      <p:cBhvr>
                                        <p:cTn dur="400" id="46"/>
                                        <p:tgtEl>
                                          <p:spTgt spid="21"/>
                                        </p:tgtEl>
                                      </p:cBhvr>
                                    </p:animEffect>
                                  </p:childTnLst>
                                </p:cTn>
                              </p:par>
                            </p:childTnLst>
                          </p:cTn>
                        </p:par>
                        <p:par>
                          <p:cTn fill="hold" id="47" nodeType="afterGroup">
                            <p:stCondLst>
                              <p:cond delay="3700"/>
                            </p:stCondLst>
                            <p:childTnLst>
                              <p:par>
                                <p:cTn fill="hold" grpId="0" id="48" nodeType="afterEffect" presetClass="entr" presetID="2" presetSubtype="2">
                                  <p:stCondLst>
                                    <p:cond delay="0"/>
                                  </p:stCondLst>
                                  <p:childTnLst>
                                    <p:set>
                                      <p:cBhvr>
                                        <p:cTn dur="1" fill="hold" id="49">
                                          <p:stCondLst>
                                            <p:cond delay="0"/>
                                          </p:stCondLst>
                                        </p:cTn>
                                        <p:tgtEl>
                                          <p:spTgt spid="76"/>
                                        </p:tgtEl>
                                        <p:attrNameLst>
                                          <p:attrName>style.visibility</p:attrName>
                                        </p:attrNameLst>
                                      </p:cBhvr>
                                      <p:to>
                                        <p:strVal val="visible"/>
                                      </p:to>
                                    </p:set>
                                    <p:anim calcmode="lin" valueType="num">
                                      <p:cBhvr additive="base">
                                        <p:cTn dur="300" fill="hold" id="50"/>
                                        <p:tgtEl>
                                          <p:spTgt spid="76"/>
                                        </p:tgtEl>
                                        <p:attrNameLst>
                                          <p:attrName>ppt_x</p:attrName>
                                        </p:attrNameLst>
                                      </p:cBhvr>
                                      <p:tavLst>
                                        <p:tav tm="0">
                                          <p:val>
                                            <p:strVal val="1+#ppt_w/2"/>
                                          </p:val>
                                        </p:tav>
                                        <p:tav tm="100000">
                                          <p:val>
                                            <p:strVal val="#ppt_x"/>
                                          </p:val>
                                        </p:tav>
                                      </p:tavLst>
                                    </p:anim>
                                    <p:anim calcmode="lin" valueType="num">
                                      <p:cBhvr additive="base">
                                        <p:cTn dur="300" fill="hold" id="51"/>
                                        <p:tgtEl>
                                          <p:spTgt spid="76"/>
                                        </p:tgtEl>
                                        <p:attrNameLst>
                                          <p:attrName>ppt_y</p:attrName>
                                        </p:attrNameLst>
                                      </p:cBhvr>
                                      <p:tavLst>
                                        <p:tav tm="0">
                                          <p:val>
                                            <p:strVal val="#ppt_y"/>
                                          </p:val>
                                        </p:tav>
                                        <p:tav tm="100000">
                                          <p:val>
                                            <p:strVal val="#ppt_y"/>
                                          </p:val>
                                        </p:tav>
                                      </p:tavLst>
                                    </p:anim>
                                  </p:childTnLst>
                                </p:cTn>
                              </p:par>
                            </p:childTnLst>
                          </p:cTn>
                        </p:par>
                        <p:par>
                          <p:cTn fill="hold" id="52" nodeType="afterGroup">
                            <p:stCondLst>
                              <p:cond delay="4000"/>
                            </p:stCondLst>
                            <p:childTnLst>
                              <p:par>
                                <p:cTn fill="hold" grpId="0" id="53" nodeType="afterEffect" presetClass="entr" presetID="2" presetSubtype="2">
                                  <p:stCondLst>
                                    <p:cond delay="0"/>
                                  </p:stCondLst>
                                  <p:childTnLst>
                                    <p:set>
                                      <p:cBhvr>
                                        <p:cTn dur="1" fill="hold" id="54">
                                          <p:stCondLst>
                                            <p:cond delay="0"/>
                                          </p:stCondLst>
                                        </p:cTn>
                                        <p:tgtEl>
                                          <p:spTgt spid="77"/>
                                        </p:tgtEl>
                                        <p:attrNameLst>
                                          <p:attrName>style.visibility</p:attrName>
                                        </p:attrNameLst>
                                      </p:cBhvr>
                                      <p:to>
                                        <p:strVal val="visible"/>
                                      </p:to>
                                    </p:set>
                                    <p:anim calcmode="lin" valueType="num">
                                      <p:cBhvr additive="base">
                                        <p:cTn dur="300" fill="hold" id="55"/>
                                        <p:tgtEl>
                                          <p:spTgt spid="77"/>
                                        </p:tgtEl>
                                        <p:attrNameLst>
                                          <p:attrName>ppt_x</p:attrName>
                                        </p:attrNameLst>
                                      </p:cBhvr>
                                      <p:tavLst>
                                        <p:tav tm="0">
                                          <p:val>
                                            <p:strVal val="1+#ppt_w/2"/>
                                          </p:val>
                                        </p:tav>
                                        <p:tav tm="100000">
                                          <p:val>
                                            <p:strVal val="#ppt_x"/>
                                          </p:val>
                                        </p:tav>
                                      </p:tavLst>
                                    </p:anim>
                                    <p:anim calcmode="lin" valueType="num">
                                      <p:cBhvr additive="base">
                                        <p:cTn dur="300" fill="hold" id="56"/>
                                        <p:tgtEl>
                                          <p:spTgt spid="77"/>
                                        </p:tgtEl>
                                        <p:attrNameLst>
                                          <p:attrName>ppt_y</p:attrName>
                                        </p:attrNameLst>
                                      </p:cBhvr>
                                      <p:tavLst>
                                        <p:tav tm="0">
                                          <p:val>
                                            <p:strVal val="#ppt_y"/>
                                          </p:val>
                                        </p:tav>
                                        <p:tav tm="100000">
                                          <p:val>
                                            <p:strVal val="#ppt_y"/>
                                          </p:val>
                                        </p:tav>
                                      </p:tavLst>
                                    </p:anim>
                                  </p:childTnLst>
                                </p:cTn>
                              </p:par>
                            </p:childTnLst>
                          </p:cTn>
                        </p:par>
                        <p:par>
                          <p:cTn fill="hold" id="57" nodeType="afterGroup">
                            <p:stCondLst>
                              <p:cond delay="4300"/>
                            </p:stCondLst>
                            <p:childTnLst>
                              <p:par>
                                <p:cTn fill="hold" grpId="0" id="58" nodeType="afterEffect" presetClass="entr" presetID="2" presetSubtype="2">
                                  <p:stCondLst>
                                    <p:cond delay="0"/>
                                  </p:stCondLst>
                                  <p:childTnLst>
                                    <p:set>
                                      <p:cBhvr>
                                        <p:cTn dur="1" fill="hold" id="59">
                                          <p:stCondLst>
                                            <p:cond delay="0"/>
                                          </p:stCondLst>
                                        </p:cTn>
                                        <p:tgtEl>
                                          <p:spTgt spid="78"/>
                                        </p:tgtEl>
                                        <p:attrNameLst>
                                          <p:attrName>style.visibility</p:attrName>
                                        </p:attrNameLst>
                                      </p:cBhvr>
                                      <p:to>
                                        <p:strVal val="visible"/>
                                      </p:to>
                                    </p:set>
                                    <p:anim calcmode="lin" valueType="num">
                                      <p:cBhvr additive="base">
                                        <p:cTn dur="300" fill="hold" id="60"/>
                                        <p:tgtEl>
                                          <p:spTgt spid="78"/>
                                        </p:tgtEl>
                                        <p:attrNameLst>
                                          <p:attrName>ppt_x</p:attrName>
                                        </p:attrNameLst>
                                      </p:cBhvr>
                                      <p:tavLst>
                                        <p:tav tm="0">
                                          <p:val>
                                            <p:strVal val="1+#ppt_w/2"/>
                                          </p:val>
                                        </p:tav>
                                        <p:tav tm="100000">
                                          <p:val>
                                            <p:strVal val="#ppt_x"/>
                                          </p:val>
                                        </p:tav>
                                      </p:tavLst>
                                    </p:anim>
                                    <p:anim calcmode="lin" valueType="num">
                                      <p:cBhvr additive="base">
                                        <p:cTn dur="300" fill="hold" id="61"/>
                                        <p:tgtEl>
                                          <p:spTgt spid="78"/>
                                        </p:tgtEl>
                                        <p:attrNameLst>
                                          <p:attrName>ppt_y</p:attrName>
                                        </p:attrNameLst>
                                      </p:cBhvr>
                                      <p:tavLst>
                                        <p:tav tm="0">
                                          <p:val>
                                            <p:strVal val="#ppt_y"/>
                                          </p:val>
                                        </p:tav>
                                        <p:tav tm="100000">
                                          <p:val>
                                            <p:strVal val="#ppt_y"/>
                                          </p:val>
                                        </p:tav>
                                      </p:tavLst>
                                    </p:anim>
                                  </p:childTnLst>
                                </p:cTn>
                              </p:par>
                            </p:childTnLst>
                          </p:cTn>
                        </p:par>
                        <p:par>
                          <p:cTn fill="hold" id="62" nodeType="afterGroup">
                            <p:stCondLst>
                              <p:cond delay="4600"/>
                            </p:stCondLst>
                            <p:childTnLst>
                              <p:par>
                                <p:cTn fill="hold" grpId="0" id="63" nodeType="afterEffect" presetClass="entr" presetID="2" presetSubtype="2">
                                  <p:stCondLst>
                                    <p:cond delay="0"/>
                                  </p:stCondLst>
                                  <p:childTnLst>
                                    <p:set>
                                      <p:cBhvr>
                                        <p:cTn dur="1" fill="hold" id="64">
                                          <p:stCondLst>
                                            <p:cond delay="0"/>
                                          </p:stCondLst>
                                        </p:cTn>
                                        <p:tgtEl>
                                          <p:spTgt spid="79"/>
                                        </p:tgtEl>
                                        <p:attrNameLst>
                                          <p:attrName>style.visibility</p:attrName>
                                        </p:attrNameLst>
                                      </p:cBhvr>
                                      <p:to>
                                        <p:strVal val="visible"/>
                                      </p:to>
                                    </p:set>
                                    <p:anim calcmode="lin" valueType="num">
                                      <p:cBhvr additive="base">
                                        <p:cTn dur="300" fill="hold" id="65"/>
                                        <p:tgtEl>
                                          <p:spTgt spid="79"/>
                                        </p:tgtEl>
                                        <p:attrNameLst>
                                          <p:attrName>ppt_x</p:attrName>
                                        </p:attrNameLst>
                                      </p:cBhvr>
                                      <p:tavLst>
                                        <p:tav tm="0">
                                          <p:val>
                                            <p:strVal val="1+#ppt_w/2"/>
                                          </p:val>
                                        </p:tav>
                                        <p:tav tm="100000">
                                          <p:val>
                                            <p:strVal val="#ppt_x"/>
                                          </p:val>
                                        </p:tav>
                                      </p:tavLst>
                                    </p:anim>
                                    <p:anim calcmode="lin" valueType="num">
                                      <p:cBhvr additive="base">
                                        <p:cTn dur="300" fill="hold" id="66"/>
                                        <p:tgtEl>
                                          <p:spTgt spid="79"/>
                                        </p:tgtEl>
                                        <p:attrNameLst>
                                          <p:attrName>ppt_y</p:attrName>
                                        </p:attrNameLst>
                                      </p:cBhvr>
                                      <p:tavLst>
                                        <p:tav tm="0">
                                          <p:val>
                                            <p:strVal val="#ppt_y"/>
                                          </p:val>
                                        </p:tav>
                                        <p:tav tm="100000">
                                          <p:val>
                                            <p:strVal val="#ppt_y"/>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194"/>
      <p:bldP grpId="0" spid="195"/>
      <p:bldP grpId="0" spid="196"/>
      <p:bldP grpId="0" spid="76"/>
      <p:bldP grpId="0" spid="77"/>
      <p:bldP grpId="0" spid="78"/>
      <p:bldP grpId="0" spid="79"/>
    </p:bldLst>
  </p:timing>
</p:sld>
</file>

<file path=ppt/slides/slide28.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bg>
      <p:bgPr>
        <a:blipFill dpi="0" rotWithShape="1">
          <a:blip r:embed="rId3">
            <a:lum/>
            <a:extLst>
              <a:ext uri="{28A0092B-C50C-407E-A947-70E740481C1C}">
                <a14:useLocalDpi/>
              </a:ext>
            </a:extLst>
          </a:blip>
          <a:stretch>
            <a:fillRect/>
          </a:stretch>
        </a:blipFill>
        <a:effectLst/>
      </p:bgPr>
    </p:bg>
    <p:spTree>
      <p:nvGrpSpPr>
        <p:cNvPr id="1" name=""/>
        <p:cNvGrpSpPr/>
        <p:nvPr/>
      </p:nvGrpSpPr>
      <p:grpSpPr>
        <a:xfrm>
          <a:off x="0" y="0"/>
          <a:ext cx="0" cy="0"/>
        </a:xfrm>
      </p:grpSpPr>
      <p:sp>
        <p:nvSpPr>
          <p:cNvPr id="194" name="矩形 193"/>
          <p:cNvSpPr/>
          <p:nvPr/>
        </p:nvSpPr>
        <p:spPr>
          <a:xfrm>
            <a:off x="0" y="434529"/>
            <a:ext cx="755576" cy="409030"/>
          </a:xfrm>
          <a:prstGeom prst="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95" name="TextBox 194"/>
          <p:cNvSpPr txBox="1"/>
          <p:nvPr/>
        </p:nvSpPr>
        <p:spPr>
          <a:xfrm>
            <a:off x="755576" y="360988"/>
            <a:ext cx="3168352" cy="518160"/>
          </a:xfrm>
          <a:prstGeom prst="rect">
            <a:avLst/>
          </a:prstGeom>
          <a:noFill/>
          <a:effectLst/>
        </p:spPr>
        <p:txBody>
          <a:bodyPr rtlCol="0" wrap="square">
            <a:spAutoFit/>
          </a:bodyPr>
          <a:lstStyle/>
          <a:p>
            <a:r>
              <a:rPr altLang="en-US" b="1" lang="zh-CN" sz="2800">
                <a:solidFill>
                  <a:schemeClr val="tx1">
                    <a:lumMod val="65000"/>
                    <a:lumOff val="35000"/>
                  </a:schemeClr>
                </a:solidFill>
                <a:latin charset="-122" pitchFamily="34" typeface="微软雅黑"/>
                <a:ea charset="-122" pitchFamily="34" typeface="微软雅黑"/>
              </a:rPr>
              <a:t>赠送相关矢量素材</a:t>
            </a:r>
          </a:p>
        </p:txBody>
      </p:sp>
      <p:grpSp>
        <p:nvGrpSpPr>
          <p:cNvPr id="202" name="组合 201"/>
          <p:cNvGrpSpPr/>
          <p:nvPr/>
        </p:nvGrpSpPr>
        <p:grpSpPr>
          <a:xfrm>
            <a:off x="1240011" y="1563688"/>
            <a:ext cx="412750" cy="412750"/>
            <a:chOff x="1520825" y="1563688"/>
            <a:chExt cx="412750" cy="412750"/>
          </a:xfrm>
        </p:grpSpPr>
        <p:sp>
          <p:nvSpPr>
            <p:cNvPr id="4" name="Freeform 6"/>
            <p:cNvSpPr>
              <a:spLocks noEditPoints="1"/>
            </p:cNvSpPr>
            <p:nvPr/>
          </p:nvSpPr>
          <p:spPr bwMode="auto">
            <a:xfrm>
              <a:off x="1520825" y="1868488"/>
              <a:ext cx="107950" cy="107950"/>
            </a:xfrm>
            <a:custGeom>
              <a:gdLst>
                <a:gd fmla="*/ 24 w 48" name="T0"/>
                <a:gd fmla="*/ 0 h 48" name="T1"/>
                <a:gd fmla="*/ 0 w 48" name="T2"/>
                <a:gd fmla="*/ 24 h 48" name="T3"/>
                <a:gd fmla="*/ 24 w 48" name="T4"/>
                <a:gd fmla="*/ 48 h 48" name="T5"/>
                <a:gd fmla="*/ 48 w 48" name="T6"/>
                <a:gd fmla="*/ 24 h 48" name="T7"/>
                <a:gd fmla="*/ 24 w 48" name="T8"/>
                <a:gd fmla="*/ 0 h 48" name="T9"/>
                <a:gd fmla="*/ 24 w 48" name="T10"/>
                <a:gd fmla="*/ 40 h 48" name="T11"/>
                <a:gd fmla="*/ 8 w 48" name="T12"/>
                <a:gd fmla="*/ 24 h 48" name="T13"/>
                <a:gd fmla="*/ 24 w 48" name="T14"/>
                <a:gd fmla="*/ 8 h 48" name="T15"/>
                <a:gd fmla="*/ 40 w 48" name="T16"/>
                <a:gd fmla="*/ 24 h 48" name="T17"/>
                <a:gd fmla="*/ 24 w 48" name="T18"/>
                <a:gd fmla="*/ 40 h 48" name="T1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b="b" l="0" r="r" t="0"/>
              <a:pathLst>
                <a:path h="48" w="48">
                  <a:moveTo>
                    <a:pt x="24" y="0"/>
                  </a:moveTo>
                  <a:cubicBezTo>
                    <a:pt x="11" y="0"/>
                    <a:pt x="0" y="11"/>
                    <a:pt x="0" y="24"/>
                  </a:cubicBezTo>
                  <a:cubicBezTo>
                    <a:pt x="0" y="38"/>
                    <a:pt x="11" y="48"/>
                    <a:pt x="24" y="48"/>
                  </a:cubicBezTo>
                  <a:cubicBezTo>
                    <a:pt x="37" y="48"/>
                    <a:pt x="48" y="38"/>
                    <a:pt x="48" y="24"/>
                  </a:cubicBezTo>
                  <a:cubicBezTo>
                    <a:pt x="48" y="11"/>
                    <a:pt x="37" y="0"/>
                    <a:pt x="24" y="0"/>
                  </a:cubicBezTo>
                  <a:close/>
                  <a:moveTo>
                    <a:pt x="24" y="40"/>
                  </a:moveTo>
                  <a:cubicBezTo>
                    <a:pt x="15" y="40"/>
                    <a:pt x="8" y="33"/>
                    <a:pt x="8" y="24"/>
                  </a:cubicBezTo>
                  <a:cubicBezTo>
                    <a:pt x="8" y="16"/>
                    <a:pt x="15" y="8"/>
                    <a:pt x="24" y="8"/>
                  </a:cubicBezTo>
                  <a:cubicBezTo>
                    <a:pt x="33" y="8"/>
                    <a:pt x="40" y="16"/>
                    <a:pt x="40" y="24"/>
                  </a:cubicBezTo>
                  <a:cubicBezTo>
                    <a:pt x="40" y="33"/>
                    <a:pt x="33" y="40"/>
                    <a:pt x="24" y="40"/>
                  </a:cubicBezTo>
                  <a:close/>
                </a:path>
              </a:pathLst>
            </a:custGeom>
            <a:solidFill>
              <a:srgbClr val="465B47"/>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5" name="Freeform 7"/>
            <p:cNvSpPr>
              <a:spLocks noEditPoints="1"/>
            </p:cNvSpPr>
            <p:nvPr/>
          </p:nvSpPr>
          <p:spPr bwMode="auto">
            <a:xfrm>
              <a:off x="1520825" y="1563688"/>
              <a:ext cx="107950" cy="107950"/>
            </a:xfrm>
            <a:custGeom>
              <a:gdLst>
                <a:gd fmla="*/ 24 w 48" name="T0"/>
                <a:gd fmla="*/ 0 h 48" name="T1"/>
                <a:gd fmla="*/ 0 w 48" name="T2"/>
                <a:gd fmla="*/ 24 h 48" name="T3"/>
                <a:gd fmla="*/ 24 w 48" name="T4"/>
                <a:gd fmla="*/ 48 h 48" name="T5"/>
                <a:gd fmla="*/ 48 w 48" name="T6"/>
                <a:gd fmla="*/ 24 h 48" name="T7"/>
                <a:gd fmla="*/ 24 w 48" name="T8"/>
                <a:gd fmla="*/ 0 h 48" name="T9"/>
                <a:gd fmla="*/ 24 w 48" name="T10"/>
                <a:gd fmla="*/ 40 h 48" name="T11"/>
                <a:gd fmla="*/ 8 w 48" name="T12"/>
                <a:gd fmla="*/ 24 h 48" name="T13"/>
                <a:gd fmla="*/ 24 w 48" name="T14"/>
                <a:gd fmla="*/ 8 h 48" name="T15"/>
                <a:gd fmla="*/ 40 w 48" name="T16"/>
                <a:gd fmla="*/ 24 h 48" name="T17"/>
                <a:gd fmla="*/ 24 w 48" name="T18"/>
                <a:gd fmla="*/ 40 h 48" name="T1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b="b" l="0" r="r" t="0"/>
              <a:pathLst>
                <a:path h="48" w="48">
                  <a:moveTo>
                    <a:pt x="24" y="0"/>
                  </a:moveTo>
                  <a:cubicBezTo>
                    <a:pt x="11" y="0"/>
                    <a:pt x="0" y="11"/>
                    <a:pt x="0" y="24"/>
                  </a:cubicBezTo>
                  <a:cubicBezTo>
                    <a:pt x="0" y="38"/>
                    <a:pt x="11" y="48"/>
                    <a:pt x="24" y="48"/>
                  </a:cubicBezTo>
                  <a:cubicBezTo>
                    <a:pt x="37" y="48"/>
                    <a:pt x="48" y="38"/>
                    <a:pt x="48" y="24"/>
                  </a:cubicBezTo>
                  <a:cubicBezTo>
                    <a:pt x="48" y="11"/>
                    <a:pt x="37" y="0"/>
                    <a:pt x="24" y="0"/>
                  </a:cubicBezTo>
                  <a:close/>
                  <a:moveTo>
                    <a:pt x="24" y="40"/>
                  </a:moveTo>
                  <a:cubicBezTo>
                    <a:pt x="15" y="40"/>
                    <a:pt x="8" y="33"/>
                    <a:pt x="8" y="24"/>
                  </a:cubicBezTo>
                  <a:cubicBezTo>
                    <a:pt x="8" y="16"/>
                    <a:pt x="15" y="8"/>
                    <a:pt x="24" y="8"/>
                  </a:cubicBezTo>
                  <a:cubicBezTo>
                    <a:pt x="33" y="8"/>
                    <a:pt x="40" y="16"/>
                    <a:pt x="40" y="24"/>
                  </a:cubicBezTo>
                  <a:cubicBezTo>
                    <a:pt x="40" y="33"/>
                    <a:pt x="33" y="40"/>
                    <a:pt x="24" y="40"/>
                  </a:cubicBezTo>
                  <a:close/>
                </a:path>
              </a:pathLst>
            </a:custGeom>
            <a:solidFill>
              <a:srgbClr val="465B47"/>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6" name="Freeform 8"/>
            <p:cNvSpPr>
              <a:spLocks noEditPoints="1"/>
            </p:cNvSpPr>
            <p:nvPr/>
          </p:nvSpPr>
          <p:spPr bwMode="auto">
            <a:xfrm>
              <a:off x="1520825" y="1716088"/>
              <a:ext cx="107950" cy="107950"/>
            </a:xfrm>
            <a:custGeom>
              <a:gdLst>
                <a:gd fmla="*/ 24 w 48" name="T0"/>
                <a:gd fmla="*/ 0 h 48" name="T1"/>
                <a:gd fmla="*/ 0 w 48" name="T2"/>
                <a:gd fmla="*/ 24 h 48" name="T3"/>
                <a:gd fmla="*/ 24 w 48" name="T4"/>
                <a:gd fmla="*/ 48 h 48" name="T5"/>
                <a:gd fmla="*/ 48 w 48" name="T6"/>
                <a:gd fmla="*/ 24 h 48" name="T7"/>
                <a:gd fmla="*/ 24 w 48" name="T8"/>
                <a:gd fmla="*/ 0 h 48" name="T9"/>
                <a:gd fmla="*/ 24 w 48" name="T10"/>
                <a:gd fmla="*/ 40 h 48" name="T11"/>
                <a:gd fmla="*/ 8 w 48" name="T12"/>
                <a:gd fmla="*/ 24 h 48" name="T13"/>
                <a:gd fmla="*/ 24 w 48" name="T14"/>
                <a:gd fmla="*/ 8 h 48" name="T15"/>
                <a:gd fmla="*/ 40 w 48" name="T16"/>
                <a:gd fmla="*/ 24 h 48" name="T17"/>
                <a:gd fmla="*/ 24 w 48" name="T18"/>
                <a:gd fmla="*/ 40 h 48" name="T1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b="b" l="0" r="r" t="0"/>
              <a:pathLst>
                <a:path h="48" w="48">
                  <a:moveTo>
                    <a:pt x="24" y="0"/>
                  </a:moveTo>
                  <a:cubicBezTo>
                    <a:pt x="11" y="0"/>
                    <a:pt x="0" y="11"/>
                    <a:pt x="0" y="24"/>
                  </a:cubicBezTo>
                  <a:cubicBezTo>
                    <a:pt x="0" y="37"/>
                    <a:pt x="11" y="48"/>
                    <a:pt x="24" y="48"/>
                  </a:cubicBezTo>
                  <a:cubicBezTo>
                    <a:pt x="37" y="48"/>
                    <a:pt x="48" y="37"/>
                    <a:pt x="48" y="24"/>
                  </a:cubicBezTo>
                  <a:cubicBezTo>
                    <a:pt x="48" y="11"/>
                    <a:pt x="37" y="0"/>
                    <a:pt x="24" y="0"/>
                  </a:cubicBezTo>
                  <a:close/>
                  <a:moveTo>
                    <a:pt x="24" y="40"/>
                  </a:moveTo>
                  <a:cubicBezTo>
                    <a:pt x="15" y="40"/>
                    <a:pt x="8" y="33"/>
                    <a:pt x="8" y="24"/>
                  </a:cubicBezTo>
                  <a:cubicBezTo>
                    <a:pt x="8" y="15"/>
                    <a:pt x="15" y="8"/>
                    <a:pt x="24" y="8"/>
                  </a:cubicBezTo>
                  <a:cubicBezTo>
                    <a:pt x="33" y="8"/>
                    <a:pt x="40" y="15"/>
                    <a:pt x="40" y="24"/>
                  </a:cubicBezTo>
                  <a:cubicBezTo>
                    <a:pt x="40" y="33"/>
                    <a:pt x="33" y="40"/>
                    <a:pt x="24" y="40"/>
                  </a:cubicBezTo>
                  <a:close/>
                </a:path>
              </a:pathLst>
            </a:custGeom>
            <a:solidFill>
              <a:srgbClr val="465B47"/>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7" name="Freeform 9"/>
            <p:cNvSpPr>
              <a:spLocks noEditPoints="1"/>
            </p:cNvSpPr>
            <p:nvPr/>
          </p:nvSpPr>
          <p:spPr bwMode="auto">
            <a:xfrm>
              <a:off x="1673225" y="1868488"/>
              <a:ext cx="107950" cy="107950"/>
            </a:xfrm>
            <a:custGeom>
              <a:gdLst>
                <a:gd fmla="*/ 24 w 48" name="T0"/>
                <a:gd fmla="*/ 0 h 48" name="T1"/>
                <a:gd fmla="*/ 0 w 48" name="T2"/>
                <a:gd fmla="*/ 24 h 48" name="T3"/>
                <a:gd fmla="*/ 24 w 48" name="T4"/>
                <a:gd fmla="*/ 48 h 48" name="T5"/>
                <a:gd fmla="*/ 48 w 48" name="T6"/>
                <a:gd fmla="*/ 24 h 48" name="T7"/>
                <a:gd fmla="*/ 24 w 48" name="T8"/>
                <a:gd fmla="*/ 0 h 48" name="T9"/>
                <a:gd fmla="*/ 24 w 48" name="T10"/>
                <a:gd fmla="*/ 40 h 48" name="T11"/>
                <a:gd fmla="*/ 8 w 48" name="T12"/>
                <a:gd fmla="*/ 24 h 48" name="T13"/>
                <a:gd fmla="*/ 24 w 48" name="T14"/>
                <a:gd fmla="*/ 8 h 48" name="T15"/>
                <a:gd fmla="*/ 40 w 48" name="T16"/>
                <a:gd fmla="*/ 24 h 48" name="T17"/>
                <a:gd fmla="*/ 24 w 48" name="T18"/>
                <a:gd fmla="*/ 40 h 48" name="T1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b="b" l="0" r="r" t="0"/>
              <a:pathLst>
                <a:path h="48" w="48">
                  <a:moveTo>
                    <a:pt x="24" y="0"/>
                  </a:moveTo>
                  <a:cubicBezTo>
                    <a:pt x="11" y="0"/>
                    <a:pt x="0" y="11"/>
                    <a:pt x="0" y="24"/>
                  </a:cubicBezTo>
                  <a:cubicBezTo>
                    <a:pt x="0" y="38"/>
                    <a:pt x="11" y="48"/>
                    <a:pt x="24" y="48"/>
                  </a:cubicBezTo>
                  <a:cubicBezTo>
                    <a:pt x="37" y="48"/>
                    <a:pt x="48" y="38"/>
                    <a:pt x="48" y="24"/>
                  </a:cubicBezTo>
                  <a:cubicBezTo>
                    <a:pt x="48" y="11"/>
                    <a:pt x="37" y="0"/>
                    <a:pt x="24" y="0"/>
                  </a:cubicBezTo>
                  <a:close/>
                  <a:moveTo>
                    <a:pt x="24" y="40"/>
                  </a:moveTo>
                  <a:cubicBezTo>
                    <a:pt x="15" y="40"/>
                    <a:pt x="8" y="33"/>
                    <a:pt x="8" y="24"/>
                  </a:cubicBezTo>
                  <a:cubicBezTo>
                    <a:pt x="8" y="16"/>
                    <a:pt x="15" y="8"/>
                    <a:pt x="24" y="8"/>
                  </a:cubicBezTo>
                  <a:cubicBezTo>
                    <a:pt x="33" y="8"/>
                    <a:pt x="40" y="16"/>
                    <a:pt x="40" y="24"/>
                  </a:cubicBezTo>
                  <a:cubicBezTo>
                    <a:pt x="40" y="33"/>
                    <a:pt x="33" y="40"/>
                    <a:pt x="24" y="40"/>
                  </a:cubicBezTo>
                  <a:close/>
                </a:path>
              </a:pathLst>
            </a:custGeom>
            <a:solidFill>
              <a:srgbClr val="465B47"/>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8" name="Freeform 10"/>
            <p:cNvSpPr>
              <a:spLocks noEditPoints="1"/>
            </p:cNvSpPr>
            <p:nvPr/>
          </p:nvSpPr>
          <p:spPr bwMode="auto">
            <a:xfrm>
              <a:off x="1673225" y="1563688"/>
              <a:ext cx="107950" cy="107950"/>
            </a:xfrm>
            <a:custGeom>
              <a:gdLst>
                <a:gd fmla="*/ 24 w 48" name="T0"/>
                <a:gd fmla="*/ 0 h 48" name="T1"/>
                <a:gd fmla="*/ 0 w 48" name="T2"/>
                <a:gd fmla="*/ 24 h 48" name="T3"/>
                <a:gd fmla="*/ 24 w 48" name="T4"/>
                <a:gd fmla="*/ 48 h 48" name="T5"/>
                <a:gd fmla="*/ 48 w 48" name="T6"/>
                <a:gd fmla="*/ 24 h 48" name="T7"/>
                <a:gd fmla="*/ 24 w 48" name="T8"/>
                <a:gd fmla="*/ 0 h 48" name="T9"/>
                <a:gd fmla="*/ 24 w 48" name="T10"/>
                <a:gd fmla="*/ 40 h 48" name="T11"/>
                <a:gd fmla="*/ 8 w 48" name="T12"/>
                <a:gd fmla="*/ 24 h 48" name="T13"/>
                <a:gd fmla="*/ 24 w 48" name="T14"/>
                <a:gd fmla="*/ 8 h 48" name="T15"/>
                <a:gd fmla="*/ 40 w 48" name="T16"/>
                <a:gd fmla="*/ 24 h 48" name="T17"/>
                <a:gd fmla="*/ 24 w 48" name="T18"/>
                <a:gd fmla="*/ 40 h 48" name="T1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b="b" l="0" r="r" t="0"/>
              <a:pathLst>
                <a:path h="48" w="48">
                  <a:moveTo>
                    <a:pt x="24" y="0"/>
                  </a:moveTo>
                  <a:cubicBezTo>
                    <a:pt x="11" y="0"/>
                    <a:pt x="0" y="11"/>
                    <a:pt x="0" y="24"/>
                  </a:cubicBezTo>
                  <a:cubicBezTo>
                    <a:pt x="0" y="38"/>
                    <a:pt x="11" y="48"/>
                    <a:pt x="24" y="48"/>
                  </a:cubicBezTo>
                  <a:cubicBezTo>
                    <a:pt x="37" y="48"/>
                    <a:pt x="48" y="38"/>
                    <a:pt x="48" y="24"/>
                  </a:cubicBezTo>
                  <a:cubicBezTo>
                    <a:pt x="48" y="11"/>
                    <a:pt x="37" y="0"/>
                    <a:pt x="24" y="0"/>
                  </a:cubicBezTo>
                  <a:close/>
                  <a:moveTo>
                    <a:pt x="24" y="40"/>
                  </a:moveTo>
                  <a:cubicBezTo>
                    <a:pt x="15" y="40"/>
                    <a:pt x="8" y="33"/>
                    <a:pt x="8" y="24"/>
                  </a:cubicBezTo>
                  <a:cubicBezTo>
                    <a:pt x="8" y="16"/>
                    <a:pt x="15" y="8"/>
                    <a:pt x="24" y="8"/>
                  </a:cubicBezTo>
                  <a:cubicBezTo>
                    <a:pt x="33" y="8"/>
                    <a:pt x="40" y="16"/>
                    <a:pt x="40" y="24"/>
                  </a:cubicBezTo>
                  <a:cubicBezTo>
                    <a:pt x="40" y="33"/>
                    <a:pt x="33" y="40"/>
                    <a:pt x="24" y="40"/>
                  </a:cubicBezTo>
                  <a:close/>
                </a:path>
              </a:pathLst>
            </a:custGeom>
            <a:solidFill>
              <a:srgbClr val="465B47"/>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9" name="Freeform 11"/>
            <p:cNvSpPr>
              <a:spLocks noEditPoints="1"/>
            </p:cNvSpPr>
            <p:nvPr/>
          </p:nvSpPr>
          <p:spPr bwMode="auto">
            <a:xfrm>
              <a:off x="1673225" y="1716088"/>
              <a:ext cx="107950" cy="107950"/>
            </a:xfrm>
            <a:custGeom>
              <a:gdLst>
                <a:gd fmla="*/ 24 w 48" name="T0"/>
                <a:gd fmla="*/ 0 h 48" name="T1"/>
                <a:gd fmla="*/ 0 w 48" name="T2"/>
                <a:gd fmla="*/ 24 h 48" name="T3"/>
                <a:gd fmla="*/ 24 w 48" name="T4"/>
                <a:gd fmla="*/ 48 h 48" name="T5"/>
                <a:gd fmla="*/ 48 w 48" name="T6"/>
                <a:gd fmla="*/ 24 h 48" name="T7"/>
                <a:gd fmla="*/ 24 w 48" name="T8"/>
                <a:gd fmla="*/ 0 h 48" name="T9"/>
                <a:gd fmla="*/ 24 w 48" name="T10"/>
                <a:gd fmla="*/ 40 h 48" name="T11"/>
                <a:gd fmla="*/ 8 w 48" name="T12"/>
                <a:gd fmla="*/ 24 h 48" name="T13"/>
                <a:gd fmla="*/ 24 w 48" name="T14"/>
                <a:gd fmla="*/ 8 h 48" name="T15"/>
                <a:gd fmla="*/ 40 w 48" name="T16"/>
                <a:gd fmla="*/ 24 h 48" name="T17"/>
                <a:gd fmla="*/ 24 w 48" name="T18"/>
                <a:gd fmla="*/ 40 h 48" name="T1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b="b" l="0" r="r" t="0"/>
              <a:pathLst>
                <a:path h="48" w="48">
                  <a:moveTo>
                    <a:pt x="24" y="0"/>
                  </a:moveTo>
                  <a:cubicBezTo>
                    <a:pt x="11" y="0"/>
                    <a:pt x="0" y="11"/>
                    <a:pt x="0" y="24"/>
                  </a:cubicBezTo>
                  <a:cubicBezTo>
                    <a:pt x="0" y="37"/>
                    <a:pt x="11" y="48"/>
                    <a:pt x="24" y="48"/>
                  </a:cubicBezTo>
                  <a:cubicBezTo>
                    <a:pt x="37" y="48"/>
                    <a:pt x="48" y="37"/>
                    <a:pt x="48" y="24"/>
                  </a:cubicBezTo>
                  <a:cubicBezTo>
                    <a:pt x="48" y="11"/>
                    <a:pt x="37" y="0"/>
                    <a:pt x="24" y="0"/>
                  </a:cubicBezTo>
                  <a:close/>
                  <a:moveTo>
                    <a:pt x="24" y="40"/>
                  </a:moveTo>
                  <a:cubicBezTo>
                    <a:pt x="15" y="40"/>
                    <a:pt x="8" y="33"/>
                    <a:pt x="8" y="24"/>
                  </a:cubicBezTo>
                  <a:cubicBezTo>
                    <a:pt x="8" y="15"/>
                    <a:pt x="15" y="8"/>
                    <a:pt x="24" y="8"/>
                  </a:cubicBezTo>
                  <a:cubicBezTo>
                    <a:pt x="33" y="8"/>
                    <a:pt x="40" y="15"/>
                    <a:pt x="40" y="24"/>
                  </a:cubicBezTo>
                  <a:cubicBezTo>
                    <a:pt x="40" y="33"/>
                    <a:pt x="33" y="40"/>
                    <a:pt x="24" y="40"/>
                  </a:cubicBezTo>
                  <a:close/>
                </a:path>
              </a:pathLst>
            </a:custGeom>
            <a:solidFill>
              <a:srgbClr val="465B47"/>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0" name="Freeform 12"/>
            <p:cNvSpPr>
              <a:spLocks noEditPoints="1"/>
            </p:cNvSpPr>
            <p:nvPr/>
          </p:nvSpPr>
          <p:spPr bwMode="auto">
            <a:xfrm>
              <a:off x="1825625" y="1868488"/>
              <a:ext cx="107950" cy="107950"/>
            </a:xfrm>
            <a:custGeom>
              <a:gdLst>
                <a:gd fmla="*/ 24 w 48" name="T0"/>
                <a:gd fmla="*/ 0 h 48" name="T1"/>
                <a:gd fmla="*/ 0 w 48" name="T2"/>
                <a:gd fmla="*/ 24 h 48" name="T3"/>
                <a:gd fmla="*/ 24 w 48" name="T4"/>
                <a:gd fmla="*/ 48 h 48" name="T5"/>
                <a:gd fmla="*/ 48 w 48" name="T6"/>
                <a:gd fmla="*/ 24 h 48" name="T7"/>
                <a:gd fmla="*/ 24 w 48" name="T8"/>
                <a:gd fmla="*/ 0 h 48" name="T9"/>
                <a:gd fmla="*/ 24 w 48" name="T10"/>
                <a:gd fmla="*/ 40 h 48" name="T11"/>
                <a:gd fmla="*/ 8 w 48" name="T12"/>
                <a:gd fmla="*/ 24 h 48" name="T13"/>
                <a:gd fmla="*/ 24 w 48" name="T14"/>
                <a:gd fmla="*/ 8 h 48" name="T15"/>
                <a:gd fmla="*/ 40 w 48" name="T16"/>
                <a:gd fmla="*/ 24 h 48" name="T17"/>
                <a:gd fmla="*/ 24 w 48" name="T18"/>
                <a:gd fmla="*/ 40 h 48" name="T1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b="b" l="0" r="r" t="0"/>
              <a:pathLst>
                <a:path h="48" w="48">
                  <a:moveTo>
                    <a:pt x="24" y="0"/>
                  </a:moveTo>
                  <a:cubicBezTo>
                    <a:pt x="11" y="0"/>
                    <a:pt x="0" y="11"/>
                    <a:pt x="0" y="24"/>
                  </a:cubicBezTo>
                  <a:cubicBezTo>
                    <a:pt x="0" y="38"/>
                    <a:pt x="11" y="48"/>
                    <a:pt x="24" y="48"/>
                  </a:cubicBezTo>
                  <a:cubicBezTo>
                    <a:pt x="37" y="48"/>
                    <a:pt x="48" y="38"/>
                    <a:pt x="48" y="24"/>
                  </a:cubicBezTo>
                  <a:cubicBezTo>
                    <a:pt x="48" y="11"/>
                    <a:pt x="37" y="0"/>
                    <a:pt x="24" y="0"/>
                  </a:cubicBezTo>
                  <a:close/>
                  <a:moveTo>
                    <a:pt x="24" y="40"/>
                  </a:moveTo>
                  <a:cubicBezTo>
                    <a:pt x="15" y="40"/>
                    <a:pt x="8" y="33"/>
                    <a:pt x="8" y="24"/>
                  </a:cubicBezTo>
                  <a:cubicBezTo>
                    <a:pt x="8" y="16"/>
                    <a:pt x="15" y="8"/>
                    <a:pt x="24" y="8"/>
                  </a:cubicBezTo>
                  <a:cubicBezTo>
                    <a:pt x="33" y="8"/>
                    <a:pt x="40" y="16"/>
                    <a:pt x="40" y="24"/>
                  </a:cubicBezTo>
                  <a:cubicBezTo>
                    <a:pt x="40" y="33"/>
                    <a:pt x="33" y="40"/>
                    <a:pt x="24" y="40"/>
                  </a:cubicBezTo>
                  <a:close/>
                </a:path>
              </a:pathLst>
            </a:custGeom>
            <a:solidFill>
              <a:srgbClr val="465B47"/>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1" name="Freeform 13"/>
            <p:cNvSpPr>
              <a:spLocks noEditPoints="1"/>
            </p:cNvSpPr>
            <p:nvPr/>
          </p:nvSpPr>
          <p:spPr bwMode="auto">
            <a:xfrm>
              <a:off x="1825625" y="1563688"/>
              <a:ext cx="107950" cy="107950"/>
            </a:xfrm>
            <a:custGeom>
              <a:gdLst>
                <a:gd fmla="*/ 24 w 48" name="T0"/>
                <a:gd fmla="*/ 48 h 48" name="T1"/>
                <a:gd fmla="*/ 48 w 48" name="T2"/>
                <a:gd fmla="*/ 24 h 48" name="T3"/>
                <a:gd fmla="*/ 24 w 48" name="T4"/>
                <a:gd fmla="*/ 0 h 48" name="T5"/>
                <a:gd fmla="*/ 0 w 48" name="T6"/>
                <a:gd fmla="*/ 24 h 48" name="T7"/>
                <a:gd fmla="*/ 24 w 48" name="T8"/>
                <a:gd fmla="*/ 48 h 48" name="T9"/>
                <a:gd fmla="*/ 24 w 48" name="T10"/>
                <a:gd fmla="*/ 8 h 48" name="T11"/>
                <a:gd fmla="*/ 40 w 48" name="T12"/>
                <a:gd fmla="*/ 24 h 48" name="T13"/>
                <a:gd fmla="*/ 24 w 48" name="T14"/>
                <a:gd fmla="*/ 40 h 48" name="T15"/>
                <a:gd fmla="*/ 8 w 48" name="T16"/>
                <a:gd fmla="*/ 24 h 48" name="T17"/>
                <a:gd fmla="*/ 24 w 48" name="T18"/>
                <a:gd fmla="*/ 8 h 48" name="T1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b="b" l="0" r="r" t="0"/>
              <a:pathLst>
                <a:path h="48" w="48">
                  <a:moveTo>
                    <a:pt x="24" y="48"/>
                  </a:moveTo>
                  <a:cubicBezTo>
                    <a:pt x="37" y="48"/>
                    <a:pt x="48" y="38"/>
                    <a:pt x="48" y="24"/>
                  </a:cubicBezTo>
                  <a:cubicBezTo>
                    <a:pt x="48" y="11"/>
                    <a:pt x="37" y="0"/>
                    <a:pt x="24" y="0"/>
                  </a:cubicBezTo>
                  <a:cubicBezTo>
                    <a:pt x="11" y="0"/>
                    <a:pt x="0" y="11"/>
                    <a:pt x="0" y="24"/>
                  </a:cubicBezTo>
                  <a:cubicBezTo>
                    <a:pt x="0" y="38"/>
                    <a:pt x="11" y="48"/>
                    <a:pt x="24" y="48"/>
                  </a:cubicBezTo>
                  <a:close/>
                  <a:moveTo>
                    <a:pt x="24" y="8"/>
                  </a:moveTo>
                  <a:cubicBezTo>
                    <a:pt x="33" y="8"/>
                    <a:pt x="40" y="16"/>
                    <a:pt x="40" y="24"/>
                  </a:cubicBezTo>
                  <a:cubicBezTo>
                    <a:pt x="40" y="33"/>
                    <a:pt x="33" y="40"/>
                    <a:pt x="24" y="40"/>
                  </a:cubicBezTo>
                  <a:cubicBezTo>
                    <a:pt x="15" y="40"/>
                    <a:pt x="8" y="33"/>
                    <a:pt x="8" y="24"/>
                  </a:cubicBezTo>
                  <a:cubicBezTo>
                    <a:pt x="8" y="16"/>
                    <a:pt x="15" y="8"/>
                    <a:pt x="24" y="8"/>
                  </a:cubicBezTo>
                  <a:close/>
                </a:path>
              </a:pathLst>
            </a:custGeom>
            <a:solidFill>
              <a:srgbClr val="465B47"/>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2" name="Freeform 14"/>
            <p:cNvSpPr>
              <a:spLocks noEditPoints="1"/>
            </p:cNvSpPr>
            <p:nvPr/>
          </p:nvSpPr>
          <p:spPr bwMode="auto">
            <a:xfrm>
              <a:off x="1825625" y="1716088"/>
              <a:ext cx="107950" cy="107950"/>
            </a:xfrm>
            <a:custGeom>
              <a:gdLst>
                <a:gd fmla="*/ 24 w 48" name="T0"/>
                <a:gd fmla="*/ 0 h 48" name="T1"/>
                <a:gd fmla="*/ 0 w 48" name="T2"/>
                <a:gd fmla="*/ 24 h 48" name="T3"/>
                <a:gd fmla="*/ 24 w 48" name="T4"/>
                <a:gd fmla="*/ 48 h 48" name="T5"/>
                <a:gd fmla="*/ 48 w 48" name="T6"/>
                <a:gd fmla="*/ 24 h 48" name="T7"/>
                <a:gd fmla="*/ 24 w 48" name="T8"/>
                <a:gd fmla="*/ 0 h 48" name="T9"/>
                <a:gd fmla="*/ 24 w 48" name="T10"/>
                <a:gd fmla="*/ 40 h 48" name="T11"/>
                <a:gd fmla="*/ 8 w 48" name="T12"/>
                <a:gd fmla="*/ 24 h 48" name="T13"/>
                <a:gd fmla="*/ 24 w 48" name="T14"/>
                <a:gd fmla="*/ 8 h 48" name="T15"/>
                <a:gd fmla="*/ 40 w 48" name="T16"/>
                <a:gd fmla="*/ 24 h 48" name="T17"/>
                <a:gd fmla="*/ 24 w 48" name="T18"/>
                <a:gd fmla="*/ 40 h 48" name="T1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b="b" l="0" r="r" t="0"/>
              <a:pathLst>
                <a:path h="48" w="48">
                  <a:moveTo>
                    <a:pt x="24" y="0"/>
                  </a:moveTo>
                  <a:cubicBezTo>
                    <a:pt x="11" y="0"/>
                    <a:pt x="0" y="11"/>
                    <a:pt x="0" y="24"/>
                  </a:cubicBezTo>
                  <a:cubicBezTo>
                    <a:pt x="0" y="37"/>
                    <a:pt x="11" y="48"/>
                    <a:pt x="24" y="48"/>
                  </a:cubicBezTo>
                  <a:cubicBezTo>
                    <a:pt x="37" y="48"/>
                    <a:pt x="48" y="37"/>
                    <a:pt x="48" y="24"/>
                  </a:cubicBezTo>
                  <a:cubicBezTo>
                    <a:pt x="48" y="11"/>
                    <a:pt x="37" y="0"/>
                    <a:pt x="24" y="0"/>
                  </a:cubicBezTo>
                  <a:close/>
                  <a:moveTo>
                    <a:pt x="24" y="40"/>
                  </a:moveTo>
                  <a:cubicBezTo>
                    <a:pt x="15" y="40"/>
                    <a:pt x="8" y="33"/>
                    <a:pt x="8" y="24"/>
                  </a:cubicBezTo>
                  <a:cubicBezTo>
                    <a:pt x="8" y="15"/>
                    <a:pt x="15" y="8"/>
                    <a:pt x="24" y="8"/>
                  </a:cubicBezTo>
                  <a:cubicBezTo>
                    <a:pt x="33" y="8"/>
                    <a:pt x="40" y="15"/>
                    <a:pt x="40" y="24"/>
                  </a:cubicBezTo>
                  <a:cubicBezTo>
                    <a:pt x="40" y="33"/>
                    <a:pt x="33" y="40"/>
                    <a:pt x="24" y="40"/>
                  </a:cubicBezTo>
                  <a:close/>
                </a:path>
              </a:pathLst>
            </a:custGeom>
            <a:solidFill>
              <a:srgbClr val="465B47"/>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grpSp>
      <p:grpSp>
        <p:nvGrpSpPr>
          <p:cNvPr id="206" name="组合 205"/>
          <p:cNvGrpSpPr/>
          <p:nvPr/>
        </p:nvGrpSpPr>
        <p:grpSpPr>
          <a:xfrm>
            <a:off x="2133189" y="1497013"/>
            <a:ext cx="304800" cy="536575"/>
            <a:chOff x="2382838" y="1497013"/>
            <a:chExt cx="304800" cy="536575"/>
          </a:xfrm>
        </p:grpSpPr>
        <p:sp>
          <p:nvSpPr>
            <p:cNvPr id="13" name="Freeform 15"/>
            <p:cNvSpPr>
              <a:spLocks noEditPoints="1"/>
            </p:cNvSpPr>
            <p:nvPr/>
          </p:nvSpPr>
          <p:spPr bwMode="auto">
            <a:xfrm>
              <a:off x="2436813" y="1497013"/>
              <a:ext cx="198438" cy="376238"/>
            </a:xfrm>
            <a:custGeom>
              <a:gdLst>
                <a:gd fmla="*/ 44 w 88" name="T0"/>
                <a:gd fmla="*/ 168 h 168" name="T1"/>
                <a:gd fmla="*/ 88 w 88" name="T2"/>
                <a:gd fmla="*/ 124 h 168" name="T3"/>
                <a:gd fmla="*/ 88 w 88" name="T4"/>
                <a:gd fmla="*/ 44 h 168" name="T5"/>
                <a:gd fmla="*/ 44 w 88" name="T6"/>
                <a:gd fmla="*/ 0 h 168" name="T7"/>
                <a:gd fmla="*/ 0 w 88" name="T8"/>
                <a:gd fmla="*/ 44 h 168" name="T9"/>
                <a:gd fmla="*/ 0 w 88" name="T10"/>
                <a:gd fmla="*/ 124 h 168" name="T11"/>
                <a:gd fmla="*/ 44 w 88" name="T12"/>
                <a:gd fmla="*/ 168 h 168" name="T13"/>
                <a:gd fmla="*/ 8 w 88" name="T14"/>
                <a:gd fmla="*/ 44 h 168" name="T15"/>
                <a:gd fmla="*/ 44 w 88" name="T16"/>
                <a:gd fmla="*/ 8 h 168" name="T17"/>
                <a:gd fmla="*/ 80 w 88" name="T18"/>
                <a:gd fmla="*/ 44 h 168" name="T19"/>
                <a:gd fmla="*/ 80 w 88" name="T20"/>
                <a:gd fmla="*/ 124 h 168" name="T21"/>
                <a:gd fmla="*/ 44 w 88" name="T22"/>
                <a:gd fmla="*/ 160 h 168" name="T23"/>
                <a:gd fmla="*/ 8 w 88" name="T24"/>
                <a:gd fmla="*/ 124 h 168" name="T25"/>
                <a:gd fmla="*/ 8 w 88" name="T26"/>
                <a:gd fmla="*/ 44 h 168" name="T2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b="b" l="0" r="r" t="0"/>
              <a:pathLst>
                <a:path h="168" w="88">
                  <a:moveTo>
                    <a:pt x="44" y="168"/>
                  </a:moveTo>
                  <a:cubicBezTo>
                    <a:pt x="68" y="168"/>
                    <a:pt x="88" y="148"/>
                    <a:pt x="88" y="124"/>
                  </a:cubicBezTo>
                  <a:cubicBezTo>
                    <a:pt x="88" y="44"/>
                    <a:pt x="88" y="44"/>
                    <a:pt x="88" y="44"/>
                  </a:cubicBezTo>
                  <a:cubicBezTo>
                    <a:pt x="88" y="19"/>
                    <a:pt x="68" y="0"/>
                    <a:pt x="44" y="0"/>
                  </a:cubicBezTo>
                  <a:cubicBezTo>
                    <a:pt x="19" y="0"/>
                    <a:pt x="0" y="19"/>
                    <a:pt x="0" y="44"/>
                  </a:cubicBezTo>
                  <a:cubicBezTo>
                    <a:pt x="0" y="124"/>
                    <a:pt x="0" y="124"/>
                    <a:pt x="0" y="124"/>
                  </a:cubicBezTo>
                  <a:cubicBezTo>
                    <a:pt x="0" y="148"/>
                    <a:pt x="19" y="168"/>
                    <a:pt x="44" y="168"/>
                  </a:cubicBezTo>
                  <a:close/>
                  <a:moveTo>
                    <a:pt x="8" y="44"/>
                  </a:moveTo>
                  <a:cubicBezTo>
                    <a:pt x="8" y="24"/>
                    <a:pt x="24" y="8"/>
                    <a:pt x="44" y="8"/>
                  </a:cubicBezTo>
                  <a:cubicBezTo>
                    <a:pt x="64" y="8"/>
                    <a:pt x="80" y="24"/>
                    <a:pt x="80" y="44"/>
                  </a:cubicBezTo>
                  <a:cubicBezTo>
                    <a:pt x="80" y="124"/>
                    <a:pt x="80" y="124"/>
                    <a:pt x="80" y="124"/>
                  </a:cubicBezTo>
                  <a:cubicBezTo>
                    <a:pt x="80" y="143"/>
                    <a:pt x="64" y="160"/>
                    <a:pt x="44" y="160"/>
                  </a:cubicBezTo>
                  <a:cubicBezTo>
                    <a:pt x="24" y="160"/>
                    <a:pt x="8" y="143"/>
                    <a:pt x="8" y="124"/>
                  </a:cubicBezTo>
                  <a:lnTo>
                    <a:pt x="8" y="44"/>
                  </a:lnTo>
                  <a:close/>
                </a:path>
              </a:pathLst>
            </a:custGeom>
            <a:solidFill>
              <a:srgbClr val="465B47"/>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4" name="Freeform 16"/>
            <p:cNvSpPr/>
            <p:nvPr/>
          </p:nvSpPr>
          <p:spPr bwMode="auto">
            <a:xfrm>
              <a:off x="2382838" y="1684338"/>
              <a:ext cx="304800" cy="349250"/>
            </a:xfrm>
            <a:custGeom>
              <a:gdLst>
                <a:gd fmla="*/ 128 w 136" name="T0"/>
                <a:gd fmla="*/ 0 h 156" name="T1"/>
                <a:gd fmla="*/ 128 w 136" name="T2"/>
                <a:gd fmla="*/ 40 h 156" name="T3"/>
                <a:gd fmla="*/ 68 w 136" name="T4"/>
                <a:gd fmla="*/ 100 h 156" name="T5"/>
                <a:gd fmla="*/ 8 w 136" name="T6"/>
                <a:gd fmla="*/ 40 h 156" name="T7"/>
                <a:gd fmla="*/ 8 w 136" name="T8"/>
                <a:gd fmla="*/ 0 h 156" name="T9"/>
                <a:gd fmla="*/ 0 w 136" name="T10"/>
                <a:gd fmla="*/ 0 h 156" name="T11"/>
                <a:gd fmla="*/ 0 w 136" name="T12"/>
                <a:gd fmla="*/ 40 h 156" name="T13"/>
                <a:gd fmla="*/ 64 w 136" name="T14"/>
                <a:gd fmla="*/ 107 h 156" name="T15"/>
                <a:gd fmla="*/ 64 w 136" name="T16"/>
                <a:gd fmla="*/ 107 h 156" name="T17"/>
                <a:gd fmla="*/ 64 w 136" name="T18"/>
                <a:gd fmla="*/ 148 h 156" name="T19"/>
                <a:gd fmla="*/ 28 w 136" name="T20"/>
                <a:gd fmla="*/ 148 h 156" name="T21"/>
                <a:gd fmla="*/ 28 w 136" name="T22"/>
                <a:gd fmla="*/ 156 h 156" name="T23"/>
                <a:gd fmla="*/ 108 w 136" name="T24"/>
                <a:gd fmla="*/ 156 h 156" name="T25"/>
                <a:gd fmla="*/ 108 w 136" name="T26"/>
                <a:gd fmla="*/ 148 h 156" name="T27"/>
                <a:gd fmla="*/ 72 w 136" name="T28"/>
                <a:gd fmla="*/ 148 h 156" name="T29"/>
                <a:gd fmla="*/ 72 w 136" name="T30"/>
                <a:gd fmla="*/ 107 h 156" name="T31"/>
                <a:gd fmla="*/ 71 w 136" name="T32"/>
                <a:gd fmla="*/ 107 h 156" name="T33"/>
                <a:gd fmla="*/ 136 w 136" name="T34"/>
                <a:gd fmla="*/ 40 h 156" name="T35"/>
                <a:gd fmla="*/ 136 w 136" name="T36"/>
                <a:gd fmla="*/ 0 h 156" name="T37"/>
                <a:gd fmla="*/ 128 w 136" name="T38"/>
                <a:gd fmla="*/ 0 h 156" name="T3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b="b" l="0" r="r" t="0"/>
              <a:pathLst>
                <a:path h="156" w="136">
                  <a:moveTo>
                    <a:pt x="128" y="0"/>
                  </a:moveTo>
                  <a:cubicBezTo>
                    <a:pt x="128" y="40"/>
                    <a:pt x="128" y="40"/>
                    <a:pt x="128" y="40"/>
                  </a:cubicBezTo>
                  <a:cubicBezTo>
                    <a:pt x="128" y="73"/>
                    <a:pt x="101" y="100"/>
                    <a:pt x="68" y="100"/>
                  </a:cubicBezTo>
                  <a:cubicBezTo>
                    <a:pt x="35" y="100"/>
                    <a:pt x="8" y="73"/>
                    <a:pt x="8" y="40"/>
                  </a:cubicBezTo>
                  <a:cubicBezTo>
                    <a:pt x="8" y="0"/>
                    <a:pt x="8" y="0"/>
                    <a:pt x="8" y="0"/>
                  </a:cubicBezTo>
                  <a:cubicBezTo>
                    <a:pt x="0" y="0"/>
                    <a:pt x="0" y="0"/>
                    <a:pt x="0" y="0"/>
                  </a:cubicBezTo>
                  <a:cubicBezTo>
                    <a:pt x="0" y="40"/>
                    <a:pt x="0" y="40"/>
                    <a:pt x="0" y="40"/>
                  </a:cubicBezTo>
                  <a:cubicBezTo>
                    <a:pt x="0" y="76"/>
                    <a:pt x="28" y="106"/>
                    <a:pt x="64" y="107"/>
                  </a:cubicBezTo>
                  <a:cubicBezTo>
                    <a:pt x="64" y="107"/>
                    <a:pt x="64" y="107"/>
                    <a:pt x="64" y="107"/>
                  </a:cubicBezTo>
                  <a:cubicBezTo>
                    <a:pt x="64" y="148"/>
                    <a:pt x="64" y="148"/>
                    <a:pt x="64" y="148"/>
                  </a:cubicBezTo>
                  <a:cubicBezTo>
                    <a:pt x="28" y="148"/>
                    <a:pt x="28" y="148"/>
                    <a:pt x="28" y="148"/>
                  </a:cubicBezTo>
                  <a:cubicBezTo>
                    <a:pt x="28" y="156"/>
                    <a:pt x="28" y="156"/>
                    <a:pt x="28" y="156"/>
                  </a:cubicBezTo>
                  <a:cubicBezTo>
                    <a:pt x="108" y="156"/>
                    <a:pt x="108" y="156"/>
                    <a:pt x="108" y="156"/>
                  </a:cubicBezTo>
                  <a:cubicBezTo>
                    <a:pt x="108" y="148"/>
                    <a:pt x="108" y="148"/>
                    <a:pt x="108" y="148"/>
                  </a:cubicBezTo>
                  <a:cubicBezTo>
                    <a:pt x="72" y="148"/>
                    <a:pt x="72" y="148"/>
                    <a:pt x="72" y="148"/>
                  </a:cubicBezTo>
                  <a:cubicBezTo>
                    <a:pt x="72" y="107"/>
                    <a:pt x="72" y="107"/>
                    <a:pt x="72" y="107"/>
                  </a:cubicBezTo>
                  <a:cubicBezTo>
                    <a:pt x="71" y="107"/>
                    <a:pt x="71" y="107"/>
                    <a:pt x="71" y="107"/>
                  </a:cubicBezTo>
                  <a:cubicBezTo>
                    <a:pt x="107" y="106"/>
                    <a:pt x="136" y="76"/>
                    <a:pt x="136" y="40"/>
                  </a:cubicBezTo>
                  <a:cubicBezTo>
                    <a:pt x="136" y="0"/>
                    <a:pt x="136" y="0"/>
                    <a:pt x="136" y="0"/>
                  </a:cubicBezTo>
                  <a:lnTo>
                    <a:pt x="128" y="0"/>
                  </a:lnTo>
                  <a:close/>
                </a:path>
              </a:pathLst>
            </a:custGeom>
            <a:solidFill>
              <a:srgbClr val="465B47"/>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grpSp>
      <p:grpSp>
        <p:nvGrpSpPr>
          <p:cNvPr id="209" name="组合 208"/>
          <p:cNvGrpSpPr/>
          <p:nvPr/>
        </p:nvGrpSpPr>
        <p:grpSpPr>
          <a:xfrm>
            <a:off x="2918417" y="1492250"/>
            <a:ext cx="250825" cy="538163"/>
            <a:chOff x="3217863" y="1492250"/>
            <a:chExt cx="250825" cy="538163"/>
          </a:xfrm>
        </p:grpSpPr>
        <p:sp>
          <p:nvSpPr>
            <p:cNvPr id="15" name="Freeform 17"/>
            <p:cNvSpPr>
              <a:spLocks noEditPoints="1"/>
            </p:cNvSpPr>
            <p:nvPr/>
          </p:nvSpPr>
          <p:spPr bwMode="auto">
            <a:xfrm>
              <a:off x="3217863" y="1492250"/>
              <a:ext cx="250825" cy="538163"/>
            </a:xfrm>
            <a:custGeom>
              <a:gdLst>
                <a:gd fmla="*/ 0 w 158" name="T0"/>
                <a:gd fmla="*/ 0 h 339" name="T1"/>
                <a:gd fmla="*/ 0 w 158" name="T2"/>
                <a:gd fmla="*/ 34 h 339" name="T3"/>
                <a:gd fmla="*/ 39 w 158" name="T4"/>
                <a:gd fmla="*/ 102 h 339" name="T5"/>
                <a:gd fmla="*/ 39 w 158" name="T6"/>
                <a:gd fmla="*/ 339 h 339" name="T7"/>
                <a:gd fmla="*/ 118 w 158" name="T8"/>
                <a:gd fmla="*/ 339 h 339" name="T9"/>
                <a:gd fmla="*/ 118 w 158" name="T10"/>
                <a:gd fmla="*/ 102 h 339" name="T11"/>
                <a:gd fmla="*/ 158 w 158" name="T12"/>
                <a:gd fmla="*/ 34 h 339" name="T13"/>
                <a:gd fmla="*/ 158 w 158" name="T14"/>
                <a:gd fmla="*/ 0 h 339" name="T15"/>
                <a:gd fmla="*/ 0 w 158" name="T16"/>
                <a:gd fmla="*/ 0 h 339" name="T17"/>
                <a:gd fmla="*/ 11 w 158" name="T18"/>
                <a:gd fmla="*/ 11 h 339" name="T19"/>
                <a:gd fmla="*/ 146 w 158" name="T20"/>
                <a:gd fmla="*/ 11 h 339" name="T21"/>
                <a:gd fmla="*/ 146 w 158" name="T22"/>
                <a:gd fmla="*/ 31 h 339" name="T23"/>
                <a:gd fmla="*/ 145 w 158" name="T24"/>
                <a:gd fmla="*/ 34 h 339" name="T25"/>
                <a:gd fmla="*/ 14 w 158" name="T26"/>
                <a:gd fmla="*/ 34 h 339" name="T27"/>
                <a:gd fmla="*/ 11 w 158" name="T28"/>
                <a:gd fmla="*/ 31 h 339" name="T29"/>
                <a:gd fmla="*/ 11 w 158" name="T30"/>
                <a:gd fmla="*/ 11 h 339" name="T31"/>
                <a:gd fmla="*/ 50 w 158" name="T32"/>
                <a:gd fmla="*/ 327 h 339" name="T33"/>
                <a:gd fmla="*/ 50 w 158" name="T34"/>
                <a:gd fmla="*/ 305 h 339" name="T35"/>
                <a:gd fmla="*/ 107 w 158" name="T36"/>
                <a:gd fmla="*/ 305 h 339" name="T37"/>
                <a:gd fmla="*/ 107 w 158" name="T38"/>
                <a:gd fmla="*/ 327 h 339" name="T39"/>
                <a:gd fmla="*/ 50 w 158" name="T40"/>
                <a:gd fmla="*/ 327 h 339" name="T41"/>
                <a:gd fmla="*/ 108 w 158" name="T42"/>
                <a:gd fmla="*/ 96 h 339" name="T43"/>
                <a:gd fmla="*/ 107 w 158" name="T44"/>
                <a:gd fmla="*/ 99 h 339" name="T45"/>
                <a:gd fmla="*/ 107 w 158" name="T46"/>
                <a:gd fmla="*/ 102 h 339" name="T47"/>
                <a:gd fmla="*/ 107 w 158" name="T48"/>
                <a:gd fmla="*/ 293 h 339" name="T49"/>
                <a:gd fmla="*/ 50 w 158" name="T50"/>
                <a:gd fmla="*/ 293 h 339" name="T51"/>
                <a:gd fmla="*/ 50 w 158" name="T52"/>
                <a:gd fmla="*/ 102 h 339" name="T53"/>
                <a:gd fmla="*/ 50 w 158" name="T54"/>
                <a:gd fmla="*/ 99 h 339" name="T55"/>
                <a:gd fmla="*/ 49 w 158" name="T56"/>
                <a:gd fmla="*/ 96 h 339" name="T57"/>
                <a:gd fmla="*/ 19 w 158" name="T58"/>
                <a:gd fmla="*/ 45 h 339" name="T59"/>
                <a:gd fmla="*/ 138 w 158" name="T60"/>
                <a:gd fmla="*/ 45 h 339" name="T61"/>
                <a:gd fmla="*/ 108 w 158" name="T62"/>
                <a:gd fmla="*/ 96 h 339" name="T6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b="b" l="0" r="r" t="0"/>
              <a:pathLst>
                <a:path h="339" w="158">
                  <a:moveTo>
                    <a:pt x="0" y="0"/>
                  </a:moveTo>
                  <a:lnTo>
                    <a:pt x="0" y="34"/>
                  </a:lnTo>
                  <a:lnTo>
                    <a:pt x="39" y="102"/>
                  </a:lnTo>
                  <a:lnTo>
                    <a:pt x="39" y="339"/>
                  </a:lnTo>
                  <a:lnTo>
                    <a:pt x="118" y="339"/>
                  </a:lnTo>
                  <a:lnTo>
                    <a:pt x="118" y="102"/>
                  </a:lnTo>
                  <a:lnTo>
                    <a:pt x="158" y="34"/>
                  </a:lnTo>
                  <a:lnTo>
                    <a:pt x="158" y="0"/>
                  </a:lnTo>
                  <a:lnTo>
                    <a:pt x="0" y="0"/>
                  </a:lnTo>
                  <a:close/>
                  <a:moveTo>
                    <a:pt x="11" y="11"/>
                  </a:moveTo>
                  <a:lnTo>
                    <a:pt x="146" y="11"/>
                  </a:lnTo>
                  <a:lnTo>
                    <a:pt x="146" y="31"/>
                  </a:lnTo>
                  <a:lnTo>
                    <a:pt x="145" y="34"/>
                  </a:lnTo>
                  <a:lnTo>
                    <a:pt x="14" y="34"/>
                  </a:lnTo>
                  <a:lnTo>
                    <a:pt x="11" y="31"/>
                  </a:lnTo>
                  <a:lnTo>
                    <a:pt x="11" y="11"/>
                  </a:lnTo>
                  <a:close/>
                  <a:moveTo>
                    <a:pt x="50" y="327"/>
                  </a:moveTo>
                  <a:lnTo>
                    <a:pt x="50" y="305"/>
                  </a:lnTo>
                  <a:lnTo>
                    <a:pt x="107" y="305"/>
                  </a:lnTo>
                  <a:lnTo>
                    <a:pt x="107" y="327"/>
                  </a:lnTo>
                  <a:lnTo>
                    <a:pt x="50" y="327"/>
                  </a:lnTo>
                  <a:close/>
                  <a:moveTo>
                    <a:pt x="108" y="96"/>
                  </a:moveTo>
                  <a:lnTo>
                    <a:pt x="107" y="99"/>
                  </a:lnTo>
                  <a:lnTo>
                    <a:pt x="107" y="102"/>
                  </a:lnTo>
                  <a:lnTo>
                    <a:pt x="107" y="293"/>
                  </a:lnTo>
                  <a:lnTo>
                    <a:pt x="50" y="293"/>
                  </a:lnTo>
                  <a:lnTo>
                    <a:pt x="50" y="102"/>
                  </a:lnTo>
                  <a:lnTo>
                    <a:pt x="50" y="99"/>
                  </a:lnTo>
                  <a:lnTo>
                    <a:pt x="49" y="96"/>
                  </a:lnTo>
                  <a:lnTo>
                    <a:pt x="19" y="45"/>
                  </a:lnTo>
                  <a:lnTo>
                    <a:pt x="138" y="45"/>
                  </a:lnTo>
                  <a:lnTo>
                    <a:pt x="108" y="96"/>
                  </a:lnTo>
                  <a:close/>
                </a:path>
              </a:pathLst>
            </a:custGeom>
            <a:solidFill>
              <a:srgbClr val="465B47"/>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6" name="Freeform 18"/>
            <p:cNvSpPr>
              <a:spLocks noEditPoints="1"/>
            </p:cNvSpPr>
            <p:nvPr/>
          </p:nvSpPr>
          <p:spPr bwMode="auto">
            <a:xfrm>
              <a:off x="3316288" y="1743075"/>
              <a:ext cx="53975" cy="88900"/>
            </a:xfrm>
            <a:custGeom>
              <a:gdLst>
                <a:gd fmla="*/ 12 w 24" name="T0"/>
                <a:gd fmla="*/ 0 h 40" name="T1"/>
                <a:gd fmla="*/ 0 w 24" name="T2"/>
                <a:gd fmla="*/ 12 h 40" name="T3"/>
                <a:gd fmla="*/ 0 w 24" name="T4"/>
                <a:gd fmla="*/ 28 h 40" name="T5"/>
                <a:gd fmla="*/ 12 w 24" name="T6"/>
                <a:gd fmla="*/ 40 h 40" name="T7"/>
                <a:gd fmla="*/ 24 w 24" name="T8"/>
                <a:gd fmla="*/ 28 h 40" name="T9"/>
                <a:gd fmla="*/ 24 w 24" name="T10"/>
                <a:gd fmla="*/ 12 h 40" name="T11"/>
                <a:gd fmla="*/ 12 w 24" name="T12"/>
                <a:gd fmla="*/ 0 h 40" name="T13"/>
                <a:gd fmla="*/ 16 w 24" name="T14"/>
                <a:gd fmla="*/ 28 h 40" name="T15"/>
                <a:gd fmla="*/ 12 w 24" name="T16"/>
                <a:gd fmla="*/ 32 h 40" name="T17"/>
                <a:gd fmla="*/ 8 w 24" name="T18"/>
                <a:gd fmla="*/ 28 h 40" name="T19"/>
                <a:gd fmla="*/ 8 w 24" name="T20"/>
                <a:gd fmla="*/ 12 h 40" name="T21"/>
                <a:gd fmla="*/ 12 w 24" name="T22"/>
                <a:gd fmla="*/ 8 h 40" name="T23"/>
                <a:gd fmla="*/ 16 w 24" name="T24"/>
                <a:gd fmla="*/ 12 h 40" name="T25"/>
                <a:gd fmla="*/ 16 w 24" name="T26"/>
                <a:gd fmla="*/ 28 h 40" name="T2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b="b" l="0" r="r" t="0"/>
              <a:pathLst>
                <a:path h="40" w="24">
                  <a:moveTo>
                    <a:pt x="12" y="0"/>
                  </a:moveTo>
                  <a:cubicBezTo>
                    <a:pt x="6" y="0"/>
                    <a:pt x="0" y="6"/>
                    <a:pt x="0" y="12"/>
                  </a:cubicBezTo>
                  <a:cubicBezTo>
                    <a:pt x="0" y="28"/>
                    <a:pt x="0" y="28"/>
                    <a:pt x="0" y="28"/>
                  </a:cubicBezTo>
                  <a:cubicBezTo>
                    <a:pt x="0" y="35"/>
                    <a:pt x="6" y="40"/>
                    <a:pt x="12" y="40"/>
                  </a:cubicBezTo>
                  <a:cubicBezTo>
                    <a:pt x="19" y="40"/>
                    <a:pt x="24" y="35"/>
                    <a:pt x="24" y="28"/>
                  </a:cubicBezTo>
                  <a:cubicBezTo>
                    <a:pt x="24" y="12"/>
                    <a:pt x="24" y="12"/>
                    <a:pt x="24" y="12"/>
                  </a:cubicBezTo>
                  <a:cubicBezTo>
                    <a:pt x="24" y="6"/>
                    <a:pt x="19" y="0"/>
                    <a:pt x="12" y="0"/>
                  </a:cubicBezTo>
                  <a:close/>
                  <a:moveTo>
                    <a:pt x="16" y="28"/>
                  </a:moveTo>
                  <a:cubicBezTo>
                    <a:pt x="16" y="30"/>
                    <a:pt x="15" y="32"/>
                    <a:pt x="12" y="32"/>
                  </a:cubicBezTo>
                  <a:cubicBezTo>
                    <a:pt x="10" y="32"/>
                    <a:pt x="8" y="30"/>
                    <a:pt x="8" y="28"/>
                  </a:cubicBezTo>
                  <a:cubicBezTo>
                    <a:pt x="8" y="12"/>
                    <a:pt x="8" y="12"/>
                    <a:pt x="8" y="12"/>
                  </a:cubicBezTo>
                  <a:cubicBezTo>
                    <a:pt x="8" y="10"/>
                    <a:pt x="10" y="8"/>
                    <a:pt x="12" y="8"/>
                  </a:cubicBezTo>
                  <a:cubicBezTo>
                    <a:pt x="15" y="8"/>
                    <a:pt x="16" y="10"/>
                    <a:pt x="16" y="12"/>
                  </a:cubicBezTo>
                  <a:lnTo>
                    <a:pt x="16" y="28"/>
                  </a:lnTo>
                  <a:close/>
                </a:path>
              </a:pathLst>
            </a:custGeom>
            <a:solidFill>
              <a:srgbClr val="465B47"/>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grpSp>
      <p:sp>
        <p:nvSpPr>
          <p:cNvPr id="17" name="Freeform 19"/>
          <p:cNvSpPr>
            <a:spLocks noEditPoints="1"/>
          </p:cNvSpPr>
          <p:nvPr/>
        </p:nvSpPr>
        <p:spPr bwMode="auto">
          <a:xfrm>
            <a:off x="3649670" y="1552575"/>
            <a:ext cx="449263" cy="401638"/>
          </a:xfrm>
          <a:custGeom>
            <a:gdLst>
              <a:gd fmla="*/ 145 w 200" name="T0"/>
              <a:gd fmla="*/ 8 h 179" name="T1"/>
              <a:gd fmla="*/ 192 w 200" name="T2"/>
              <a:gd fmla="*/ 55 h 179" name="T3"/>
              <a:gd fmla="*/ 178 w 200" name="T4"/>
              <a:gd fmla="*/ 90 h 179" name="T5"/>
              <a:gd fmla="*/ 100 w 200" name="T6"/>
              <a:gd fmla="*/ 168 h 179" name="T7"/>
              <a:gd fmla="*/ 22 w 200" name="T8"/>
              <a:gd fmla="*/ 89 h 179" name="T9"/>
              <a:gd fmla="*/ 8 w 200" name="T10"/>
              <a:gd fmla="*/ 55 h 179" name="T11"/>
              <a:gd fmla="*/ 56 w 200" name="T12"/>
              <a:gd fmla="*/ 8 h 179" name="T13"/>
              <a:gd fmla="*/ 100 w 200" name="T14"/>
              <a:gd fmla="*/ 37 h 179" name="T15"/>
              <a:gd fmla="*/ 145 w 200" name="T16"/>
              <a:gd fmla="*/ 8 h 179" name="T17"/>
              <a:gd fmla="*/ 145 w 200" name="T18"/>
              <a:gd fmla="*/ 0 h 179" name="T19"/>
              <a:gd fmla="*/ 100 w 200" name="T20"/>
              <a:gd fmla="*/ 21 h 179" name="T21"/>
              <a:gd fmla="*/ 56 w 200" name="T22"/>
              <a:gd fmla="*/ 0 h 179" name="T23"/>
              <a:gd fmla="*/ 0 w 200" name="T24"/>
              <a:gd fmla="*/ 55 h 179" name="T25"/>
              <a:gd fmla="*/ 16 w 200" name="T26"/>
              <a:gd fmla="*/ 94 h 179" name="T27"/>
              <a:gd fmla="*/ 95 w 200" name="T28"/>
              <a:gd fmla="*/ 173 h 179" name="T29"/>
              <a:gd fmla="*/ 100 w 200" name="T30"/>
              <a:gd fmla="*/ 179 h 179" name="T31"/>
              <a:gd fmla="*/ 106 w 200" name="T32"/>
              <a:gd fmla="*/ 173 h 179" name="T33"/>
              <a:gd fmla="*/ 183 w 200" name="T34"/>
              <a:gd fmla="*/ 96 h 179" name="T35"/>
              <a:gd fmla="*/ 200 w 200" name="T36"/>
              <a:gd fmla="*/ 55 h 179" name="T37"/>
              <a:gd fmla="*/ 145 w 200" name="T38"/>
              <a:gd fmla="*/ 0 h 179" name="T3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b="b" l="0" r="r" t="0"/>
            <a:pathLst>
              <a:path h="179" w="200">
                <a:moveTo>
                  <a:pt x="145" y="8"/>
                </a:moveTo>
                <a:cubicBezTo>
                  <a:pt x="171" y="8"/>
                  <a:pt x="192" y="29"/>
                  <a:pt x="192" y="55"/>
                </a:cubicBezTo>
                <a:cubicBezTo>
                  <a:pt x="192" y="69"/>
                  <a:pt x="187" y="81"/>
                  <a:pt x="178" y="90"/>
                </a:cubicBezTo>
                <a:cubicBezTo>
                  <a:pt x="100" y="168"/>
                  <a:pt x="100" y="168"/>
                  <a:pt x="100" y="168"/>
                </a:cubicBezTo>
                <a:cubicBezTo>
                  <a:pt x="22" y="89"/>
                  <a:pt x="22" y="89"/>
                  <a:pt x="22" y="89"/>
                </a:cubicBezTo>
                <a:cubicBezTo>
                  <a:pt x="14" y="80"/>
                  <a:pt x="8" y="68"/>
                  <a:pt x="8" y="55"/>
                </a:cubicBezTo>
                <a:cubicBezTo>
                  <a:pt x="8" y="29"/>
                  <a:pt x="30" y="8"/>
                  <a:pt x="56" y="8"/>
                </a:cubicBezTo>
                <a:cubicBezTo>
                  <a:pt x="76" y="8"/>
                  <a:pt x="93" y="20"/>
                  <a:pt x="100" y="37"/>
                </a:cubicBezTo>
                <a:cubicBezTo>
                  <a:pt x="108" y="20"/>
                  <a:pt x="125" y="8"/>
                  <a:pt x="145" y="8"/>
                </a:cubicBezTo>
                <a:moveTo>
                  <a:pt x="145" y="0"/>
                </a:moveTo>
                <a:cubicBezTo>
                  <a:pt x="127" y="0"/>
                  <a:pt x="111" y="8"/>
                  <a:pt x="100" y="21"/>
                </a:cubicBezTo>
                <a:cubicBezTo>
                  <a:pt x="90" y="8"/>
                  <a:pt x="74" y="0"/>
                  <a:pt x="56" y="0"/>
                </a:cubicBezTo>
                <a:cubicBezTo>
                  <a:pt x="25" y="0"/>
                  <a:pt x="0" y="25"/>
                  <a:pt x="0" y="55"/>
                </a:cubicBezTo>
                <a:cubicBezTo>
                  <a:pt x="0" y="70"/>
                  <a:pt x="6" y="84"/>
                  <a:pt x="16" y="94"/>
                </a:cubicBezTo>
                <a:cubicBezTo>
                  <a:pt x="95" y="173"/>
                  <a:pt x="95" y="173"/>
                  <a:pt x="95" y="173"/>
                </a:cubicBezTo>
                <a:cubicBezTo>
                  <a:pt x="100" y="179"/>
                  <a:pt x="100" y="179"/>
                  <a:pt x="100" y="179"/>
                </a:cubicBezTo>
                <a:cubicBezTo>
                  <a:pt x="106" y="173"/>
                  <a:pt x="106" y="173"/>
                  <a:pt x="106" y="173"/>
                </a:cubicBezTo>
                <a:cubicBezTo>
                  <a:pt x="183" y="96"/>
                  <a:pt x="183" y="96"/>
                  <a:pt x="183" y="96"/>
                </a:cubicBezTo>
                <a:cubicBezTo>
                  <a:pt x="194" y="85"/>
                  <a:pt x="200" y="71"/>
                  <a:pt x="200" y="55"/>
                </a:cubicBezTo>
                <a:cubicBezTo>
                  <a:pt x="200" y="25"/>
                  <a:pt x="175" y="0"/>
                  <a:pt x="145" y="0"/>
                </a:cubicBezTo>
                <a:close/>
              </a:path>
            </a:pathLst>
          </a:custGeom>
          <a:solidFill>
            <a:srgbClr val="465B47"/>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8" name="Freeform 20"/>
          <p:cNvSpPr>
            <a:spLocks noEditPoints="1"/>
          </p:cNvSpPr>
          <p:nvPr/>
        </p:nvSpPr>
        <p:spPr bwMode="auto">
          <a:xfrm>
            <a:off x="4579361" y="1630363"/>
            <a:ext cx="538163" cy="242888"/>
          </a:xfrm>
          <a:custGeom>
            <a:gdLst>
              <a:gd fmla="*/ 186 w 240" name="T0"/>
              <a:gd fmla="*/ 0 h 108" name="T1"/>
              <a:gd fmla="*/ 132 w 240" name="T2"/>
              <a:gd fmla="*/ 54 h 108" name="T3"/>
              <a:gd fmla="*/ 158 w 240" name="T4"/>
              <a:gd fmla="*/ 100 h 108" name="T5"/>
              <a:gd fmla="*/ 83 w 240" name="T6"/>
              <a:gd fmla="*/ 100 h 108" name="T7"/>
              <a:gd fmla="*/ 108 w 240" name="T8"/>
              <a:gd fmla="*/ 54 h 108" name="T9"/>
              <a:gd fmla="*/ 54 w 240" name="T10"/>
              <a:gd fmla="*/ 0 h 108" name="T11"/>
              <a:gd fmla="*/ 0 w 240" name="T12"/>
              <a:gd fmla="*/ 54 h 108" name="T13"/>
              <a:gd fmla="*/ 54 w 240" name="T14"/>
              <a:gd fmla="*/ 108 h 108" name="T15"/>
              <a:gd fmla="*/ 186 w 240" name="T16"/>
              <a:gd fmla="*/ 108 h 108" name="T17"/>
              <a:gd fmla="*/ 240 w 240" name="T18"/>
              <a:gd fmla="*/ 54 h 108" name="T19"/>
              <a:gd fmla="*/ 186 w 240" name="T20"/>
              <a:gd fmla="*/ 0 h 108" name="T21"/>
              <a:gd fmla="*/ 8 w 240" name="T22"/>
              <a:gd fmla="*/ 54 h 108" name="T23"/>
              <a:gd fmla="*/ 54 w 240" name="T24"/>
              <a:gd fmla="*/ 8 h 108" name="T25"/>
              <a:gd fmla="*/ 100 w 240" name="T26"/>
              <a:gd fmla="*/ 54 h 108" name="T27"/>
              <a:gd fmla="*/ 54 w 240" name="T28"/>
              <a:gd fmla="*/ 100 h 108" name="T29"/>
              <a:gd fmla="*/ 8 w 240" name="T30"/>
              <a:gd fmla="*/ 54 h 108" name="T31"/>
              <a:gd fmla="*/ 186 w 240" name="T32"/>
              <a:gd fmla="*/ 100 h 108" name="T33"/>
              <a:gd fmla="*/ 140 w 240" name="T34"/>
              <a:gd fmla="*/ 54 h 108" name="T35"/>
              <a:gd fmla="*/ 186 w 240" name="T36"/>
              <a:gd fmla="*/ 8 h 108" name="T37"/>
              <a:gd fmla="*/ 232 w 240" name="T38"/>
              <a:gd fmla="*/ 54 h 108" name="T39"/>
              <a:gd fmla="*/ 186 w 240" name="T40"/>
              <a:gd fmla="*/ 100 h 108" name="T4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b="b" l="0" r="r" t="0"/>
            <a:pathLst>
              <a:path h="108" w="240">
                <a:moveTo>
                  <a:pt x="186" y="0"/>
                </a:moveTo>
                <a:cubicBezTo>
                  <a:pt x="157" y="0"/>
                  <a:pt x="132" y="24"/>
                  <a:pt x="132" y="54"/>
                </a:cubicBezTo>
                <a:cubicBezTo>
                  <a:pt x="132" y="74"/>
                  <a:pt x="143" y="91"/>
                  <a:pt x="158" y="100"/>
                </a:cubicBezTo>
                <a:cubicBezTo>
                  <a:pt x="83" y="100"/>
                  <a:pt x="83" y="100"/>
                  <a:pt x="83" y="100"/>
                </a:cubicBezTo>
                <a:cubicBezTo>
                  <a:pt x="98" y="91"/>
                  <a:pt x="108" y="74"/>
                  <a:pt x="108" y="54"/>
                </a:cubicBezTo>
                <a:cubicBezTo>
                  <a:pt x="108" y="24"/>
                  <a:pt x="84" y="0"/>
                  <a:pt x="54" y="0"/>
                </a:cubicBezTo>
                <a:cubicBezTo>
                  <a:pt x="25" y="0"/>
                  <a:pt x="0" y="24"/>
                  <a:pt x="0" y="54"/>
                </a:cubicBezTo>
                <a:cubicBezTo>
                  <a:pt x="0" y="84"/>
                  <a:pt x="25" y="108"/>
                  <a:pt x="54" y="108"/>
                </a:cubicBezTo>
                <a:cubicBezTo>
                  <a:pt x="186" y="108"/>
                  <a:pt x="186" y="108"/>
                  <a:pt x="186" y="108"/>
                </a:cubicBezTo>
                <a:cubicBezTo>
                  <a:pt x="216" y="108"/>
                  <a:pt x="240" y="84"/>
                  <a:pt x="240" y="54"/>
                </a:cubicBezTo>
                <a:cubicBezTo>
                  <a:pt x="240" y="24"/>
                  <a:pt x="216" y="0"/>
                  <a:pt x="186" y="0"/>
                </a:cubicBezTo>
                <a:close/>
                <a:moveTo>
                  <a:pt x="8" y="54"/>
                </a:moveTo>
                <a:cubicBezTo>
                  <a:pt x="8" y="29"/>
                  <a:pt x="29" y="8"/>
                  <a:pt x="54" y="8"/>
                </a:cubicBezTo>
                <a:cubicBezTo>
                  <a:pt x="80" y="8"/>
                  <a:pt x="100" y="29"/>
                  <a:pt x="100" y="54"/>
                </a:cubicBezTo>
                <a:cubicBezTo>
                  <a:pt x="100" y="80"/>
                  <a:pt x="80" y="100"/>
                  <a:pt x="54" y="100"/>
                </a:cubicBezTo>
                <a:cubicBezTo>
                  <a:pt x="29" y="100"/>
                  <a:pt x="8" y="80"/>
                  <a:pt x="8" y="54"/>
                </a:cubicBezTo>
                <a:close/>
                <a:moveTo>
                  <a:pt x="186" y="100"/>
                </a:moveTo>
                <a:cubicBezTo>
                  <a:pt x="161" y="100"/>
                  <a:pt x="140" y="80"/>
                  <a:pt x="140" y="54"/>
                </a:cubicBezTo>
                <a:cubicBezTo>
                  <a:pt x="140" y="29"/>
                  <a:pt x="161" y="8"/>
                  <a:pt x="186" y="8"/>
                </a:cubicBezTo>
                <a:cubicBezTo>
                  <a:pt x="212" y="8"/>
                  <a:pt x="232" y="29"/>
                  <a:pt x="232" y="54"/>
                </a:cubicBezTo>
                <a:cubicBezTo>
                  <a:pt x="232" y="80"/>
                  <a:pt x="212" y="100"/>
                  <a:pt x="186" y="100"/>
                </a:cubicBezTo>
                <a:close/>
              </a:path>
            </a:pathLst>
          </a:custGeom>
          <a:solidFill>
            <a:srgbClr val="465B47"/>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8" name="Freeform 21"/>
          <p:cNvSpPr>
            <a:spLocks noEditPoints="1"/>
          </p:cNvSpPr>
          <p:nvPr/>
        </p:nvSpPr>
        <p:spPr bwMode="auto">
          <a:xfrm>
            <a:off x="5597952" y="1573213"/>
            <a:ext cx="322263" cy="376238"/>
          </a:xfrm>
          <a:custGeom>
            <a:gdLst>
              <a:gd fmla="*/ 11 w 203" name="T0"/>
              <a:gd fmla="*/ 20 h 237" name="T1"/>
              <a:gd fmla="*/ 182 w 203" name="T2"/>
              <a:gd fmla="*/ 118 h 237" name="T3"/>
              <a:gd fmla="*/ 11 w 203" name="T4"/>
              <a:gd fmla="*/ 217 h 237" name="T5"/>
              <a:gd fmla="*/ 11 w 203" name="T6"/>
              <a:gd fmla="*/ 20 h 237" name="T7"/>
              <a:gd fmla="*/ 0 w 203" name="T8"/>
              <a:gd fmla="*/ 0 h 237" name="T9"/>
              <a:gd fmla="*/ 0 w 203" name="T10"/>
              <a:gd fmla="*/ 237 h 237" name="T11"/>
              <a:gd fmla="*/ 203 w 203" name="T12"/>
              <a:gd fmla="*/ 118 h 237" name="T13"/>
              <a:gd fmla="*/ 0 w 203" name="T14"/>
              <a:gd fmla="*/ 0 h 237" name="T15"/>
              <a:gd fmla="*/ 0 w 203" name="T16"/>
              <a:gd fmla="*/ 0 h 237"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236" w="203">
                <a:moveTo>
                  <a:pt x="11" y="20"/>
                </a:moveTo>
                <a:lnTo>
                  <a:pt x="182" y="118"/>
                </a:lnTo>
                <a:lnTo>
                  <a:pt x="11" y="217"/>
                </a:lnTo>
                <a:lnTo>
                  <a:pt x="11" y="20"/>
                </a:lnTo>
                <a:close/>
                <a:moveTo>
                  <a:pt x="0" y="0"/>
                </a:moveTo>
                <a:lnTo>
                  <a:pt x="0" y="237"/>
                </a:lnTo>
                <a:lnTo>
                  <a:pt x="203" y="118"/>
                </a:lnTo>
                <a:lnTo>
                  <a:pt x="0" y="0"/>
                </a:lnTo>
                <a:lnTo>
                  <a:pt x="0" y="0"/>
                </a:lnTo>
                <a:close/>
              </a:path>
            </a:pathLst>
          </a:custGeom>
          <a:solidFill>
            <a:schemeClr val="tx1">
              <a:lumMod val="65000"/>
              <a:lumOff val="35000"/>
            </a:schemeClr>
          </a:solidFill>
          <a:ln>
            <a:noFill/>
          </a:ln>
        </p:spPr>
        <p:txBody>
          <a:bodyPr anchor="t" anchorCtr="0" bIns="45720" compatLnSpc="1" lIns="91440" numCol="1" rIns="91440" tIns="45720" vert="horz" wrap="square">
            <a:prstTxWarp prst="textNoShape">
              <a:avLst/>
            </a:prstTxWarp>
          </a:bodyPr>
          <a:lstStyle/>
          <a:p>
            <a:endParaRPr altLang="en-US" lang="zh-CN"/>
          </a:p>
        </p:txBody>
      </p:sp>
      <p:grpSp>
        <p:nvGrpSpPr>
          <p:cNvPr id="215" name="组合 214"/>
          <p:cNvGrpSpPr/>
          <p:nvPr/>
        </p:nvGrpSpPr>
        <p:grpSpPr>
          <a:xfrm>
            <a:off x="6400643" y="1608138"/>
            <a:ext cx="501650" cy="287338"/>
            <a:chOff x="6303963" y="1608138"/>
            <a:chExt cx="501650" cy="287338"/>
          </a:xfrm>
        </p:grpSpPr>
        <p:sp>
          <p:nvSpPr>
            <p:cNvPr id="40" name="Freeform 23"/>
            <p:cNvSpPr>
              <a:spLocks noEditPoints="1"/>
            </p:cNvSpPr>
            <p:nvPr/>
          </p:nvSpPr>
          <p:spPr bwMode="auto">
            <a:xfrm>
              <a:off x="6554788" y="1608138"/>
              <a:ext cx="250825" cy="287338"/>
            </a:xfrm>
            <a:custGeom>
              <a:gdLst>
                <a:gd fmla="*/ 0 w 158" name="T0"/>
                <a:gd fmla="*/ 91 h 181" name="T1"/>
                <a:gd fmla="*/ 158 w 158" name="T2"/>
                <a:gd fmla="*/ 181 h 181" name="T3"/>
                <a:gd fmla="*/ 158 w 158" name="T4"/>
                <a:gd fmla="*/ 0 h 181" name="T5"/>
                <a:gd fmla="*/ 0 w 158" name="T6"/>
                <a:gd fmla="*/ 91 h 181" name="T7"/>
                <a:gd fmla="*/ 146 w 158" name="T8"/>
                <a:gd fmla="*/ 161 h 181" name="T9"/>
                <a:gd fmla="*/ 22 w 158" name="T10"/>
                <a:gd fmla="*/ 91 h 181" name="T11"/>
                <a:gd fmla="*/ 146 w 158" name="T12"/>
                <a:gd fmla="*/ 20 h 181" name="T13"/>
                <a:gd fmla="*/ 146 w 158" name="T14"/>
                <a:gd fmla="*/ 161 h 181" name="T15"/>
              </a:gdLst>
              <a:cxnLst>
                <a:cxn ang="0">
                  <a:pos x="T0" y="T1"/>
                </a:cxn>
                <a:cxn ang="0">
                  <a:pos x="T2" y="T3"/>
                </a:cxn>
                <a:cxn ang="0">
                  <a:pos x="T4" y="T5"/>
                </a:cxn>
                <a:cxn ang="0">
                  <a:pos x="T6" y="T7"/>
                </a:cxn>
                <a:cxn ang="0">
                  <a:pos x="T8" y="T9"/>
                </a:cxn>
                <a:cxn ang="0">
                  <a:pos x="T10" y="T11"/>
                </a:cxn>
                <a:cxn ang="0">
                  <a:pos x="T12" y="T13"/>
                </a:cxn>
                <a:cxn ang="0">
                  <a:pos x="T14" y="T15"/>
                </a:cxn>
              </a:cxnLst>
              <a:rect b="b" l="0" r="r" t="0"/>
              <a:pathLst>
                <a:path h="181" w="158">
                  <a:moveTo>
                    <a:pt x="0" y="91"/>
                  </a:moveTo>
                  <a:lnTo>
                    <a:pt x="158" y="181"/>
                  </a:lnTo>
                  <a:lnTo>
                    <a:pt x="158" y="0"/>
                  </a:lnTo>
                  <a:lnTo>
                    <a:pt x="0" y="91"/>
                  </a:lnTo>
                  <a:close/>
                  <a:moveTo>
                    <a:pt x="146" y="161"/>
                  </a:moveTo>
                  <a:lnTo>
                    <a:pt x="22" y="91"/>
                  </a:lnTo>
                  <a:lnTo>
                    <a:pt x="146" y="20"/>
                  </a:lnTo>
                  <a:lnTo>
                    <a:pt x="146" y="161"/>
                  </a:lnTo>
                  <a:close/>
                </a:path>
              </a:pathLst>
            </a:custGeom>
            <a:solidFill>
              <a:srgbClr val="465B47"/>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41" name="Freeform 24"/>
            <p:cNvSpPr>
              <a:spLocks noEditPoints="1"/>
            </p:cNvSpPr>
            <p:nvPr/>
          </p:nvSpPr>
          <p:spPr bwMode="auto">
            <a:xfrm>
              <a:off x="6303963" y="1608138"/>
              <a:ext cx="250825" cy="287338"/>
            </a:xfrm>
            <a:custGeom>
              <a:gdLst>
                <a:gd fmla="*/ 0 w 158" name="T0"/>
                <a:gd fmla="*/ 91 h 181" name="T1"/>
                <a:gd fmla="*/ 158 w 158" name="T2"/>
                <a:gd fmla="*/ 181 h 181" name="T3"/>
                <a:gd fmla="*/ 158 w 158" name="T4"/>
                <a:gd fmla="*/ 91 h 181" name="T5"/>
                <a:gd fmla="*/ 158 w 158" name="T6"/>
                <a:gd fmla="*/ 0 h 181" name="T7"/>
                <a:gd fmla="*/ 0 w 158" name="T8"/>
                <a:gd fmla="*/ 91 h 181" name="T9"/>
                <a:gd fmla="*/ 146 w 158" name="T10"/>
                <a:gd fmla="*/ 161 h 181" name="T11"/>
                <a:gd fmla="*/ 22 w 158" name="T12"/>
                <a:gd fmla="*/ 91 h 181" name="T13"/>
                <a:gd fmla="*/ 146 w 158" name="T14"/>
                <a:gd fmla="*/ 20 h 181" name="T15"/>
                <a:gd fmla="*/ 146 w 158" name="T16"/>
                <a:gd fmla="*/ 161 h 181"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181" w="158">
                  <a:moveTo>
                    <a:pt x="0" y="91"/>
                  </a:moveTo>
                  <a:lnTo>
                    <a:pt x="158" y="181"/>
                  </a:lnTo>
                  <a:lnTo>
                    <a:pt x="158" y="91"/>
                  </a:lnTo>
                  <a:lnTo>
                    <a:pt x="158" y="0"/>
                  </a:lnTo>
                  <a:lnTo>
                    <a:pt x="0" y="91"/>
                  </a:lnTo>
                  <a:close/>
                  <a:moveTo>
                    <a:pt x="146" y="161"/>
                  </a:moveTo>
                  <a:lnTo>
                    <a:pt x="22" y="91"/>
                  </a:lnTo>
                  <a:lnTo>
                    <a:pt x="146" y="20"/>
                  </a:lnTo>
                  <a:lnTo>
                    <a:pt x="146" y="161"/>
                  </a:lnTo>
                  <a:close/>
                </a:path>
              </a:pathLst>
            </a:custGeom>
            <a:solidFill>
              <a:srgbClr val="465B47"/>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grpSp>
      <p:grpSp>
        <p:nvGrpSpPr>
          <p:cNvPr id="216" name="组合 215"/>
          <p:cNvGrpSpPr/>
          <p:nvPr/>
        </p:nvGrpSpPr>
        <p:grpSpPr>
          <a:xfrm>
            <a:off x="7382718" y="1627188"/>
            <a:ext cx="501650" cy="285750"/>
            <a:chOff x="7138988" y="1627188"/>
            <a:chExt cx="501650" cy="285750"/>
          </a:xfrm>
        </p:grpSpPr>
        <p:sp>
          <p:nvSpPr>
            <p:cNvPr id="42" name="Freeform 25"/>
            <p:cNvSpPr>
              <a:spLocks noEditPoints="1"/>
            </p:cNvSpPr>
            <p:nvPr/>
          </p:nvSpPr>
          <p:spPr bwMode="auto">
            <a:xfrm>
              <a:off x="7138988" y="1627188"/>
              <a:ext cx="250825" cy="285750"/>
            </a:xfrm>
            <a:custGeom>
              <a:gdLst>
                <a:gd fmla="*/ 0 w 158" name="T0"/>
                <a:gd fmla="*/ 0 h 180" name="T1"/>
                <a:gd fmla="*/ 0 w 158" name="T2"/>
                <a:gd fmla="*/ 180 h 180" name="T3"/>
                <a:gd fmla="*/ 158 w 158" name="T4"/>
                <a:gd fmla="*/ 90 h 180" name="T5"/>
                <a:gd fmla="*/ 0 w 158" name="T6"/>
                <a:gd fmla="*/ 0 h 180" name="T7"/>
                <a:gd fmla="*/ 11 w 158" name="T8"/>
                <a:gd fmla="*/ 19 h 180" name="T9"/>
                <a:gd fmla="*/ 136 w 158" name="T10"/>
                <a:gd fmla="*/ 90 h 180" name="T11"/>
                <a:gd fmla="*/ 11 w 158" name="T12"/>
                <a:gd fmla="*/ 160 h 180" name="T13"/>
                <a:gd fmla="*/ 11 w 158" name="T14"/>
                <a:gd fmla="*/ 19 h 180" name="T15"/>
              </a:gdLst>
              <a:cxnLst>
                <a:cxn ang="0">
                  <a:pos x="T0" y="T1"/>
                </a:cxn>
                <a:cxn ang="0">
                  <a:pos x="T2" y="T3"/>
                </a:cxn>
                <a:cxn ang="0">
                  <a:pos x="T4" y="T5"/>
                </a:cxn>
                <a:cxn ang="0">
                  <a:pos x="T6" y="T7"/>
                </a:cxn>
                <a:cxn ang="0">
                  <a:pos x="T8" y="T9"/>
                </a:cxn>
                <a:cxn ang="0">
                  <a:pos x="T10" y="T11"/>
                </a:cxn>
                <a:cxn ang="0">
                  <a:pos x="T12" y="T13"/>
                </a:cxn>
                <a:cxn ang="0">
                  <a:pos x="T14" y="T15"/>
                </a:cxn>
              </a:cxnLst>
              <a:rect b="b" l="0" r="r" t="0"/>
              <a:pathLst>
                <a:path h="180" w="158">
                  <a:moveTo>
                    <a:pt x="0" y="0"/>
                  </a:moveTo>
                  <a:lnTo>
                    <a:pt x="0" y="180"/>
                  </a:lnTo>
                  <a:lnTo>
                    <a:pt x="158" y="90"/>
                  </a:lnTo>
                  <a:lnTo>
                    <a:pt x="0" y="0"/>
                  </a:lnTo>
                  <a:close/>
                  <a:moveTo>
                    <a:pt x="11" y="19"/>
                  </a:moveTo>
                  <a:lnTo>
                    <a:pt x="136" y="90"/>
                  </a:lnTo>
                  <a:lnTo>
                    <a:pt x="11" y="160"/>
                  </a:lnTo>
                  <a:lnTo>
                    <a:pt x="11" y="19"/>
                  </a:lnTo>
                  <a:close/>
                </a:path>
              </a:pathLst>
            </a:custGeom>
            <a:solidFill>
              <a:srgbClr val="465B47"/>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43" name="Freeform 26"/>
            <p:cNvSpPr>
              <a:spLocks noEditPoints="1"/>
            </p:cNvSpPr>
            <p:nvPr/>
          </p:nvSpPr>
          <p:spPr bwMode="auto">
            <a:xfrm>
              <a:off x="7389813" y="1627188"/>
              <a:ext cx="250825" cy="285750"/>
            </a:xfrm>
            <a:custGeom>
              <a:gdLst>
                <a:gd fmla="*/ 0 w 158" name="T0"/>
                <a:gd fmla="*/ 0 h 180" name="T1"/>
                <a:gd fmla="*/ 0 w 158" name="T2"/>
                <a:gd fmla="*/ 90 h 180" name="T3"/>
                <a:gd fmla="*/ 0 w 158" name="T4"/>
                <a:gd fmla="*/ 180 h 180" name="T5"/>
                <a:gd fmla="*/ 158 w 158" name="T6"/>
                <a:gd fmla="*/ 90 h 180" name="T7"/>
                <a:gd fmla="*/ 0 w 158" name="T8"/>
                <a:gd fmla="*/ 0 h 180" name="T9"/>
                <a:gd fmla="*/ 12 w 158" name="T10"/>
                <a:gd fmla="*/ 19 h 180" name="T11"/>
                <a:gd fmla="*/ 136 w 158" name="T12"/>
                <a:gd fmla="*/ 90 h 180" name="T13"/>
                <a:gd fmla="*/ 12 w 158" name="T14"/>
                <a:gd fmla="*/ 160 h 180" name="T15"/>
                <a:gd fmla="*/ 12 w 158" name="T16"/>
                <a:gd fmla="*/ 19 h 180"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180" w="158">
                  <a:moveTo>
                    <a:pt x="0" y="0"/>
                  </a:moveTo>
                  <a:lnTo>
                    <a:pt x="0" y="90"/>
                  </a:lnTo>
                  <a:lnTo>
                    <a:pt x="0" y="180"/>
                  </a:lnTo>
                  <a:lnTo>
                    <a:pt x="158" y="90"/>
                  </a:lnTo>
                  <a:lnTo>
                    <a:pt x="0" y="0"/>
                  </a:lnTo>
                  <a:close/>
                  <a:moveTo>
                    <a:pt x="12" y="19"/>
                  </a:moveTo>
                  <a:lnTo>
                    <a:pt x="136" y="90"/>
                  </a:lnTo>
                  <a:lnTo>
                    <a:pt x="12" y="160"/>
                  </a:lnTo>
                  <a:lnTo>
                    <a:pt x="12" y="19"/>
                  </a:lnTo>
                  <a:close/>
                </a:path>
              </a:pathLst>
            </a:custGeom>
            <a:solidFill>
              <a:srgbClr val="465B47"/>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grpSp>
      <p:sp>
        <p:nvSpPr>
          <p:cNvPr id="44" name="Freeform 27"/>
          <p:cNvSpPr>
            <a:spLocks noEditPoints="1"/>
          </p:cNvSpPr>
          <p:nvPr/>
        </p:nvSpPr>
        <p:spPr bwMode="auto">
          <a:xfrm>
            <a:off x="5508104" y="2463800"/>
            <a:ext cx="538163" cy="223838"/>
          </a:xfrm>
          <a:custGeom>
            <a:gdLst>
              <a:gd fmla="*/ 234 w 240" name="T0"/>
              <a:gd fmla="*/ 44 h 100" name="T1"/>
              <a:gd fmla="*/ 232 w 240" name="T2"/>
              <a:gd fmla="*/ 44 h 100" name="T3"/>
              <a:gd fmla="*/ 182 w 240" name="T4"/>
              <a:gd fmla="*/ 0 h 100" name="T5"/>
              <a:gd fmla="*/ 134 w 240" name="T6"/>
              <a:gd fmla="*/ 39 h 100" name="T7"/>
              <a:gd fmla="*/ 122 w 240" name="T8"/>
              <a:gd fmla="*/ 33 h 100" name="T9"/>
              <a:gd fmla="*/ 119 w 240" name="T10"/>
              <a:gd fmla="*/ 33 h 100" name="T11"/>
              <a:gd fmla="*/ 107 w 240" name="T12"/>
              <a:gd fmla="*/ 39 h 100" name="T13"/>
              <a:gd fmla="*/ 58 w 240" name="T14"/>
              <a:gd fmla="*/ 0 h 100" name="T15"/>
              <a:gd fmla="*/ 9 w 240" name="T16"/>
              <a:gd fmla="*/ 44 h 100" name="T17"/>
              <a:gd fmla="*/ 6 w 240" name="T18"/>
              <a:gd fmla="*/ 44 h 100" name="T19"/>
              <a:gd fmla="*/ 0 w 240" name="T20"/>
              <a:gd fmla="*/ 50 h 100" name="T21"/>
              <a:gd fmla="*/ 6 w 240" name="T22"/>
              <a:gd fmla="*/ 56 h 100" name="T23"/>
              <a:gd fmla="*/ 9 w 240" name="T24"/>
              <a:gd fmla="*/ 56 h 100" name="T25"/>
              <a:gd fmla="*/ 58 w 240" name="T26"/>
              <a:gd fmla="*/ 100 h 100" name="T27"/>
              <a:gd fmla="*/ 108 w 240" name="T28"/>
              <a:gd fmla="*/ 50 h 100" name="T29"/>
              <a:gd fmla="*/ 108 w 240" name="T30"/>
              <a:gd fmla="*/ 47 h 100" name="T31"/>
              <a:gd fmla="*/ 120 w 240" name="T32"/>
              <a:gd fmla="*/ 41 h 100" name="T33"/>
              <a:gd fmla="*/ 133 w 240" name="T34"/>
              <a:gd fmla="*/ 47 h 100" name="T35"/>
              <a:gd fmla="*/ 132 w 240" name="T36"/>
              <a:gd fmla="*/ 50 h 100" name="T37"/>
              <a:gd fmla="*/ 182 w 240" name="T38"/>
              <a:gd fmla="*/ 100 h 100" name="T39"/>
              <a:gd fmla="*/ 232 w 240" name="T40"/>
              <a:gd fmla="*/ 56 h 100" name="T41"/>
              <a:gd fmla="*/ 234 w 240" name="T42"/>
              <a:gd fmla="*/ 56 h 100" name="T43"/>
              <a:gd fmla="*/ 240 w 240" name="T44"/>
              <a:gd fmla="*/ 50 h 100" name="T45"/>
              <a:gd fmla="*/ 234 w 240" name="T46"/>
              <a:gd fmla="*/ 44 h 100" name="T47"/>
              <a:gd fmla="*/ 58 w 240" name="T48"/>
              <a:gd fmla="*/ 92 h 100" name="T49"/>
              <a:gd fmla="*/ 16 w 240" name="T50"/>
              <a:gd fmla="*/ 50 h 100" name="T51"/>
              <a:gd fmla="*/ 58 w 240" name="T52"/>
              <a:gd fmla="*/ 8 h 100" name="T53"/>
              <a:gd fmla="*/ 100 w 240" name="T54"/>
              <a:gd fmla="*/ 50 h 100" name="T55"/>
              <a:gd fmla="*/ 58 w 240" name="T56"/>
              <a:gd fmla="*/ 92 h 100" name="T57"/>
              <a:gd fmla="*/ 182 w 240" name="T58"/>
              <a:gd fmla="*/ 92 h 100" name="T59"/>
              <a:gd fmla="*/ 140 w 240" name="T60"/>
              <a:gd fmla="*/ 50 h 100" name="T61"/>
              <a:gd fmla="*/ 182 w 240" name="T62"/>
              <a:gd fmla="*/ 8 h 100" name="T63"/>
              <a:gd fmla="*/ 224 w 240" name="T64"/>
              <a:gd fmla="*/ 50 h 100" name="T65"/>
              <a:gd fmla="*/ 182 w 240" name="T66"/>
              <a:gd fmla="*/ 92 h 100" name="T6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b="b" l="0" r="r" t="0"/>
            <a:pathLst>
              <a:path h="100" w="240">
                <a:moveTo>
                  <a:pt x="234" y="44"/>
                </a:moveTo>
                <a:cubicBezTo>
                  <a:pt x="232" y="44"/>
                  <a:pt x="232" y="44"/>
                  <a:pt x="232" y="44"/>
                </a:cubicBezTo>
                <a:cubicBezTo>
                  <a:pt x="229" y="19"/>
                  <a:pt x="208" y="0"/>
                  <a:pt x="182" y="0"/>
                </a:cubicBezTo>
                <a:cubicBezTo>
                  <a:pt x="159" y="0"/>
                  <a:pt x="139" y="16"/>
                  <a:pt x="134" y="39"/>
                </a:cubicBezTo>
                <a:cubicBezTo>
                  <a:pt x="122" y="33"/>
                  <a:pt x="122" y="33"/>
                  <a:pt x="122" y="33"/>
                </a:cubicBezTo>
                <a:cubicBezTo>
                  <a:pt x="121" y="32"/>
                  <a:pt x="120" y="32"/>
                  <a:pt x="119" y="33"/>
                </a:cubicBezTo>
                <a:cubicBezTo>
                  <a:pt x="107" y="39"/>
                  <a:pt x="107" y="39"/>
                  <a:pt x="107" y="39"/>
                </a:cubicBezTo>
                <a:cubicBezTo>
                  <a:pt x="102" y="16"/>
                  <a:pt x="82" y="0"/>
                  <a:pt x="58" y="0"/>
                </a:cubicBezTo>
                <a:cubicBezTo>
                  <a:pt x="33" y="0"/>
                  <a:pt x="12" y="19"/>
                  <a:pt x="9" y="44"/>
                </a:cubicBezTo>
                <a:cubicBezTo>
                  <a:pt x="6" y="44"/>
                  <a:pt x="6" y="44"/>
                  <a:pt x="6" y="44"/>
                </a:cubicBezTo>
                <a:cubicBezTo>
                  <a:pt x="3" y="44"/>
                  <a:pt x="0" y="47"/>
                  <a:pt x="0" y="50"/>
                </a:cubicBezTo>
                <a:cubicBezTo>
                  <a:pt x="0" y="53"/>
                  <a:pt x="3" y="56"/>
                  <a:pt x="6" y="56"/>
                </a:cubicBezTo>
                <a:cubicBezTo>
                  <a:pt x="9" y="56"/>
                  <a:pt x="9" y="56"/>
                  <a:pt x="9" y="56"/>
                </a:cubicBezTo>
                <a:cubicBezTo>
                  <a:pt x="12" y="81"/>
                  <a:pt x="33" y="100"/>
                  <a:pt x="58" y="100"/>
                </a:cubicBezTo>
                <a:cubicBezTo>
                  <a:pt x="86" y="100"/>
                  <a:pt x="108" y="77"/>
                  <a:pt x="108" y="50"/>
                </a:cubicBezTo>
                <a:cubicBezTo>
                  <a:pt x="108" y="49"/>
                  <a:pt x="108" y="48"/>
                  <a:pt x="108" y="47"/>
                </a:cubicBezTo>
                <a:cubicBezTo>
                  <a:pt x="120" y="41"/>
                  <a:pt x="120" y="41"/>
                  <a:pt x="120" y="41"/>
                </a:cubicBezTo>
                <a:cubicBezTo>
                  <a:pt x="133" y="47"/>
                  <a:pt x="133" y="47"/>
                  <a:pt x="133" y="47"/>
                </a:cubicBezTo>
                <a:cubicBezTo>
                  <a:pt x="133" y="48"/>
                  <a:pt x="132" y="49"/>
                  <a:pt x="132" y="50"/>
                </a:cubicBezTo>
                <a:cubicBezTo>
                  <a:pt x="132" y="77"/>
                  <a:pt x="155" y="100"/>
                  <a:pt x="182" y="100"/>
                </a:cubicBezTo>
                <a:cubicBezTo>
                  <a:pt x="208" y="100"/>
                  <a:pt x="229" y="81"/>
                  <a:pt x="232" y="56"/>
                </a:cubicBezTo>
                <a:cubicBezTo>
                  <a:pt x="234" y="56"/>
                  <a:pt x="234" y="56"/>
                  <a:pt x="234" y="56"/>
                </a:cubicBezTo>
                <a:cubicBezTo>
                  <a:pt x="238" y="56"/>
                  <a:pt x="240" y="53"/>
                  <a:pt x="240" y="50"/>
                </a:cubicBezTo>
                <a:cubicBezTo>
                  <a:pt x="240" y="47"/>
                  <a:pt x="238" y="44"/>
                  <a:pt x="234" y="44"/>
                </a:cubicBezTo>
                <a:close/>
                <a:moveTo>
                  <a:pt x="58" y="92"/>
                </a:moveTo>
                <a:cubicBezTo>
                  <a:pt x="35" y="92"/>
                  <a:pt x="16" y="73"/>
                  <a:pt x="16" y="50"/>
                </a:cubicBezTo>
                <a:cubicBezTo>
                  <a:pt x="16" y="27"/>
                  <a:pt x="35" y="8"/>
                  <a:pt x="58" y="8"/>
                </a:cubicBezTo>
                <a:cubicBezTo>
                  <a:pt x="82" y="8"/>
                  <a:pt x="100" y="27"/>
                  <a:pt x="100" y="50"/>
                </a:cubicBezTo>
                <a:cubicBezTo>
                  <a:pt x="100" y="73"/>
                  <a:pt x="82" y="92"/>
                  <a:pt x="58" y="92"/>
                </a:cubicBezTo>
                <a:close/>
                <a:moveTo>
                  <a:pt x="182" y="92"/>
                </a:moveTo>
                <a:cubicBezTo>
                  <a:pt x="159" y="92"/>
                  <a:pt x="140" y="73"/>
                  <a:pt x="140" y="50"/>
                </a:cubicBezTo>
                <a:cubicBezTo>
                  <a:pt x="140" y="27"/>
                  <a:pt x="159" y="8"/>
                  <a:pt x="182" y="8"/>
                </a:cubicBezTo>
                <a:cubicBezTo>
                  <a:pt x="206" y="8"/>
                  <a:pt x="224" y="27"/>
                  <a:pt x="224" y="50"/>
                </a:cubicBezTo>
                <a:cubicBezTo>
                  <a:pt x="224" y="73"/>
                  <a:pt x="206" y="92"/>
                  <a:pt x="182" y="92"/>
                </a:cubicBezTo>
                <a:close/>
              </a:path>
            </a:pathLst>
          </a:custGeom>
          <a:solidFill>
            <a:srgbClr val="465B47"/>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grpSp>
        <p:nvGrpSpPr>
          <p:cNvPr id="203" name="组合 202"/>
          <p:cNvGrpSpPr/>
          <p:nvPr/>
        </p:nvGrpSpPr>
        <p:grpSpPr>
          <a:xfrm>
            <a:off x="1222549" y="2360613"/>
            <a:ext cx="447675" cy="449263"/>
            <a:chOff x="1503363" y="2360613"/>
            <a:chExt cx="447675" cy="449263"/>
          </a:xfrm>
        </p:grpSpPr>
        <p:sp>
          <p:nvSpPr>
            <p:cNvPr id="45" name="Freeform 28"/>
            <p:cNvSpPr>
              <a:spLocks noEditPoints="1"/>
            </p:cNvSpPr>
            <p:nvPr/>
          </p:nvSpPr>
          <p:spPr bwMode="auto">
            <a:xfrm>
              <a:off x="1646238" y="2479675"/>
              <a:ext cx="134938" cy="211138"/>
            </a:xfrm>
            <a:custGeom>
              <a:gdLst>
                <a:gd fmla="*/ 0 w 85" name="T0"/>
                <a:gd fmla="*/ 38 h 133" name="T1"/>
                <a:gd fmla="*/ 0 w 85" name="T2"/>
                <a:gd fmla="*/ 95 h 133" name="T3"/>
                <a:gd fmla="*/ 47 w 85" name="T4"/>
                <a:gd fmla="*/ 95 h 133" name="T5"/>
                <a:gd fmla="*/ 85 w 85" name="T6"/>
                <a:gd fmla="*/ 133 h 133" name="T7"/>
                <a:gd fmla="*/ 85 w 85" name="T8"/>
                <a:gd fmla="*/ 0 h 133" name="T9"/>
                <a:gd fmla="*/ 47 w 85" name="T10"/>
                <a:gd fmla="*/ 38 h 133" name="T11"/>
                <a:gd fmla="*/ 0 w 85" name="T12"/>
                <a:gd fmla="*/ 38 h 133" name="T13"/>
                <a:gd fmla="*/ 54 w 85" name="T14"/>
                <a:gd fmla="*/ 47 h 133" name="T15"/>
                <a:gd fmla="*/ 73 w 85" name="T16"/>
                <a:gd fmla="*/ 27 h 133" name="T17"/>
                <a:gd fmla="*/ 73 w 85" name="T18"/>
                <a:gd fmla="*/ 106 h 133" name="T19"/>
                <a:gd fmla="*/ 54 w 85" name="T20"/>
                <a:gd fmla="*/ 86 h 133" name="T21"/>
                <a:gd fmla="*/ 51 w 85" name="T22"/>
                <a:gd fmla="*/ 84 h 133" name="T23"/>
                <a:gd fmla="*/ 47 w 85" name="T24"/>
                <a:gd fmla="*/ 84 h 133" name="T25"/>
                <a:gd fmla="*/ 11 w 85" name="T26"/>
                <a:gd fmla="*/ 84 h 133" name="T27"/>
                <a:gd fmla="*/ 11 w 85" name="T28"/>
                <a:gd fmla="*/ 50 h 133" name="T29"/>
                <a:gd fmla="*/ 47 w 85" name="T30"/>
                <a:gd fmla="*/ 50 h 133" name="T31"/>
                <a:gd fmla="*/ 51 w 85" name="T32"/>
                <a:gd fmla="*/ 50 h 133" name="T33"/>
                <a:gd fmla="*/ 54 w 85" name="T34"/>
                <a:gd fmla="*/ 47 h 133" name="T3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b="b" l="0" r="r" t="0"/>
              <a:pathLst>
                <a:path h="133" w="85">
                  <a:moveTo>
                    <a:pt x="0" y="38"/>
                  </a:moveTo>
                  <a:lnTo>
                    <a:pt x="0" y="95"/>
                  </a:lnTo>
                  <a:lnTo>
                    <a:pt x="47" y="95"/>
                  </a:lnTo>
                  <a:lnTo>
                    <a:pt x="85" y="133"/>
                  </a:lnTo>
                  <a:lnTo>
                    <a:pt x="85" y="0"/>
                  </a:lnTo>
                  <a:lnTo>
                    <a:pt x="47" y="38"/>
                  </a:lnTo>
                  <a:lnTo>
                    <a:pt x="0" y="38"/>
                  </a:lnTo>
                  <a:close/>
                  <a:moveTo>
                    <a:pt x="54" y="47"/>
                  </a:moveTo>
                  <a:lnTo>
                    <a:pt x="73" y="27"/>
                  </a:lnTo>
                  <a:lnTo>
                    <a:pt x="73" y="106"/>
                  </a:lnTo>
                  <a:lnTo>
                    <a:pt x="54" y="86"/>
                  </a:lnTo>
                  <a:lnTo>
                    <a:pt x="51" y="84"/>
                  </a:lnTo>
                  <a:lnTo>
                    <a:pt x="47" y="84"/>
                  </a:lnTo>
                  <a:lnTo>
                    <a:pt x="11" y="84"/>
                  </a:lnTo>
                  <a:lnTo>
                    <a:pt x="11" y="50"/>
                  </a:lnTo>
                  <a:lnTo>
                    <a:pt x="47" y="50"/>
                  </a:lnTo>
                  <a:lnTo>
                    <a:pt x="51" y="50"/>
                  </a:lnTo>
                  <a:lnTo>
                    <a:pt x="54" y="47"/>
                  </a:lnTo>
                  <a:close/>
                </a:path>
              </a:pathLst>
            </a:custGeom>
            <a:solidFill>
              <a:srgbClr val="465B47"/>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59" name="Freeform 29"/>
            <p:cNvSpPr/>
            <p:nvPr/>
          </p:nvSpPr>
          <p:spPr bwMode="auto">
            <a:xfrm>
              <a:off x="1892300" y="2451100"/>
              <a:ext cx="58738" cy="268288"/>
            </a:xfrm>
            <a:custGeom>
              <a:gdLst>
                <a:gd fmla="*/ 6 w 26" name="T0"/>
                <a:gd fmla="*/ 0 h 120" name="T1"/>
                <a:gd fmla="*/ 0 w 26" name="T2"/>
                <a:gd fmla="*/ 5 h 120" name="T3"/>
                <a:gd fmla="*/ 18 w 26" name="T4"/>
                <a:gd fmla="*/ 60 h 120" name="T5"/>
                <a:gd fmla="*/ 0 w 26" name="T6"/>
                <a:gd fmla="*/ 115 h 120" name="T7"/>
                <a:gd fmla="*/ 6 w 26" name="T8"/>
                <a:gd fmla="*/ 120 h 120" name="T9"/>
                <a:gd fmla="*/ 26 w 26" name="T10"/>
                <a:gd fmla="*/ 60 h 120" name="T11"/>
                <a:gd fmla="*/ 6 w 26" name="T12"/>
                <a:gd fmla="*/ 0 h 120" name="T13"/>
              </a:gdLst>
              <a:cxnLst>
                <a:cxn ang="0">
                  <a:pos x="T0" y="T1"/>
                </a:cxn>
                <a:cxn ang="0">
                  <a:pos x="T2" y="T3"/>
                </a:cxn>
                <a:cxn ang="0">
                  <a:pos x="T4" y="T5"/>
                </a:cxn>
                <a:cxn ang="0">
                  <a:pos x="T6" y="T7"/>
                </a:cxn>
                <a:cxn ang="0">
                  <a:pos x="T8" y="T9"/>
                </a:cxn>
                <a:cxn ang="0">
                  <a:pos x="T10" y="T11"/>
                </a:cxn>
                <a:cxn ang="0">
                  <a:pos x="T12" y="T13"/>
                </a:cxn>
              </a:cxnLst>
              <a:rect b="b" l="0" r="r" t="0"/>
              <a:pathLst>
                <a:path h="120" w="26">
                  <a:moveTo>
                    <a:pt x="6" y="0"/>
                  </a:moveTo>
                  <a:cubicBezTo>
                    <a:pt x="0" y="5"/>
                    <a:pt x="0" y="5"/>
                    <a:pt x="0" y="5"/>
                  </a:cubicBezTo>
                  <a:cubicBezTo>
                    <a:pt x="11" y="20"/>
                    <a:pt x="18" y="39"/>
                    <a:pt x="18" y="60"/>
                  </a:cubicBezTo>
                  <a:cubicBezTo>
                    <a:pt x="18" y="80"/>
                    <a:pt x="11" y="99"/>
                    <a:pt x="0" y="115"/>
                  </a:cubicBezTo>
                  <a:cubicBezTo>
                    <a:pt x="6" y="120"/>
                    <a:pt x="6" y="120"/>
                    <a:pt x="6" y="120"/>
                  </a:cubicBezTo>
                  <a:cubicBezTo>
                    <a:pt x="19" y="103"/>
                    <a:pt x="26" y="82"/>
                    <a:pt x="26" y="60"/>
                  </a:cubicBezTo>
                  <a:cubicBezTo>
                    <a:pt x="26" y="37"/>
                    <a:pt x="19" y="17"/>
                    <a:pt x="6" y="0"/>
                  </a:cubicBezTo>
                  <a:close/>
                </a:path>
              </a:pathLst>
            </a:custGeom>
            <a:solidFill>
              <a:srgbClr val="465B47"/>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60" name="Freeform 30"/>
            <p:cNvSpPr/>
            <p:nvPr/>
          </p:nvSpPr>
          <p:spPr bwMode="auto">
            <a:xfrm>
              <a:off x="1847850" y="2484438"/>
              <a:ext cx="49213" cy="201613"/>
            </a:xfrm>
            <a:custGeom>
              <a:gdLst>
                <a:gd fmla="*/ 7 w 22" name="T0"/>
                <a:gd fmla="*/ 90 h 90" name="T1"/>
                <a:gd fmla="*/ 22 w 22" name="T2"/>
                <a:gd fmla="*/ 45 h 90" name="T3"/>
                <a:gd fmla="*/ 7 w 22" name="T4"/>
                <a:gd fmla="*/ 0 h 90" name="T5"/>
                <a:gd fmla="*/ 0 w 22" name="T6"/>
                <a:gd fmla="*/ 4 h 90" name="T7"/>
                <a:gd fmla="*/ 14 w 22" name="T8"/>
                <a:gd fmla="*/ 45 h 90" name="T9"/>
                <a:gd fmla="*/ 0 w 22" name="T10"/>
                <a:gd fmla="*/ 85 h 90" name="T11"/>
                <a:gd fmla="*/ 7 w 22" name="T12"/>
                <a:gd fmla="*/ 90 h 90" name="T13"/>
              </a:gdLst>
              <a:cxnLst>
                <a:cxn ang="0">
                  <a:pos x="T0" y="T1"/>
                </a:cxn>
                <a:cxn ang="0">
                  <a:pos x="T2" y="T3"/>
                </a:cxn>
                <a:cxn ang="0">
                  <a:pos x="T4" y="T5"/>
                </a:cxn>
                <a:cxn ang="0">
                  <a:pos x="T6" y="T7"/>
                </a:cxn>
                <a:cxn ang="0">
                  <a:pos x="T8" y="T9"/>
                </a:cxn>
                <a:cxn ang="0">
                  <a:pos x="T10" y="T11"/>
                </a:cxn>
                <a:cxn ang="0">
                  <a:pos x="T12" y="T13"/>
                </a:cxn>
              </a:cxnLst>
              <a:rect b="b" l="0" r="r" t="0"/>
              <a:pathLst>
                <a:path h="90" w="22">
                  <a:moveTo>
                    <a:pt x="7" y="90"/>
                  </a:moveTo>
                  <a:cubicBezTo>
                    <a:pt x="16" y="78"/>
                    <a:pt x="22" y="62"/>
                    <a:pt x="22" y="45"/>
                  </a:cubicBezTo>
                  <a:cubicBezTo>
                    <a:pt x="22" y="28"/>
                    <a:pt x="16" y="12"/>
                    <a:pt x="7" y="0"/>
                  </a:cubicBezTo>
                  <a:cubicBezTo>
                    <a:pt x="0" y="4"/>
                    <a:pt x="0" y="4"/>
                    <a:pt x="0" y="4"/>
                  </a:cubicBezTo>
                  <a:cubicBezTo>
                    <a:pt x="9" y="16"/>
                    <a:pt x="14" y="30"/>
                    <a:pt x="14" y="45"/>
                  </a:cubicBezTo>
                  <a:cubicBezTo>
                    <a:pt x="14" y="60"/>
                    <a:pt x="9" y="74"/>
                    <a:pt x="0" y="85"/>
                  </a:cubicBezTo>
                  <a:lnTo>
                    <a:pt x="7" y="90"/>
                  </a:lnTo>
                  <a:close/>
                </a:path>
              </a:pathLst>
            </a:custGeom>
            <a:solidFill>
              <a:srgbClr val="465B47"/>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61" name="Freeform 31"/>
            <p:cNvSpPr/>
            <p:nvPr/>
          </p:nvSpPr>
          <p:spPr bwMode="auto">
            <a:xfrm>
              <a:off x="1804988" y="2516188"/>
              <a:ext cx="38100" cy="138113"/>
            </a:xfrm>
            <a:custGeom>
              <a:gdLst>
                <a:gd fmla="*/ 7 w 17" name="T0"/>
                <a:gd fmla="*/ 62 h 62" name="T1"/>
                <a:gd fmla="*/ 17 w 17" name="T2"/>
                <a:gd fmla="*/ 31 h 62" name="T3"/>
                <a:gd fmla="*/ 7 w 17" name="T4"/>
                <a:gd fmla="*/ 0 h 62" name="T5"/>
                <a:gd fmla="*/ 0 w 17" name="T6"/>
                <a:gd fmla="*/ 5 h 62" name="T7"/>
                <a:gd fmla="*/ 9 w 17" name="T8"/>
                <a:gd fmla="*/ 31 h 62" name="T9"/>
                <a:gd fmla="*/ 0 w 17" name="T10"/>
                <a:gd fmla="*/ 57 h 62" name="T11"/>
                <a:gd fmla="*/ 7 w 17" name="T12"/>
                <a:gd fmla="*/ 62 h 62" name="T13"/>
              </a:gdLst>
              <a:cxnLst>
                <a:cxn ang="0">
                  <a:pos x="T0" y="T1"/>
                </a:cxn>
                <a:cxn ang="0">
                  <a:pos x="T2" y="T3"/>
                </a:cxn>
                <a:cxn ang="0">
                  <a:pos x="T4" y="T5"/>
                </a:cxn>
                <a:cxn ang="0">
                  <a:pos x="T6" y="T7"/>
                </a:cxn>
                <a:cxn ang="0">
                  <a:pos x="T8" y="T9"/>
                </a:cxn>
                <a:cxn ang="0">
                  <a:pos x="T10" y="T11"/>
                </a:cxn>
                <a:cxn ang="0">
                  <a:pos x="T12" y="T13"/>
                </a:cxn>
              </a:cxnLst>
              <a:rect b="b" l="0" r="r" t="0"/>
              <a:pathLst>
                <a:path h="62" w="17">
                  <a:moveTo>
                    <a:pt x="7" y="62"/>
                  </a:moveTo>
                  <a:cubicBezTo>
                    <a:pt x="13" y="53"/>
                    <a:pt x="17" y="42"/>
                    <a:pt x="17" y="31"/>
                  </a:cubicBezTo>
                  <a:cubicBezTo>
                    <a:pt x="17" y="19"/>
                    <a:pt x="13" y="9"/>
                    <a:pt x="7" y="0"/>
                  </a:cubicBezTo>
                  <a:cubicBezTo>
                    <a:pt x="0" y="5"/>
                    <a:pt x="0" y="5"/>
                    <a:pt x="0" y="5"/>
                  </a:cubicBezTo>
                  <a:cubicBezTo>
                    <a:pt x="6" y="12"/>
                    <a:pt x="9" y="21"/>
                    <a:pt x="9" y="31"/>
                  </a:cubicBezTo>
                  <a:cubicBezTo>
                    <a:pt x="9" y="41"/>
                    <a:pt x="6" y="50"/>
                    <a:pt x="0" y="57"/>
                  </a:cubicBezTo>
                  <a:lnTo>
                    <a:pt x="7" y="62"/>
                  </a:lnTo>
                  <a:close/>
                </a:path>
              </a:pathLst>
            </a:custGeom>
            <a:solidFill>
              <a:srgbClr val="465B47"/>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62" name="Freeform 32"/>
            <p:cNvSpPr/>
            <p:nvPr/>
          </p:nvSpPr>
          <p:spPr bwMode="auto">
            <a:xfrm>
              <a:off x="1503363" y="2360613"/>
              <a:ext cx="381000" cy="449263"/>
            </a:xfrm>
            <a:custGeom>
              <a:gdLst>
                <a:gd fmla="*/ 100 w 170" name="T0"/>
                <a:gd fmla="*/ 192 h 200" name="T1"/>
                <a:gd fmla="*/ 8 w 170" name="T2"/>
                <a:gd fmla="*/ 100 h 200" name="T3"/>
                <a:gd fmla="*/ 100 w 170" name="T4"/>
                <a:gd fmla="*/ 8 h 200" name="T5"/>
                <a:gd fmla="*/ 165 w 170" name="T6"/>
                <a:gd fmla="*/ 35 h 200" name="T7"/>
                <a:gd fmla="*/ 170 w 170" name="T8"/>
                <a:gd fmla="*/ 29 h 200" name="T9"/>
                <a:gd fmla="*/ 100 w 170" name="T10"/>
                <a:gd fmla="*/ 0 h 200" name="T11"/>
                <a:gd fmla="*/ 0 w 170" name="T12"/>
                <a:gd fmla="*/ 100 h 200" name="T13"/>
                <a:gd fmla="*/ 100 w 170" name="T14"/>
                <a:gd fmla="*/ 200 h 200" name="T15"/>
                <a:gd fmla="*/ 170 w 170" name="T16"/>
                <a:gd fmla="*/ 171 h 200" name="T17"/>
                <a:gd fmla="*/ 165 w 170" name="T18"/>
                <a:gd fmla="*/ 165 h 200" name="T19"/>
                <a:gd fmla="*/ 100 w 170" name="T20"/>
                <a:gd fmla="*/ 192 h 200"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200" w="170">
                  <a:moveTo>
                    <a:pt x="100" y="192"/>
                  </a:moveTo>
                  <a:cubicBezTo>
                    <a:pt x="49" y="192"/>
                    <a:pt x="8" y="151"/>
                    <a:pt x="8" y="100"/>
                  </a:cubicBezTo>
                  <a:cubicBezTo>
                    <a:pt x="8" y="49"/>
                    <a:pt x="49" y="8"/>
                    <a:pt x="100" y="8"/>
                  </a:cubicBezTo>
                  <a:cubicBezTo>
                    <a:pt x="125" y="8"/>
                    <a:pt x="148" y="18"/>
                    <a:pt x="165" y="35"/>
                  </a:cubicBezTo>
                  <a:cubicBezTo>
                    <a:pt x="170" y="29"/>
                    <a:pt x="170" y="29"/>
                    <a:pt x="170" y="29"/>
                  </a:cubicBezTo>
                  <a:cubicBezTo>
                    <a:pt x="152" y="11"/>
                    <a:pt x="127" y="0"/>
                    <a:pt x="100" y="0"/>
                  </a:cubicBezTo>
                  <a:cubicBezTo>
                    <a:pt x="45" y="0"/>
                    <a:pt x="0" y="45"/>
                    <a:pt x="0" y="100"/>
                  </a:cubicBezTo>
                  <a:cubicBezTo>
                    <a:pt x="0" y="155"/>
                    <a:pt x="45" y="200"/>
                    <a:pt x="100" y="200"/>
                  </a:cubicBezTo>
                  <a:cubicBezTo>
                    <a:pt x="127" y="200"/>
                    <a:pt x="152" y="189"/>
                    <a:pt x="170" y="171"/>
                  </a:cubicBezTo>
                  <a:cubicBezTo>
                    <a:pt x="165" y="165"/>
                    <a:pt x="165" y="165"/>
                    <a:pt x="165" y="165"/>
                  </a:cubicBezTo>
                  <a:cubicBezTo>
                    <a:pt x="148" y="182"/>
                    <a:pt x="125" y="192"/>
                    <a:pt x="100" y="192"/>
                  </a:cubicBezTo>
                  <a:close/>
                </a:path>
              </a:pathLst>
            </a:custGeom>
            <a:solidFill>
              <a:srgbClr val="465B47"/>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grpSp>
      <p:grpSp>
        <p:nvGrpSpPr>
          <p:cNvPr id="207" name="组合 206"/>
          <p:cNvGrpSpPr/>
          <p:nvPr/>
        </p:nvGrpSpPr>
        <p:grpSpPr>
          <a:xfrm>
            <a:off x="2051720" y="2360613"/>
            <a:ext cx="447675" cy="449263"/>
            <a:chOff x="2330450" y="2360613"/>
            <a:chExt cx="447675" cy="449263"/>
          </a:xfrm>
        </p:grpSpPr>
        <p:sp>
          <p:nvSpPr>
            <p:cNvPr id="63" name="Freeform 33"/>
            <p:cNvSpPr>
              <a:spLocks noEditPoints="1"/>
            </p:cNvSpPr>
            <p:nvPr/>
          </p:nvSpPr>
          <p:spPr bwMode="auto">
            <a:xfrm>
              <a:off x="2473325" y="2479675"/>
              <a:ext cx="134938" cy="211138"/>
            </a:xfrm>
            <a:custGeom>
              <a:gdLst>
                <a:gd fmla="*/ 0 w 85" name="T0"/>
                <a:gd fmla="*/ 38 h 133" name="T1"/>
                <a:gd fmla="*/ 0 w 85" name="T2"/>
                <a:gd fmla="*/ 95 h 133" name="T3"/>
                <a:gd fmla="*/ 45 w 85" name="T4"/>
                <a:gd fmla="*/ 95 h 133" name="T5"/>
                <a:gd fmla="*/ 85 w 85" name="T6"/>
                <a:gd fmla="*/ 133 h 133" name="T7"/>
                <a:gd fmla="*/ 85 w 85" name="T8"/>
                <a:gd fmla="*/ 0 h 133" name="T9"/>
                <a:gd fmla="*/ 45 w 85" name="T10"/>
                <a:gd fmla="*/ 38 h 133" name="T11"/>
                <a:gd fmla="*/ 0 w 85" name="T12"/>
                <a:gd fmla="*/ 38 h 133" name="T13"/>
                <a:gd fmla="*/ 54 w 85" name="T14"/>
                <a:gd fmla="*/ 47 h 133" name="T15"/>
                <a:gd fmla="*/ 73 w 85" name="T16"/>
                <a:gd fmla="*/ 27 h 133" name="T17"/>
                <a:gd fmla="*/ 73 w 85" name="T18"/>
                <a:gd fmla="*/ 106 h 133" name="T19"/>
                <a:gd fmla="*/ 54 w 85" name="T20"/>
                <a:gd fmla="*/ 86 h 133" name="T21"/>
                <a:gd fmla="*/ 51 w 85" name="T22"/>
                <a:gd fmla="*/ 84 h 133" name="T23"/>
                <a:gd fmla="*/ 45 w 85" name="T24"/>
                <a:gd fmla="*/ 84 h 133" name="T25"/>
                <a:gd fmla="*/ 11 w 85" name="T26"/>
                <a:gd fmla="*/ 84 h 133" name="T27"/>
                <a:gd fmla="*/ 11 w 85" name="T28"/>
                <a:gd fmla="*/ 50 h 133" name="T29"/>
                <a:gd fmla="*/ 45 w 85" name="T30"/>
                <a:gd fmla="*/ 50 h 133" name="T31"/>
                <a:gd fmla="*/ 51 w 85" name="T32"/>
                <a:gd fmla="*/ 50 h 133" name="T33"/>
                <a:gd fmla="*/ 54 w 85" name="T34"/>
                <a:gd fmla="*/ 47 h 133" name="T3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b="b" l="0" r="r" t="0"/>
              <a:pathLst>
                <a:path h="133" w="85">
                  <a:moveTo>
                    <a:pt x="0" y="38"/>
                  </a:moveTo>
                  <a:lnTo>
                    <a:pt x="0" y="95"/>
                  </a:lnTo>
                  <a:lnTo>
                    <a:pt x="45" y="95"/>
                  </a:lnTo>
                  <a:lnTo>
                    <a:pt x="85" y="133"/>
                  </a:lnTo>
                  <a:lnTo>
                    <a:pt x="85" y="0"/>
                  </a:lnTo>
                  <a:lnTo>
                    <a:pt x="45" y="38"/>
                  </a:lnTo>
                  <a:lnTo>
                    <a:pt x="0" y="38"/>
                  </a:lnTo>
                  <a:close/>
                  <a:moveTo>
                    <a:pt x="54" y="47"/>
                  </a:moveTo>
                  <a:lnTo>
                    <a:pt x="73" y="27"/>
                  </a:lnTo>
                  <a:lnTo>
                    <a:pt x="73" y="106"/>
                  </a:lnTo>
                  <a:lnTo>
                    <a:pt x="54" y="86"/>
                  </a:lnTo>
                  <a:lnTo>
                    <a:pt x="51" y="84"/>
                  </a:lnTo>
                  <a:lnTo>
                    <a:pt x="45" y="84"/>
                  </a:lnTo>
                  <a:lnTo>
                    <a:pt x="11" y="84"/>
                  </a:lnTo>
                  <a:lnTo>
                    <a:pt x="11" y="50"/>
                  </a:lnTo>
                  <a:lnTo>
                    <a:pt x="45" y="50"/>
                  </a:lnTo>
                  <a:lnTo>
                    <a:pt x="51" y="50"/>
                  </a:lnTo>
                  <a:lnTo>
                    <a:pt x="54" y="47"/>
                  </a:lnTo>
                  <a:close/>
                </a:path>
              </a:pathLst>
            </a:custGeom>
            <a:solidFill>
              <a:srgbClr val="465B47"/>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64" name="Freeform 34"/>
            <p:cNvSpPr>
              <a:spLocks noEditPoints="1"/>
            </p:cNvSpPr>
            <p:nvPr/>
          </p:nvSpPr>
          <p:spPr bwMode="auto">
            <a:xfrm>
              <a:off x="2330450" y="2360613"/>
              <a:ext cx="447675" cy="449263"/>
            </a:xfrm>
            <a:custGeom>
              <a:gdLst>
                <a:gd fmla="*/ 100 w 200" name="T0"/>
                <a:gd fmla="*/ 0 h 200" name="T1"/>
                <a:gd fmla="*/ 0 w 200" name="T2"/>
                <a:gd fmla="*/ 100 h 200" name="T3"/>
                <a:gd fmla="*/ 100 w 200" name="T4"/>
                <a:gd fmla="*/ 200 h 200" name="T5"/>
                <a:gd fmla="*/ 200 w 200" name="T6"/>
                <a:gd fmla="*/ 100 h 200" name="T7"/>
                <a:gd fmla="*/ 100 w 200" name="T8"/>
                <a:gd fmla="*/ 0 h 200" name="T9"/>
                <a:gd fmla="*/ 100 w 200" name="T10"/>
                <a:gd fmla="*/ 192 h 200" name="T11"/>
                <a:gd fmla="*/ 8 w 200" name="T12"/>
                <a:gd fmla="*/ 100 h 200" name="T13"/>
                <a:gd fmla="*/ 100 w 200" name="T14"/>
                <a:gd fmla="*/ 8 h 200" name="T15"/>
                <a:gd fmla="*/ 192 w 200" name="T16"/>
                <a:gd fmla="*/ 100 h 200" name="T17"/>
                <a:gd fmla="*/ 100 w 200" name="T18"/>
                <a:gd fmla="*/ 192 h 200" name="T1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b="b" l="0" r="r" t="0"/>
              <a:pathLst>
                <a:path h="200" w="200">
                  <a:moveTo>
                    <a:pt x="100" y="0"/>
                  </a:moveTo>
                  <a:cubicBezTo>
                    <a:pt x="44" y="0"/>
                    <a:pt x="0" y="45"/>
                    <a:pt x="0" y="100"/>
                  </a:cubicBezTo>
                  <a:cubicBezTo>
                    <a:pt x="0" y="155"/>
                    <a:pt x="44" y="200"/>
                    <a:pt x="100" y="200"/>
                  </a:cubicBezTo>
                  <a:cubicBezTo>
                    <a:pt x="155" y="200"/>
                    <a:pt x="200" y="155"/>
                    <a:pt x="200" y="100"/>
                  </a:cubicBezTo>
                  <a:cubicBezTo>
                    <a:pt x="200" y="45"/>
                    <a:pt x="155" y="0"/>
                    <a:pt x="100" y="0"/>
                  </a:cubicBezTo>
                  <a:close/>
                  <a:moveTo>
                    <a:pt x="100" y="192"/>
                  </a:moveTo>
                  <a:cubicBezTo>
                    <a:pt x="49" y="192"/>
                    <a:pt x="8" y="151"/>
                    <a:pt x="8" y="100"/>
                  </a:cubicBezTo>
                  <a:cubicBezTo>
                    <a:pt x="8" y="49"/>
                    <a:pt x="49" y="8"/>
                    <a:pt x="100" y="8"/>
                  </a:cubicBezTo>
                  <a:cubicBezTo>
                    <a:pt x="150" y="8"/>
                    <a:pt x="192" y="49"/>
                    <a:pt x="192" y="100"/>
                  </a:cubicBezTo>
                  <a:cubicBezTo>
                    <a:pt x="192" y="151"/>
                    <a:pt x="150" y="192"/>
                    <a:pt x="100" y="192"/>
                  </a:cubicBezTo>
                  <a:close/>
                </a:path>
              </a:pathLst>
            </a:custGeom>
            <a:solidFill>
              <a:srgbClr val="465B47"/>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grpSp>
      <p:sp>
        <p:nvSpPr>
          <p:cNvPr id="80" name="Freeform 35"/>
          <p:cNvSpPr>
            <a:spLocks noEditPoints="1"/>
          </p:cNvSpPr>
          <p:nvPr/>
        </p:nvSpPr>
        <p:spPr bwMode="auto">
          <a:xfrm>
            <a:off x="3635896" y="2397125"/>
            <a:ext cx="430213" cy="376238"/>
          </a:xfrm>
          <a:custGeom>
            <a:gdLst>
              <a:gd fmla="*/ 271 w 271" name="T0"/>
              <a:gd fmla="*/ 0 h 237" name="T1"/>
              <a:gd fmla="*/ 0 w 271" name="T2"/>
              <a:gd fmla="*/ 0 h 237" name="T3"/>
              <a:gd fmla="*/ 0 w 271" name="T4"/>
              <a:gd fmla="*/ 169 h 237" name="T5"/>
              <a:gd fmla="*/ 93 w 271" name="T6"/>
              <a:gd fmla="*/ 169 h 237" name="T7"/>
              <a:gd fmla="*/ 34 w 271" name="T8"/>
              <a:gd fmla="*/ 237 h 237" name="T9"/>
              <a:gd fmla="*/ 237 w 271" name="T10"/>
              <a:gd fmla="*/ 237 h 237" name="T11"/>
              <a:gd fmla="*/ 179 w 271" name="T12"/>
              <a:gd fmla="*/ 169 h 237" name="T13"/>
              <a:gd fmla="*/ 271 w 271" name="T14"/>
              <a:gd fmla="*/ 169 h 237" name="T15"/>
              <a:gd fmla="*/ 271 w 271" name="T16"/>
              <a:gd fmla="*/ 0 h 237" name="T17"/>
              <a:gd fmla="*/ 59 w 271" name="T18"/>
              <a:gd fmla="*/ 226 h 237" name="T19"/>
              <a:gd fmla="*/ 136 w 271" name="T20"/>
              <a:gd fmla="*/ 136 h 237" name="T21"/>
              <a:gd fmla="*/ 213 w 271" name="T22"/>
              <a:gd fmla="*/ 226 h 237" name="T23"/>
              <a:gd fmla="*/ 59 w 271" name="T24"/>
              <a:gd fmla="*/ 226 h 237" name="T25"/>
              <a:gd fmla="*/ 260 w 271" name="T26"/>
              <a:gd fmla="*/ 158 h 237" name="T27"/>
              <a:gd fmla="*/ 169 w 271" name="T28"/>
              <a:gd fmla="*/ 158 h 237" name="T29"/>
              <a:gd fmla="*/ 136 w 271" name="T30"/>
              <a:gd fmla="*/ 119 h 237" name="T31"/>
              <a:gd fmla="*/ 102 w 271" name="T32"/>
              <a:gd fmla="*/ 158 h 237" name="T33"/>
              <a:gd fmla="*/ 11 w 271" name="T34"/>
              <a:gd fmla="*/ 158 h 237" name="T35"/>
              <a:gd fmla="*/ 11 w 271" name="T36"/>
              <a:gd fmla="*/ 11 h 237" name="T37"/>
              <a:gd fmla="*/ 260 w 271" name="T38"/>
              <a:gd fmla="*/ 11 h 237" name="T39"/>
              <a:gd fmla="*/ 260 w 271" name="T40"/>
              <a:gd fmla="*/ 158 h 237" name="T4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b="b" l="0" r="r" t="0"/>
            <a:pathLst>
              <a:path h="236" w="271">
                <a:moveTo>
                  <a:pt x="271" y="0"/>
                </a:moveTo>
                <a:lnTo>
                  <a:pt x="0" y="0"/>
                </a:lnTo>
                <a:lnTo>
                  <a:pt x="0" y="169"/>
                </a:lnTo>
                <a:lnTo>
                  <a:pt x="93" y="169"/>
                </a:lnTo>
                <a:lnTo>
                  <a:pt x="34" y="237"/>
                </a:lnTo>
                <a:lnTo>
                  <a:pt x="237" y="237"/>
                </a:lnTo>
                <a:lnTo>
                  <a:pt x="179" y="169"/>
                </a:lnTo>
                <a:lnTo>
                  <a:pt x="271" y="169"/>
                </a:lnTo>
                <a:lnTo>
                  <a:pt x="271" y="0"/>
                </a:lnTo>
                <a:close/>
                <a:moveTo>
                  <a:pt x="59" y="226"/>
                </a:moveTo>
                <a:lnTo>
                  <a:pt x="136" y="136"/>
                </a:lnTo>
                <a:lnTo>
                  <a:pt x="213" y="226"/>
                </a:lnTo>
                <a:lnTo>
                  <a:pt x="59" y="226"/>
                </a:lnTo>
                <a:close/>
                <a:moveTo>
                  <a:pt x="260" y="158"/>
                </a:moveTo>
                <a:lnTo>
                  <a:pt x="169" y="158"/>
                </a:lnTo>
                <a:lnTo>
                  <a:pt x="136" y="119"/>
                </a:lnTo>
                <a:lnTo>
                  <a:pt x="102" y="158"/>
                </a:lnTo>
                <a:lnTo>
                  <a:pt x="11" y="158"/>
                </a:lnTo>
                <a:lnTo>
                  <a:pt x="11" y="11"/>
                </a:lnTo>
                <a:lnTo>
                  <a:pt x="260" y="11"/>
                </a:lnTo>
                <a:lnTo>
                  <a:pt x="260" y="158"/>
                </a:lnTo>
                <a:close/>
              </a:path>
            </a:pathLst>
          </a:custGeom>
          <a:solidFill>
            <a:srgbClr val="465B47"/>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grpSp>
        <p:nvGrpSpPr>
          <p:cNvPr id="212" name="组合 211"/>
          <p:cNvGrpSpPr/>
          <p:nvPr/>
        </p:nvGrpSpPr>
        <p:grpSpPr>
          <a:xfrm>
            <a:off x="4572000" y="2360613"/>
            <a:ext cx="484188" cy="430213"/>
            <a:chOff x="4722813" y="2360613"/>
            <a:chExt cx="484188" cy="430213"/>
          </a:xfrm>
        </p:grpSpPr>
        <p:sp>
          <p:nvSpPr>
            <p:cNvPr id="81" name="Freeform 36"/>
            <p:cNvSpPr>
              <a:spLocks noEditPoints="1"/>
            </p:cNvSpPr>
            <p:nvPr/>
          </p:nvSpPr>
          <p:spPr bwMode="auto">
            <a:xfrm>
              <a:off x="4722813" y="2433638"/>
              <a:ext cx="484188" cy="357188"/>
            </a:xfrm>
            <a:custGeom>
              <a:gdLst>
                <a:gd fmla="*/ 0 w 305" name="T0"/>
                <a:gd fmla="*/ 0 h 225" name="T1"/>
                <a:gd fmla="*/ 0 w 305" name="T2"/>
                <a:gd fmla="*/ 225 h 225" name="T3"/>
                <a:gd fmla="*/ 305 w 305" name="T4"/>
                <a:gd fmla="*/ 225 h 225" name="T5"/>
                <a:gd fmla="*/ 305 w 305" name="T6"/>
                <a:gd fmla="*/ 0 h 225" name="T7"/>
                <a:gd fmla="*/ 0 w 305" name="T8"/>
                <a:gd fmla="*/ 0 h 225" name="T9"/>
                <a:gd fmla="*/ 294 w 305" name="T10"/>
                <a:gd fmla="*/ 214 h 225" name="T11"/>
                <a:gd fmla="*/ 12 w 305" name="T12"/>
                <a:gd fmla="*/ 214 h 225" name="T13"/>
                <a:gd fmla="*/ 12 w 305" name="T14"/>
                <a:gd fmla="*/ 11 h 225" name="T15"/>
                <a:gd fmla="*/ 294 w 305" name="T16"/>
                <a:gd fmla="*/ 11 h 225" name="T17"/>
                <a:gd fmla="*/ 294 w 305" name="T18"/>
                <a:gd fmla="*/ 214 h 225" name="T1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b="b" l="0" r="r" t="0"/>
              <a:pathLst>
                <a:path h="225" w="305">
                  <a:moveTo>
                    <a:pt x="0" y="0"/>
                  </a:moveTo>
                  <a:lnTo>
                    <a:pt x="0" y="225"/>
                  </a:lnTo>
                  <a:lnTo>
                    <a:pt x="305" y="225"/>
                  </a:lnTo>
                  <a:lnTo>
                    <a:pt x="305" y="0"/>
                  </a:lnTo>
                  <a:lnTo>
                    <a:pt x="0" y="0"/>
                  </a:lnTo>
                  <a:close/>
                  <a:moveTo>
                    <a:pt x="294" y="214"/>
                  </a:moveTo>
                  <a:lnTo>
                    <a:pt x="12" y="214"/>
                  </a:lnTo>
                  <a:lnTo>
                    <a:pt x="12" y="11"/>
                  </a:lnTo>
                  <a:lnTo>
                    <a:pt x="294" y="11"/>
                  </a:lnTo>
                  <a:lnTo>
                    <a:pt x="294" y="214"/>
                  </a:lnTo>
                  <a:close/>
                </a:path>
              </a:pathLst>
            </a:custGeom>
            <a:solidFill>
              <a:srgbClr val="465B47"/>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82" name="Rectangle 37"/>
            <p:cNvSpPr>
              <a:spLocks noChangeArrowheads="1"/>
            </p:cNvSpPr>
            <p:nvPr/>
          </p:nvSpPr>
          <p:spPr bwMode="auto">
            <a:xfrm>
              <a:off x="4759325" y="2397125"/>
              <a:ext cx="412750" cy="17463"/>
            </a:xfrm>
            <a:prstGeom prst="rect">
              <a:avLst/>
            </a:prstGeom>
            <a:solidFill>
              <a:srgbClr val="465B47"/>
            </a:solidFill>
            <a:ln>
              <a:noFill/>
            </a:ln>
            <a:extLst>
              <a:ext uri="{91240B29-F687-4F45-9708-019B960494DF}">
                <a14:hiddenLine w="9525">
                  <a:solidFill>
                    <a:srgbClr val="000000"/>
                  </a:solidFill>
                  <a:miter lim="800000"/>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83" name="Rectangle 38"/>
            <p:cNvSpPr>
              <a:spLocks noChangeArrowheads="1"/>
            </p:cNvSpPr>
            <p:nvPr/>
          </p:nvSpPr>
          <p:spPr bwMode="auto">
            <a:xfrm>
              <a:off x="4794250" y="2360613"/>
              <a:ext cx="341313" cy="19050"/>
            </a:xfrm>
            <a:prstGeom prst="rect">
              <a:avLst/>
            </a:prstGeom>
            <a:solidFill>
              <a:srgbClr val="465B47"/>
            </a:solidFill>
            <a:ln>
              <a:noFill/>
            </a:ln>
            <a:extLst>
              <a:ext uri="{91240B29-F687-4F45-9708-019B960494DF}">
                <a14:hiddenLine w="9525">
                  <a:solidFill>
                    <a:srgbClr val="000000"/>
                  </a:solidFill>
                  <a:miter lim="800000"/>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grpSp>
      <p:grpSp>
        <p:nvGrpSpPr>
          <p:cNvPr id="210" name="组合 209"/>
          <p:cNvGrpSpPr/>
          <p:nvPr/>
        </p:nvGrpSpPr>
        <p:grpSpPr>
          <a:xfrm>
            <a:off x="2843808" y="2352675"/>
            <a:ext cx="447676" cy="447675"/>
            <a:chOff x="3159125" y="2352675"/>
            <a:chExt cx="447676" cy="447675"/>
          </a:xfrm>
        </p:grpSpPr>
        <p:sp>
          <p:nvSpPr>
            <p:cNvPr id="84" name="Rectangle 39"/>
            <p:cNvSpPr>
              <a:spLocks noChangeArrowheads="1"/>
            </p:cNvSpPr>
            <p:nvPr/>
          </p:nvSpPr>
          <p:spPr bwMode="auto">
            <a:xfrm>
              <a:off x="3159125" y="2451100"/>
              <a:ext cx="233363" cy="17463"/>
            </a:xfrm>
            <a:prstGeom prst="rect">
              <a:avLst/>
            </a:prstGeom>
            <a:solidFill>
              <a:srgbClr val="465B47"/>
            </a:solidFill>
            <a:ln>
              <a:noFill/>
            </a:ln>
            <a:extLst>
              <a:ext uri="{91240B29-F687-4F45-9708-019B960494DF}">
                <a14:hiddenLine w="9525">
                  <a:solidFill>
                    <a:srgbClr val="000000"/>
                  </a:solidFill>
                  <a:miter lim="800000"/>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85" name="Rectangle 40"/>
            <p:cNvSpPr>
              <a:spLocks noChangeArrowheads="1"/>
            </p:cNvSpPr>
            <p:nvPr/>
          </p:nvSpPr>
          <p:spPr bwMode="auto">
            <a:xfrm>
              <a:off x="3159125" y="2532063"/>
              <a:ext cx="233363" cy="17463"/>
            </a:xfrm>
            <a:prstGeom prst="rect">
              <a:avLst/>
            </a:prstGeom>
            <a:solidFill>
              <a:srgbClr val="465B47"/>
            </a:solidFill>
            <a:ln>
              <a:noFill/>
            </a:ln>
            <a:extLst>
              <a:ext uri="{91240B29-F687-4F45-9708-019B960494DF}">
                <a14:hiddenLine w="9525">
                  <a:solidFill>
                    <a:srgbClr val="000000"/>
                  </a:solidFill>
                  <a:miter lim="800000"/>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86" name="Rectangle 41"/>
            <p:cNvSpPr>
              <a:spLocks noChangeArrowheads="1"/>
            </p:cNvSpPr>
            <p:nvPr/>
          </p:nvSpPr>
          <p:spPr bwMode="auto">
            <a:xfrm>
              <a:off x="3159125" y="2613025"/>
              <a:ext cx="233363" cy="17463"/>
            </a:xfrm>
            <a:prstGeom prst="rect">
              <a:avLst/>
            </a:prstGeom>
            <a:solidFill>
              <a:srgbClr val="465B47"/>
            </a:solidFill>
            <a:ln>
              <a:noFill/>
            </a:ln>
            <a:extLst>
              <a:ext uri="{91240B29-F687-4F45-9708-019B960494DF}">
                <a14:hiddenLine w="9525">
                  <a:solidFill>
                    <a:srgbClr val="000000"/>
                  </a:solidFill>
                  <a:miter lim="800000"/>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87" name="Freeform 42"/>
            <p:cNvSpPr>
              <a:spLocks noEditPoints="1"/>
            </p:cNvSpPr>
            <p:nvPr/>
          </p:nvSpPr>
          <p:spPr bwMode="auto">
            <a:xfrm>
              <a:off x="3338513" y="2352675"/>
              <a:ext cx="268288" cy="447675"/>
            </a:xfrm>
            <a:custGeom>
              <a:gdLst>
                <a:gd fmla="*/ 64 w 120" name="T0"/>
                <a:gd fmla="*/ 49 h 200" name="T1"/>
                <a:gd fmla="*/ 120 w 120" name="T2"/>
                <a:gd fmla="*/ 56 h 200" name="T3"/>
                <a:gd fmla="*/ 56 w 120" name="T4"/>
                <a:gd fmla="*/ 0 h 200" name="T5"/>
                <a:gd fmla="*/ 56 w 120" name="T6"/>
                <a:gd fmla="*/ 6 h 200" name="T7"/>
                <a:gd fmla="*/ 56 w 120" name="T8"/>
                <a:gd fmla="*/ 48 h 200" name="T9"/>
                <a:gd fmla="*/ 56 w 120" name="T10"/>
                <a:gd fmla="*/ 152 h 200" name="T11"/>
                <a:gd fmla="*/ 32 w 120" name="T12"/>
                <a:gd fmla="*/ 152 h 200" name="T13"/>
                <a:gd fmla="*/ 0 w 120" name="T14"/>
                <a:gd fmla="*/ 176 h 200" name="T15"/>
                <a:gd fmla="*/ 32 w 120" name="T16"/>
                <a:gd fmla="*/ 200 h 200" name="T17"/>
                <a:gd fmla="*/ 64 w 120" name="T18"/>
                <a:gd fmla="*/ 152 h 200" name="T19"/>
                <a:gd fmla="*/ 64 w 120" name="T20"/>
                <a:gd fmla="*/ 49 h 200" name="T21"/>
                <a:gd fmla="*/ 112 w 120" name="T22"/>
                <a:gd fmla="*/ 47 h 200" name="T23"/>
                <a:gd fmla="*/ 64 w 120" name="T24"/>
                <a:gd fmla="*/ 41 h 200" name="T25"/>
                <a:gd fmla="*/ 64 w 120" name="T26"/>
                <a:gd fmla="*/ 10 h 200" name="T27"/>
                <a:gd fmla="*/ 112 w 120" name="T28"/>
                <a:gd fmla="*/ 47 h 200" name="T29"/>
                <a:gd fmla="*/ 50 w 120" name="T30"/>
                <a:gd fmla="*/ 186 h 200" name="T31"/>
                <a:gd fmla="*/ 32 w 120" name="T32"/>
                <a:gd fmla="*/ 192 h 200" name="T33"/>
                <a:gd fmla="*/ 8 w 120" name="T34"/>
                <a:gd fmla="*/ 176 h 200" name="T35"/>
                <a:gd fmla="*/ 32 w 120" name="T36"/>
                <a:gd fmla="*/ 160 h 200" name="T37"/>
                <a:gd fmla="*/ 56 w 120" name="T38"/>
                <a:gd fmla="*/ 160 h 200" name="T39"/>
                <a:gd fmla="*/ 56 w 120" name="T40"/>
                <a:gd fmla="*/ 166 h 200" name="T41"/>
                <a:gd fmla="*/ 56 w 120" name="T42"/>
                <a:gd fmla="*/ 166 h 200" name="T43"/>
                <a:gd fmla="*/ 50 w 120" name="T44"/>
                <a:gd fmla="*/ 186 h 200" name="T4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b="b" l="0" r="r" t="0"/>
              <a:pathLst>
                <a:path h="200" w="120">
                  <a:moveTo>
                    <a:pt x="64" y="49"/>
                  </a:moveTo>
                  <a:cubicBezTo>
                    <a:pt x="120" y="56"/>
                    <a:pt x="120" y="56"/>
                    <a:pt x="120" y="56"/>
                  </a:cubicBezTo>
                  <a:cubicBezTo>
                    <a:pt x="120" y="16"/>
                    <a:pt x="88" y="8"/>
                    <a:pt x="56" y="0"/>
                  </a:cubicBezTo>
                  <a:cubicBezTo>
                    <a:pt x="56" y="6"/>
                    <a:pt x="56" y="6"/>
                    <a:pt x="56" y="6"/>
                  </a:cubicBezTo>
                  <a:cubicBezTo>
                    <a:pt x="56" y="48"/>
                    <a:pt x="56" y="48"/>
                    <a:pt x="56" y="48"/>
                  </a:cubicBezTo>
                  <a:cubicBezTo>
                    <a:pt x="56" y="152"/>
                    <a:pt x="56" y="152"/>
                    <a:pt x="56" y="152"/>
                  </a:cubicBezTo>
                  <a:cubicBezTo>
                    <a:pt x="51" y="152"/>
                    <a:pt x="44" y="152"/>
                    <a:pt x="32" y="152"/>
                  </a:cubicBezTo>
                  <a:cubicBezTo>
                    <a:pt x="8" y="152"/>
                    <a:pt x="0" y="164"/>
                    <a:pt x="0" y="176"/>
                  </a:cubicBezTo>
                  <a:cubicBezTo>
                    <a:pt x="0" y="185"/>
                    <a:pt x="7" y="200"/>
                    <a:pt x="32" y="200"/>
                  </a:cubicBezTo>
                  <a:cubicBezTo>
                    <a:pt x="68" y="200"/>
                    <a:pt x="64" y="171"/>
                    <a:pt x="64" y="152"/>
                  </a:cubicBezTo>
                  <a:lnTo>
                    <a:pt x="64" y="49"/>
                  </a:lnTo>
                  <a:close/>
                  <a:moveTo>
                    <a:pt x="112" y="47"/>
                  </a:moveTo>
                  <a:cubicBezTo>
                    <a:pt x="64" y="41"/>
                    <a:pt x="64" y="41"/>
                    <a:pt x="64" y="41"/>
                  </a:cubicBezTo>
                  <a:cubicBezTo>
                    <a:pt x="64" y="10"/>
                    <a:pt x="64" y="10"/>
                    <a:pt x="64" y="10"/>
                  </a:cubicBezTo>
                  <a:cubicBezTo>
                    <a:pt x="91" y="17"/>
                    <a:pt x="108" y="25"/>
                    <a:pt x="112" y="47"/>
                  </a:cubicBezTo>
                  <a:close/>
                  <a:moveTo>
                    <a:pt x="50" y="186"/>
                  </a:moveTo>
                  <a:cubicBezTo>
                    <a:pt x="47" y="190"/>
                    <a:pt x="41" y="192"/>
                    <a:pt x="32" y="192"/>
                  </a:cubicBezTo>
                  <a:cubicBezTo>
                    <a:pt x="9" y="192"/>
                    <a:pt x="8" y="178"/>
                    <a:pt x="8" y="176"/>
                  </a:cubicBezTo>
                  <a:cubicBezTo>
                    <a:pt x="8" y="166"/>
                    <a:pt x="17" y="160"/>
                    <a:pt x="32" y="160"/>
                  </a:cubicBezTo>
                  <a:cubicBezTo>
                    <a:pt x="56" y="160"/>
                    <a:pt x="56" y="160"/>
                    <a:pt x="56" y="160"/>
                  </a:cubicBezTo>
                  <a:cubicBezTo>
                    <a:pt x="56" y="166"/>
                    <a:pt x="56" y="166"/>
                    <a:pt x="56" y="166"/>
                  </a:cubicBezTo>
                  <a:cubicBezTo>
                    <a:pt x="56" y="166"/>
                    <a:pt x="56" y="166"/>
                    <a:pt x="56" y="166"/>
                  </a:cubicBezTo>
                  <a:cubicBezTo>
                    <a:pt x="56" y="174"/>
                    <a:pt x="55" y="182"/>
                    <a:pt x="50" y="186"/>
                  </a:cubicBezTo>
                  <a:close/>
                </a:path>
              </a:pathLst>
            </a:custGeom>
            <a:solidFill>
              <a:srgbClr val="465B47"/>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grpSp>
      <p:grpSp>
        <p:nvGrpSpPr>
          <p:cNvPr id="217" name="组合 216"/>
          <p:cNvGrpSpPr/>
          <p:nvPr/>
        </p:nvGrpSpPr>
        <p:grpSpPr>
          <a:xfrm>
            <a:off x="6516216" y="2414588"/>
            <a:ext cx="430213" cy="376238"/>
            <a:chOff x="6356350" y="2414588"/>
            <a:chExt cx="430213" cy="376238"/>
          </a:xfrm>
        </p:grpSpPr>
        <p:sp>
          <p:nvSpPr>
            <p:cNvPr id="88" name="Freeform 43"/>
            <p:cNvSpPr>
              <a:spLocks noEditPoints="1"/>
            </p:cNvSpPr>
            <p:nvPr/>
          </p:nvSpPr>
          <p:spPr bwMode="auto">
            <a:xfrm>
              <a:off x="6356350" y="2414588"/>
              <a:ext cx="430213" cy="376238"/>
            </a:xfrm>
            <a:custGeom>
              <a:gdLst>
                <a:gd fmla="*/ 176 w 192" name="T0"/>
                <a:gd fmla="*/ 0 h 168" name="T1"/>
                <a:gd fmla="*/ 16 w 192" name="T2"/>
                <a:gd fmla="*/ 0 h 168" name="T3"/>
                <a:gd fmla="*/ 0 w 192" name="T4"/>
                <a:gd fmla="*/ 16 h 168" name="T5"/>
                <a:gd fmla="*/ 0 w 192" name="T6"/>
                <a:gd fmla="*/ 120 h 168" name="T7"/>
                <a:gd fmla="*/ 16 w 192" name="T8"/>
                <a:gd fmla="*/ 136 h 168" name="T9"/>
                <a:gd fmla="*/ 128 w 192" name="T10"/>
                <a:gd fmla="*/ 136 h 168" name="T11"/>
                <a:gd fmla="*/ 160 w 192" name="T12"/>
                <a:gd fmla="*/ 168 h 168" name="T13"/>
                <a:gd fmla="*/ 160 w 192" name="T14"/>
                <a:gd fmla="*/ 136 h 168" name="T15"/>
                <a:gd fmla="*/ 176 w 192" name="T16"/>
                <a:gd fmla="*/ 136 h 168" name="T17"/>
                <a:gd fmla="*/ 192 w 192" name="T18"/>
                <a:gd fmla="*/ 120 h 168" name="T19"/>
                <a:gd fmla="*/ 192 w 192" name="T20"/>
                <a:gd fmla="*/ 16 h 168" name="T21"/>
                <a:gd fmla="*/ 176 w 192" name="T22"/>
                <a:gd fmla="*/ 0 h 168" name="T23"/>
                <a:gd fmla="*/ 184 w 192" name="T24"/>
                <a:gd fmla="*/ 120 h 168" name="T25"/>
                <a:gd fmla="*/ 176 w 192" name="T26"/>
                <a:gd fmla="*/ 128 h 168" name="T27"/>
                <a:gd fmla="*/ 160 w 192" name="T28"/>
                <a:gd fmla="*/ 128 h 168" name="T29"/>
                <a:gd fmla="*/ 152 w 192" name="T30"/>
                <a:gd fmla="*/ 128 h 168" name="T31"/>
                <a:gd fmla="*/ 152 w 192" name="T32"/>
                <a:gd fmla="*/ 136 h 168" name="T33"/>
                <a:gd fmla="*/ 152 w 192" name="T34"/>
                <a:gd fmla="*/ 149 h 168" name="T35"/>
                <a:gd fmla="*/ 134 w 192" name="T36"/>
                <a:gd fmla="*/ 131 h 168" name="T37"/>
                <a:gd fmla="*/ 131 w 192" name="T38"/>
                <a:gd fmla="*/ 128 h 168" name="T39"/>
                <a:gd fmla="*/ 128 w 192" name="T40"/>
                <a:gd fmla="*/ 128 h 168" name="T41"/>
                <a:gd fmla="*/ 16 w 192" name="T42"/>
                <a:gd fmla="*/ 128 h 168" name="T43"/>
                <a:gd fmla="*/ 8 w 192" name="T44"/>
                <a:gd fmla="*/ 120 h 168" name="T45"/>
                <a:gd fmla="*/ 8 w 192" name="T46"/>
                <a:gd fmla="*/ 16 h 168" name="T47"/>
                <a:gd fmla="*/ 16 w 192" name="T48"/>
                <a:gd fmla="*/ 8 h 168" name="T49"/>
                <a:gd fmla="*/ 176 w 192" name="T50"/>
                <a:gd fmla="*/ 8 h 168" name="T51"/>
                <a:gd fmla="*/ 184 w 192" name="T52"/>
                <a:gd fmla="*/ 16 h 168" name="T53"/>
                <a:gd fmla="*/ 184 w 192" name="T54"/>
                <a:gd fmla="*/ 120 h 168" name="T5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b="b" l="0" r="r" t="0"/>
              <a:pathLst>
                <a:path h="168" w="192">
                  <a:moveTo>
                    <a:pt x="176" y="0"/>
                  </a:moveTo>
                  <a:cubicBezTo>
                    <a:pt x="16" y="0"/>
                    <a:pt x="16" y="0"/>
                    <a:pt x="16" y="0"/>
                  </a:cubicBezTo>
                  <a:cubicBezTo>
                    <a:pt x="7" y="0"/>
                    <a:pt x="0" y="7"/>
                    <a:pt x="0" y="16"/>
                  </a:cubicBezTo>
                  <a:cubicBezTo>
                    <a:pt x="0" y="120"/>
                    <a:pt x="0" y="120"/>
                    <a:pt x="0" y="120"/>
                  </a:cubicBezTo>
                  <a:cubicBezTo>
                    <a:pt x="0" y="129"/>
                    <a:pt x="7" y="136"/>
                    <a:pt x="16" y="136"/>
                  </a:cubicBezTo>
                  <a:cubicBezTo>
                    <a:pt x="128" y="136"/>
                    <a:pt x="128" y="136"/>
                    <a:pt x="128" y="136"/>
                  </a:cubicBezTo>
                  <a:cubicBezTo>
                    <a:pt x="160" y="168"/>
                    <a:pt x="160" y="168"/>
                    <a:pt x="160" y="168"/>
                  </a:cubicBezTo>
                  <a:cubicBezTo>
                    <a:pt x="160" y="136"/>
                    <a:pt x="160" y="136"/>
                    <a:pt x="160" y="136"/>
                  </a:cubicBezTo>
                  <a:cubicBezTo>
                    <a:pt x="176" y="136"/>
                    <a:pt x="176" y="136"/>
                    <a:pt x="176" y="136"/>
                  </a:cubicBezTo>
                  <a:cubicBezTo>
                    <a:pt x="185" y="136"/>
                    <a:pt x="192" y="129"/>
                    <a:pt x="192" y="120"/>
                  </a:cubicBezTo>
                  <a:cubicBezTo>
                    <a:pt x="192" y="16"/>
                    <a:pt x="192" y="16"/>
                    <a:pt x="192" y="16"/>
                  </a:cubicBezTo>
                  <a:cubicBezTo>
                    <a:pt x="192" y="7"/>
                    <a:pt x="185" y="0"/>
                    <a:pt x="176" y="0"/>
                  </a:cubicBezTo>
                  <a:close/>
                  <a:moveTo>
                    <a:pt x="184" y="120"/>
                  </a:moveTo>
                  <a:cubicBezTo>
                    <a:pt x="184" y="125"/>
                    <a:pt x="180" y="128"/>
                    <a:pt x="176" y="128"/>
                  </a:cubicBezTo>
                  <a:cubicBezTo>
                    <a:pt x="160" y="128"/>
                    <a:pt x="160" y="128"/>
                    <a:pt x="160" y="128"/>
                  </a:cubicBezTo>
                  <a:cubicBezTo>
                    <a:pt x="152" y="128"/>
                    <a:pt x="152" y="128"/>
                    <a:pt x="152" y="128"/>
                  </a:cubicBezTo>
                  <a:cubicBezTo>
                    <a:pt x="152" y="136"/>
                    <a:pt x="152" y="136"/>
                    <a:pt x="152" y="136"/>
                  </a:cubicBezTo>
                  <a:cubicBezTo>
                    <a:pt x="152" y="149"/>
                    <a:pt x="152" y="149"/>
                    <a:pt x="152" y="149"/>
                  </a:cubicBezTo>
                  <a:cubicBezTo>
                    <a:pt x="134" y="131"/>
                    <a:pt x="134" y="131"/>
                    <a:pt x="134" y="131"/>
                  </a:cubicBezTo>
                  <a:cubicBezTo>
                    <a:pt x="131" y="128"/>
                    <a:pt x="131" y="128"/>
                    <a:pt x="131" y="128"/>
                  </a:cubicBezTo>
                  <a:cubicBezTo>
                    <a:pt x="128" y="128"/>
                    <a:pt x="128" y="128"/>
                    <a:pt x="128" y="128"/>
                  </a:cubicBezTo>
                  <a:cubicBezTo>
                    <a:pt x="16" y="128"/>
                    <a:pt x="16" y="128"/>
                    <a:pt x="16" y="128"/>
                  </a:cubicBezTo>
                  <a:cubicBezTo>
                    <a:pt x="11" y="128"/>
                    <a:pt x="8" y="125"/>
                    <a:pt x="8" y="120"/>
                  </a:cubicBezTo>
                  <a:cubicBezTo>
                    <a:pt x="8" y="16"/>
                    <a:pt x="8" y="16"/>
                    <a:pt x="8" y="16"/>
                  </a:cubicBezTo>
                  <a:cubicBezTo>
                    <a:pt x="8" y="12"/>
                    <a:pt x="11" y="8"/>
                    <a:pt x="16" y="8"/>
                  </a:cubicBezTo>
                  <a:cubicBezTo>
                    <a:pt x="176" y="8"/>
                    <a:pt x="176" y="8"/>
                    <a:pt x="176" y="8"/>
                  </a:cubicBezTo>
                  <a:cubicBezTo>
                    <a:pt x="180" y="8"/>
                    <a:pt x="184" y="12"/>
                    <a:pt x="184" y="16"/>
                  </a:cubicBezTo>
                  <a:lnTo>
                    <a:pt x="184" y="120"/>
                  </a:lnTo>
                  <a:close/>
                </a:path>
              </a:pathLst>
            </a:custGeom>
            <a:solidFill>
              <a:srgbClr val="465B47"/>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89" name="Oval 44"/>
            <p:cNvSpPr>
              <a:spLocks noChangeArrowheads="1"/>
            </p:cNvSpPr>
            <p:nvPr/>
          </p:nvSpPr>
          <p:spPr bwMode="auto">
            <a:xfrm>
              <a:off x="6554788" y="2549525"/>
              <a:ext cx="34925" cy="36513"/>
            </a:xfrm>
            <a:prstGeom prst="ellipse">
              <a:avLst/>
            </a:prstGeom>
            <a:solidFill>
              <a:srgbClr val="465B47"/>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90" name="Oval 45"/>
            <p:cNvSpPr>
              <a:spLocks noChangeArrowheads="1"/>
            </p:cNvSpPr>
            <p:nvPr/>
          </p:nvSpPr>
          <p:spPr bwMode="auto">
            <a:xfrm>
              <a:off x="6626225" y="2549525"/>
              <a:ext cx="34925" cy="36513"/>
            </a:xfrm>
            <a:prstGeom prst="ellipse">
              <a:avLst/>
            </a:prstGeom>
            <a:solidFill>
              <a:srgbClr val="465B47"/>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91" name="Oval 46"/>
            <p:cNvSpPr>
              <a:spLocks noChangeArrowheads="1"/>
            </p:cNvSpPr>
            <p:nvPr/>
          </p:nvSpPr>
          <p:spPr bwMode="auto">
            <a:xfrm>
              <a:off x="6481763" y="2549525"/>
              <a:ext cx="36513" cy="36513"/>
            </a:xfrm>
            <a:prstGeom prst="ellipse">
              <a:avLst/>
            </a:prstGeom>
            <a:solidFill>
              <a:srgbClr val="465B47"/>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grpSp>
      <p:sp>
        <p:nvSpPr>
          <p:cNvPr id="92" name="Freeform 47"/>
          <p:cNvSpPr>
            <a:spLocks noEditPoints="1"/>
          </p:cNvSpPr>
          <p:nvPr/>
        </p:nvSpPr>
        <p:spPr bwMode="auto">
          <a:xfrm>
            <a:off x="7404943" y="2370138"/>
            <a:ext cx="449263" cy="447675"/>
          </a:xfrm>
          <a:custGeom>
            <a:gdLst>
              <a:gd fmla="*/ 198 w 283" name="T0"/>
              <a:gd fmla="*/ 85 h 282" name="T1"/>
              <a:gd fmla="*/ 198 w 283" name="T2"/>
              <a:gd fmla="*/ 0 h 282" name="T3"/>
              <a:gd fmla="*/ 0 w 283" name="T4"/>
              <a:gd fmla="*/ 0 h 282" name="T5"/>
              <a:gd fmla="*/ 0 w 283" name="T6"/>
              <a:gd fmla="*/ 153 h 282" name="T7"/>
              <a:gd fmla="*/ 85 w 283" name="T8"/>
              <a:gd fmla="*/ 153 h 282" name="T9"/>
              <a:gd fmla="*/ 85 w 283" name="T10"/>
              <a:gd fmla="*/ 237 h 282" name="T11"/>
              <a:gd fmla="*/ 202 w 283" name="T12"/>
              <a:gd fmla="*/ 237 h 282" name="T13"/>
              <a:gd fmla="*/ 247 w 283" name="T14"/>
              <a:gd fmla="*/ 282 h 282" name="T15"/>
              <a:gd fmla="*/ 254 w 283" name="T16"/>
              <a:gd fmla="*/ 282 h 282" name="T17"/>
              <a:gd fmla="*/ 254 w 283" name="T18"/>
              <a:gd fmla="*/ 237 h 282" name="T19"/>
              <a:gd fmla="*/ 283 w 283" name="T20"/>
              <a:gd fmla="*/ 237 h 282" name="T21"/>
              <a:gd fmla="*/ 283 w 283" name="T22"/>
              <a:gd fmla="*/ 85 h 282" name="T23"/>
              <a:gd fmla="*/ 198 w 283" name="T24"/>
              <a:gd fmla="*/ 85 h 282" name="T25"/>
              <a:gd fmla="*/ 12 w 283" name="T26"/>
              <a:gd fmla="*/ 141 h 282" name="T27"/>
              <a:gd fmla="*/ 12 w 283" name="T28"/>
              <a:gd fmla="*/ 11 h 282" name="T29"/>
              <a:gd fmla="*/ 187 w 283" name="T30"/>
              <a:gd fmla="*/ 11 h 282" name="T31"/>
              <a:gd fmla="*/ 187 w 283" name="T32"/>
              <a:gd fmla="*/ 85 h 282" name="T33"/>
              <a:gd fmla="*/ 85 w 283" name="T34"/>
              <a:gd fmla="*/ 85 h 282" name="T35"/>
              <a:gd fmla="*/ 85 w 283" name="T36"/>
              <a:gd fmla="*/ 141 h 282" name="T37"/>
              <a:gd fmla="*/ 12 w 283" name="T38"/>
              <a:gd fmla="*/ 141 h 282" name="T39"/>
              <a:gd fmla="*/ 271 w 283" name="T40"/>
              <a:gd fmla="*/ 226 h 282" name="T41"/>
              <a:gd fmla="*/ 254 w 283" name="T42"/>
              <a:gd fmla="*/ 226 h 282" name="T43"/>
              <a:gd fmla="*/ 243 w 283" name="T44"/>
              <a:gd fmla="*/ 226 h 282" name="T45"/>
              <a:gd fmla="*/ 243 w 283" name="T46"/>
              <a:gd fmla="*/ 237 h 282" name="T47"/>
              <a:gd fmla="*/ 243 w 283" name="T48"/>
              <a:gd fmla="*/ 263 h 282" name="T49"/>
              <a:gd fmla="*/ 211 w 283" name="T50"/>
              <a:gd fmla="*/ 230 h 282" name="T51"/>
              <a:gd fmla="*/ 208 w 283" name="T52"/>
              <a:gd fmla="*/ 226 h 282" name="T53"/>
              <a:gd fmla="*/ 202 w 283" name="T54"/>
              <a:gd fmla="*/ 226 h 282" name="T55"/>
              <a:gd fmla="*/ 96 w 283" name="T56"/>
              <a:gd fmla="*/ 226 h 282" name="T57"/>
              <a:gd fmla="*/ 96 w 283" name="T58"/>
              <a:gd fmla="*/ 96 h 282" name="T59"/>
              <a:gd fmla="*/ 271 w 283" name="T60"/>
              <a:gd fmla="*/ 96 h 282" name="T61"/>
              <a:gd fmla="*/ 271 w 283" name="T62"/>
              <a:gd fmla="*/ 226 h 282" name="T6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b="b" l="0" r="r" t="0"/>
            <a:pathLst>
              <a:path h="282" w="283">
                <a:moveTo>
                  <a:pt x="198" y="85"/>
                </a:moveTo>
                <a:lnTo>
                  <a:pt x="198" y="0"/>
                </a:lnTo>
                <a:lnTo>
                  <a:pt x="0" y="0"/>
                </a:lnTo>
                <a:lnTo>
                  <a:pt x="0" y="153"/>
                </a:lnTo>
                <a:lnTo>
                  <a:pt x="85" y="153"/>
                </a:lnTo>
                <a:lnTo>
                  <a:pt x="85" y="237"/>
                </a:lnTo>
                <a:lnTo>
                  <a:pt x="202" y="237"/>
                </a:lnTo>
                <a:lnTo>
                  <a:pt x="247" y="282"/>
                </a:lnTo>
                <a:lnTo>
                  <a:pt x="254" y="282"/>
                </a:lnTo>
                <a:lnTo>
                  <a:pt x="254" y="237"/>
                </a:lnTo>
                <a:lnTo>
                  <a:pt x="283" y="237"/>
                </a:lnTo>
                <a:lnTo>
                  <a:pt x="283" y="85"/>
                </a:lnTo>
                <a:lnTo>
                  <a:pt x="198" y="85"/>
                </a:lnTo>
                <a:close/>
                <a:moveTo>
                  <a:pt x="12" y="141"/>
                </a:moveTo>
                <a:lnTo>
                  <a:pt x="12" y="11"/>
                </a:lnTo>
                <a:lnTo>
                  <a:pt x="187" y="11"/>
                </a:lnTo>
                <a:lnTo>
                  <a:pt x="187" y="85"/>
                </a:lnTo>
                <a:lnTo>
                  <a:pt x="85" y="85"/>
                </a:lnTo>
                <a:lnTo>
                  <a:pt x="85" y="141"/>
                </a:lnTo>
                <a:lnTo>
                  <a:pt x="12" y="141"/>
                </a:lnTo>
                <a:close/>
                <a:moveTo>
                  <a:pt x="271" y="226"/>
                </a:moveTo>
                <a:lnTo>
                  <a:pt x="254" y="226"/>
                </a:lnTo>
                <a:lnTo>
                  <a:pt x="243" y="226"/>
                </a:lnTo>
                <a:lnTo>
                  <a:pt x="243" y="237"/>
                </a:lnTo>
                <a:lnTo>
                  <a:pt x="243" y="263"/>
                </a:lnTo>
                <a:lnTo>
                  <a:pt x="211" y="230"/>
                </a:lnTo>
                <a:lnTo>
                  <a:pt x="208" y="226"/>
                </a:lnTo>
                <a:lnTo>
                  <a:pt x="202" y="226"/>
                </a:lnTo>
                <a:lnTo>
                  <a:pt x="96" y="226"/>
                </a:lnTo>
                <a:lnTo>
                  <a:pt x="96" y="96"/>
                </a:lnTo>
                <a:lnTo>
                  <a:pt x="271" y="96"/>
                </a:lnTo>
                <a:lnTo>
                  <a:pt x="271" y="226"/>
                </a:lnTo>
                <a:close/>
              </a:path>
            </a:pathLst>
          </a:custGeom>
          <a:solidFill>
            <a:srgbClr val="465B47"/>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grpSp>
        <p:nvGrpSpPr>
          <p:cNvPr id="204" name="组合 203"/>
          <p:cNvGrpSpPr/>
          <p:nvPr/>
        </p:nvGrpSpPr>
        <p:grpSpPr>
          <a:xfrm>
            <a:off x="1235249" y="3171825"/>
            <a:ext cx="447675" cy="447675"/>
            <a:chOff x="1516063" y="3171825"/>
            <a:chExt cx="447675" cy="447675"/>
          </a:xfrm>
        </p:grpSpPr>
        <p:sp>
          <p:nvSpPr>
            <p:cNvPr id="93" name="Freeform 48"/>
            <p:cNvSpPr>
              <a:spLocks noEditPoints="1"/>
            </p:cNvSpPr>
            <p:nvPr/>
          </p:nvSpPr>
          <p:spPr bwMode="auto">
            <a:xfrm>
              <a:off x="1516063" y="3171825"/>
              <a:ext cx="447675" cy="447675"/>
            </a:xfrm>
            <a:custGeom>
              <a:gdLst>
                <a:gd fmla="*/ 100 w 200" name="T0"/>
                <a:gd fmla="*/ 0 h 200" name="T1"/>
                <a:gd fmla="*/ 0 w 200" name="T2"/>
                <a:gd fmla="*/ 100 h 200" name="T3"/>
                <a:gd fmla="*/ 100 w 200" name="T4"/>
                <a:gd fmla="*/ 200 h 200" name="T5"/>
                <a:gd fmla="*/ 200 w 200" name="T6"/>
                <a:gd fmla="*/ 100 h 200" name="T7"/>
                <a:gd fmla="*/ 100 w 200" name="T8"/>
                <a:gd fmla="*/ 0 h 200" name="T9"/>
                <a:gd fmla="*/ 100 w 200" name="T10"/>
                <a:gd fmla="*/ 192 h 200" name="T11"/>
                <a:gd fmla="*/ 8 w 200" name="T12"/>
                <a:gd fmla="*/ 100 h 200" name="T13"/>
                <a:gd fmla="*/ 100 w 200" name="T14"/>
                <a:gd fmla="*/ 8 h 200" name="T15"/>
                <a:gd fmla="*/ 192 w 200" name="T16"/>
                <a:gd fmla="*/ 100 h 200" name="T17"/>
                <a:gd fmla="*/ 100 w 200" name="T18"/>
                <a:gd fmla="*/ 192 h 200" name="T1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b="b" l="0" r="r" t="0"/>
              <a:pathLst>
                <a:path h="200" w="200">
                  <a:moveTo>
                    <a:pt x="100" y="0"/>
                  </a:moveTo>
                  <a:cubicBezTo>
                    <a:pt x="45" y="0"/>
                    <a:pt x="0" y="44"/>
                    <a:pt x="0" y="100"/>
                  </a:cubicBezTo>
                  <a:cubicBezTo>
                    <a:pt x="0" y="155"/>
                    <a:pt x="45" y="200"/>
                    <a:pt x="100" y="200"/>
                  </a:cubicBezTo>
                  <a:cubicBezTo>
                    <a:pt x="155" y="200"/>
                    <a:pt x="200" y="155"/>
                    <a:pt x="200" y="100"/>
                  </a:cubicBezTo>
                  <a:cubicBezTo>
                    <a:pt x="200" y="44"/>
                    <a:pt x="155" y="0"/>
                    <a:pt x="100" y="0"/>
                  </a:cubicBezTo>
                  <a:close/>
                  <a:moveTo>
                    <a:pt x="100" y="192"/>
                  </a:moveTo>
                  <a:cubicBezTo>
                    <a:pt x="49" y="192"/>
                    <a:pt x="8" y="150"/>
                    <a:pt x="8" y="100"/>
                  </a:cubicBezTo>
                  <a:cubicBezTo>
                    <a:pt x="8" y="49"/>
                    <a:pt x="49" y="8"/>
                    <a:pt x="100" y="8"/>
                  </a:cubicBezTo>
                  <a:cubicBezTo>
                    <a:pt x="151" y="8"/>
                    <a:pt x="192" y="49"/>
                    <a:pt x="192" y="100"/>
                  </a:cubicBezTo>
                  <a:cubicBezTo>
                    <a:pt x="192" y="150"/>
                    <a:pt x="151" y="192"/>
                    <a:pt x="100" y="192"/>
                  </a:cubicBezTo>
                  <a:close/>
                </a:path>
              </a:pathLst>
            </a:custGeom>
            <a:solidFill>
              <a:srgbClr val="465B47"/>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94" name="Freeform 49"/>
            <p:cNvSpPr/>
            <p:nvPr/>
          </p:nvSpPr>
          <p:spPr bwMode="auto">
            <a:xfrm>
              <a:off x="1668463" y="3278188"/>
              <a:ext cx="134938" cy="163513"/>
            </a:xfrm>
            <a:custGeom>
              <a:gdLst>
                <a:gd fmla="*/ 32 w 60" name="T0"/>
                <a:gd fmla="*/ 0 h 73" name="T1"/>
                <a:gd fmla="*/ 0 w 60" name="T2"/>
                <a:gd fmla="*/ 33 h 73" name="T3"/>
                <a:gd fmla="*/ 9 w 60" name="T4"/>
                <a:gd fmla="*/ 33 h 73" name="T5"/>
                <a:gd fmla="*/ 31 w 60" name="T6"/>
                <a:gd fmla="*/ 8 h 73" name="T7"/>
                <a:gd fmla="*/ 51 w 60" name="T8"/>
                <a:gd fmla="*/ 27 h 73" name="T9"/>
                <a:gd fmla="*/ 42 w 60" name="T10"/>
                <a:gd fmla="*/ 45 h 73" name="T11"/>
                <a:gd fmla="*/ 28 w 60" name="T12"/>
                <a:gd fmla="*/ 73 h 73" name="T13"/>
                <a:gd fmla="*/ 37 w 60" name="T14"/>
                <a:gd fmla="*/ 73 h 73" name="T15"/>
                <a:gd fmla="*/ 48 w 60" name="T16"/>
                <a:gd fmla="*/ 50 h 73" name="T17"/>
                <a:gd fmla="*/ 60 w 60" name="T18"/>
                <a:gd fmla="*/ 26 h 73" name="T19"/>
                <a:gd fmla="*/ 32 w 60" name="T20"/>
                <a:gd fmla="*/ 0 h 73"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73" w="60">
                  <a:moveTo>
                    <a:pt x="32" y="0"/>
                  </a:moveTo>
                  <a:cubicBezTo>
                    <a:pt x="11" y="0"/>
                    <a:pt x="0" y="13"/>
                    <a:pt x="0" y="33"/>
                  </a:cubicBezTo>
                  <a:cubicBezTo>
                    <a:pt x="9" y="33"/>
                    <a:pt x="9" y="33"/>
                    <a:pt x="9" y="33"/>
                  </a:cubicBezTo>
                  <a:cubicBezTo>
                    <a:pt x="8" y="18"/>
                    <a:pt x="16" y="8"/>
                    <a:pt x="31" y="8"/>
                  </a:cubicBezTo>
                  <a:cubicBezTo>
                    <a:pt x="42" y="8"/>
                    <a:pt x="51" y="15"/>
                    <a:pt x="51" y="27"/>
                  </a:cubicBezTo>
                  <a:cubicBezTo>
                    <a:pt x="51" y="34"/>
                    <a:pt x="47" y="40"/>
                    <a:pt x="42" y="45"/>
                  </a:cubicBezTo>
                  <a:cubicBezTo>
                    <a:pt x="32" y="54"/>
                    <a:pt x="29" y="59"/>
                    <a:pt x="28" y="73"/>
                  </a:cubicBezTo>
                  <a:cubicBezTo>
                    <a:pt x="37" y="73"/>
                    <a:pt x="37" y="73"/>
                    <a:pt x="37" y="73"/>
                  </a:cubicBezTo>
                  <a:cubicBezTo>
                    <a:pt x="37" y="60"/>
                    <a:pt x="37" y="61"/>
                    <a:pt x="48" y="50"/>
                  </a:cubicBezTo>
                  <a:cubicBezTo>
                    <a:pt x="55" y="43"/>
                    <a:pt x="60" y="36"/>
                    <a:pt x="60" y="26"/>
                  </a:cubicBezTo>
                  <a:cubicBezTo>
                    <a:pt x="60" y="10"/>
                    <a:pt x="47" y="0"/>
                    <a:pt x="32" y="0"/>
                  </a:cubicBezTo>
                  <a:close/>
                </a:path>
              </a:pathLst>
            </a:custGeom>
            <a:solidFill>
              <a:srgbClr val="465B47"/>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95" name="Oval 50"/>
            <p:cNvSpPr>
              <a:spLocks noChangeArrowheads="1"/>
            </p:cNvSpPr>
            <p:nvPr/>
          </p:nvSpPr>
          <p:spPr bwMode="auto">
            <a:xfrm>
              <a:off x="1722438" y="3476625"/>
              <a:ext cx="36513" cy="36513"/>
            </a:xfrm>
            <a:prstGeom prst="ellipse">
              <a:avLst/>
            </a:prstGeom>
            <a:solidFill>
              <a:srgbClr val="465B47"/>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grpSp>
      <p:grpSp>
        <p:nvGrpSpPr>
          <p:cNvPr id="208" name="组合 207"/>
          <p:cNvGrpSpPr/>
          <p:nvPr/>
        </p:nvGrpSpPr>
        <p:grpSpPr>
          <a:xfrm>
            <a:off x="2051720" y="3181350"/>
            <a:ext cx="447675" cy="447675"/>
            <a:chOff x="2320925" y="3181350"/>
            <a:chExt cx="447675" cy="447675"/>
          </a:xfrm>
        </p:grpSpPr>
        <p:sp>
          <p:nvSpPr>
            <p:cNvPr id="1024" name="Freeform 51"/>
            <p:cNvSpPr>
              <a:spLocks noEditPoints="1"/>
            </p:cNvSpPr>
            <p:nvPr/>
          </p:nvSpPr>
          <p:spPr bwMode="auto">
            <a:xfrm>
              <a:off x="2320925" y="3181350"/>
              <a:ext cx="447675" cy="447675"/>
            </a:xfrm>
            <a:custGeom>
              <a:gdLst>
                <a:gd fmla="*/ 100 w 200" name="T0"/>
                <a:gd fmla="*/ 0 h 200" name="T1"/>
                <a:gd fmla="*/ 0 w 200" name="T2"/>
                <a:gd fmla="*/ 100 h 200" name="T3"/>
                <a:gd fmla="*/ 100 w 200" name="T4"/>
                <a:gd fmla="*/ 200 h 200" name="T5"/>
                <a:gd fmla="*/ 200 w 200" name="T6"/>
                <a:gd fmla="*/ 100 h 200" name="T7"/>
                <a:gd fmla="*/ 100 w 200" name="T8"/>
                <a:gd fmla="*/ 0 h 200" name="T9"/>
                <a:gd fmla="*/ 100 w 200" name="T10"/>
                <a:gd fmla="*/ 192 h 200" name="T11"/>
                <a:gd fmla="*/ 8 w 200" name="T12"/>
                <a:gd fmla="*/ 100 h 200" name="T13"/>
                <a:gd fmla="*/ 100 w 200" name="T14"/>
                <a:gd fmla="*/ 8 h 200" name="T15"/>
                <a:gd fmla="*/ 192 w 200" name="T16"/>
                <a:gd fmla="*/ 100 h 200" name="T17"/>
                <a:gd fmla="*/ 100 w 200" name="T18"/>
                <a:gd fmla="*/ 192 h 200" name="T1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b="b" l="0" r="r" t="0"/>
              <a:pathLst>
                <a:path h="200" w="200">
                  <a:moveTo>
                    <a:pt x="100" y="0"/>
                  </a:moveTo>
                  <a:cubicBezTo>
                    <a:pt x="44" y="0"/>
                    <a:pt x="0" y="45"/>
                    <a:pt x="0" y="100"/>
                  </a:cubicBezTo>
                  <a:cubicBezTo>
                    <a:pt x="0" y="155"/>
                    <a:pt x="44" y="200"/>
                    <a:pt x="100" y="200"/>
                  </a:cubicBezTo>
                  <a:cubicBezTo>
                    <a:pt x="155" y="200"/>
                    <a:pt x="200" y="155"/>
                    <a:pt x="200" y="100"/>
                  </a:cubicBezTo>
                  <a:cubicBezTo>
                    <a:pt x="200" y="45"/>
                    <a:pt x="155" y="0"/>
                    <a:pt x="100" y="0"/>
                  </a:cubicBezTo>
                  <a:close/>
                  <a:moveTo>
                    <a:pt x="100" y="192"/>
                  </a:moveTo>
                  <a:cubicBezTo>
                    <a:pt x="49" y="192"/>
                    <a:pt x="8" y="150"/>
                    <a:pt x="8" y="100"/>
                  </a:cubicBezTo>
                  <a:cubicBezTo>
                    <a:pt x="8" y="49"/>
                    <a:pt x="49" y="8"/>
                    <a:pt x="100" y="8"/>
                  </a:cubicBezTo>
                  <a:cubicBezTo>
                    <a:pt x="150" y="8"/>
                    <a:pt x="192" y="49"/>
                    <a:pt x="192" y="100"/>
                  </a:cubicBezTo>
                  <a:cubicBezTo>
                    <a:pt x="192" y="150"/>
                    <a:pt x="150" y="192"/>
                    <a:pt x="100" y="192"/>
                  </a:cubicBezTo>
                  <a:close/>
                </a:path>
              </a:pathLst>
            </a:custGeom>
            <a:solidFill>
              <a:srgbClr val="465B47"/>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025" name="Freeform 52"/>
            <p:cNvSpPr/>
            <p:nvPr/>
          </p:nvSpPr>
          <p:spPr bwMode="auto">
            <a:xfrm>
              <a:off x="2436813" y="3319463"/>
              <a:ext cx="242888" cy="177800"/>
            </a:xfrm>
            <a:custGeom>
              <a:gdLst>
                <a:gd fmla="*/ 98 w 108" name="T0"/>
                <a:gd fmla="*/ 2 h 79" name="T1"/>
                <a:gd fmla="*/ 33 w 108" name="T2"/>
                <a:gd fmla="*/ 64 h 79" name="T3"/>
                <a:gd fmla="*/ 11 w 108" name="T4"/>
                <a:gd fmla="*/ 42 h 79" name="T5"/>
                <a:gd fmla="*/ 3 w 108" name="T6"/>
                <a:gd fmla="*/ 42 h 79" name="T7"/>
                <a:gd fmla="*/ 3 w 108" name="T8"/>
                <a:gd fmla="*/ 50 h 79" name="T9"/>
                <a:gd fmla="*/ 29 w 108" name="T10"/>
                <a:gd fmla="*/ 77 h 79" name="T11"/>
                <a:gd fmla="*/ 33 w 108" name="T12"/>
                <a:gd fmla="*/ 79 h 79" name="T13"/>
                <a:gd fmla="*/ 38 w 108" name="T14"/>
                <a:gd fmla="*/ 77 h 79" name="T15"/>
                <a:gd fmla="*/ 106 w 108" name="T16"/>
                <a:gd fmla="*/ 11 h 79" name="T17"/>
                <a:gd fmla="*/ 106 w 108" name="T18"/>
                <a:gd fmla="*/ 2 h 79" name="T19"/>
                <a:gd fmla="*/ 98 w 108" name="T20"/>
                <a:gd fmla="*/ 2 h 79"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79" w="108">
                  <a:moveTo>
                    <a:pt x="98" y="2"/>
                  </a:moveTo>
                  <a:cubicBezTo>
                    <a:pt x="33" y="64"/>
                    <a:pt x="33" y="64"/>
                    <a:pt x="33" y="64"/>
                  </a:cubicBezTo>
                  <a:cubicBezTo>
                    <a:pt x="11" y="42"/>
                    <a:pt x="11" y="42"/>
                    <a:pt x="11" y="42"/>
                  </a:cubicBezTo>
                  <a:cubicBezTo>
                    <a:pt x="9" y="39"/>
                    <a:pt x="5" y="39"/>
                    <a:pt x="3" y="42"/>
                  </a:cubicBezTo>
                  <a:cubicBezTo>
                    <a:pt x="0" y="44"/>
                    <a:pt x="0" y="48"/>
                    <a:pt x="3" y="50"/>
                  </a:cubicBezTo>
                  <a:cubicBezTo>
                    <a:pt x="29" y="77"/>
                    <a:pt x="29" y="77"/>
                    <a:pt x="29" y="77"/>
                  </a:cubicBezTo>
                  <a:cubicBezTo>
                    <a:pt x="30" y="78"/>
                    <a:pt x="32" y="79"/>
                    <a:pt x="33" y="79"/>
                  </a:cubicBezTo>
                  <a:cubicBezTo>
                    <a:pt x="35" y="79"/>
                    <a:pt x="36" y="78"/>
                    <a:pt x="38" y="77"/>
                  </a:cubicBezTo>
                  <a:cubicBezTo>
                    <a:pt x="106" y="11"/>
                    <a:pt x="106" y="11"/>
                    <a:pt x="106" y="11"/>
                  </a:cubicBezTo>
                  <a:cubicBezTo>
                    <a:pt x="108" y="8"/>
                    <a:pt x="108" y="5"/>
                    <a:pt x="106" y="2"/>
                  </a:cubicBezTo>
                  <a:cubicBezTo>
                    <a:pt x="104" y="0"/>
                    <a:pt x="100" y="0"/>
                    <a:pt x="98" y="2"/>
                  </a:cubicBezTo>
                  <a:close/>
                </a:path>
              </a:pathLst>
            </a:custGeom>
            <a:solidFill>
              <a:srgbClr val="465B47"/>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grpSp>
      <p:sp>
        <p:nvSpPr>
          <p:cNvPr id="1027" name="Freeform 53"/>
          <p:cNvSpPr>
            <a:spLocks noEditPoints="1"/>
          </p:cNvSpPr>
          <p:nvPr/>
        </p:nvSpPr>
        <p:spPr bwMode="auto">
          <a:xfrm>
            <a:off x="2843808" y="3159125"/>
            <a:ext cx="358775" cy="465138"/>
          </a:xfrm>
          <a:custGeom>
            <a:gdLst>
              <a:gd fmla="*/ 132 w 160" name="T0"/>
              <a:gd fmla="*/ 100 h 208" name="T1"/>
              <a:gd fmla="*/ 132 w 160" name="T2"/>
              <a:gd fmla="*/ 52 h 208" name="T3"/>
              <a:gd fmla="*/ 80 w 160" name="T4"/>
              <a:gd fmla="*/ 0 h 208" name="T5"/>
              <a:gd fmla="*/ 28 w 160" name="T6"/>
              <a:gd fmla="*/ 52 h 208" name="T7"/>
              <a:gd fmla="*/ 28 w 160" name="T8"/>
              <a:gd fmla="*/ 100 h 208" name="T9"/>
              <a:gd fmla="*/ 0 w 160" name="T10"/>
              <a:gd fmla="*/ 100 h 208" name="T11"/>
              <a:gd fmla="*/ 0 w 160" name="T12"/>
              <a:gd fmla="*/ 208 h 208" name="T13"/>
              <a:gd fmla="*/ 160 w 160" name="T14"/>
              <a:gd fmla="*/ 208 h 208" name="T15"/>
              <a:gd fmla="*/ 160 w 160" name="T16"/>
              <a:gd fmla="*/ 100 h 208" name="T17"/>
              <a:gd fmla="*/ 132 w 160" name="T18"/>
              <a:gd fmla="*/ 100 h 208" name="T19"/>
              <a:gd fmla="*/ 36 w 160" name="T20"/>
              <a:gd fmla="*/ 52 h 208" name="T21"/>
              <a:gd fmla="*/ 80 w 160" name="T22"/>
              <a:gd fmla="*/ 8 h 208" name="T23"/>
              <a:gd fmla="*/ 124 w 160" name="T24"/>
              <a:gd fmla="*/ 52 h 208" name="T25"/>
              <a:gd fmla="*/ 124 w 160" name="T26"/>
              <a:gd fmla="*/ 100 h 208" name="T27"/>
              <a:gd fmla="*/ 36 w 160" name="T28"/>
              <a:gd fmla="*/ 100 h 208" name="T29"/>
              <a:gd fmla="*/ 36 w 160" name="T30"/>
              <a:gd fmla="*/ 52 h 208" name="T31"/>
              <a:gd fmla="*/ 152 w 160" name="T32"/>
              <a:gd fmla="*/ 200 h 208" name="T33"/>
              <a:gd fmla="*/ 8 w 160" name="T34"/>
              <a:gd fmla="*/ 200 h 208" name="T35"/>
              <a:gd fmla="*/ 8 w 160" name="T36"/>
              <a:gd fmla="*/ 108 h 208" name="T37"/>
              <a:gd fmla="*/ 152 w 160" name="T38"/>
              <a:gd fmla="*/ 108 h 208" name="T39"/>
              <a:gd fmla="*/ 152 w 160" name="T40"/>
              <a:gd fmla="*/ 200 h 208" name="T4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b="b" l="0" r="r" t="0"/>
            <a:pathLst>
              <a:path h="208" w="160">
                <a:moveTo>
                  <a:pt x="132" y="100"/>
                </a:moveTo>
                <a:cubicBezTo>
                  <a:pt x="132" y="52"/>
                  <a:pt x="132" y="52"/>
                  <a:pt x="132" y="52"/>
                </a:cubicBezTo>
                <a:cubicBezTo>
                  <a:pt x="132" y="23"/>
                  <a:pt x="109" y="0"/>
                  <a:pt x="80" y="0"/>
                </a:cubicBezTo>
                <a:cubicBezTo>
                  <a:pt x="52" y="0"/>
                  <a:pt x="28" y="23"/>
                  <a:pt x="28" y="52"/>
                </a:cubicBezTo>
                <a:cubicBezTo>
                  <a:pt x="28" y="100"/>
                  <a:pt x="28" y="100"/>
                  <a:pt x="28" y="100"/>
                </a:cubicBezTo>
                <a:cubicBezTo>
                  <a:pt x="0" y="100"/>
                  <a:pt x="0" y="100"/>
                  <a:pt x="0" y="100"/>
                </a:cubicBezTo>
                <a:cubicBezTo>
                  <a:pt x="0" y="208"/>
                  <a:pt x="0" y="208"/>
                  <a:pt x="0" y="208"/>
                </a:cubicBezTo>
                <a:cubicBezTo>
                  <a:pt x="160" y="208"/>
                  <a:pt x="160" y="208"/>
                  <a:pt x="160" y="208"/>
                </a:cubicBezTo>
                <a:cubicBezTo>
                  <a:pt x="160" y="100"/>
                  <a:pt x="160" y="100"/>
                  <a:pt x="160" y="100"/>
                </a:cubicBezTo>
                <a:lnTo>
                  <a:pt x="132" y="100"/>
                </a:lnTo>
                <a:close/>
                <a:moveTo>
                  <a:pt x="36" y="52"/>
                </a:moveTo>
                <a:cubicBezTo>
                  <a:pt x="36" y="27"/>
                  <a:pt x="56" y="8"/>
                  <a:pt x="80" y="8"/>
                </a:cubicBezTo>
                <a:cubicBezTo>
                  <a:pt x="105" y="8"/>
                  <a:pt x="124" y="27"/>
                  <a:pt x="124" y="52"/>
                </a:cubicBezTo>
                <a:cubicBezTo>
                  <a:pt x="124" y="100"/>
                  <a:pt x="124" y="100"/>
                  <a:pt x="124" y="100"/>
                </a:cubicBezTo>
                <a:cubicBezTo>
                  <a:pt x="36" y="100"/>
                  <a:pt x="36" y="100"/>
                  <a:pt x="36" y="100"/>
                </a:cubicBezTo>
                <a:lnTo>
                  <a:pt x="36" y="52"/>
                </a:lnTo>
                <a:close/>
                <a:moveTo>
                  <a:pt x="152" y="200"/>
                </a:moveTo>
                <a:cubicBezTo>
                  <a:pt x="8" y="200"/>
                  <a:pt x="8" y="200"/>
                  <a:pt x="8" y="200"/>
                </a:cubicBezTo>
                <a:cubicBezTo>
                  <a:pt x="8" y="108"/>
                  <a:pt x="8" y="108"/>
                  <a:pt x="8" y="108"/>
                </a:cubicBezTo>
                <a:cubicBezTo>
                  <a:pt x="152" y="108"/>
                  <a:pt x="152" y="108"/>
                  <a:pt x="152" y="108"/>
                </a:cubicBezTo>
                <a:lnTo>
                  <a:pt x="152" y="200"/>
                </a:lnTo>
                <a:close/>
              </a:path>
            </a:pathLst>
          </a:custGeom>
          <a:solidFill>
            <a:srgbClr val="465B47"/>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028" name="Freeform 54"/>
          <p:cNvSpPr>
            <a:spLocks noEditPoints="1"/>
          </p:cNvSpPr>
          <p:nvPr/>
        </p:nvSpPr>
        <p:spPr bwMode="auto">
          <a:xfrm>
            <a:off x="3707904" y="3159125"/>
            <a:ext cx="357188" cy="465138"/>
          </a:xfrm>
          <a:custGeom>
            <a:gdLst>
              <a:gd fmla="*/ 136 w 160" name="T0"/>
              <a:gd fmla="*/ 100 h 208" name="T1"/>
              <a:gd fmla="*/ 132 w 160" name="T2"/>
              <a:gd fmla="*/ 100 h 208" name="T3"/>
              <a:gd fmla="*/ 124 w 160" name="T4"/>
              <a:gd fmla="*/ 100 h 208" name="T5"/>
              <a:gd fmla="*/ 118 w 160" name="T6"/>
              <a:gd fmla="*/ 100 h 208" name="T7"/>
              <a:gd fmla="*/ 36 w 160" name="T8"/>
              <a:gd fmla="*/ 100 h 208" name="T9"/>
              <a:gd fmla="*/ 36 w 160" name="T10"/>
              <a:gd fmla="*/ 52 h 208" name="T11"/>
              <a:gd fmla="*/ 80 w 160" name="T12"/>
              <a:gd fmla="*/ 8 h 208" name="T13"/>
              <a:gd fmla="*/ 124 w 160" name="T14"/>
              <a:gd fmla="*/ 52 h 208" name="T15"/>
              <a:gd fmla="*/ 124 w 160" name="T16"/>
              <a:gd fmla="*/ 68 h 208" name="T17"/>
              <a:gd fmla="*/ 132 w 160" name="T18"/>
              <a:gd fmla="*/ 68 h 208" name="T19"/>
              <a:gd fmla="*/ 132 w 160" name="T20"/>
              <a:gd fmla="*/ 52 h 208" name="T21"/>
              <a:gd fmla="*/ 80 w 160" name="T22"/>
              <a:gd fmla="*/ 0 h 208" name="T23"/>
              <a:gd fmla="*/ 28 w 160" name="T24"/>
              <a:gd fmla="*/ 52 h 208" name="T25"/>
              <a:gd fmla="*/ 28 w 160" name="T26"/>
              <a:gd fmla="*/ 100 h 208" name="T27"/>
              <a:gd fmla="*/ 0 w 160" name="T28"/>
              <a:gd fmla="*/ 100 h 208" name="T29"/>
              <a:gd fmla="*/ 0 w 160" name="T30"/>
              <a:gd fmla="*/ 208 h 208" name="T31"/>
              <a:gd fmla="*/ 160 w 160" name="T32"/>
              <a:gd fmla="*/ 208 h 208" name="T33"/>
              <a:gd fmla="*/ 160 w 160" name="T34"/>
              <a:gd fmla="*/ 100 h 208" name="T35"/>
              <a:gd fmla="*/ 136 w 160" name="T36"/>
              <a:gd fmla="*/ 100 h 208" name="T37"/>
              <a:gd fmla="*/ 152 w 160" name="T38"/>
              <a:gd fmla="*/ 200 h 208" name="T39"/>
              <a:gd fmla="*/ 8 w 160" name="T40"/>
              <a:gd fmla="*/ 200 h 208" name="T41"/>
              <a:gd fmla="*/ 8 w 160" name="T42"/>
              <a:gd fmla="*/ 108 h 208" name="T43"/>
              <a:gd fmla="*/ 152 w 160" name="T44"/>
              <a:gd fmla="*/ 108 h 208" name="T45"/>
              <a:gd fmla="*/ 152 w 160" name="T46"/>
              <a:gd fmla="*/ 200 h 208" name="T4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b="b" l="0" r="r" t="0"/>
            <a:pathLst>
              <a:path h="208" w="160">
                <a:moveTo>
                  <a:pt x="136" y="100"/>
                </a:moveTo>
                <a:cubicBezTo>
                  <a:pt x="132" y="100"/>
                  <a:pt x="132" y="100"/>
                  <a:pt x="132" y="100"/>
                </a:cubicBezTo>
                <a:cubicBezTo>
                  <a:pt x="124" y="100"/>
                  <a:pt x="124" y="100"/>
                  <a:pt x="124" y="100"/>
                </a:cubicBezTo>
                <a:cubicBezTo>
                  <a:pt x="118" y="100"/>
                  <a:pt x="118" y="100"/>
                  <a:pt x="118" y="100"/>
                </a:cubicBezTo>
                <a:cubicBezTo>
                  <a:pt x="36" y="100"/>
                  <a:pt x="36" y="100"/>
                  <a:pt x="36" y="100"/>
                </a:cubicBezTo>
                <a:cubicBezTo>
                  <a:pt x="36" y="52"/>
                  <a:pt x="36" y="52"/>
                  <a:pt x="36" y="52"/>
                </a:cubicBezTo>
                <a:cubicBezTo>
                  <a:pt x="36" y="27"/>
                  <a:pt x="56" y="8"/>
                  <a:pt x="80" y="8"/>
                </a:cubicBezTo>
                <a:cubicBezTo>
                  <a:pt x="105" y="8"/>
                  <a:pt x="124" y="27"/>
                  <a:pt x="124" y="52"/>
                </a:cubicBezTo>
                <a:cubicBezTo>
                  <a:pt x="124" y="68"/>
                  <a:pt x="124" y="68"/>
                  <a:pt x="124" y="68"/>
                </a:cubicBezTo>
                <a:cubicBezTo>
                  <a:pt x="132" y="68"/>
                  <a:pt x="132" y="68"/>
                  <a:pt x="132" y="68"/>
                </a:cubicBezTo>
                <a:cubicBezTo>
                  <a:pt x="132" y="52"/>
                  <a:pt x="132" y="52"/>
                  <a:pt x="132" y="52"/>
                </a:cubicBezTo>
                <a:cubicBezTo>
                  <a:pt x="132" y="23"/>
                  <a:pt x="109" y="0"/>
                  <a:pt x="80" y="0"/>
                </a:cubicBezTo>
                <a:cubicBezTo>
                  <a:pt x="52" y="0"/>
                  <a:pt x="28" y="23"/>
                  <a:pt x="28" y="52"/>
                </a:cubicBezTo>
                <a:cubicBezTo>
                  <a:pt x="28" y="100"/>
                  <a:pt x="28" y="100"/>
                  <a:pt x="28" y="100"/>
                </a:cubicBezTo>
                <a:cubicBezTo>
                  <a:pt x="0" y="100"/>
                  <a:pt x="0" y="100"/>
                  <a:pt x="0" y="100"/>
                </a:cubicBezTo>
                <a:cubicBezTo>
                  <a:pt x="0" y="208"/>
                  <a:pt x="0" y="208"/>
                  <a:pt x="0" y="208"/>
                </a:cubicBezTo>
                <a:cubicBezTo>
                  <a:pt x="160" y="208"/>
                  <a:pt x="160" y="208"/>
                  <a:pt x="160" y="208"/>
                </a:cubicBezTo>
                <a:cubicBezTo>
                  <a:pt x="160" y="100"/>
                  <a:pt x="160" y="100"/>
                  <a:pt x="160" y="100"/>
                </a:cubicBezTo>
                <a:lnTo>
                  <a:pt x="136" y="100"/>
                </a:lnTo>
                <a:close/>
                <a:moveTo>
                  <a:pt x="152" y="200"/>
                </a:moveTo>
                <a:cubicBezTo>
                  <a:pt x="8" y="200"/>
                  <a:pt x="8" y="200"/>
                  <a:pt x="8" y="200"/>
                </a:cubicBezTo>
                <a:cubicBezTo>
                  <a:pt x="8" y="108"/>
                  <a:pt x="8" y="108"/>
                  <a:pt x="8" y="108"/>
                </a:cubicBezTo>
                <a:cubicBezTo>
                  <a:pt x="152" y="108"/>
                  <a:pt x="152" y="108"/>
                  <a:pt x="152" y="108"/>
                </a:cubicBezTo>
                <a:lnTo>
                  <a:pt x="152" y="200"/>
                </a:lnTo>
                <a:close/>
              </a:path>
            </a:pathLst>
          </a:custGeom>
          <a:solidFill>
            <a:srgbClr val="465B47"/>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grpSp>
        <p:nvGrpSpPr>
          <p:cNvPr id="213" name="组合 212"/>
          <p:cNvGrpSpPr/>
          <p:nvPr/>
        </p:nvGrpSpPr>
        <p:grpSpPr>
          <a:xfrm>
            <a:off x="4572000" y="3235325"/>
            <a:ext cx="430213" cy="304801"/>
            <a:chOff x="4749800" y="3235325"/>
            <a:chExt cx="430213" cy="304801"/>
          </a:xfrm>
        </p:grpSpPr>
        <p:sp>
          <p:nvSpPr>
            <p:cNvPr id="1029" name="Freeform 55"/>
            <p:cNvSpPr>
              <a:spLocks noEditPoints="1"/>
            </p:cNvSpPr>
            <p:nvPr/>
          </p:nvSpPr>
          <p:spPr bwMode="auto">
            <a:xfrm>
              <a:off x="4749800" y="3235325"/>
              <a:ext cx="430213" cy="71438"/>
            </a:xfrm>
            <a:custGeom>
              <a:gdLst>
                <a:gd fmla="*/ 0 w 271" name="T0"/>
                <a:gd fmla="*/ 0 h 45" name="T1"/>
                <a:gd fmla="*/ 0 w 271" name="T2"/>
                <a:gd fmla="*/ 45 h 45" name="T3"/>
                <a:gd fmla="*/ 271 w 271" name="T4"/>
                <a:gd fmla="*/ 45 h 45" name="T5"/>
                <a:gd fmla="*/ 271 w 271" name="T6"/>
                <a:gd fmla="*/ 0 h 45" name="T7"/>
                <a:gd fmla="*/ 0 w 271" name="T8"/>
                <a:gd fmla="*/ 0 h 45" name="T9"/>
                <a:gd fmla="*/ 260 w 271" name="T10"/>
                <a:gd fmla="*/ 34 h 45" name="T11"/>
                <a:gd fmla="*/ 12 w 271" name="T12"/>
                <a:gd fmla="*/ 34 h 45" name="T13"/>
                <a:gd fmla="*/ 12 w 271" name="T14"/>
                <a:gd fmla="*/ 11 h 45" name="T15"/>
                <a:gd fmla="*/ 260 w 271" name="T16"/>
                <a:gd fmla="*/ 11 h 45" name="T17"/>
                <a:gd fmla="*/ 260 w 271" name="T18"/>
                <a:gd fmla="*/ 34 h 45" name="T1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b="b" l="0" r="r" t="0"/>
              <a:pathLst>
                <a:path h="45" w="271">
                  <a:moveTo>
                    <a:pt x="0" y="0"/>
                  </a:moveTo>
                  <a:lnTo>
                    <a:pt x="0" y="45"/>
                  </a:lnTo>
                  <a:lnTo>
                    <a:pt x="271" y="45"/>
                  </a:lnTo>
                  <a:lnTo>
                    <a:pt x="271" y="0"/>
                  </a:lnTo>
                  <a:lnTo>
                    <a:pt x="0" y="0"/>
                  </a:lnTo>
                  <a:close/>
                  <a:moveTo>
                    <a:pt x="260" y="34"/>
                  </a:moveTo>
                  <a:lnTo>
                    <a:pt x="12" y="34"/>
                  </a:lnTo>
                  <a:lnTo>
                    <a:pt x="12" y="11"/>
                  </a:lnTo>
                  <a:lnTo>
                    <a:pt x="260" y="11"/>
                  </a:lnTo>
                  <a:lnTo>
                    <a:pt x="260" y="34"/>
                  </a:lnTo>
                  <a:close/>
                </a:path>
              </a:pathLst>
            </a:custGeom>
            <a:solidFill>
              <a:srgbClr val="465B47"/>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030" name="Freeform 56"/>
            <p:cNvSpPr>
              <a:spLocks noEditPoints="1"/>
            </p:cNvSpPr>
            <p:nvPr/>
          </p:nvSpPr>
          <p:spPr bwMode="auto">
            <a:xfrm>
              <a:off x="4749800" y="3351213"/>
              <a:ext cx="430213" cy="71438"/>
            </a:xfrm>
            <a:custGeom>
              <a:gdLst>
                <a:gd fmla="*/ 0 w 271" name="T0"/>
                <a:gd fmla="*/ 45 h 45" name="T1"/>
                <a:gd fmla="*/ 271 w 271" name="T2"/>
                <a:gd fmla="*/ 45 h 45" name="T3"/>
                <a:gd fmla="*/ 271 w 271" name="T4"/>
                <a:gd fmla="*/ 0 h 45" name="T5"/>
                <a:gd fmla="*/ 0 w 271" name="T6"/>
                <a:gd fmla="*/ 0 h 45" name="T7"/>
                <a:gd fmla="*/ 0 w 271" name="T8"/>
                <a:gd fmla="*/ 45 h 45" name="T9"/>
                <a:gd fmla="*/ 12 w 271" name="T10"/>
                <a:gd fmla="*/ 11 h 45" name="T11"/>
                <a:gd fmla="*/ 260 w 271" name="T12"/>
                <a:gd fmla="*/ 11 h 45" name="T13"/>
                <a:gd fmla="*/ 260 w 271" name="T14"/>
                <a:gd fmla="*/ 34 h 45" name="T15"/>
                <a:gd fmla="*/ 12 w 271" name="T16"/>
                <a:gd fmla="*/ 34 h 45" name="T17"/>
                <a:gd fmla="*/ 12 w 271" name="T18"/>
                <a:gd fmla="*/ 11 h 45" name="T1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b="b" l="0" r="r" t="0"/>
              <a:pathLst>
                <a:path h="45" w="271">
                  <a:moveTo>
                    <a:pt x="0" y="45"/>
                  </a:moveTo>
                  <a:lnTo>
                    <a:pt x="271" y="45"/>
                  </a:lnTo>
                  <a:lnTo>
                    <a:pt x="271" y="0"/>
                  </a:lnTo>
                  <a:lnTo>
                    <a:pt x="0" y="0"/>
                  </a:lnTo>
                  <a:lnTo>
                    <a:pt x="0" y="45"/>
                  </a:lnTo>
                  <a:close/>
                  <a:moveTo>
                    <a:pt x="12" y="11"/>
                  </a:moveTo>
                  <a:lnTo>
                    <a:pt x="260" y="11"/>
                  </a:lnTo>
                  <a:lnTo>
                    <a:pt x="260" y="34"/>
                  </a:lnTo>
                  <a:lnTo>
                    <a:pt x="12" y="34"/>
                  </a:lnTo>
                  <a:lnTo>
                    <a:pt x="12" y="11"/>
                  </a:lnTo>
                  <a:close/>
                </a:path>
              </a:pathLst>
            </a:custGeom>
            <a:solidFill>
              <a:srgbClr val="465B47"/>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031" name="Freeform 57"/>
            <p:cNvSpPr>
              <a:spLocks noEditPoints="1"/>
            </p:cNvSpPr>
            <p:nvPr/>
          </p:nvSpPr>
          <p:spPr bwMode="auto">
            <a:xfrm>
              <a:off x="4749800" y="3468688"/>
              <a:ext cx="430213" cy="71438"/>
            </a:xfrm>
            <a:custGeom>
              <a:gdLst>
                <a:gd fmla="*/ 0 w 271" name="T0"/>
                <a:gd fmla="*/ 45 h 45" name="T1"/>
                <a:gd fmla="*/ 271 w 271" name="T2"/>
                <a:gd fmla="*/ 45 h 45" name="T3"/>
                <a:gd fmla="*/ 271 w 271" name="T4"/>
                <a:gd fmla="*/ 0 h 45" name="T5"/>
                <a:gd fmla="*/ 0 w 271" name="T6"/>
                <a:gd fmla="*/ 0 h 45" name="T7"/>
                <a:gd fmla="*/ 0 w 271" name="T8"/>
                <a:gd fmla="*/ 45 h 45" name="T9"/>
                <a:gd fmla="*/ 12 w 271" name="T10"/>
                <a:gd fmla="*/ 11 h 45" name="T11"/>
                <a:gd fmla="*/ 260 w 271" name="T12"/>
                <a:gd fmla="*/ 11 h 45" name="T13"/>
                <a:gd fmla="*/ 260 w 271" name="T14"/>
                <a:gd fmla="*/ 33 h 45" name="T15"/>
                <a:gd fmla="*/ 12 w 271" name="T16"/>
                <a:gd fmla="*/ 33 h 45" name="T17"/>
                <a:gd fmla="*/ 12 w 271" name="T18"/>
                <a:gd fmla="*/ 11 h 45" name="T1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b="b" l="0" r="r" t="0"/>
              <a:pathLst>
                <a:path h="45" w="271">
                  <a:moveTo>
                    <a:pt x="0" y="45"/>
                  </a:moveTo>
                  <a:lnTo>
                    <a:pt x="271" y="45"/>
                  </a:lnTo>
                  <a:lnTo>
                    <a:pt x="271" y="0"/>
                  </a:lnTo>
                  <a:lnTo>
                    <a:pt x="0" y="0"/>
                  </a:lnTo>
                  <a:lnTo>
                    <a:pt x="0" y="45"/>
                  </a:lnTo>
                  <a:close/>
                  <a:moveTo>
                    <a:pt x="12" y="11"/>
                  </a:moveTo>
                  <a:lnTo>
                    <a:pt x="260" y="11"/>
                  </a:lnTo>
                  <a:lnTo>
                    <a:pt x="260" y="33"/>
                  </a:lnTo>
                  <a:lnTo>
                    <a:pt x="12" y="33"/>
                  </a:lnTo>
                  <a:lnTo>
                    <a:pt x="12" y="11"/>
                  </a:lnTo>
                  <a:close/>
                </a:path>
              </a:pathLst>
            </a:custGeom>
            <a:solidFill>
              <a:srgbClr val="465B47"/>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grpSp>
      <p:grpSp>
        <p:nvGrpSpPr>
          <p:cNvPr id="214" name="组合 213"/>
          <p:cNvGrpSpPr/>
          <p:nvPr/>
        </p:nvGrpSpPr>
        <p:grpSpPr>
          <a:xfrm>
            <a:off x="5508104" y="3186113"/>
            <a:ext cx="411163" cy="430213"/>
            <a:chOff x="5575300" y="3186113"/>
            <a:chExt cx="411163" cy="430213"/>
          </a:xfrm>
        </p:grpSpPr>
        <p:sp>
          <p:nvSpPr>
            <p:cNvPr id="1032" name="Freeform 58"/>
            <p:cNvSpPr>
              <a:spLocks noEditPoints="1"/>
            </p:cNvSpPr>
            <p:nvPr/>
          </p:nvSpPr>
          <p:spPr bwMode="auto">
            <a:xfrm>
              <a:off x="5897563" y="3186113"/>
              <a:ext cx="88900" cy="393700"/>
            </a:xfrm>
            <a:custGeom>
              <a:gdLst>
                <a:gd fmla="*/ 40 w 40" name="T0"/>
                <a:gd fmla="*/ 20 h 176" name="T1"/>
                <a:gd fmla="*/ 20 w 40" name="T2"/>
                <a:gd fmla="*/ 0 h 176" name="T3"/>
                <a:gd fmla="*/ 0 w 40" name="T4"/>
                <a:gd fmla="*/ 20 h 176" name="T5"/>
                <a:gd fmla="*/ 16 w 40" name="T6"/>
                <a:gd fmla="*/ 39 h 176" name="T7"/>
                <a:gd fmla="*/ 16 w 40" name="T8"/>
                <a:gd fmla="*/ 176 h 176" name="T9"/>
                <a:gd fmla="*/ 24 w 40" name="T10"/>
                <a:gd fmla="*/ 176 h 176" name="T11"/>
                <a:gd fmla="*/ 24 w 40" name="T12"/>
                <a:gd fmla="*/ 39 h 176" name="T13"/>
                <a:gd fmla="*/ 40 w 40" name="T14"/>
                <a:gd fmla="*/ 20 h 176" name="T15"/>
                <a:gd fmla="*/ 20 w 40" name="T16"/>
                <a:gd fmla="*/ 32 h 176" name="T17"/>
                <a:gd fmla="*/ 8 w 40" name="T18"/>
                <a:gd fmla="*/ 20 h 176" name="T19"/>
                <a:gd fmla="*/ 20 w 40" name="T20"/>
                <a:gd fmla="*/ 8 h 176" name="T21"/>
                <a:gd fmla="*/ 32 w 40" name="T22"/>
                <a:gd fmla="*/ 20 h 176" name="T23"/>
                <a:gd fmla="*/ 20 w 40" name="T24"/>
                <a:gd fmla="*/ 32 h 176" name="T2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b="b" l="0" r="r" t="0"/>
              <a:pathLst>
                <a:path h="176" w="40">
                  <a:moveTo>
                    <a:pt x="40" y="20"/>
                  </a:moveTo>
                  <a:cubicBezTo>
                    <a:pt x="40" y="8"/>
                    <a:pt x="31" y="0"/>
                    <a:pt x="20" y="0"/>
                  </a:cubicBezTo>
                  <a:cubicBezTo>
                    <a:pt x="9" y="0"/>
                    <a:pt x="0" y="8"/>
                    <a:pt x="0" y="20"/>
                  </a:cubicBezTo>
                  <a:cubicBezTo>
                    <a:pt x="0" y="29"/>
                    <a:pt x="7" y="37"/>
                    <a:pt x="16" y="39"/>
                  </a:cubicBezTo>
                  <a:cubicBezTo>
                    <a:pt x="16" y="176"/>
                    <a:pt x="16" y="176"/>
                    <a:pt x="16" y="176"/>
                  </a:cubicBezTo>
                  <a:cubicBezTo>
                    <a:pt x="24" y="176"/>
                    <a:pt x="24" y="176"/>
                    <a:pt x="24" y="176"/>
                  </a:cubicBezTo>
                  <a:cubicBezTo>
                    <a:pt x="24" y="39"/>
                    <a:pt x="24" y="39"/>
                    <a:pt x="24" y="39"/>
                  </a:cubicBezTo>
                  <a:cubicBezTo>
                    <a:pt x="34" y="37"/>
                    <a:pt x="40" y="29"/>
                    <a:pt x="40" y="20"/>
                  </a:cubicBezTo>
                  <a:close/>
                  <a:moveTo>
                    <a:pt x="20" y="32"/>
                  </a:moveTo>
                  <a:cubicBezTo>
                    <a:pt x="14" y="32"/>
                    <a:pt x="8" y="26"/>
                    <a:pt x="8" y="20"/>
                  </a:cubicBezTo>
                  <a:cubicBezTo>
                    <a:pt x="8" y="13"/>
                    <a:pt x="14" y="8"/>
                    <a:pt x="20" y="8"/>
                  </a:cubicBezTo>
                  <a:cubicBezTo>
                    <a:pt x="27" y="8"/>
                    <a:pt x="32" y="13"/>
                    <a:pt x="32" y="20"/>
                  </a:cubicBezTo>
                  <a:cubicBezTo>
                    <a:pt x="32" y="26"/>
                    <a:pt x="27" y="32"/>
                    <a:pt x="20" y="32"/>
                  </a:cubicBezTo>
                  <a:close/>
                </a:path>
              </a:pathLst>
            </a:custGeom>
            <a:solidFill>
              <a:srgbClr val="465B47"/>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033" name="Freeform 59"/>
            <p:cNvSpPr>
              <a:spLocks noEditPoints="1"/>
            </p:cNvSpPr>
            <p:nvPr/>
          </p:nvSpPr>
          <p:spPr bwMode="auto">
            <a:xfrm>
              <a:off x="5575300" y="3221038"/>
              <a:ext cx="88900" cy="395288"/>
            </a:xfrm>
            <a:custGeom>
              <a:gdLst>
                <a:gd fmla="*/ 24 w 40" name="T0"/>
                <a:gd fmla="*/ 136 h 176" name="T1"/>
                <a:gd fmla="*/ 24 w 40" name="T2"/>
                <a:gd fmla="*/ 0 h 176" name="T3"/>
                <a:gd fmla="*/ 16 w 40" name="T4"/>
                <a:gd fmla="*/ 0 h 176" name="T5"/>
                <a:gd fmla="*/ 16 w 40" name="T6"/>
                <a:gd fmla="*/ 136 h 176" name="T7"/>
                <a:gd fmla="*/ 0 w 40" name="T8"/>
                <a:gd fmla="*/ 156 h 176" name="T9"/>
                <a:gd fmla="*/ 20 w 40" name="T10"/>
                <a:gd fmla="*/ 176 h 176" name="T11"/>
                <a:gd fmla="*/ 40 w 40" name="T12"/>
                <a:gd fmla="*/ 156 h 176" name="T13"/>
                <a:gd fmla="*/ 24 w 40" name="T14"/>
                <a:gd fmla="*/ 136 h 176" name="T15"/>
                <a:gd fmla="*/ 20 w 40" name="T16"/>
                <a:gd fmla="*/ 168 h 176" name="T17"/>
                <a:gd fmla="*/ 8 w 40" name="T18"/>
                <a:gd fmla="*/ 156 h 176" name="T19"/>
                <a:gd fmla="*/ 20 w 40" name="T20"/>
                <a:gd fmla="*/ 144 h 176" name="T21"/>
                <a:gd fmla="*/ 32 w 40" name="T22"/>
                <a:gd fmla="*/ 156 h 176" name="T23"/>
                <a:gd fmla="*/ 20 w 40" name="T24"/>
                <a:gd fmla="*/ 168 h 176" name="T2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b="b" l="0" r="r" t="0"/>
              <a:pathLst>
                <a:path h="176" w="40">
                  <a:moveTo>
                    <a:pt x="24" y="136"/>
                  </a:moveTo>
                  <a:cubicBezTo>
                    <a:pt x="24" y="0"/>
                    <a:pt x="24" y="0"/>
                    <a:pt x="24" y="0"/>
                  </a:cubicBezTo>
                  <a:cubicBezTo>
                    <a:pt x="16" y="0"/>
                    <a:pt x="16" y="0"/>
                    <a:pt x="16" y="0"/>
                  </a:cubicBezTo>
                  <a:cubicBezTo>
                    <a:pt x="16" y="136"/>
                    <a:pt x="16" y="136"/>
                    <a:pt x="16" y="136"/>
                  </a:cubicBezTo>
                  <a:cubicBezTo>
                    <a:pt x="7" y="138"/>
                    <a:pt x="0" y="146"/>
                    <a:pt x="0" y="156"/>
                  </a:cubicBezTo>
                  <a:cubicBezTo>
                    <a:pt x="0" y="167"/>
                    <a:pt x="9" y="176"/>
                    <a:pt x="20" y="176"/>
                  </a:cubicBezTo>
                  <a:cubicBezTo>
                    <a:pt x="31" y="176"/>
                    <a:pt x="40" y="167"/>
                    <a:pt x="40" y="156"/>
                  </a:cubicBezTo>
                  <a:cubicBezTo>
                    <a:pt x="40" y="146"/>
                    <a:pt x="34" y="138"/>
                    <a:pt x="24" y="136"/>
                  </a:cubicBezTo>
                  <a:close/>
                  <a:moveTo>
                    <a:pt x="20" y="168"/>
                  </a:moveTo>
                  <a:cubicBezTo>
                    <a:pt x="14" y="168"/>
                    <a:pt x="8" y="162"/>
                    <a:pt x="8" y="156"/>
                  </a:cubicBezTo>
                  <a:cubicBezTo>
                    <a:pt x="8" y="149"/>
                    <a:pt x="14" y="144"/>
                    <a:pt x="20" y="144"/>
                  </a:cubicBezTo>
                  <a:cubicBezTo>
                    <a:pt x="27" y="144"/>
                    <a:pt x="32" y="149"/>
                    <a:pt x="32" y="156"/>
                  </a:cubicBezTo>
                  <a:cubicBezTo>
                    <a:pt x="32" y="162"/>
                    <a:pt x="27" y="168"/>
                    <a:pt x="20" y="168"/>
                  </a:cubicBezTo>
                  <a:close/>
                </a:path>
              </a:pathLst>
            </a:custGeom>
            <a:solidFill>
              <a:srgbClr val="465B47"/>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034" name="Freeform 60"/>
            <p:cNvSpPr>
              <a:spLocks noEditPoints="1"/>
            </p:cNvSpPr>
            <p:nvPr/>
          </p:nvSpPr>
          <p:spPr bwMode="auto">
            <a:xfrm>
              <a:off x="5735638" y="3221038"/>
              <a:ext cx="90488" cy="358775"/>
            </a:xfrm>
            <a:custGeom>
              <a:gdLst>
                <a:gd fmla="*/ 24 w 40" name="T0"/>
                <a:gd fmla="*/ 60 h 160" name="T1"/>
                <a:gd fmla="*/ 24 w 40" name="T2"/>
                <a:gd fmla="*/ 0 h 160" name="T3"/>
                <a:gd fmla="*/ 16 w 40" name="T4"/>
                <a:gd fmla="*/ 0 h 160" name="T5"/>
                <a:gd fmla="*/ 16 w 40" name="T6"/>
                <a:gd fmla="*/ 60 h 160" name="T7"/>
                <a:gd fmla="*/ 0 w 40" name="T8"/>
                <a:gd fmla="*/ 80 h 160" name="T9"/>
                <a:gd fmla="*/ 16 w 40" name="T10"/>
                <a:gd fmla="*/ 99 h 160" name="T11"/>
                <a:gd fmla="*/ 16 w 40" name="T12"/>
                <a:gd fmla="*/ 160 h 160" name="T13"/>
                <a:gd fmla="*/ 24 w 40" name="T14"/>
                <a:gd fmla="*/ 160 h 160" name="T15"/>
                <a:gd fmla="*/ 24 w 40" name="T16"/>
                <a:gd fmla="*/ 99 h 160" name="T17"/>
                <a:gd fmla="*/ 40 w 40" name="T18"/>
                <a:gd fmla="*/ 80 h 160" name="T19"/>
                <a:gd fmla="*/ 24 w 40" name="T20"/>
                <a:gd fmla="*/ 60 h 160" name="T21"/>
                <a:gd fmla="*/ 20 w 40" name="T22"/>
                <a:gd fmla="*/ 92 h 160" name="T23"/>
                <a:gd fmla="*/ 8 w 40" name="T24"/>
                <a:gd fmla="*/ 80 h 160" name="T25"/>
                <a:gd fmla="*/ 20 w 40" name="T26"/>
                <a:gd fmla="*/ 68 h 160" name="T27"/>
                <a:gd fmla="*/ 32 w 40" name="T28"/>
                <a:gd fmla="*/ 80 h 160" name="T29"/>
                <a:gd fmla="*/ 20 w 40" name="T30"/>
                <a:gd fmla="*/ 92 h 160" name="T3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b="b" l="0" r="r" t="0"/>
              <a:pathLst>
                <a:path h="160" w="40">
                  <a:moveTo>
                    <a:pt x="24" y="60"/>
                  </a:moveTo>
                  <a:cubicBezTo>
                    <a:pt x="24" y="0"/>
                    <a:pt x="24" y="0"/>
                    <a:pt x="24" y="0"/>
                  </a:cubicBezTo>
                  <a:cubicBezTo>
                    <a:pt x="16" y="0"/>
                    <a:pt x="16" y="0"/>
                    <a:pt x="16" y="0"/>
                  </a:cubicBezTo>
                  <a:cubicBezTo>
                    <a:pt x="16" y="60"/>
                    <a:pt x="16" y="60"/>
                    <a:pt x="16" y="60"/>
                  </a:cubicBezTo>
                  <a:cubicBezTo>
                    <a:pt x="7" y="62"/>
                    <a:pt x="0" y="70"/>
                    <a:pt x="0" y="80"/>
                  </a:cubicBezTo>
                  <a:cubicBezTo>
                    <a:pt x="0" y="89"/>
                    <a:pt x="7" y="97"/>
                    <a:pt x="16" y="99"/>
                  </a:cubicBezTo>
                  <a:cubicBezTo>
                    <a:pt x="16" y="160"/>
                    <a:pt x="16" y="160"/>
                    <a:pt x="16" y="160"/>
                  </a:cubicBezTo>
                  <a:cubicBezTo>
                    <a:pt x="24" y="160"/>
                    <a:pt x="24" y="160"/>
                    <a:pt x="24" y="160"/>
                  </a:cubicBezTo>
                  <a:cubicBezTo>
                    <a:pt x="24" y="99"/>
                    <a:pt x="24" y="99"/>
                    <a:pt x="24" y="99"/>
                  </a:cubicBezTo>
                  <a:cubicBezTo>
                    <a:pt x="34" y="97"/>
                    <a:pt x="40" y="89"/>
                    <a:pt x="40" y="80"/>
                  </a:cubicBezTo>
                  <a:cubicBezTo>
                    <a:pt x="40" y="70"/>
                    <a:pt x="34" y="62"/>
                    <a:pt x="24" y="60"/>
                  </a:cubicBezTo>
                  <a:close/>
                  <a:moveTo>
                    <a:pt x="20" y="92"/>
                  </a:moveTo>
                  <a:cubicBezTo>
                    <a:pt x="14" y="92"/>
                    <a:pt x="8" y="86"/>
                    <a:pt x="8" y="80"/>
                  </a:cubicBezTo>
                  <a:cubicBezTo>
                    <a:pt x="8" y="73"/>
                    <a:pt x="14" y="68"/>
                    <a:pt x="20" y="68"/>
                  </a:cubicBezTo>
                  <a:cubicBezTo>
                    <a:pt x="27" y="68"/>
                    <a:pt x="32" y="73"/>
                    <a:pt x="32" y="80"/>
                  </a:cubicBezTo>
                  <a:cubicBezTo>
                    <a:pt x="32" y="86"/>
                    <a:pt x="27" y="92"/>
                    <a:pt x="20" y="92"/>
                  </a:cubicBezTo>
                  <a:close/>
                </a:path>
              </a:pathLst>
            </a:custGeom>
            <a:solidFill>
              <a:srgbClr val="465B47"/>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grpSp>
      <p:grpSp>
        <p:nvGrpSpPr>
          <p:cNvPr id="218" name="组合 217"/>
          <p:cNvGrpSpPr/>
          <p:nvPr/>
        </p:nvGrpSpPr>
        <p:grpSpPr>
          <a:xfrm>
            <a:off x="6424904" y="3284538"/>
            <a:ext cx="538163" cy="233363"/>
            <a:chOff x="6329363" y="3284538"/>
            <a:chExt cx="538163" cy="233363"/>
          </a:xfrm>
        </p:grpSpPr>
        <p:sp>
          <p:nvSpPr>
            <p:cNvPr id="1035" name="Freeform 61"/>
            <p:cNvSpPr>
              <a:spLocks noEditPoints="1"/>
            </p:cNvSpPr>
            <p:nvPr/>
          </p:nvSpPr>
          <p:spPr bwMode="auto">
            <a:xfrm>
              <a:off x="6329363" y="3284538"/>
              <a:ext cx="252413" cy="233363"/>
            </a:xfrm>
            <a:custGeom>
              <a:gdLst>
                <a:gd fmla="*/ 0 w 112" name="T0"/>
                <a:gd fmla="*/ 11 h 104" name="T1"/>
                <a:gd fmla="*/ 0 w 112" name="T2"/>
                <a:gd fmla="*/ 92 h 104" name="T3"/>
                <a:gd fmla="*/ 12 w 112" name="T4"/>
                <a:gd fmla="*/ 104 h 104" name="T5"/>
                <a:gd fmla="*/ 112 w 112" name="T6"/>
                <a:gd fmla="*/ 104 h 104" name="T7"/>
                <a:gd fmla="*/ 112 w 112" name="T8"/>
                <a:gd fmla="*/ 0 h 104" name="T9"/>
                <a:gd fmla="*/ 12 w 112" name="T10"/>
                <a:gd fmla="*/ 0 h 104" name="T11"/>
                <a:gd fmla="*/ 0 w 112" name="T12"/>
                <a:gd fmla="*/ 11 h 104" name="T13"/>
                <a:gd fmla="*/ 104 w 112" name="T14"/>
                <a:gd fmla="*/ 96 h 104" name="T15"/>
                <a:gd fmla="*/ 12 w 112" name="T16"/>
                <a:gd fmla="*/ 96 h 104" name="T17"/>
                <a:gd fmla="*/ 8 w 112" name="T18"/>
                <a:gd fmla="*/ 92 h 104" name="T19"/>
                <a:gd fmla="*/ 8 w 112" name="T20"/>
                <a:gd fmla="*/ 11 h 104" name="T21"/>
                <a:gd fmla="*/ 12 w 112" name="T22"/>
                <a:gd fmla="*/ 8 h 104" name="T23"/>
                <a:gd fmla="*/ 104 w 112" name="T24"/>
                <a:gd fmla="*/ 8 h 104" name="T25"/>
                <a:gd fmla="*/ 104 w 112" name="T26"/>
                <a:gd fmla="*/ 96 h 104" name="T2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b="b" l="0" r="r" t="0"/>
              <a:pathLst>
                <a:path h="104" w="112">
                  <a:moveTo>
                    <a:pt x="0" y="11"/>
                  </a:moveTo>
                  <a:cubicBezTo>
                    <a:pt x="0" y="92"/>
                    <a:pt x="0" y="92"/>
                    <a:pt x="0" y="92"/>
                  </a:cubicBezTo>
                  <a:cubicBezTo>
                    <a:pt x="0" y="98"/>
                    <a:pt x="5" y="104"/>
                    <a:pt x="12" y="104"/>
                  </a:cubicBezTo>
                  <a:cubicBezTo>
                    <a:pt x="112" y="104"/>
                    <a:pt x="112" y="104"/>
                    <a:pt x="112" y="104"/>
                  </a:cubicBezTo>
                  <a:cubicBezTo>
                    <a:pt x="112" y="0"/>
                    <a:pt x="112" y="0"/>
                    <a:pt x="112" y="0"/>
                  </a:cubicBezTo>
                  <a:cubicBezTo>
                    <a:pt x="12" y="0"/>
                    <a:pt x="12" y="0"/>
                    <a:pt x="12" y="0"/>
                  </a:cubicBezTo>
                  <a:cubicBezTo>
                    <a:pt x="5" y="0"/>
                    <a:pt x="0" y="5"/>
                    <a:pt x="0" y="11"/>
                  </a:cubicBezTo>
                  <a:close/>
                  <a:moveTo>
                    <a:pt x="104" y="96"/>
                  </a:moveTo>
                  <a:cubicBezTo>
                    <a:pt x="12" y="96"/>
                    <a:pt x="12" y="96"/>
                    <a:pt x="12" y="96"/>
                  </a:cubicBezTo>
                  <a:cubicBezTo>
                    <a:pt x="9" y="96"/>
                    <a:pt x="8" y="94"/>
                    <a:pt x="8" y="92"/>
                  </a:cubicBezTo>
                  <a:cubicBezTo>
                    <a:pt x="8" y="11"/>
                    <a:pt x="8" y="11"/>
                    <a:pt x="8" y="11"/>
                  </a:cubicBezTo>
                  <a:cubicBezTo>
                    <a:pt x="8" y="9"/>
                    <a:pt x="9" y="8"/>
                    <a:pt x="12" y="8"/>
                  </a:cubicBezTo>
                  <a:cubicBezTo>
                    <a:pt x="104" y="8"/>
                    <a:pt x="104" y="8"/>
                    <a:pt x="104" y="8"/>
                  </a:cubicBezTo>
                  <a:lnTo>
                    <a:pt x="104" y="96"/>
                  </a:lnTo>
                  <a:close/>
                </a:path>
              </a:pathLst>
            </a:custGeom>
            <a:solidFill>
              <a:srgbClr val="465B47"/>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036" name="Freeform 62"/>
            <p:cNvSpPr>
              <a:spLocks noEditPoints="1"/>
            </p:cNvSpPr>
            <p:nvPr/>
          </p:nvSpPr>
          <p:spPr bwMode="auto">
            <a:xfrm>
              <a:off x="6599238" y="3284538"/>
              <a:ext cx="268288" cy="233363"/>
            </a:xfrm>
            <a:custGeom>
              <a:gdLst>
                <a:gd fmla="*/ 120 w 120" name="T0"/>
                <a:gd fmla="*/ 52 h 104" name="T1"/>
                <a:gd fmla="*/ 96 w 120" name="T2"/>
                <a:gd fmla="*/ 28 h 104" name="T3"/>
                <a:gd fmla="*/ 96 w 120" name="T4"/>
                <a:gd fmla="*/ 11 h 104" name="T5"/>
                <a:gd fmla="*/ 84 w 120" name="T6"/>
                <a:gd fmla="*/ 0 h 104" name="T7"/>
                <a:gd fmla="*/ 0 w 120" name="T8"/>
                <a:gd fmla="*/ 0 h 104" name="T9"/>
                <a:gd fmla="*/ 0 w 120" name="T10"/>
                <a:gd fmla="*/ 8 h 104" name="T11"/>
                <a:gd fmla="*/ 8 w 120" name="T12"/>
                <a:gd fmla="*/ 8 h 104" name="T13"/>
                <a:gd fmla="*/ 19 w 120" name="T14"/>
                <a:gd fmla="*/ 8 h 104" name="T15"/>
                <a:gd fmla="*/ 84 w 120" name="T16"/>
                <a:gd fmla="*/ 8 h 104" name="T17"/>
                <a:gd fmla="*/ 88 w 120" name="T18"/>
                <a:gd fmla="*/ 11 h 104" name="T19"/>
                <a:gd fmla="*/ 88 w 120" name="T20"/>
                <a:gd fmla="*/ 92 h 104" name="T21"/>
                <a:gd fmla="*/ 84 w 120" name="T22"/>
                <a:gd fmla="*/ 96 h 104" name="T23"/>
                <a:gd fmla="*/ 19 w 120" name="T24"/>
                <a:gd fmla="*/ 96 h 104" name="T25"/>
                <a:gd fmla="*/ 8 w 120" name="T26"/>
                <a:gd fmla="*/ 96 h 104" name="T27"/>
                <a:gd fmla="*/ 0 w 120" name="T28"/>
                <a:gd fmla="*/ 96 h 104" name="T29"/>
                <a:gd fmla="*/ 0 w 120" name="T30"/>
                <a:gd fmla="*/ 104 h 104" name="T31"/>
                <a:gd fmla="*/ 84 w 120" name="T32"/>
                <a:gd fmla="*/ 104 h 104" name="T33"/>
                <a:gd fmla="*/ 96 w 120" name="T34"/>
                <a:gd fmla="*/ 92 h 104" name="T35"/>
                <a:gd fmla="*/ 96 w 120" name="T36"/>
                <a:gd fmla="*/ 76 h 104" name="T37"/>
                <a:gd fmla="*/ 120 w 120" name="T38"/>
                <a:gd fmla="*/ 52 h 104" name="T39"/>
                <a:gd fmla="*/ 96 w 120" name="T40"/>
                <a:gd fmla="*/ 68 h 104" name="T41"/>
                <a:gd fmla="*/ 96 w 120" name="T42"/>
                <a:gd fmla="*/ 36 h 104" name="T43"/>
                <a:gd fmla="*/ 112 w 120" name="T44"/>
                <a:gd fmla="*/ 52 h 104" name="T45"/>
                <a:gd fmla="*/ 96 w 120" name="T46"/>
                <a:gd fmla="*/ 68 h 104" name="T4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b="b" l="0" r="r" t="0"/>
              <a:pathLst>
                <a:path h="104" w="120">
                  <a:moveTo>
                    <a:pt x="120" y="52"/>
                  </a:moveTo>
                  <a:cubicBezTo>
                    <a:pt x="120" y="38"/>
                    <a:pt x="109" y="28"/>
                    <a:pt x="96" y="28"/>
                  </a:cubicBezTo>
                  <a:cubicBezTo>
                    <a:pt x="96" y="11"/>
                    <a:pt x="96" y="11"/>
                    <a:pt x="96" y="11"/>
                  </a:cubicBezTo>
                  <a:cubicBezTo>
                    <a:pt x="96" y="5"/>
                    <a:pt x="90" y="0"/>
                    <a:pt x="84" y="0"/>
                  </a:cubicBezTo>
                  <a:cubicBezTo>
                    <a:pt x="0" y="0"/>
                    <a:pt x="0" y="0"/>
                    <a:pt x="0" y="0"/>
                  </a:cubicBezTo>
                  <a:cubicBezTo>
                    <a:pt x="0" y="8"/>
                    <a:pt x="0" y="8"/>
                    <a:pt x="0" y="8"/>
                  </a:cubicBezTo>
                  <a:cubicBezTo>
                    <a:pt x="8" y="8"/>
                    <a:pt x="8" y="8"/>
                    <a:pt x="8" y="8"/>
                  </a:cubicBezTo>
                  <a:cubicBezTo>
                    <a:pt x="19" y="8"/>
                    <a:pt x="19" y="8"/>
                    <a:pt x="19" y="8"/>
                  </a:cubicBezTo>
                  <a:cubicBezTo>
                    <a:pt x="84" y="8"/>
                    <a:pt x="84" y="8"/>
                    <a:pt x="84" y="8"/>
                  </a:cubicBezTo>
                  <a:cubicBezTo>
                    <a:pt x="86" y="8"/>
                    <a:pt x="88" y="9"/>
                    <a:pt x="88" y="11"/>
                  </a:cubicBezTo>
                  <a:cubicBezTo>
                    <a:pt x="88" y="92"/>
                    <a:pt x="88" y="92"/>
                    <a:pt x="88" y="92"/>
                  </a:cubicBezTo>
                  <a:cubicBezTo>
                    <a:pt x="88" y="94"/>
                    <a:pt x="86" y="96"/>
                    <a:pt x="84" y="96"/>
                  </a:cubicBezTo>
                  <a:cubicBezTo>
                    <a:pt x="19" y="96"/>
                    <a:pt x="19" y="96"/>
                    <a:pt x="19" y="96"/>
                  </a:cubicBezTo>
                  <a:cubicBezTo>
                    <a:pt x="8" y="96"/>
                    <a:pt x="8" y="96"/>
                    <a:pt x="8" y="96"/>
                  </a:cubicBezTo>
                  <a:cubicBezTo>
                    <a:pt x="0" y="96"/>
                    <a:pt x="0" y="96"/>
                    <a:pt x="0" y="96"/>
                  </a:cubicBezTo>
                  <a:cubicBezTo>
                    <a:pt x="0" y="104"/>
                    <a:pt x="0" y="104"/>
                    <a:pt x="0" y="104"/>
                  </a:cubicBezTo>
                  <a:cubicBezTo>
                    <a:pt x="84" y="104"/>
                    <a:pt x="84" y="104"/>
                    <a:pt x="84" y="104"/>
                  </a:cubicBezTo>
                  <a:cubicBezTo>
                    <a:pt x="90" y="104"/>
                    <a:pt x="96" y="98"/>
                    <a:pt x="96" y="92"/>
                  </a:cubicBezTo>
                  <a:cubicBezTo>
                    <a:pt x="96" y="76"/>
                    <a:pt x="96" y="76"/>
                    <a:pt x="96" y="76"/>
                  </a:cubicBezTo>
                  <a:cubicBezTo>
                    <a:pt x="109" y="75"/>
                    <a:pt x="120" y="65"/>
                    <a:pt x="120" y="52"/>
                  </a:cubicBezTo>
                  <a:close/>
                  <a:moveTo>
                    <a:pt x="96" y="68"/>
                  </a:moveTo>
                  <a:cubicBezTo>
                    <a:pt x="96" y="36"/>
                    <a:pt x="96" y="36"/>
                    <a:pt x="96" y="36"/>
                  </a:cubicBezTo>
                  <a:cubicBezTo>
                    <a:pt x="104" y="36"/>
                    <a:pt x="112" y="43"/>
                    <a:pt x="112" y="52"/>
                  </a:cubicBezTo>
                  <a:cubicBezTo>
                    <a:pt x="112" y="60"/>
                    <a:pt x="104" y="67"/>
                    <a:pt x="96" y="68"/>
                  </a:cubicBezTo>
                  <a:close/>
                </a:path>
              </a:pathLst>
            </a:custGeom>
            <a:solidFill>
              <a:srgbClr val="465B47"/>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grpSp>
      <p:sp>
        <p:nvSpPr>
          <p:cNvPr id="1037" name="Freeform 63"/>
          <p:cNvSpPr>
            <a:spLocks noEditPoints="1"/>
          </p:cNvSpPr>
          <p:nvPr/>
        </p:nvSpPr>
        <p:spPr bwMode="auto">
          <a:xfrm>
            <a:off x="7419230" y="3117850"/>
            <a:ext cx="430213" cy="520700"/>
          </a:xfrm>
          <a:custGeom>
            <a:gdLst>
              <a:gd fmla="*/ 184 w 192" name="T0"/>
              <a:gd fmla="*/ 136 h 232" name="T1"/>
              <a:gd fmla="*/ 96 w 192" name="T2"/>
              <a:gd fmla="*/ 224 h 232" name="T3"/>
              <a:gd fmla="*/ 8 w 192" name="T4"/>
              <a:gd fmla="*/ 136 h 232" name="T5"/>
              <a:gd fmla="*/ 96 w 192" name="T6"/>
              <a:gd fmla="*/ 48 h 232" name="T7"/>
              <a:gd fmla="*/ 96 w 192" name="T8"/>
              <a:gd fmla="*/ 88 h 232" name="T9"/>
              <a:gd fmla="*/ 172 w 192" name="T10"/>
              <a:gd fmla="*/ 44 h 232" name="T11"/>
              <a:gd fmla="*/ 96 w 192" name="T12"/>
              <a:gd fmla="*/ 0 h 232" name="T13"/>
              <a:gd fmla="*/ 96 w 192" name="T14"/>
              <a:gd fmla="*/ 40 h 232" name="T15"/>
              <a:gd fmla="*/ 0 w 192" name="T16"/>
              <a:gd fmla="*/ 136 h 232" name="T17"/>
              <a:gd fmla="*/ 96 w 192" name="T18"/>
              <a:gd fmla="*/ 232 h 232" name="T19"/>
              <a:gd fmla="*/ 192 w 192" name="T20"/>
              <a:gd fmla="*/ 136 h 232" name="T21"/>
              <a:gd fmla="*/ 184 w 192" name="T22"/>
              <a:gd fmla="*/ 136 h 232" name="T23"/>
              <a:gd fmla="*/ 104 w 192" name="T24"/>
              <a:gd fmla="*/ 13 h 232" name="T25"/>
              <a:gd fmla="*/ 156 w 192" name="T26"/>
              <a:gd fmla="*/ 44 h 232" name="T27"/>
              <a:gd fmla="*/ 104 w 192" name="T28"/>
              <a:gd fmla="*/ 74 h 232" name="T29"/>
              <a:gd fmla="*/ 104 w 192" name="T30"/>
              <a:gd fmla="*/ 13 h 232" name="T3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b="b" l="0" r="r" t="0"/>
            <a:pathLst>
              <a:path h="231" w="192">
                <a:moveTo>
                  <a:pt x="184" y="136"/>
                </a:moveTo>
                <a:cubicBezTo>
                  <a:pt x="184" y="184"/>
                  <a:pt x="145" y="224"/>
                  <a:pt x="96" y="224"/>
                </a:cubicBezTo>
                <a:cubicBezTo>
                  <a:pt x="48" y="224"/>
                  <a:pt x="8" y="184"/>
                  <a:pt x="8" y="136"/>
                </a:cubicBezTo>
                <a:cubicBezTo>
                  <a:pt x="8" y="87"/>
                  <a:pt x="48" y="48"/>
                  <a:pt x="96" y="48"/>
                </a:cubicBezTo>
                <a:cubicBezTo>
                  <a:pt x="96" y="88"/>
                  <a:pt x="96" y="88"/>
                  <a:pt x="96" y="88"/>
                </a:cubicBezTo>
                <a:cubicBezTo>
                  <a:pt x="172" y="44"/>
                  <a:pt x="172" y="44"/>
                  <a:pt x="172" y="44"/>
                </a:cubicBezTo>
                <a:cubicBezTo>
                  <a:pt x="96" y="0"/>
                  <a:pt x="96" y="0"/>
                  <a:pt x="96" y="0"/>
                </a:cubicBezTo>
                <a:cubicBezTo>
                  <a:pt x="96" y="40"/>
                  <a:pt x="96" y="40"/>
                  <a:pt x="96" y="40"/>
                </a:cubicBezTo>
                <a:cubicBezTo>
                  <a:pt x="43" y="40"/>
                  <a:pt x="0" y="83"/>
                  <a:pt x="0" y="136"/>
                </a:cubicBezTo>
                <a:cubicBezTo>
                  <a:pt x="0" y="189"/>
                  <a:pt x="43" y="232"/>
                  <a:pt x="96" y="232"/>
                </a:cubicBezTo>
                <a:cubicBezTo>
                  <a:pt x="149" y="232"/>
                  <a:pt x="192" y="189"/>
                  <a:pt x="192" y="136"/>
                </a:cubicBezTo>
                <a:lnTo>
                  <a:pt x="184" y="136"/>
                </a:lnTo>
                <a:close/>
                <a:moveTo>
                  <a:pt x="104" y="13"/>
                </a:moveTo>
                <a:cubicBezTo>
                  <a:pt x="156" y="44"/>
                  <a:pt x="156" y="44"/>
                  <a:pt x="156" y="44"/>
                </a:cubicBezTo>
                <a:cubicBezTo>
                  <a:pt x="104" y="74"/>
                  <a:pt x="104" y="74"/>
                  <a:pt x="104" y="74"/>
                </a:cubicBezTo>
                <a:lnTo>
                  <a:pt x="104" y="13"/>
                </a:lnTo>
                <a:close/>
              </a:path>
            </a:pathLst>
          </a:custGeom>
          <a:solidFill>
            <a:srgbClr val="465B47"/>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grpSp>
        <p:nvGrpSpPr>
          <p:cNvPr id="205" name="组合 204"/>
          <p:cNvGrpSpPr/>
          <p:nvPr/>
        </p:nvGrpSpPr>
        <p:grpSpPr>
          <a:xfrm>
            <a:off x="1187624" y="3924300"/>
            <a:ext cx="538162" cy="538163"/>
            <a:chOff x="1468438" y="3924300"/>
            <a:chExt cx="538162" cy="538163"/>
          </a:xfrm>
        </p:grpSpPr>
        <p:sp>
          <p:nvSpPr>
            <p:cNvPr id="1038" name="Freeform 64"/>
            <p:cNvSpPr>
              <a:spLocks noEditPoints="1"/>
            </p:cNvSpPr>
            <p:nvPr/>
          </p:nvSpPr>
          <p:spPr bwMode="auto">
            <a:xfrm>
              <a:off x="1603375" y="4059238"/>
              <a:ext cx="269875" cy="268288"/>
            </a:xfrm>
            <a:custGeom>
              <a:gdLst>
                <a:gd fmla="*/ 60 w 120" name="T0"/>
                <a:gd fmla="*/ 0 h 120" name="T1"/>
                <a:gd fmla="*/ 0 w 120" name="T2"/>
                <a:gd fmla="*/ 60 h 120" name="T3"/>
                <a:gd fmla="*/ 60 w 120" name="T4"/>
                <a:gd fmla="*/ 120 h 120" name="T5"/>
                <a:gd fmla="*/ 120 w 120" name="T6"/>
                <a:gd fmla="*/ 60 h 120" name="T7"/>
                <a:gd fmla="*/ 60 w 120" name="T8"/>
                <a:gd fmla="*/ 0 h 120" name="T9"/>
                <a:gd fmla="*/ 60 w 120" name="T10"/>
                <a:gd fmla="*/ 112 h 120" name="T11"/>
                <a:gd fmla="*/ 8 w 120" name="T12"/>
                <a:gd fmla="*/ 60 h 120" name="T13"/>
                <a:gd fmla="*/ 60 w 120" name="T14"/>
                <a:gd fmla="*/ 8 h 120" name="T15"/>
                <a:gd fmla="*/ 112 w 120" name="T16"/>
                <a:gd fmla="*/ 60 h 120" name="T17"/>
                <a:gd fmla="*/ 60 w 120" name="T18"/>
                <a:gd fmla="*/ 112 h 120" name="T1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b="b" l="0" r="r" t="0"/>
              <a:pathLst>
                <a:path h="120" w="120">
                  <a:moveTo>
                    <a:pt x="60" y="0"/>
                  </a:moveTo>
                  <a:cubicBezTo>
                    <a:pt x="27" y="0"/>
                    <a:pt x="0" y="27"/>
                    <a:pt x="0" y="60"/>
                  </a:cubicBezTo>
                  <a:cubicBezTo>
                    <a:pt x="0" y="93"/>
                    <a:pt x="27" y="120"/>
                    <a:pt x="60" y="120"/>
                  </a:cubicBezTo>
                  <a:cubicBezTo>
                    <a:pt x="94" y="120"/>
                    <a:pt x="120" y="93"/>
                    <a:pt x="120" y="60"/>
                  </a:cubicBezTo>
                  <a:cubicBezTo>
                    <a:pt x="120" y="27"/>
                    <a:pt x="94" y="0"/>
                    <a:pt x="60" y="0"/>
                  </a:cubicBezTo>
                  <a:close/>
                  <a:moveTo>
                    <a:pt x="60" y="112"/>
                  </a:moveTo>
                  <a:cubicBezTo>
                    <a:pt x="32" y="112"/>
                    <a:pt x="8" y="88"/>
                    <a:pt x="8" y="60"/>
                  </a:cubicBezTo>
                  <a:cubicBezTo>
                    <a:pt x="8" y="31"/>
                    <a:pt x="32" y="8"/>
                    <a:pt x="60" y="8"/>
                  </a:cubicBezTo>
                  <a:cubicBezTo>
                    <a:pt x="89" y="8"/>
                    <a:pt x="112" y="31"/>
                    <a:pt x="112" y="60"/>
                  </a:cubicBezTo>
                  <a:cubicBezTo>
                    <a:pt x="112" y="88"/>
                    <a:pt x="89" y="112"/>
                    <a:pt x="60" y="112"/>
                  </a:cubicBezTo>
                  <a:close/>
                </a:path>
              </a:pathLst>
            </a:custGeom>
            <a:solidFill>
              <a:srgbClr val="465B47"/>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039" name="Rectangle 65"/>
            <p:cNvSpPr>
              <a:spLocks noChangeArrowheads="1"/>
            </p:cNvSpPr>
            <p:nvPr/>
          </p:nvSpPr>
          <p:spPr bwMode="auto">
            <a:xfrm>
              <a:off x="1728788" y="3924300"/>
              <a:ext cx="17463" cy="107950"/>
            </a:xfrm>
            <a:prstGeom prst="rect">
              <a:avLst/>
            </a:prstGeom>
            <a:solidFill>
              <a:srgbClr val="465B47"/>
            </a:solidFill>
            <a:ln>
              <a:noFill/>
            </a:ln>
            <a:extLst>
              <a:ext uri="{91240B29-F687-4F45-9708-019B960494DF}">
                <a14:hiddenLine w="9525">
                  <a:solidFill>
                    <a:srgbClr val="000000"/>
                  </a:solidFill>
                  <a:miter lim="800000"/>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040" name="Rectangle 66"/>
            <p:cNvSpPr>
              <a:spLocks noChangeArrowheads="1"/>
            </p:cNvSpPr>
            <p:nvPr/>
          </p:nvSpPr>
          <p:spPr bwMode="auto">
            <a:xfrm>
              <a:off x="1728788" y="4354513"/>
              <a:ext cx="17463" cy="107950"/>
            </a:xfrm>
            <a:prstGeom prst="rect">
              <a:avLst/>
            </a:prstGeom>
            <a:solidFill>
              <a:srgbClr val="465B47"/>
            </a:solidFill>
            <a:ln>
              <a:noFill/>
            </a:ln>
            <a:extLst>
              <a:ext uri="{91240B29-F687-4F45-9708-019B960494DF}">
                <a14:hiddenLine w="9525">
                  <a:solidFill>
                    <a:srgbClr val="000000"/>
                  </a:solidFill>
                  <a:miter lim="800000"/>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041" name="Rectangle 67"/>
            <p:cNvSpPr>
              <a:spLocks noChangeArrowheads="1"/>
            </p:cNvSpPr>
            <p:nvPr/>
          </p:nvSpPr>
          <p:spPr bwMode="auto">
            <a:xfrm>
              <a:off x="1468438" y="4184650"/>
              <a:ext cx="107950" cy="17463"/>
            </a:xfrm>
            <a:prstGeom prst="rect">
              <a:avLst/>
            </a:prstGeom>
            <a:solidFill>
              <a:srgbClr val="465B47"/>
            </a:solidFill>
            <a:ln>
              <a:noFill/>
            </a:ln>
            <a:extLst>
              <a:ext uri="{91240B29-F687-4F45-9708-019B960494DF}">
                <a14:hiddenLine w="9525">
                  <a:solidFill>
                    <a:srgbClr val="000000"/>
                  </a:solidFill>
                  <a:miter lim="800000"/>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042" name="Rectangle 68"/>
            <p:cNvSpPr>
              <a:spLocks noChangeArrowheads="1"/>
            </p:cNvSpPr>
            <p:nvPr/>
          </p:nvSpPr>
          <p:spPr bwMode="auto">
            <a:xfrm>
              <a:off x="1898650" y="4184650"/>
              <a:ext cx="107950" cy="17463"/>
            </a:xfrm>
            <a:prstGeom prst="rect">
              <a:avLst/>
            </a:prstGeom>
            <a:solidFill>
              <a:srgbClr val="465B47"/>
            </a:solidFill>
            <a:ln>
              <a:noFill/>
            </a:ln>
            <a:extLst>
              <a:ext uri="{91240B29-F687-4F45-9708-019B960494DF}">
                <a14:hiddenLine w="9525">
                  <a:solidFill>
                    <a:srgbClr val="000000"/>
                  </a:solidFill>
                  <a:miter lim="800000"/>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043" name="Freeform 69"/>
            <p:cNvSpPr/>
            <p:nvPr/>
          </p:nvSpPr>
          <p:spPr bwMode="auto">
            <a:xfrm>
              <a:off x="1847850" y="3997325"/>
              <a:ext cx="87313" cy="87313"/>
            </a:xfrm>
            <a:custGeom>
              <a:gdLst>
                <a:gd fmla="*/ 55 w 55" name="T0"/>
                <a:gd fmla="*/ 7 h 55" name="T1"/>
                <a:gd fmla="*/ 47 w 55" name="T2"/>
                <a:gd fmla="*/ 0 h 55" name="T3"/>
                <a:gd fmla="*/ 0 w 55" name="T4"/>
                <a:gd fmla="*/ 46 h 55" name="T5"/>
                <a:gd fmla="*/ 8 w 55" name="T6"/>
                <a:gd fmla="*/ 55 h 55" name="T7"/>
                <a:gd fmla="*/ 55 w 55" name="T8"/>
                <a:gd fmla="*/ 7 h 55" name="T9"/>
              </a:gdLst>
              <a:cxnLst>
                <a:cxn ang="0">
                  <a:pos x="T0" y="T1"/>
                </a:cxn>
                <a:cxn ang="0">
                  <a:pos x="T2" y="T3"/>
                </a:cxn>
                <a:cxn ang="0">
                  <a:pos x="T4" y="T5"/>
                </a:cxn>
                <a:cxn ang="0">
                  <a:pos x="T6" y="T7"/>
                </a:cxn>
                <a:cxn ang="0">
                  <a:pos x="T8" y="T9"/>
                </a:cxn>
              </a:cxnLst>
              <a:rect b="b" l="0" r="r" t="0"/>
              <a:pathLst>
                <a:path h="55" w="55">
                  <a:moveTo>
                    <a:pt x="55" y="7"/>
                  </a:moveTo>
                  <a:lnTo>
                    <a:pt x="47" y="0"/>
                  </a:lnTo>
                  <a:lnTo>
                    <a:pt x="0" y="46"/>
                  </a:lnTo>
                  <a:lnTo>
                    <a:pt x="8" y="55"/>
                  </a:lnTo>
                  <a:lnTo>
                    <a:pt x="55" y="7"/>
                  </a:lnTo>
                  <a:close/>
                </a:path>
              </a:pathLst>
            </a:custGeom>
            <a:solidFill>
              <a:srgbClr val="465B47"/>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044" name="Freeform 70"/>
            <p:cNvSpPr/>
            <p:nvPr/>
          </p:nvSpPr>
          <p:spPr bwMode="auto">
            <a:xfrm>
              <a:off x="1543050" y="4300538"/>
              <a:ext cx="87313" cy="87313"/>
            </a:xfrm>
            <a:custGeom>
              <a:gdLst>
                <a:gd fmla="*/ 0 w 55" name="T0"/>
                <a:gd fmla="*/ 47 h 55" name="T1"/>
                <a:gd fmla="*/ 7 w 55" name="T2"/>
                <a:gd fmla="*/ 55 h 55" name="T3"/>
                <a:gd fmla="*/ 55 w 55" name="T4"/>
                <a:gd fmla="*/ 9 h 55" name="T5"/>
                <a:gd fmla="*/ 47 w 55" name="T6"/>
                <a:gd fmla="*/ 0 h 55" name="T7"/>
                <a:gd fmla="*/ 0 w 55" name="T8"/>
                <a:gd fmla="*/ 47 h 55" name="T9"/>
              </a:gdLst>
              <a:cxnLst>
                <a:cxn ang="0">
                  <a:pos x="T0" y="T1"/>
                </a:cxn>
                <a:cxn ang="0">
                  <a:pos x="T2" y="T3"/>
                </a:cxn>
                <a:cxn ang="0">
                  <a:pos x="T4" y="T5"/>
                </a:cxn>
                <a:cxn ang="0">
                  <a:pos x="T6" y="T7"/>
                </a:cxn>
                <a:cxn ang="0">
                  <a:pos x="T8" y="T9"/>
                </a:cxn>
              </a:cxnLst>
              <a:rect b="b" l="0" r="r" t="0"/>
              <a:pathLst>
                <a:path h="55" w="55">
                  <a:moveTo>
                    <a:pt x="0" y="47"/>
                  </a:moveTo>
                  <a:lnTo>
                    <a:pt x="7" y="55"/>
                  </a:lnTo>
                  <a:lnTo>
                    <a:pt x="55" y="9"/>
                  </a:lnTo>
                  <a:lnTo>
                    <a:pt x="47" y="0"/>
                  </a:lnTo>
                  <a:lnTo>
                    <a:pt x="0" y="47"/>
                  </a:lnTo>
                  <a:close/>
                </a:path>
              </a:pathLst>
            </a:custGeom>
            <a:solidFill>
              <a:srgbClr val="465B47"/>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045" name="Freeform 71"/>
            <p:cNvSpPr/>
            <p:nvPr/>
          </p:nvSpPr>
          <p:spPr bwMode="auto">
            <a:xfrm>
              <a:off x="1543050" y="3997325"/>
              <a:ext cx="87313" cy="87313"/>
            </a:xfrm>
            <a:custGeom>
              <a:gdLst>
                <a:gd fmla="*/ 55 w 55" name="T0"/>
                <a:gd fmla="*/ 46 h 55" name="T1"/>
                <a:gd fmla="*/ 7 w 55" name="T2"/>
                <a:gd fmla="*/ 0 h 55" name="T3"/>
                <a:gd fmla="*/ 0 w 55" name="T4"/>
                <a:gd fmla="*/ 7 h 55" name="T5"/>
                <a:gd fmla="*/ 47 w 55" name="T6"/>
                <a:gd fmla="*/ 55 h 55" name="T7"/>
                <a:gd fmla="*/ 55 w 55" name="T8"/>
                <a:gd fmla="*/ 46 h 55" name="T9"/>
              </a:gdLst>
              <a:cxnLst>
                <a:cxn ang="0">
                  <a:pos x="T0" y="T1"/>
                </a:cxn>
                <a:cxn ang="0">
                  <a:pos x="T2" y="T3"/>
                </a:cxn>
                <a:cxn ang="0">
                  <a:pos x="T4" y="T5"/>
                </a:cxn>
                <a:cxn ang="0">
                  <a:pos x="T6" y="T7"/>
                </a:cxn>
                <a:cxn ang="0">
                  <a:pos x="T8" y="T9"/>
                </a:cxn>
              </a:cxnLst>
              <a:rect b="b" l="0" r="r" t="0"/>
              <a:pathLst>
                <a:path h="55" w="55">
                  <a:moveTo>
                    <a:pt x="55" y="46"/>
                  </a:moveTo>
                  <a:lnTo>
                    <a:pt x="7" y="0"/>
                  </a:lnTo>
                  <a:lnTo>
                    <a:pt x="0" y="7"/>
                  </a:lnTo>
                  <a:lnTo>
                    <a:pt x="47" y="55"/>
                  </a:lnTo>
                  <a:lnTo>
                    <a:pt x="55" y="46"/>
                  </a:lnTo>
                  <a:close/>
                </a:path>
              </a:pathLst>
            </a:custGeom>
            <a:solidFill>
              <a:srgbClr val="465B47"/>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046" name="Freeform 72"/>
            <p:cNvSpPr/>
            <p:nvPr/>
          </p:nvSpPr>
          <p:spPr bwMode="auto">
            <a:xfrm>
              <a:off x="1847850" y="4300538"/>
              <a:ext cx="87313" cy="87313"/>
            </a:xfrm>
            <a:custGeom>
              <a:gdLst>
                <a:gd fmla="*/ 0 w 55" name="T0"/>
                <a:gd fmla="*/ 9 h 55" name="T1"/>
                <a:gd fmla="*/ 47 w 55" name="T2"/>
                <a:gd fmla="*/ 55 h 55" name="T3"/>
                <a:gd fmla="*/ 55 w 55" name="T4"/>
                <a:gd fmla="*/ 47 h 55" name="T5"/>
                <a:gd fmla="*/ 8 w 55" name="T6"/>
                <a:gd fmla="*/ 0 h 55" name="T7"/>
                <a:gd fmla="*/ 0 w 55" name="T8"/>
                <a:gd fmla="*/ 9 h 55" name="T9"/>
              </a:gdLst>
              <a:cxnLst>
                <a:cxn ang="0">
                  <a:pos x="T0" y="T1"/>
                </a:cxn>
                <a:cxn ang="0">
                  <a:pos x="T2" y="T3"/>
                </a:cxn>
                <a:cxn ang="0">
                  <a:pos x="T4" y="T5"/>
                </a:cxn>
                <a:cxn ang="0">
                  <a:pos x="T6" y="T7"/>
                </a:cxn>
                <a:cxn ang="0">
                  <a:pos x="T8" y="T9"/>
                </a:cxn>
              </a:cxnLst>
              <a:rect b="b" l="0" r="r" t="0"/>
              <a:pathLst>
                <a:path h="55" w="55">
                  <a:moveTo>
                    <a:pt x="0" y="9"/>
                  </a:moveTo>
                  <a:lnTo>
                    <a:pt x="47" y="55"/>
                  </a:lnTo>
                  <a:lnTo>
                    <a:pt x="55" y="47"/>
                  </a:lnTo>
                  <a:lnTo>
                    <a:pt x="8" y="0"/>
                  </a:lnTo>
                  <a:lnTo>
                    <a:pt x="0" y="9"/>
                  </a:lnTo>
                  <a:close/>
                </a:path>
              </a:pathLst>
            </a:custGeom>
            <a:solidFill>
              <a:srgbClr val="465B47"/>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grpSp>
      <p:sp>
        <p:nvSpPr>
          <p:cNvPr id="1047" name="Freeform 73"/>
          <p:cNvSpPr>
            <a:spLocks noEditPoints="1"/>
          </p:cNvSpPr>
          <p:nvPr/>
        </p:nvSpPr>
        <p:spPr bwMode="auto">
          <a:xfrm>
            <a:off x="2051720" y="3992563"/>
            <a:ext cx="447675" cy="446088"/>
          </a:xfrm>
          <a:custGeom>
            <a:gdLst>
              <a:gd fmla="*/ 54 w 200" name="T0"/>
              <a:gd fmla="*/ 17 h 199" name="T1"/>
              <a:gd fmla="*/ 44 w 200" name="T2"/>
              <a:gd fmla="*/ 59 h 199" name="T3"/>
              <a:gd fmla="*/ 139 w 200" name="T4"/>
              <a:gd fmla="*/ 154 h 199" name="T5"/>
              <a:gd fmla="*/ 183 w 200" name="T6"/>
              <a:gd fmla="*/ 143 h 199" name="T7"/>
              <a:gd fmla="*/ 101 w 200" name="T8"/>
              <a:gd fmla="*/ 191 h 199" name="T9"/>
              <a:gd fmla="*/ 8 w 200" name="T10"/>
              <a:gd fmla="*/ 98 h 199" name="T11"/>
              <a:gd fmla="*/ 54 w 200" name="T12"/>
              <a:gd fmla="*/ 17 h 199" name="T13"/>
              <a:gd fmla="*/ 76 w 200" name="T14"/>
              <a:gd fmla="*/ 0 h 199" name="T15"/>
              <a:gd fmla="*/ 0 w 200" name="T16"/>
              <a:gd fmla="*/ 98 h 199" name="T17"/>
              <a:gd fmla="*/ 101 w 200" name="T18"/>
              <a:gd fmla="*/ 199 h 199" name="T19"/>
              <a:gd fmla="*/ 200 w 200" name="T20"/>
              <a:gd fmla="*/ 121 h 199" name="T21"/>
              <a:gd fmla="*/ 139 w 200" name="T22"/>
              <a:gd fmla="*/ 146 h 199" name="T23"/>
              <a:gd fmla="*/ 52 w 200" name="T24"/>
              <a:gd fmla="*/ 59 h 199" name="T25"/>
              <a:gd fmla="*/ 76 w 200" name="T26"/>
              <a:gd fmla="*/ 0 h 199" name="T2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b="b" l="0" r="r" t="0"/>
            <a:pathLst>
              <a:path h="199" w="200">
                <a:moveTo>
                  <a:pt x="54" y="17"/>
                </a:moveTo>
                <a:cubicBezTo>
                  <a:pt x="47" y="30"/>
                  <a:pt x="44" y="44"/>
                  <a:pt x="44" y="59"/>
                </a:cubicBezTo>
                <a:cubicBezTo>
                  <a:pt x="44" y="111"/>
                  <a:pt x="87" y="154"/>
                  <a:pt x="139" y="154"/>
                </a:cubicBezTo>
                <a:cubicBezTo>
                  <a:pt x="154" y="154"/>
                  <a:pt x="169" y="150"/>
                  <a:pt x="183" y="143"/>
                </a:cubicBezTo>
                <a:cubicBezTo>
                  <a:pt x="166" y="172"/>
                  <a:pt x="136" y="191"/>
                  <a:pt x="101" y="191"/>
                </a:cubicBezTo>
                <a:cubicBezTo>
                  <a:pt x="50" y="191"/>
                  <a:pt x="8" y="149"/>
                  <a:pt x="8" y="98"/>
                </a:cubicBezTo>
                <a:cubicBezTo>
                  <a:pt x="8" y="64"/>
                  <a:pt x="26" y="34"/>
                  <a:pt x="54" y="17"/>
                </a:cubicBezTo>
                <a:moveTo>
                  <a:pt x="76" y="0"/>
                </a:moveTo>
                <a:cubicBezTo>
                  <a:pt x="32" y="11"/>
                  <a:pt x="0" y="50"/>
                  <a:pt x="0" y="98"/>
                </a:cubicBezTo>
                <a:cubicBezTo>
                  <a:pt x="0" y="154"/>
                  <a:pt x="45" y="199"/>
                  <a:pt x="101" y="199"/>
                </a:cubicBezTo>
                <a:cubicBezTo>
                  <a:pt x="149" y="199"/>
                  <a:pt x="189" y="166"/>
                  <a:pt x="200" y="121"/>
                </a:cubicBezTo>
                <a:cubicBezTo>
                  <a:pt x="184" y="136"/>
                  <a:pt x="163" y="146"/>
                  <a:pt x="139" y="146"/>
                </a:cubicBezTo>
                <a:cubicBezTo>
                  <a:pt x="91" y="146"/>
                  <a:pt x="52" y="107"/>
                  <a:pt x="52" y="59"/>
                </a:cubicBezTo>
                <a:cubicBezTo>
                  <a:pt x="52" y="36"/>
                  <a:pt x="61" y="15"/>
                  <a:pt x="76" y="0"/>
                </a:cubicBezTo>
                <a:close/>
              </a:path>
            </a:pathLst>
          </a:custGeom>
          <a:solidFill>
            <a:srgbClr val="465B47"/>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grpSp>
        <p:nvGrpSpPr>
          <p:cNvPr id="211" name="组合 210"/>
          <p:cNvGrpSpPr/>
          <p:nvPr/>
        </p:nvGrpSpPr>
        <p:grpSpPr>
          <a:xfrm>
            <a:off x="2771800" y="3978275"/>
            <a:ext cx="430213" cy="430213"/>
            <a:chOff x="3141663" y="3978275"/>
            <a:chExt cx="430213" cy="430213"/>
          </a:xfrm>
        </p:grpSpPr>
        <p:sp>
          <p:nvSpPr>
            <p:cNvPr id="1048" name="Freeform 74"/>
            <p:cNvSpPr>
              <a:spLocks noEditPoints="1"/>
            </p:cNvSpPr>
            <p:nvPr/>
          </p:nvSpPr>
          <p:spPr bwMode="auto">
            <a:xfrm>
              <a:off x="3141663" y="3978275"/>
              <a:ext cx="430213" cy="430213"/>
            </a:xfrm>
            <a:custGeom>
              <a:gdLst>
                <a:gd fmla="*/ 0 w 271" name="T0"/>
                <a:gd fmla="*/ 0 h 271" name="T1"/>
                <a:gd fmla="*/ 0 w 271" name="T2"/>
                <a:gd fmla="*/ 271 h 271" name="T3"/>
                <a:gd fmla="*/ 271 w 271" name="T4"/>
                <a:gd fmla="*/ 271 h 271" name="T5"/>
                <a:gd fmla="*/ 271 w 271" name="T6"/>
                <a:gd fmla="*/ 0 h 271" name="T7"/>
                <a:gd fmla="*/ 0 w 271" name="T8"/>
                <a:gd fmla="*/ 0 h 271" name="T9"/>
                <a:gd fmla="*/ 259 w 271" name="T10"/>
                <a:gd fmla="*/ 12 h 271" name="T11"/>
                <a:gd fmla="*/ 259 w 271" name="T12"/>
                <a:gd fmla="*/ 62 h 271" name="T13"/>
                <a:gd fmla="*/ 11 w 271" name="T14"/>
                <a:gd fmla="*/ 62 h 271" name="T15"/>
                <a:gd fmla="*/ 11 w 271" name="T16"/>
                <a:gd fmla="*/ 12 h 271" name="T17"/>
                <a:gd fmla="*/ 259 w 271" name="T18"/>
                <a:gd fmla="*/ 12 h 271" name="T19"/>
                <a:gd fmla="*/ 11 w 271" name="T20"/>
                <a:gd fmla="*/ 260 h 271" name="T21"/>
                <a:gd fmla="*/ 11 w 271" name="T22"/>
                <a:gd fmla="*/ 74 h 271" name="T23"/>
                <a:gd fmla="*/ 259 w 271" name="T24"/>
                <a:gd fmla="*/ 74 h 271" name="T25"/>
                <a:gd fmla="*/ 259 w 271" name="T26"/>
                <a:gd fmla="*/ 260 h 271" name="T27"/>
                <a:gd fmla="*/ 11 w 271" name="T28"/>
                <a:gd fmla="*/ 260 h 271" name="T2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b="b" l="0" r="r" t="0"/>
              <a:pathLst>
                <a:path h="271" w="271">
                  <a:moveTo>
                    <a:pt x="0" y="0"/>
                  </a:moveTo>
                  <a:lnTo>
                    <a:pt x="0" y="271"/>
                  </a:lnTo>
                  <a:lnTo>
                    <a:pt x="271" y="271"/>
                  </a:lnTo>
                  <a:lnTo>
                    <a:pt x="271" y="0"/>
                  </a:lnTo>
                  <a:lnTo>
                    <a:pt x="0" y="0"/>
                  </a:lnTo>
                  <a:close/>
                  <a:moveTo>
                    <a:pt x="259" y="12"/>
                  </a:moveTo>
                  <a:lnTo>
                    <a:pt x="259" y="62"/>
                  </a:lnTo>
                  <a:lnTo>
                    <a:pt x="11" y="62"/>
                  </a:lnTo>
                  <a:lnTo>
                    <a:pt x="11" y="12"/>
                  </a:lnTo>
                  <a:lnTo>
                    <a:pt x="259" y="12"/>
                  </a:lnTo>
                  <a:close/>
                  <a:moveTo>
                    <a:pt x="11" y="260"/>
                  </a:moveTo>
                  <a:lnTo>
                    <a:pt x="11" y="74"/>
                  </a:lnTo>
                  <a:lnTo>
                    <a:pt x="259" y="74"/>
                  </a:lnTo>
                  <a:lnTo>
                    <a:pt x="259" y="260"/>
                  </a:lnTo>
                  <a:lnTo>
                    <a:pt x="11" y="260"/>
                  </a:lnTo>
                  <a:close/>
                </a:path>
              </a:pathLst>
            </a:custGeom>
            <a:solidFill>
              <a:srgbClr val="465B47"/>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049" name="Rectangle 75"/>
            <p:cNvSpPr>
              <a:spLocks noChangeArrowheads="1"/>
            </p:cNvSpPr>
            <p:nvPr/>
          </p:nvSpPr>
          <p:spPr bwMode="auto">
            <a:xfrm>
              <a:off x="3275013" y="4022725"/>
              <a:ext cx="26988" cy="26988"/>
            </a:xfrm>
            <a:prstGeom prst="rect">
              <a:avLst/>
            </a:prstGeom>
            <a:solidFill>
              <a:srgbClr val="465B47"/>
            </a:solidFill>
            <a:ln>
              <a:noFill/>
            </a:ln>
            <a:extLst>
              <a:ext uri="{91240B29-F687-4F45-9708-019B960494DF}">
                <a14:hiddenLine w="9525">
                  <a:solidFill>
                    <a:srgbClr val="000000"/>
                  </a:solidFill>
                  <a:miter lim="800000"/>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050" name="Rectangle 76"/>
            <p:cNvSpPr>
              <a:spLocks noChangeArrowheads="1"/>
            </p:cNvSpPr>
            <p:nvPr/>
          </p:nvSpPr>
          <p:spPr bwMode="auto">
            <a:xfrm>
              <a:off x="3409950" y="4022725"/>
              <a:ext cx="26988" cy="26988"/>
            </a:xfrm>
            <a:prstGeom prst="rect">
              <a:avLst/>
            </a:prstGeom>
            <a:solidFill>
              <a:srgbClr val="465B47"/>
            </a:solidFill>
            <a:ln>
              <a:noFill/>
            </a:ln>
            <a:extLst>
              <a:ext uri="{91240B29-F687-4F45-9708-019B960494DF}">
                <a14:hiddenLine w="9525">
                  <a:solidFill>
                    <a:srgbClr val="000000"/>
                  </a:solidFill>
                  <a:miter lim="800000"/>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051" name="Freeform 77"/>
            <p:cNvSpPr/>
            <p:nvPr/>
          </p:nvSpPr>
          <p:spPr bwMode="auto">
            <a:xfrm>
              <a:off x="3257550" y="4156075"/>
              <a:ext cx="53975" cy="141288"/>
            </a:xfrm>
            <a:custGeom>
              <a:gdLst>
                <a:gd fmla="*/ 17 w 24" name="T0"/>
                <a:gd fmla="*/ 1 h 63" name="T1"/>
                <a:gd fmla="*/ 1 w 24" name="T2"/>
                <a:gd fmla="*/ 11 h 63" name="T3"/>
                <a:gd fmla="*/ 0 w 24" name="T4"/>
                <a:gd fmla="*/ 11 h 63" name="T5"/>
                <a:gd fmla="*/ 0 w 24" name="T6"/>
                <a:gd fmla="*/ 18 h 63" name="T7"/>
                <a:gd fmla="*/ 16 w 24" name="T8"/>
                <a:gd fmla="*/ 18 h 63" name="T9"/>
                <a:gd fmla="*/ 16 w 24" name="T10"/>
                <a:gd fmla="*/ 63 h 63" name="T11"/>
                <a:gd fmla="*/ 24 w 24" name="T12"/>
                <a:gd fmla="*/ 63 h 63" name="T13"/>
                <a:gd fmla="*/ 24 w 24" name="T14"/>
                <a:gd fmla="*/ 0 h 63" name="T15"/>
                <a:gd fmla="*/ 17 w 24" name="T16"/>
                <a:gd fmla="*/ 0 h 63" name="T17"/>
                <a:gd fmla="*/ 17 w 24" name="T18"/>
                <a:gd fmla="*/ 1 h 63" name="T1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b="b" l="0" r="r" t="0"/>
              <a:pathLst>
                <a:path h="62" w="24">
                  <a:moveTo>
                    <a:pt x="17" y="1"/>
                  </a:moveTo>
                  <a:cubicBezTo>
                    <a:pt x="15" y="11"/>
                    <a:pt x="11" y="11"/>
                    <a:pt x="1" y="11"/>
                  </a:cubicBezTo>
                  <a:cubicBezTo>
                    <a:pt x="0" y="11"/>
                    <a:pt x="0" y="11"/>
                    <a:pt x="0" y="11"/>
                  </a:cubicBezTo>
                  <a:cubicBezTo>
                    <a:pt x="0" y="18"/>
                    <a:pt x="0" y="18"/>
                    <a:pt x="0" y="18"/>
                  </a:cubicBezTo>
                  <a:cubicBezTo>
                    <a:pt x="16" y="18"/>
                    <a:pt x="16" y="18"/>
                    <a:pt x="16" y="18"/>
                  </a:cubicBezTo>
                  <a:cubicBezTo>
                    <a:pt x="16" y="63"/>
                    <a:pt x="16" y="63"/>
                    <a:pt x="16" y="63"/>
                  </a:cubicBezTo>
                  <a:cubicBezTo>
                    <a:pt x="24" y="63"/>
                    <a:pt x="24" y="63"/>
                    <a:pt x="24" y="63"/>
                  </a:cubicBezTo>
                  <a:cubicBezTo>
                    <a:pt x="24" y="0"/>
                    <a:pt x="24" y="0"/>
                    <a:pt x="24" y="0"/>
                  </a:cubicBezTo>
                  <a:cubicBezTo>
                    <a:pt x="17" y="0"/>
                    <a:pt x="17" y="0"/>
                    <a:pt x="17" y="0"/>
                  </a:cubicBezTo>
                  <a:lnTo>
                    <a:pt x="17" y="1"/>
                  </a:lnTo>
                  <a:close/>
                </a:path>
              </a:pathLst>
            </a:custGeom>
            <a:solidFill>
              <a:srgbClr val="465B47"/>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052" name="Freeform 78"/>
            <p:cNvSpPr/>
            <p:nvPr/>
          </p:nvSpPr>
          <p:spPr bwMode="auto">
            <a:xfrm>
              <a:off x="3351213" y="4157663"/>
              <a:ext cx="98425" cy="141288"/>
            </a:xfrm>
            <a:custGeom>
              <a:gdLst>
                <a:gd fmla="*/ 22 w 44" name="T0"/>
                <a:gd fmla="*/ 19 h 63" name="T1"/>
                <a:gd fmla="*/ 12 w 44" name="T2"/>
                <a:gd fmla="*/ 22 h 63" name="T3"/>
                <a:gd fmla="*/ 14 w 44" name="T4"/>
                <a:gd fmla="*/ 8 h 63" name="T5"/>
                <a:gd fmla="*/ 41 w 44" name="T6"/>
                <a:gd fmla="*/ 8 h 63" name="T7"/>
                <a:gd fmla="*/ 41 w 44" name="T8"/>
                <a:gd fmla="*/ 0 h 63" name="T9"/>
                <a:gd fmla="*/ 8 w 44" name="T10"/>
                <a:gd fmla="*/ 0 h 63" name="T11"/>
                <a:gd fmla="*/ 2 w 44" name="T12"/>
                <a:gd fmla="*/ 34 h 63" name="T13"/>
                <a:gd fmla="*/ 9 w 44" name="T14"/>
                <a:gd fmla="*/ 34 h 63" name="T15"/>
                <a:gd fmla="*/ 9 w 44" name="T16"/>
                <a:gd fmla="*/ 33 h 63" name="T17"/>
                <a:gd fmla="*/ 21 w 44" name="T18"/>
                <a:gd fmla="*/ 26 h 63" name="T19"/>
                <a:gd fmla="*/ 35 w 44" name="T20"/>
                <a:gd fmla="*/ 40 h 63" name="T21"/>
                <a:gd fmla="*/ 22 w 44" name="T22"/>
                <a:gd fmla="*/ 55 h 63" name="T23"/>
                <a:gd fmla="*/ 9 w 44" name="T24"/>
                <a:gd fmla="*/ 43 h 63" name="T25"/>
                <a:gd fmla="*/ 9 w 44" name="T26"/>
                <a:gd fmla="*/ 41 h 63" name="T27"/>
                <a:gd fmla="*/ 0 w 44" name="T28"/>
                <a:gd fmla="*/ 41 h 63" name="T29"/>
                <a:gd fmla="*/ 0 w 44" name="T30"/>
                <a:gd fmla="*/ 43 h 63" name="T31"/>
                <a:gd fmla="*/ 21 w 44" name="T32"/>
                <a:gd fmla="*/ 63 h 63" name="T33"/>
                <a:gd fmla="*/ 44 w 44" name="T34"/>
                <a:gd fmla="*/ 41 h 63" name="T35"/>
                <a:gd fmla="*/ 22 w 44" name="T36"/>
                <a:gd fmla="*/ 19 h 63" name="T3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b="b" l="0" r="r" t="0"/>
              <a:pathLst>
                <a:path h="62" w="44">
                  <a:moveTo>
                    <a:pt x="22" y="19"/>
                  </a:moveTo>
                  <a:cubicBezTo>
                    <a:pt x="18" y="19"/>
                    <a:pt x="15" y="20"/>
                    <a:pt x="12" y="22"/>
                  </a:cubicBezTo>
                  <a:cubicBezTo>
                    <a:pt x="14" y="8"/>
                    <a:pt x="14" y="8"/>
                    <a:pt x="14" y="8"/>
                  </a:cubicBezTo>
                  <a:cubicBezTo>
                    <a:pt x="41" y="8"/>
                    <a:pt x="41" y="8"/>
                    <a:pt x="41" y="8"/>
                  </a:cubicBezTo>
                  <a:cubicBezTo>
                    <a:pt x="41" y="0"/>
                    <a:pt x="41" y="0"/>
                    <a:pt x="41" y="0"/>
                  </a:cubicBezTo>
                  <a:cubicBezTo>
                    <a:pt x="8" y="0"/>
                    <a:pt x="8" y="0"/>
                    <a:pt x="8" y="0"/>
                  </a:cubicBezTo>
                  <a:cubicBezTo>
                    <a:pt x="2" y="34"/>
                    <a:pt x="2" y="34"/>
                    <a:pt x="2" y="34"/>
                  </a:cubicBezTo>
                  <a:cubicBezTo>
                    <a:pt x="9" y="34"/>
                    <a:pt x="9" y="34"/>
                    <a:pt x="9" y="34"/>
                  </a:cubicBezTo>
                  <a:cubicBezTo>
                    <a:pt x="9" y="33"/>
                    <a:pt x="9" y="33"/>
                    <a:pt x="9" y="33"/>
                  </a:cubicBezTo>
                  <a:cubicBezTo>
                    <a:pt x="12" y="29"/>
                    <a:pt x="17" y="26"/>
                    <a:pt x="21" y="26"/>
                  </a:cubicBezTo>
                  <a:cubicBezTo>
                    <a:pt x="29" y="26"/>
                    <a:pt x="35" y="32"/>
                    <a:pt x="35" y="40"/>
                  </a:cubicBezTo>
                  <a:cubicBezTo>
                    <a:pt x="35" y="48"/>
                    <a:pt x="31" y="55"/>
                    <a:pt x="22" y="55"/>
                  </a:cubicBezTo>
                  <a:cubicBezTo>
                    <a:pt x="14" y="55"/>
                    <a:pt x="9" y="50"/>
                    <a:pt x="9" y="43"/>
                  </a:cubicBezTo>
                  <a:cubicBezTo>
                    <a:pt x="9" y="41"/>
                    <a:pt x="9" y="41"/>
                    <a:pt x="9" y="41"/>
                  </a:cubicBezTo>
                  <a:cubicBezTo>
                    <a:pt x="0" y="41"/>
                    <a:pt x="0" y="41"/>
                    <a:pt x="0" y="41"/>
                  </a:cubicBezTo>
                  <a:cubicBezTo>
                    <a:pt x="0" y="43"/>
                    <a:pt x="0" y="43"/>
                    <a:pt x="0" y="43"/>
                  </a:cubicBezTo>
                  <a:cubicBezTo>
                    <a:pt x="1" y="55"/>
                    <a:pt x="9" y="63"/>
                    <a:pt x="21" y="63"/>
                  </a:cubicBezTo>
                  <a:cubicBezTo>
                    <a:pt x="34" y="63"/>
                    <a:pt x="44" y="53"/>
                    <a:pt x="44" y="41"/>
                  </a:cubicBezTo>
                  <a:cubicBezTo>
                    <a:pt x="44" y="28"/>
                    <a:pt x="35" y="19"/>
                    <a:pt x="22" y="19"/>
                  </a:cubicBezTo>
                  <a:close/>
                </a:path>
              </a:pathLst>
            </a:custGeom>
            <a:solidFill>
              <a:srgbClr val="465B47"/>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grpSp>
      <p:sp>
        <p:nvSpPr>
          <p:cNvPr id="1053" name="Freeform 79"/>
          <p:cNvSpPr>
            <a:spLocks noEditPoints="1"/>
          </p:cNvSpPr>
          <p:nvPr/>
        </p:nvSpPr>
        <p:spPr bwMode="auto">
          <a:xfrm>
            <a:off x="3635896" y="3951288"/>
            <a:ext cx="449263" cy="449263"/>
          </a:xfrm>
          <a:custGeom>
            <a:gdLst>
              <a:gd fmla="*/ 112 w 200" name="T0"/>
              <a:gd fmla="*/ 21 h 200" name="T1"/>
              <a:gd fmla="*/ 118 w 200" name="T2"/>
              <a:gd fmla="*/ 29 h 200" name="T3"/>
              <a:gd fmla="*/ 143 w 200" name="T4"/>
              <a:gd fmla="*/ 40 h 200" name="T5"/>
              <a:gd fmla="*/ 157 w 200" name="T6"/>
              <a:gd fmla="*/ 26 h 200" name="T7"/>
              <a:gd fmla="*/ 164 w 200" name="T8"/>
              <a:gd fmla="*/ 53 h 200" name="T9"/>
              <a:gd fmla="*/ 163 w 200" name="T10"/>
              <a:gd fmla="*/ 62 h 200" name="T11"/>
              <a:gd fmla="*/ 172 w 200" name="T12"/>
              <a:gd fmla="*/ 88 h 200" name="T13"/>
              <a:gd fmla="*/ 192 w 200" name="T14"/>
              <a:gd fmla="*/ 88 h 200" name="T15"/>
              <a:gd fmla="*/ 177 w 200" name="T16"/>
              <a:gd fmla="*/ 112 h 200" name="T17"/>
              <a:gd fmla="*/ 170 w 200" name="T18"/>
              <a:gd fmla="*/ 117 h 200" name="T19"/>
              <a:gd fmla="*/ 159 w 200" name="T20"/>
              <a:gd fmla="*/ 141 h 200" name="T21"/>
              <a:gd fmla="*/ 174 w 200" name="T22"/>
              <a:gd fmla="*/ 156 h 200" name="T23"/>
              <a:gd fmla="*/ 146 w 200" name="T24"/>
              <a:gd fmla="*/ 162 h 200" name="T25"/>
              <a:gd fmla="*/ 136 w 200" name="T26"/>
              <a:gd fmla="*/ 161 h 200" name="T27"/>
              <a:gd fmla="*/ 112 w 200" name="T28"/>
              <a:gd fmla="*/ 169 h 200" name="T29"/>
              <a:gd fmla="*/ 112 w 200" name="T30"/>
              <a:gd fmla="*/ 192 h 200" name="T31"/>
              <a:gd fmla="*/ 88 w 200" name="T32"/>
              <a:gd fmla="*/ 176 h 200" name="T33"/>
              <a:gd fmla="*/ 82 w 200" name="T34"/>
              <a:gd fmla="*/ 168 h 200" name="T35"/>
              <a:gd fmla="*/ 59 w 200" name="T36"/>
              <a:gd fmla="*/ 158 h 200" name="T37"/>
              <a:gd fmla="*/ 44 w 200" name="T38"/>
              <a:gd fmla="*/ 173 h 200" name="T39"/>
              <a:gd fmla="*/ 38 w 200" name="T40"/>
              <a:gd fmla="*/ 145 h 200" name="T41"/>
              <a:gd fmla="*/ 39 w 200" name="T42"/>
              <a:gd fmla="*/ 135 h 200" name="T43"/>
              <a:gd fmla="*/ 29 w 200" name="T44"/>
              <a:gd fmla="*/ 112 h 200" name="T45"/>
              <a:gd fmla="*/ 8 w 200" name="T46"/>
              <a:gd fmla="*/ 112 h 200" name="T47"/>
              <a:gd fmla="*/ 23 w 200" name="T48"/>
              <a:gd fmla="*/ 88 h 200" name="T49"/>
              <a:gd fmla="*/ 30 w 200" name="T50"/>
              <a:gd fmla="*/ 81 h 200" name="T51"/>
              <a:gd fmla="*/ 41 w 200" name="T52"/>
              <a:gd fmla="*/ 57 h 200" name="T53"/>
              <a:gd fmla="*/ 27 w 200" name="T54"/>
              <a:gd fmla="*/ 43 h 200" name="T55"/>
              <a:gd fmla="*/ 53 w 200" name="T56"/>
              <a:gd fmla="*/ 36 h 200" name="T57"/>
              <a:gd fmla="*/ 63 w 200" name="T58"/>
              <a:gd fmla="*/ 37 h 200" name="T59"/>
              <a:gd fmla="*/ 88 w 200" name="T60"/>
              <a:gd fmla="*/ 27 h 200" name="T61"/>
              <a:gd fmla="*/ 88 w 200" name="T62"/>
              <a:gd fmla="*/ 8 h 200" name="T63"/>
              <a:gd fmla="*/ 100 w 200" name="T64"/>
              <a:gd fmla="*/ 136 h 200" name="T65"/>
              <a:gd fmla="*/ 100 w 200" name="T66"/>
              <a:gd fmla="*/ 64 h 200" name="T67"/>
              <a:gd fmla="*/ 100 w 200" name="T68"/>
              <a:gd fmla="*/ 136 h 200" name="T69"/>
              <a:gd fmla="*/ 80 w 200" name="T70"/>
              <a:gd fmla="*/ 0 h 200" name="T71"/>
              <a:gd fmla="*/ 59 w 200" name="T72"/>
              <a:gd fmla="*/ 30 h 200" name="T73"/>
              <a:gd fmla="*/ 16 w 200" name="T74"/>
              <a:gd fmla="*/ 43 h 200" name="T75"/>
              <a:gd fmla="*/ 23 w 200" name="T76"/>
              <a:gd fmla="*/ 80 h 200" name="T77"/>
              <a:gd fmla="*/ 0 w 200" name="T78"/>
              <a:gd fmla="*/ 120 h 200" name="T79"/>
              <a:gd fmla="*/ 32 w 200" name="T80"/>
              <a:gd fmla="*/ 140 h 200" name="T81"/>
              <a:gd fmla="*/ 44 w 200" name="T82"/>
              <a:gd fmla="*/ 184 h 200" name="T83"/>
              <a:gd fmla="*/ 80 w 200" name="T84"/>
              <a:gd fmla="*/ 176 h 200" name="T85"/>
              <a:gd fmla="*/ 120 w 200" name="T86"/>
              <a:gd fmla="*/ 200 h 200" name="T87"/>
              <a:gd fmla="*/ 140 w 200" name="T88"/>
              <a:gd fmla="*/ 168 h 200" name="T89"/>
              <a:gd fmla="*/ 185 w 200" name="T90"/>
              <a:gd fmla="*/ 156 h 200" name="T91"/>
              <a:gd fmla="*/ 177 w 200" name="T92"/>
              <a:gd fmla="*/ 120 h 200" name="T93"/>
              <a:gd fmla="*/ 200 w 200" name="T94"/>
              <a:gd fmla="*/ 80 h 200" name="T95"/>
              <a:gd fmla="*/ 170 w 200" name="T96"/>
              <a:gd fmla="*/ 58 h 200" name="T97"/>
              <a:gd fmla="*/ 157 w 200" name="T98"/>
              <a:gd fmla="*/ 15 h 200" name="T99"/>
              <a:gd fmla="*/ 120 w 200" name="T100"/>
              <a:gd fmla="*/ 21 h 200" name="T101"/>
              <a:gd fmla="*/ 100 w 200" name="T102"/>
              <a:gd fmla="*/ 128 h 200" name="T103"/>
              <a:gd fmla="*/ 100 w 200" name="T104"/>
              <a:gd fmla="*/ 72 h 200" name="T105"/>
              <a:gd fmla="*/ 100 w 200" name="T106"/>
              <a:gd fmla="*/ 128 h 200" name="T10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b="b" l="0" r="r" t="0"/>
            <a:pathLst>
              <a:path h="200" w="200">
                <a:moveTo>
                  <a:pt x="112" y="8"/>
                </a:moveTo>
                <a:cubicBezTo>
                  <a:pt x="112" y="21"/>
                  <a:pt x="112" y="21"/>
                  <a:pt x="112" y="21"/>
                </a:cubicBezTo>
                <a:cubicBezTo>
                  <a:pt x="112" y="27"/>
                  <a:pt x="112" y="27"/>
                  <a:pt x="112" y="27"/>
                </a:cubicBezTo>
                <a:cubicBezTo>
                  <a:pt x="118" y="29"/>
                  <a:pt x="118" y="29"/>
                  <a:pt x="118" y="29"/>
                </a:cubicBezTo>
                <a:cubicBezTo>
                  <a:pt x="125" y="30"/>
                  <a:pt x="132" y="33"/>
                  <a:pt x="138" y="37"/>
                </a:cubicBezTo>
                <a:cubicBezTo>
                  <a:pt x="143" y="40"/>
                  <a:pt x="143" y="40"/>
                  <a:pt x="143" y="40"/>
                </a:cubicBezTo>
                <a:cubicBezTo>
                  <a:pt x="147" y="36"/>
                  <a:pt x="147" y="36"/>
                  <a:pt x="147" y="36"/>
                </a:cubicBezTo>
                <a:cubicBezTo>
                  <a:pt x="157" y="26"/>
                  <a:pt x="157" y="26"/>
                  <a:pt x="157" y="26"/>
                </a:cubicBezTo>
                <a:cubicBezTo>
                  <a:pt x="174" y="43"/>
                  <a:pt x="174" y="43"/>
                  <a:pt x="174" y="43"/>
                </a:cubicBezTo>
                <a:cubicBezTo>
                  <a:pt x="164" y="53"/>
                  <a:pt x="164" y="53"/>
                  <a:pt x="164" y="53"/>
                </a:cubicBezTo>
                <a:cubicBezTo>
                  <a:pt x="160" y="57"/>
                  <a:pt x="160" y="57"/>
                  <a:pt x="160" y="57"/>
                </a:cubicBezTo>
                <a:cubicBezTo>
                  <a:pt x="163" y="62"/>
                  <a:pt x="163" y="62"/>
                  <a:pt x="163" y="62"/>
                </a:cubicBezTo>
                <a:cubicBezTo>
                  <a:pt x="166" y="68"/>
                  <a:pt x="169" y="75"/>
                  <a:pt x="170" y="81"/>
                </a:cubicBezTo>
                <a:cubicBezTo>
                  <a:pt x="172" y="88"/>
                  <a:pt x="172" y="88"/>
                  <a:pt x="172" y="88"/>
                </a:cubicBezTo>
                <a:cubicBezTo>
                  <a:pt x="178" y="88"/>
                  <a:pt x="178" y="88"/>
                  <a:pt x="178" y="88"/>
                </a:cubicBezTo>
                <a:cubicBezTo>
                  <a:pt x="192" y="88"/>
                  <a:pt x="192" y="88"/>
                  <a:pt x="192" y="88"/>
                </a:cubicBezTo>
                <a:cubicBezTo>
                  <a:pt x="192" y="112"/>
                  <a:pt x="192" y="112"/>
                  <a:pt x="192" y="112"/>
                </a:cubicBezTo>
                <a:cubicBezTo>
                  <a:pt x="177" y="112"/>
                  <a:pt x="177" y="112"/>
                  <a:pt x="177" y="112"/>
                </a:cubicBezTo>
                <a:cubicBezTo>
                  <a:pt x="171" y="112"/>
                  <a:pt x="171" y="112"/>
                  <a:pt x="171" y="112"/>
                </a:cubicBezTo>
                <a:cubicBezTo>
                  <a:pt x="170" y="117"/>
                  <a:pt x="170" y="117"/>
                  <a:pt x="170" y="117"/>
                </a:cubicBezTo>
                <a:cubicBezTo>
                  <a:pt x="168" y="124"/>
                  <a:pt x="165" y="130"/>
                  <a:pt x="162" y="135"/>
                </a:cubicBezTo>
                <a:cubicBezTo>
                  <a:pt x="159" y="141"/>
                  <a:pt x="159" y="141"/>
                  <a:pt x="159" y="141"/>
                </a:cubicBezTo>
                <a:cubicBezTo>
                  <a:pt x="163" y="145"/>
                  <a:pt x="163" y="145"/>
                  <a:pt x="163" y="145"/>
                </a:cubicBezTo>
                <a:cubicBezTo>
                  <a:pt x="174" y="156"/>
                  <a:pt x="174" y="156"/>
                  <a:pt x="174" y="156"/>
                </a:cubicBezTo>
                <a:cubicBezTo>
                  <a:pt x="157" y="173"/>
                  <a:pt x="157" y="173"/>
                  <a:pt x="157" y="173"/>
                </a:cubicBezTo>
                <a:cubicBezTo>
                  <a:pt x="146" y="162"/>
                  <a:pt x="146" y="162"/>
                  <a:pt x="146" y="162"/>
                </a:cubicBezTo>
                <a:cubicBezTo>
                  <a:pt x="142" y="158"/>
                  <a:pt x="142" y="158"/>
                  <a:pt x="142" y="158"/>
                </a:cubicBezTo>
                <a:cubicBezTo>
                  <a:pt x="136" y="161"/>
                  <a:pt x="136" y="161"/>
                  <a:pt x="136" y="161"/>
                </a:cubicBezTo>
                <a:cubicBezTo>
                  <a:pt x="131" y="164"/>
                  <a:pt x="125" y="166"/>
                  <a:pt x="118" y="168"/>
                </a:cubicBezTo>
                <a:cubicBezTo>
                  <a:pt x="112" y="169"/>
                  <a:pt x="112" y="169"/>
                  <a:pt x="112" y="169"/>
                </a:cubicBezTo>
                <a:cubicBezTo>
                  <a:pt x="112" y="176"/>
                  <a:pt x="112" y="176"/>
                  <a:pt x="112" y="176"/>
                </a:cubicBezTo>
                <a:cubicBezTo>
                  <a:pt x="112" y="192"/>
                  <a:pt x="112" y="192"/>
                  <a:pt x="112" y="192"/>
                </a:cubicBezTo>
                <a:cubicBezTo>
                  <a:pt x="88" y="192"/>
                  <a:pt x="88" y="192"/>
                  <a:pt x="88" y="192"/>
                </a:cubicBezTo>
                <a:cubicBezTo>
                  <a:pt x="88" y="176"/>
                  <a:pt x="88" y="176"/>
                  <a:pt x="88" y="176"/>
                </a:cubicBezTo>
                <a:cubicBezTo>
                  <a:pt x="88" y="169"/>
                  <a:pt x="88" y="169"/>
                  <a:pt x="88" y="169"/>
                </a:cubicBezTo>
                <a:cubicBezTo>
                  <a:pt x="82" y="168"/>
                  <a:pt x="82" y="168"/>
                  <a:pt x="82" y="168"/>
                </a:cubicBezTo>
                <a:cubicBezTo>
                  <a:pt x="76" y="166"/>
                  <a:pt x="70" y="164"/>
                  <a:pt x="65" y="161"/>
                </a:cubicBezTo>
                <a:cubicBezTo>
                  <a:pt x="59" y="158"/>
                  <a:pt x="59" y="158"/>
                  <a:pt x="59" y="158"/>
                </a:cubicBezTo>
                <a:cubicBezTo>
                  <a:pt x="55" y="162"/>
                  <a:pt x="55" y="162"/>
                  <a:pt x="55" y="162"/>
                </a:cubicBezTo>
                <a:cubicBezTo>
                  <a:pt x="44" y="173"/>
                  <a:pt x="44" y="173"/>
                  <a:pt x="44" y="173"/>
                </a:cubicBezTo>
                <a:cubicBezTo>
                  <a:pt x="27" y="156"/>
                  <a:pt x="27" y="156"/>
                  <a:pt x="27" y="156"/>
                </a:cubicBezTo>
                <a:cubicBezTo>
                  <a:pt x="38" y="145"/>
                  <a:pt x="38" y="145"/>
                  <a:pt x="38" y="145"/>
                </a:cubicBezTo>
                <a:cubicBezTo>
                  <a:pt x="42" y="141"/>
                  <a:pt x="42" y="141"/>
                  <a:pt x="42" y="141"/>
                </a:cubicBezTo>
                <a:cubicBezTo>
                  <a:pt x="39" y="135"/>
                  <a:pt x="39" y="135"/>
                  <a:pt x="39" y="135"/>
                </a:cubicBezTo>
                <a:cubicBezTo>
                  <a:pt x="35" y="130"/>
                  <a:pt x="33" y="124"/>
                  <a:pt x="31" y="117"/>
                </a:cubicBezTo>
                <a:cubicBezTo>
                  <a:pt x="29" y="112"/>
                  <a:pt x="29" y="112"/>
                  <a:pt x="29" y="112"/>
                </a:cubicBezTo>
                <a:cubicBezTo>
                  <a:pt x="23" y="112"/>
                  <a:pt x="23" y="112"/>
                  <a:pt x="23" y="112"/>
                </a:cubicBezTo>
                <a:cubicBezTo>
                  <a:pt x="8" y="112"/>
                  <a:pt x="8" y="112"/>
                  <a:pt x="8" y="112"/>
                </a:cubicBezTo>
                <a:cubicBezTo>
                  <a:pt x="8" y="88"/>
                  <a:pt x="8" y="88"/>
                  <a:pt x="8" y="88"/>
                </a:cubicBezTo>
                <a:cubicBezTo>
                  <a:pt x="23" y="88"/>
                  <a:pt x="23" y="88"/>
                  <a:pt x="23" y="88"/>
                </a:cubicBezTo>
                <a:cubicBezTo>
                  <a:pt x="29" y="88"/>
                  <a:pt x="29" y="88"/>
                  <a:pt x="29" y="88"/>
                </a:cubicBezTo>
                <a:cubicBezTo>
                  <a:pt x="30" y="81"/>
                  <a:pt x="30" y="81"/>
                  <a:pt x="30" y="81"/>
                </a:cubicBezTo>
                <a:cubicBezTo>
                  <a:pt x="32" y="75"/>
                  <a:pt x="35" y="68"/>
                  <a:pt x="38" y="62"/>
                </a:cubicBezTo>
                <a:cubicBezTo>
                  <a:pt x="41" y="57"/>
                  <a:pt x="41" y="57"/>
                  <a:pt x="41" y="57"/>
                </a:cubicBezTo>
                <a:cubicBezTo>
                  <a:pt x="37" y="53"/>
                  <a:pt x="37" y="53"/>
                  <a:pt x="37" y="53"/>
                </a:cubicBezTo>
                <a:cubicBezTo>
                  <a:pt x="27" y="43"/>
                  <a:pt x="27" y="43"/>
                  <a:pt x="27" y="43"/>
                </a:cubicBezTo>
                <a:cubicBezTo>
                  <a:pt x="44" y="26"/>
                  <a:pt x="44" y="26"/>
                  <a:pt x="44" y="26"/>
                </a:cubicBezTo>
                <a:cubicBezTo>
                  <a:pt x="53" y="36"/>
                  <a:pt x="53" y="36"/>
                  <a:pt x="53" y="36"/>
                </a:cubicBezTo>
                <a:cubicBezTo>
                  <a:pt x="58" y="40"/>
                  <a:pt x="58" y="40"/>
                  <a:pt x="58" y="40"/>
                </a:cubicBezTo>
                <a:cubicBezTo>
                  <a:pt x="63" y="37"/>
                  <a:pt x="63" y="37"/>
                  <a:pt x="63" y="37"/>
                </a:cubicBezTo>
                <a:cubicBezTo>
                  <a:pt x="69" y="33"/>
                  <a:pt x="76" y="30"/>
                  <a:pt x="82" y="29"/>
                </a:cubicBezTo>
                <a:cubicBezTo>
                  <a:pt x="88" y="27"/>
                  <a:pt x="88" y="27"/>
                  <a:pt x="88" y="27"/>
                </a:cubicBezTo>
                <a:cubicBezTo>
                  <a:pt x="88" y="21"/>
                  <a:pt x="88" y="21"/>
                  <a:pt x="88" y="21"/>
                </a:cubicBezTo>
                <a:cubicBezTo>
                  <a:pt x="88" y="8"/>
                  <a:pt x="88" y="8"/>
                  <a:pt x="88" y="8"/>
                </a:cubicBezTo>
                <a:cubicBezTo>
                  <a:pt x="112" y="8"/>
                  <a:pt x="112" y="8"/>
                  <a:pt x="112" y="8"/>
                </a:cubicBezTo>
                <a:moveTo>
                  <a:pt x="100" y="136"/>
                </a:moveTo>
                <a:cubicBezTo>
                  <a:pt x="120" y="136"/>
                  <a:pt x="136" y="119"/>
                  <a:pt x="136" y="100"/>
                </a:cubicBezTo>
                <a:cubicBezTo>
                  <a:pt x="136" y="80"/>
                  <a:pt x="120" y="64"/>
                  <a:pt x="100" y="64"/>
                </a:cubicBezTo>
                <a:cubicBezTo>
                  <a:pt x="81" y="64"/>
                  <a:pt x="64" y="80"/>
                  <a:pt x="64" y="100"/>
                </a:cubicBezTo>
                <a:cubicBezTo>
                  <a:pt x="64" y="119"/>
                  <a:pt x="81" y="136"/>
                  <a:pt x="100" y="136"/>
                </a:cubicBezTo>
                <a:moveTo>
                  <a:pt x="120" y="0"/>
                </a:moveTo>
                <a:cubicBezTo>
                  <a:pt x="80" y="0"/>
                  <a:pt x="80" y="0"/>
                  <a:pt x="80" y="0"/>
                </a:cubicBezTo>
                <a:cubicBezTo>
                  <a:pt x="80" y="21"/>
                  <a:pt x="80" y="21"/>
                  <a:pt x="80" y="21"/>
                </a:cubicBezTo>
                <a:cubicBezTo>
                  <a:pt x="73" y="23"/>
                  <a:pt x="66" y="26"/>
                  <a:pt x="59" y="30"/>
                </a:cubicBezTo>
                <a:cubicBezTo>
                  <a:pt x="44" y="15"/>
                  <a:pt x="44" y="15"/>
                  <a:pt x="44" y="15"/>
                </a:cubicBezTo>
                <a:cubicBezTo>
                  <a:pt x="16" y="43"/>
                  <a:pt x="16" y="43"/>
                  <a:pt x="16" y="43"/>
                </a:cubicBezTo>
                <a:cubicBezTo>
                  <a:pt x="31" y="58"/>
                  <a:pt x="31" y="58"/>
                  <a:pt x="31" y="58"/>
                </a:cubicBezTo>
                <a:cubicBezTo>
                  <a:pt x="27" y="65"/>
                  <a:pt x="25" y="72"/>
                  <a:pt x="23" y="80"/>
                </a:cubicBezTo>
                <a:cubicBezTo>
                  <a:pt x="0" y="80"/>
                  <a:pt x="0" y="80"/>
                  <a:pt x="0" y="80"/>
                </a:cubicBezTo>
                <a:cubicBezTo>
                  <a:pt x="0" y="120"/>
                  <a:pt x="0" y="120"/>
                  <a:pt x="0" y="120"/>
                </a:cubicBezTo>
                <a:cubicBezTo>
                  <a:pt x="23" y="120"/>
                  <a:pt x="23" y="120"/>
                  <a:pt x="23" y="120"/>
                </a:cubicBezTo>
                <a:cubicBezTo>
                  <a:pt x="25" y="127"/>
                  <a:pt x="28" y="133"/>
                  <a:pt x="32" y="140"/>
                </a:cubicBezTo>
                <a:cubicBezTo>
                  <a:pt x="16" y="156"/>
                  <a:pt x="16" y="156"/>
                  <a:pt x="16" y="156"/>
                </a:cubicBezTo>
                <a:cubicBezTo>
                  <a:pt x="44" y="184"/>
                  <a:pt x="44" y="184"/>
                  <a:pt x="44" y="184"/>
                </a:cubicBezTo>
                <a:cubicBezTo>
                  <a:pt x="61" y="168"/>
                  <a:pt x="61" y="168"/>
                  <a:pt x="61" y="168"/>
                </a:cubicBezTo>
                <a:cubicBezTo>
                  <a:pt x="67" y="171"/>
                  <a:pt x="73" y="174"/>
                  <a:pt x="80" y="176"/>
                </a:cubicBezTo>
                <a:cubicBezTo>
                  <a:pt x="80" y="200"/>
                  <a:pt x="80" y="200"/>
                  <a:pt x="80" y="200"/>
                </a:cubicBezTo>
                <a:cubicBezTo>
                  <a:pt x="120" y="200"/>
                  <a:pt x="120" y="200"/>
                  <a:pt x="120" y="200"/>
                </a:cubicBezTo>
                <a:cubicBezTo>
                  <a:pt x="120" y="176"/>
                  <a:pt x="120" y="176"/>
                  <a:pt x="120" y="176"/>
                </a:cubicBezTo>
                <a:cubicBezTo>
                  <a:pt x="127" y="174"/>
                  <a:pt x="134" y="171"/>
                  <a:pt x="140" y="168"/>
                </a:cubicBezTo>
                <a:cubicBezTo>
                  <a:pt x="157" y="184"/>
                  <a:pt x="157" y="184"/>
                  <a:pt x="157" y="184"/>
                </a:cubicBezTo>
                <a:cubicBezTo>
                  <a:pt x="185" y="156"/>
                  <a:pt x="185" y="156"/>
                  <a:pt x="185" y="156"/>
                </a:cubicBezTo>
                <a:cubicBezTo>
                  <a:pt x="169" y="140"/>
                  <a:pt x="169" y="140"/>
                  <a:pt x="169" y="140"/>
                </a:cubicBezTo>
                <a:cubicBezTo>
                  <a:pt x="173" y="133"/>
                  <a:pt x="175" y="127"/>
                  <a:pt x="177" y="120"/>
                </a:cubicBezTo>
                <a:cubicBezTo>
                  <a:pt x="200" y="120"/>
                  <a:pt x="200" y="120"/>
                  <a:pt x="200" y="120"/>
                </a:cubicBezTo>
                <a:cubicBezTo>
                  <a:pt x="200" y="80"/>
                  <a:pt x="200" y="80"/>
                  <a:pt x="200" y="80"/>
                </a:cubicBezTo>
                <a:cubicBezTo>
                  <a:pt x="178" y="80"/>
                  <a:pt x="178" y="80"/>
                  <a:pt x="178" y="80"/>
                </a:cubicBezTo>
                <a:cubicBezTo>
                  <a:pt x="176" y="72"/>
                  <a:pt x="174" y="65"/>
                  <a:pt x="170" y="58"/>
                </a:cubicBezTo>
                <a:cubicBezTo>
                  <a:pt x="185" y="43"/>
                  <a:pt x="185" y="43"/>
                  <a:pt x="185" y="43"/>
                </a:cubicBezTo>
                <a:cubicBezTo>
                  <a:pt x="157" y="15"/>
                  <a:pt x="157" y="15"/>
                  <a:pt x="157" y="15"/>
                </a:cubicBezTo>
                <a:cubicBezTo>
                  <a:pt x="142" y="30"/>
                  <a:pt x="142" y="30"/>
                  <a:pt x="142" y="30"/>
                </a:cubicBezTo>
                <a:cubicBezTo>
                  <a:pt x="135" y="26"/>
                  <a:pt x="128" y="23"/>
                  <a:pt x="120" y="21"/>
                </a:cubicBezTo>
                <a:cubicBezTo>
                  <a:pt x="120" y="0"/>
                  <a:pt x="120" y="0"/>
                  <a:pt x="120" y="0"/>
                </a:cubicBezTo>
                <a:close/>
                <a:moveTo>
                  <a:pt x="100" y="128"/>
                </a:moveTo>
                <a:cubicBezTo>
                  <a:pt x="85" y="128"/>
                  <a:pt x="72" y="115"/>
                  <a:pt x="72" y="100"/>
                </a:cubicBezTo>
                <a:cubicBezTo>
                  <a:pt x="72" y="84"/>
                  <a:pt x="85" y="72"/>
                  <a:pt x="100" y="72"/>
                </a:cubicBezTo>
                <a:cubicBezTo>
                  <a:pt x="116" y="72"/>
                  <a:pt x="128" y="84"/>
                  <a:pt x="128" y="100"/>
                </a:cubicBezTo>
                <a:cubicBezTo>
                  <a:pt x="128" y="115"/>
                  <a:pt x="116" y="128"/>
                  <a:pt x="100" y="128"/>
                </a:cubicBezTo>
                <a:close/>
              </a:path>
            </a:pathLst>
          </a:custGeom>
          <a:solidFill>
            <a:srgbClr val="465B47"/>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054" name="Freeform 80"/>
          <p:cNvSpPr>
            <a:spLocks noEditPoints="1"/>
          </p:cNvSpPr>
          <p:nvPr/>
        </p:nvSpPr>
        <p:spPr bwMode="auto">
          <a:xfrm>
            <a:off x="4644008" y="3897313"/>
            <a:ext cx="358775" cy="538163"/>
          </a:xfrm>
          <a:custGeom>
            <a:gdLst>
              <a:gd fmla="*/ 80 w 160" name="T0"/>
              <a:gd fmla="*/ 8 h 240" name="T1"/>
              <a:gd fmla="*/ 152 w 160" name="T2"/>
              <a:gd fmla="*/ 80 h 240" name="T3"/>
              <a:gd fmla="*/ 143 w 160" name="T4"/>
              <a:gd fmla="*/ 116 h 240" name="T5"/>
              <a:gd fmla="*/ 80 w 160" name="T6"/>
              <a:gd fmla="*/ 224 h 240" name="T7"/>
              <a:gd fmla="*/ 18 w 160" name="T8"/>
              <a:gd fmla="*/ 116 h 240" name="T9"/>
              <a:gd fmla="*/ 8 w 160" name="T10"/>
              <a:gd fmla="*/ 80 h 240" name="T11"/>
              <a:gd fmla="*/ 80 w 160" name="T12"/>
              <a:gd fmla="*/ 8 h 240" name="T13"/>
              <a:gd fmla="*/ 80 w 160" name="T14"/>
              <a:gd fmla="*/ 108 h 240" name="T15"/>
              <a:gd fmla="*/ 108 w 160" name="T16"/>
              <a:gd fmla="*/ 80 h 240" name="T17"/>
              <a:gd fmla="*/ 80 w 160" name="T18"/>
              <a:gd fmla="*/ 52 h 240" name="T19"/>
              <a:gd fmla="*/ 52 w 160" name="T20"/>
              <a:gd fmla="*/ 80 h 240" name="T21"/>
              <a:gd fmla="*/ 80 w 160" name="T22"/>
              <a:gd fmla="*/ 108 h 240" name="T23"/>
              <a:gd fmla="*/ 80 w 160" name="T24"/>
              <a:gd fmla="*/ 0 h 240" name="T25"/>
              <a:gd fmla="*/ 0 w 160" name="T26"/>
              <a:gd fmla="*/ 80 h 240" name="T27"/>
              <a:gd fmla="*/ 11 w 160" name="T28"/>
              <a:gd fmla="*/ 120 h 240" name="T29"/>
              <a:gd fmla="*/ 80 w 160" name="T30"/>
              <a:gd fmla="*/ 240 h 240" name="T31"/>
              <a:gd fmla="*/ 150 w 160" name="T32"/>
              <a:gd fmla="*/ 120 h 240" name="T33"/>
              <a:gd fmla="*/ 160 w 160" name="T34"/>
              <a:gd fmla="*/ 80 h 240" name="T35"/>
              <a:gd fmla="*/ 80 w 160" name="T36"/>
              <a:gd fmla="*/ 0 h 240" name="T37"/>
              <a:gd fmla="*/ 80 w 160" name="T38"/>
              <a:gd fmla="*/ 100 h 240" name="T39"/>
              <a:gd fmla="*/ 60 w 160" name="T40"/>
              <a:gd fmla="*/ 80 h 240" name="T41"/>
              <a:gd fmla="*/ 80 w 160" name="T42"/>
              <a:gd fmla="*/ 60 h 240" name="T43"/>
              <a:gd fmla="*/ 100 w 160" name="T44"/>
              <a:gd fmla="*/ 80 h 240" name="T45"/>
              <a:gd fmla="*/ 80 w 160" name="T46"/>
              <a:gd fmla="*/ 100 h 240" name="T4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b="b" l="0" r="r" t="0"/>
            <a:pathLst>
              <a:path h="240" w="160">
                <a:moveTo>
                  <a:pt x="80" y="8"/>
                </a:moveTo>
                <a:cubicBezTo>
                  <a:pt x="120" y="8"/>
                  <a:pt x="152" y="40"/>
                  <a:pt x="152" y="80"/>
                </a:cubicBezTo>
                <a:cubicBezTo>
                  <a:pt x="152" y="92"/>
                  <a:pt x="149" y="105"/>
                  <a:pt x="143" y="116"/>
                </a:cubicBezTo>
                <a:cubicBezTo>
                  <a:pt x="80" y="224"/>
                  <a:pt x="80" y="224"/>
                  <a:pt x="80" y="224"/>
                </a:cubicBezTo>
                <a:cubicBezTo>
                  <a:pt x="18" y="116"/>
                  <a:pt x="18" y="116"/>
                  <a:pt x="18" y="116"/>
                </a:cubicBezTo>
                <a:cubicBezTo>
                  <a:pt x="12" y="105"/>
                  <a:pt x="8" y="92"/>
                  <a:pt x="8" y="80"/>
                </a:cubicBezTo>
                <a:cubicBezTo>
                  <a:pt x="8" y="40"/>
                  <a:pt x="41" y="8"/>
                  <a:pt x="80" y="8"/>
                </a:cubicBezTo>
                <a:moveTo>
                  <a:pt x="80" y="108"/>
                </a:moveTo>
                <a:cubicBezTo>
                  <a:pt x="96" y="108"/>
                  <a:pt x="108" y="95"/>
                  <a:pt x="108" y="80"/>
                </a:cubicBezTo>
                <a:cubicBezTo>
                  <a:pt x="108" y="64"/>
                  <a:pt x="96" y="52"/>
                  <a:pt x="80" y="52"/>
                </a:cubicBezTo>
                <a:cubicBezTo>
                  <a:pt x="65" y="52"/>
                  <a:pt x="52" y="64"/>
                  <a:pt x="52" y="80"/>
                </a:cubicBezTo>
                <a:cubicBezTo>
                  <a:pt x="52" y="95"/>
                  <a:pt x="65" y="108"/>
                  <a:pt x="80" y="108"/>
                </a:cubicBezTo>
                <a:moveTo>
                  <a:pt x="80" y="0"/>
                </a:moveTo>
                <a:cubicBezTo>
                  <a:pt x="36" y="0"/>
                  <a:pt x="0" y="35"/>
                  <a:pt x="0" y="80"/>
                </a:cubicBezTo>
                <a:cubicBezTo>
                  <a:pt x="0" y="94"/>
                  <a:pt x="4" y="108"/>
                  <a:pt x="11" y="120"/>
                </a:cubicBezTo>
                <a:cubicBezTo>
                  <a:pt x="80" y="240"/>
                  <a:pt x="80" y="240"/>
                  <a:pt x="80" y="240"/>
                </a:cubicBezTo>
                <a:cubicBezTo>
                  <a:pt x="150" y="120"/>
                  <a:pt x="150" y="120"/>
                  <a:pt x="150" y="120"/>
                </a:cubicBezTo>
                <a:cubicBezTo>
                  <a:pt x="157" y="108"/>
                  <a:pt x="160" y="94"/>
                  <a:pt x="160" y="80"/>
                </a:cubicBezTo>
                <a:cubicBezTo>
                  <a:pt x="160" y="35"/>
                  <a:pt x="125" y="0"/>
                  <a:pt x="80" y="0"/>
                </a:cubicBezTo>
                <a:close/>
                <a:moveTo>
                  <a:pt x="80" y="100"/>
                </a:moveTo>
                <a:cubicBezTo>
                  <a:pt x="69" y="100"/>
                  <a:pt x="60" y="91"/>
                  <a:pt x="60" y="80"/>
                </a:cubicBezTo>
                <a:cubicBezTo>
                  <a:pt x="60" y="69"/>
                  <a:pt x="69" y="60"/>
                  <a:pt x="80" y="60"/>
                </a:cubicBezTo>
                <a:cubicBezTo>
                  <a:pt x="91" y="60"/>
                  <a:pt x="100" y="69"/>
                  <a:pt x="100" y="80"/>
                </a:cubicBezTo>
                <a:cubicBezTo>
                  <a:pt x="100" y="91"/>
                  <a:pt x="91" y="100"/>
                  <a:pt x="80" y="100"/>
                </a:cubicBezTo>
                <a:close/>
              </a:path>
            </a:pathLst>
          </a:custGeom>
          <a:solidFill>
            <a:srgbClr val="465B47"/>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055" name="Freeform 81"/>
          <p:cNvSpPr>
            <a:spLocks noEditPoints="1"/>
          </p:cNvSpPr>
          <p:nvPr/>
        </p:nvSpPr>
        <p:spPr bwMode="auto">
          <a:xfrm>
            <a:off x="5436096" y="3981450"/>
            <a:ext cx="430213" cy="384175"/>
          </a:xfrm>
          <a:custGeom>
            <a:gdLst>
              <a:gd fmla="*/ 175 w 271" name="T0"/>
              <a:gd fmla="*/ 28 h 242" name="T1"/>
              <a:gd fmla="*/ 175 w 271" name="T2"/>
              <a:gd fmla="*/ 0 h 242" name="T3"/>
              <a:gd fmla="*/ 96 w 271" name="T4"/>
              <a:gd fmla="*/ 0 h 242" name="T5"/>
              <a:gd fmla="*/ 96 w 271" name="T6"/>
              <a:gd fmla="*/ 28 h 242" name="T7"/>
              <a:gd fmla="*/ 0 w 271" name="T8"/>
              <a:gd fmla="*/ 28 h 242" name="T9"/>
              <a:gd fmla="*/ 0 w 271" name="T10"/>
              <a:gd fmla="*/ 242 h 242" name="T11"/>
              <a:gd fmla="*/ 271 w 271" name="T12"/>
              <a:gd fmla="*/ 242 h 242" name="T13"/>
              <a:gd fmla="*/ 271 w 271" name="T14"/>
              <a:gd fmla="*/ 28 h 242" name="T15"/>
              <a:gd fmla="*/ 175 w 271" name="T16"/>
              <a:gd fmla="*/ 28 h 242" name="T17"/>
              <a:gd fmla="*/ 107 w 271" name="T18"/>
              <a:gd fmla="*/ 11 h 242" name="T19"/>
              <a:gd fmla="*/ 164 w 271" name="T20"/>
              <a:gd fmla="*/ 11 h 242" name="T21"/>
              <a:gd fmla="*/ 164 w 271" name="T22"/>
              <a:gd fmla="*/ 28 h 242" name="T23"/>
              <a:gd fmla="*/ 107 w 271" name="T24"/>
              <a:gd fmla="*/ 28 h 242" name="T25"/>
              <a:gd fmla="*/ 107 w 271" name="T26"/>
              <a:gd fmla="*/ 11 h 242" name="T27"/>
              <a:gd fmla="*/ 96 w 271" name="T28"/>
              <a:gd fmla="*/ 39 h 242" name="T29"/>
              <a:gd fmla="*/ 175 w 271" name="T30"/>
              <a:gd fmla="*/ 39 h 242" name="T31"/>
              <a:gd fmla="*/ 260 w 271" name="T32"/>
              <a:gd fmla="*/ 39 h 242" name="T33"/>
              <a:gd fmla="*/ 260 w 271" name="T34"/>
              <a:gd fmla="*/ 129 h 242" name="T35"/>
              <a:gd fmla="*/ 175 w 271" name="T36"/>
              <a:gd fmla="*/ 129 h 242" name="T37"/>
              <a:gd fmla="*/ 175 w 271" name="T38"/>
              <a:gd fmla="*/ 107 h 242" name="T39"/>
              <a:gd fmla="*/ 96 w 271" name="T40"/>
              <a:gd fmla="*/ 107 h 242" name="T41"/>
              <a:gd fmla="*/ 96 w 271" name="T42"/>
              <a:gd fmla="*/ 129 h 242" name="T43"/>
              <a:gd fmla="*/ 11 w 271" name="T44"/>
              <a:gd fmla="*/ 129 h 242" name="T45"/>
              <a:gd fmla="*/ 11 w 271" name="T46"/>
              <a:gd fmla="*/ 39 h 242" name="T47"/>
              <a:gd fmla="*/ 96 w 271" name="T48"/>
              <a:gd fmla="*/ 39 h 242" name="T49"/>
              <a:gd fmla="*/ 164 w 271" name="T50"/>
              <a:gd fmla="*/ 118 h 242" name="T51"/>
              <a:gd fmla="*/ 164 w 271" name="T52"/>
              <a:gd fmla="*/ 152 h 242" name="T53"/>
              <a:gd fmla="*/ 107 w 271" name="T54"/>
              <a:gd fmla="*/ 152 h 242" name="T55"/>
              <a:gd fmla="*/ 107 w 271" name="T56"/>
              <a:gd fmla="*/ 118 h 242" name="T57"/>
              <a:gd fmla="*/ 164 w 271" name="T58"/>
              <a:gd fmla="*/ 118 h 242" name="T59"/>
              <a:gd fmla="*/ 11 w 271" name="T60"/>
              <a:gd fmla="*/ 231 h 242" name="T61"/>
              <a:gd fmla="*/ 11 w 271" name="T62"/>
              <a:gd fmla="*/ 141 h 242" name="T63"/>
              <a:gd fmla="*/ 96 w 271" name="T64"/>
              <a:gd fmla="*/ 141 h 242" name="T65"/>
              <a:gd fmla="*/ 96 w 271" name="T66"/>
              <a:gd fmla="*/ 163 h 242" name="T67"/>
              <a:gd fmla="*/ 175 w 271" name="T68"/>
              <a:gd fmla="*/ 163 h 242" name="T69"/>
              <a:gd fmla="*/ 175 w 271" name="T70"/>
              <a:gd fmla="*/ 141 h 242" name="T71"/>
              <a:gd fmla="*/ 260 w 271" name="T72"/>
              <a:gd fmla="*/ 141 h 242" name="T73"/>
              <a:gd fmla="*/ 260 w 271" name="T74"/>
              <a:gd fmla="*/ 231 h 242" name="T75"/>
              <a:gd fmla="*/ 11 w 271" name="T76"/>
              <a:gd fmla="*/ 231 h 242" name="T7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b="b" l="0" r="r" t="0"/>
            <a:pathLst>
              <a:path h="241" w="271">
                <a:moveTo>
                  <a:pt x="175" y="28"/>
                </a:moveTo>
                <a:lnTo>
                  <a:pt x="175" y="0"/>
                </a:lnTo>
                <a:lnTo>
                  <a:pt x="96" y="0"/>
                </a:lnTo>
                <a:lnTo>
                  <a:pt x="96" y="28"/>
                </a:lnTo>
                <a:lnTo>
                  <a:pt x="0" y="28"/>
                </a:lnTo>
                <a:lnTo>
                  <a:pt x="0" y="242"/>
                </a:lnTo>
                <a:lnTo>
                  <a:pt x="271" y="242"/>
                </a:lnTo>
                <a:lnTo>
                  <a:pt x="271" y="28"/>
                </a:lnTo>
                <a:lnTo>
                  <a:pt x="175" y="28"/>
                </a:lnTo>
                <a:close/>
                <a:moveTo>
                  <a:pt x="107" y="11"/>
                </a:moveTo>
                <a:lnTo>
                  <a:pt x="164" y="11"/>
                </a:lnTo>
                <a:lnTo>
                  <a:pt x="164" y="28"/>
                </a:lnTo>
                <a:lnTo>
                  <a:pt x="107" y="28"/>
                </a:lnTo>
                <a:lnTo>
                  <a:pt x="107" y="11"/>
                </a:lnTo>
                <a:close/>
                <a:moveTo>
                  <a:pt x="96" y="39"/>
                </a:moveTo>
                <a:lnTo>
                  <a:pt x="175" y="39"/>
                </a:lnTo>
                <a:lnTo>
                  <a:pt x="260" y="39"/>
                </a:lnTo>
                <a:lnTo>
                  <a:pt x="260" y="129"/>
                </a:lnTo>
                <a:lnTo>
                  <a:pt x="175" y="129"/>
                </a:lnTo>
                <a:lnTo>
                  <a:pt x="175" y="107"/>
                </a:lnTo>
                <a:lnTo>
                  <a:pt x="96" y="107"/>
                </a:lnTo>
                <a:lnTo>
                  <a:pt x="96" y="129"/>
                </a:lnTo>
                <a:lnTo>
                  <a:pt x="11" y="129"/>
                </a:lnTo>
                <a:lnTo>
                  <a:pt x="11" y="39"/>
                </a:lnTo>
                <a:lnTo>
                  <a:pt x="96" y="39"/>
                </a:lnTo>
                <a:close/>
                <a:moveTo>
                  <a:pt x="164" y="118"/>
                </a:moveTo>
                <a:lnTo>
                  <a:pt x="164" y="152"/>
                </a:lnTo>
                <a:lnTo>
                  <a:pt x="107" y="152"/>
                </a:lnTo>
                <a:lnTo>
                  <a:pt x="107" y="118"/>
                </a:lnTo>
                <a:lnTo>
                  <a:pt x="164" y="118"/>
                </a:lnTo>
                <a:close/>
                <a:moveTo>
                  <a:pt x="11" y="231"/>
                </a:moveTo>
                <a:lnTo>
                  <a:pt x="11" y="141"/>
                </a:lnTo>
                <a:lnTo>
                  <a:pt x="96" y="141"/>
                </a:lnTo>
                <a:lnTo>
                  <a:pt x="96" y="163"/>
                </a:lnTo>
                <a:lnTo>
                  <a:pt x="175" y="163"/>
                </a:lnTo>
                <a:lnTo>
                  <a:pt x="175" y="141"/>
                </a:lnTo>
                <a:lnTo>
                  <a:pt x="260" y="141"/>
                </a:lnTo>
                <a:lnTo>
                  <a:pt x="260" y="231"/>
                </a:lnTo>
                <a:lnTo>
                  <a:pt x="11" y="231"/>
                </a:lnTo>
                <a:close/>
              </a:path>
            </a:pathLst>
          </a:custGeom>
          <a:solidFill>
            <a:srgbClr val="465B47"/>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grpSp>
        <p:nvGrpSpPr>
          <p:cNvPr id="219" name="组合 218"/>
          <p:cNvGrpSpPr/>
          <p:nvPr/>
        </p:nvGrpSpPr>
        <p:grpSpPr>
          <a:xfrm>
            <a:off x="6518051" y="3970338"/>
            <a:ext cx="430213" cy="430213"/>
            <a:chOff x="6365875" y="3970338"/>
            <a:chExt cx="430213" cy="430213"/>
          </a:xfrm>
        </p:grpSpPr>
        <p:sp>
          <p:nvSpPr>
            <p:cNvPr id="192" name="Freeform 82"/>
            <p:cNvSpPr>
              <a:spLocks noEditPoints="1"/>
            </p:cNvSpPr>
            <p:nvPr/>
          </p:nvSpPr>
          <p:spPr bwMode="auto">
            <a:xfrm>
              <a:off x="6365875" y="3970338"/>
              <a:ext cx="430213" cy="430213"/>
            </a:xfrm>
            <a:custGeom>
              <a:gdLst>
                <a:gd fmla="*/ 0 w 271" name="T0"/>
                <a:gd fmla="*/ 0 h 271" name="T1"/>
                <a:gd fmla="*/ 0 w 271" name="T2"/>
                <a:gd fmla="*/ 271 h 271" name="T3"/>
                <a:gd fmla="*/ 271 w 271" name="T4"/>
                <a:gd fmla="*/ 271 h 271" name="T5"/>
                <a:gd fmla="*/ 271 w 271" name="T6"/>
                <a:gd fmla="*/ 0 h 271" name="T7"/>
                <a:gd fmla="*/ 0 w 271" name="T8"/>
                <a:gd fmla="*/ 0 h 271" name="T9"/>
                <a:gd fmla="*/ 260 w 271" name="T10"/>
                <a:gd fmla="*/ 259 h 271" name="T11"/>
                <a:gd fmla="*/ 11 w 271" name="T12"/>
                <a:gd fmla="*/ 259 h 271" name="T13"/>
                <a:gd fmla="*/ 11 w 271" name="T14"/>
                <a:gd fmla="*/ 11 h 271" name="T15"/>
                <a:gd fmla="*/ 260 w 271" name="T16"/>
                <a:gd fmla="*/ 11 h 271" name="T17"/>
                <a:gd fmla="*/ 260 w 271" name="T18"/>
                <a:gd fmla="*/ 259 h 271" name="T1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b="b" l="0" r="r" t="0"/>
              <a:pathLst>
                <a:path h="271" w="271">
                  <a:moveTo>
                    <a:pt x="0" y="0"/>
                  </a:moveTo>
                  <a:lnTo>
                    <a:pt x="0" y="271"/>
                  </a:lnTo>
                  <a:lnTo>
                    <a:pt x="271" y="271"/>
                  </a:lnTo>
                  <a:lnTo>
                    <a:pt x="271" y="0"/>
                  </a:lnTo>
                  <a:lnTo>
                    <a:pt x="0" y="0"/>
                  </a:lnTo>
                  <a:close/>
                  <a:moveTo>
                    <a:pt x="260" y="259"/>
                  </a:moveTo>
                  <a:lnTo>
                    <a:pt x="11" y="259"/>
                  </a:lnTo>
                  <a:lnTo>
                    <a:pt x="11" y="11"/>
                  </a:lnTo>
                  <a:lnTo>
                    <a:pt x="260" y="11"/>
                  </a:lnTo>
                  <a:lnTo>
                    <a:pt x="260" y="259"/>
                  </a:lnTo>
                  <a:close/>
                </a:path>
              </a:pathLst>
            </a:custGeom>
            <a:solidFill>
              <a:srgbClr val="465B47"/>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93" name="Freeform 83"/>
            <p:cNvSpPr/>
            <p:nvPr/>
          </p:nvSpPr>
          <p:spPr bwMode="auto">
            <a:xfrm>
              <a:off x="6446838" y="4059238"/>
              <a:ext cx="268288" cy="196850"/>
            </a:xfrm>
            <a:custGeom>
              <a:gdLst>
                <a:gd fmla="*/ 8 w 120" name="T0"/>
                <a:gd fmla="*/ 36 h 88" name="T1"/>
                <a:gd fmla="*/ 60 w 120" name="T2"/>
                <a:gd fmla="*/ 88 h 88" name="T3"/>
                <a:gd fmla="*/ 112 w 120" name="T4"/>
                <a:gd fmla="*/ 36 h 88" name="T5"/>
                <a:gd fmla="*/ 112 w 120" name="T6"/>
                <a:gd fmla="*/ 8 h 88" name="T7"/>
                <a:gd fmla="*/ 120 w 120" name="T8"/>
                <a:gd fmla="*/ 8 h 88" name="T9"/>
                <a:gd fmla="*/ 120 w 120" name="T10"/>
                <a:gd fmla="*/ 0 h 88" name="T11"/>
                <a:gd fmla="*/ 96 w 120" name="T12"/>
                <a:gd fmla="*/ 0 h 88" name="T13"/>
                <a:gd fmla="*/ 96 w 120" name="T14"/>
                <a:gd fmla="*/ 8 h 88" name="T15"/>
                <a:gd fmla="*/ 104 w 120" name="T16"/>
                <a:gd fmla="*/ 8 h 88" name="T17"/>
                <a:gd fmla="*/ 104 w 120" name="T18"/>
                <a:gd fmla="*/ 36 h 88" name="T19"/>
                <a:gd fmla="*/ 60 w 120" name="T20"/>
                <a:gd fmla="*/ 80 h 88" name="T21"/>
                <a:gd fmla="*/ 16 w 120" name="T22"/>
                <a:gd fmla="*/ 36 h 88" name="T23"/>
                <a:gd fmla="*/ 16 w 120" name="T24"/>
                <a:gd fmla="*/ 8 h 88" name="T25"/>
                <a:gd fmla="*/ 24 w 120" name="T26"/>
                <a:gd fmla="*/ 8 h 88" name="T27"/>
                <a:gd fmla="*/ 24 w 120" name="T28"/>
                <a:gd fmla="*/ 0 h 88" name="T29"/>
                <a:gd fmla="*/ 0 w 120" name="T30"/>
                <a:gd fmla="*/ 0 h 88" name="T31"/>
                <a:gd fmla="*/ 0 w 120" name="T32"/>
                <a:gd fmla="*/ 8 h 88" name="T33"/>
                <a:gd fmla="*/ 8 w 120" name="T34"/>
                <a:gd fmla="*/ 8 h 88" name="T35"/>
                <a:gd fmla="*/ 8 w 120" name="T36"/>
                <a:gd fmla="*/ 36 h 88" name="T3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b="b" l="0" r="r" t="0"/>
              <a:pathLst>
                <a:path h="88" w="120">
                  <a:moveTo>
                    <a:pt x="8" y="36"/>
                  </a:moveTo>
                  <a:cubicBezTo>
                    <a:pt x="8" y="64"/>
                    <a:pt x="31" y="88"/>
                    <a:pt x="60" y="88"/>
                  </a:cubicBezTo>
                  <a:cubicBezTo>
                    <a:pt x="89" y="88"/>
                    <a:pt x="112" y="64"/>
                    <a:pt x="112" y="36"/>
                  </a:cubicBezTo>
                  <a:cubicBezTo>
                    <a:pt x="112" y="8"/>
                    <a:pt x="112" y="8"/>
                    <a:pt x="112" y="8"/>
                  </a:cubicBezTo>
                  <a:cubicBezTo>
                    <a:pt x="120" y="8"/>
                    <a:pt x="120" y="8"/>
                    <a:pt x="120" y="8"/>
                  </a:cubicBezTo>
                  <a:cubicBezTo>
                    <a:pt x="120" y="0"/>
                    <a:pt x="120" y="0"/>
                    <a:pt x="120" y="0"/>
                  </a:cubicBezTo>
                  <a:cubicBezTo>
                    <a:pt x="96" y="0"/>
                    <a:pt x="96" y="0"/>
                    <a:pt x="96" y="0"/>
                  </a:cubicBezTo>
                  <a:cubicBezTo>
                    <a:pt x="96" y="8"/>
                    <a:pt x="96" y="8"/>
                    <a:pt x="96" y="8"/>
                  </a:cubicBezTo>
                  <a:cubicBezTo>
                    <a:pt x="104" y="8"/>
                    <a:pt x="104" y="8"/>
                    <a:pt x="104" y="8"/>
                  </a:cubicBezTo>
                  <a:cubicBezTo>
                    <a:pt x="104" y="36"/>
                    <a:pt x="104" y="36"/>
                    <a:pt x="104" y="36"/>
                  </a:cubicBezTo>
                  <a:cubicBezTo>
                    <a:pt x="104" y="60"/>
                    <a:pt x="84" y="80"/>
                    <a:pt x="60" y="80"/>
                  </a:cubicBezTo>
                  <a:cubicBezTo>
                    <a:pt x="36" y="80"/>
                    <a:pt x="16" y="60"/>
                    <a:pt x="16" y="36"/>
                  </a:cubicBezTo>
                  <a:cubicBezTo>
                    <a:pt x="16" y="8"/>
                    <a:pt x="16" y="8"/>
                    <a:pt x="16" y="8"/>
                  </a:cubicBezTo>
                  <a:cubicBezTo>
                    <a:pt x="24" y="8"/>
                    <a:pt x="24" y="8"/>
                    <a:pt x="24" y="8"/>
                  </a:cubicBezTo>
                  <a:cubicBezTo>
                    <a:pt x="24" y="0"/>
                    <a:pt x="24" y="0"/>
                    <a:pt x="24" y="0"/>
                  </a:cubicBezTo>
                  <a:cubicBezTo>
                    <a:pt x="0" y="0"/>
                    <a:pt x="0" y="0"/>
                    <a:pt x="0" y="0"/>
                  </a:cubicBezTo>
                  <a:cubicBezTo>
                    <a:pt x="0" y="8"/>
                    <a:pt x="0" y="8"/>
                    <a:pt x="0" y="8"/>
                  </a:cubicBezTo>
                  <a:cubicBezTo>
                    <a:pt x="8" y="8"/>
                    <a:pt x="8" y="8"/>
                    <a:pt x="8" y="8"/>
                  </a:cubicBezTo>
                  <a:lnTo>
                    <a:pt x="8" y="36"/>
                  </a:lnTo>
                  <a:close/>
                </a:path>
              </a:pathLst>
            </a:custGeom>
            <a:solidFill>
              <a:srgbClr val="465B47"/>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grpSp>
      <p:grpSp>
        <p:nvGrpSpPr>
          <p:cNvPr id="220" name="组合 219"/>
          <p:cNvGrpSpPr/>
          <p:nvPr/>
        </p:nvGrpSpPr>
        <p:grpSpPr>
          <a:xfrm>
            <a:off x="7443043" y="3922713"/>
            <a:ext cx="412750" cy="484187"/>
            <a:chOff x="7199313" y="3922713"/>
            <a:chExt cx="412750" cy="484187"/>
          </a:xfrm>
        </p:grpSpPr>
        <p:sp>
          <p:nvSpPr>
            <p:cNvPr id="197" name="Freeform 84"/>
            <p:cNvSpPr>
              <a:spLocks noEditPoints="1"/>
            </p:cNvSpPr>
            <p:nvPr/>
          </p:nvSpPr>
          <p:spPr bwMode="auto">
            <a:xfrm>
              <a:off x="7199313" y="4084638"/>
              <a:ext cx="412750" cy="303213"/>
            </a:xfrm>
            <a:custGeom>
              <a:gdLst>
                <a:gd fmla="*/ 151 w 184" name="T0"/>
                <a:gd fmla="*/ 64 h 136" name="T1"/>
                <a:gd fmla="*/ 184 w 184" name="T2"/>
                <a:gd fmla="*/ 64 h 136" name="T3"/>
                <a:gd fmla="*/ 184 w 184" name="T4"/>
                <a:gd fmla="*/ 0 h 136" name="T5"/>
                <a:gd fmla="*/ 152 w 184" name="T6"/>
                <a:gd fmla="*/ 0 h 136" name="T7"/>
                <a:gd fmla="*/ 144 w 184" name="T8"/>
                <a:gd fmla="*/ 0 h 136" name="T9"/>
                <a:gd fmla="*/ 0 w 184" name="T10"/>
                <a:gd fmla="*/ 0 h 136" name="T11"/>
                <a:gd fmla="*/ 0 w 184" name="T12"/>
                <a:gd fmla="*/ 60 h 136" name="T13"/>
                <a:gd fmla="*/ 76 w 184" name="T14"/>
                <a:gd fmla="*/ 136 h 136" name="T15"/>
                <a:gd fmla="*/ 151 w 184" name="T16"/>
                <a:gd fmla="*/ 64 h 136" name="T17"/>
                <a:gd fmla="*/ 152 w 184" name="T18"/>
                <a:gd fmla="*/ 8 h 136" name="T19"/>
                <a:gd fmla="*/ 176 w 184" name="T20"/>
                <a:gd fmla="*/ 8 h 136" name="T21"/>
                <a:gd fmla="*/ 176 w 184" name="T22"/>
                <a:gd fmla="*/ 56 h 136" name="T23"/>
                <a:gd fmla="*/ 152 w 184" name="T24"/>
                <a:gd fmla="*/ 56 h 136" name="T25"/>
                <a:gd fmla="*/ 152 w 184" name="T26"/>
                <a:gd fmla="*/ 8 h 136" name="T27"/>
                <a:gd fmla="*/ 76 w 184" name="T28"/>
                <a:gd fmla="*/ 128 h 136" name="T29"/>
                <a:gd fmla="*/ 8 w 184" name="T30"/>
                <a:gd fmla="*/ 60 h 136" name="T31"/>
                <a:gd fmla="*/ 8 w 184" name="T32"/>
                <a:gd fmla="*/ 8 h 136" name="T33"/>
                <a:gd fmla="*/ 144 w 184" name="T34"/>
                <a:gd fmla="*/ 8 h 136" name="T35"/>
                <a:gd fmla="*/ 144 w 184" name="T36"/>
                <a:gd fmla="*/ 60 h 136" name="T37"/>
                <a:gd fmla="*/ 76 w 184" name="T38"/>
                <a:gd fmla="*/ 128 h 136" name="T3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b="b" l="0" r="r" t="0"/>
              <a:pathLst>
                <a:path h="136" w="184">
                  <a:moveTo>
                    <a:pt x="151" y="64"/>
                  </a:moveTo>
                  <a:cubicBezTo>
                    <a:pt x="184" y="64"/>
                    <a:pt x="184" y="64"/>
                    <a:pt x="184" y="64"/>
                  </a:cubicBezTo>
                  <a:cubicBezTo>
                    <a:pt x="184" y="0"/>
                    <a:pt x="184" y="0"/>
                    <a:pt x="184" y="0"/>
                  </a:cubicBezTo>
                  <a:cubicBezTo>
                    <a:pt x="152" y="0"/>
                    <a:pt x="152" y="0"/>
                    <a:pt x="152" y="0"/>
                  </a:cubicBezTo>
                  <a:cubicBezTo>
                    <a:pt x="144" y="0"/>
                    <a:pt x="144" y="0"/>
                    <a:pt x="144" y="0"/>
                  </a:cubicBezTo>
                  <a:cubicBezTo>
                    <a:pt x="0" y="0"/>
                    <a:pt x="0" y="0"/>
                    <a:pt x="0" y="0"/>
                  </a:cubicBezTo>
                  <a:cubicBezTo>
                    <a:pt x="0" y="60"/>
                    <a:pt x="0" y="60"/>
                    <a:pt x="0" y="60"/>
                  </a:cubicBezTo>
                  <a:cubicBezTo>
                    <a:pt x="0" y="102"/>
                    <a:pt x="34" y="136"/>
                    <a:pt x="76" y="136"/>
                  </a:cubicBezTo>
                  <a:cubicBezTo>
                    <a:pt x="116" y="136"/>
                    <a:pt x="149" y="104"/>
                    <a:pt x="151" y="64"/>
                  </a:cubicBezTo>
                  <a:close/>
                  <a:moveTo>
                    <a:pt x="152" y="8"/>
                  </a:moveTo>
                  <a:cubicBezTo>
                    <a:pt x="176" y="8"/>
                    <a:pt x="176" y="8"/>
                    <a:pt x="176" y="8"/>
                  </a:cubicBezTo>
                  <a:cubicBezTo>
                    <a:pt x="176" y="56"/>
                    <a:pt x="176" y="56"/>
                    <a:pt x="176" y="56"/>
                  </a:cubicBezTo>
                  <a:cubicBezTo>
                    <a:pt x="152" y="56"/>
                    <a:pt x="152" y="56"/>
                    <a:pt x="152" y="56"/>
                  </a:cubicBezTo>
                  <a:lnTo>
                    <a:pt x="152" y="8"/>
                  </a:lnTo>
                  <a:close/>
                  <a:moveTo>
                    <a:pt x="76" y="128"/>
                  </a:moveTo>
                  <a:cubicBezTo>
                    <a:pt x="38" y="128"/>
                    <a:pt x="8" y="97"/>
                    <a:pt x="8" y="60"/>
                  </a:cubicBezTo>
                  <a:cubicBezTo>
                    <a:pt x="8" y="8"/>
                    <a:pt x="8" y="8"/>
                    <a:pt x="8" y="8"/>
                  </a:cubicBezTo>
                  <a:cubicBezTo>
                    <a:pt x="144" y="8"/>
                    <a:pt x="144" y="8"/>
                    <a:pt x="144" y="8"/>
                  </a:cubicBezTo>
                  <a:cubicBezTo>
                    <a:pt x="144" y="60"/>
                    <a:pt x="144" y="60"/>
                    <a:pt x="144" y="60"/>
                  </a:cubicBezTo>
                  <a:cubicBezTo>
                    <a:pt x="144" y="97"/>
                    <a:pt x="113" y="128"/>
                    <a:pt x="76" y="128"/>
                  </a:cubicBezTo>
                  <a:close/>
                </a:path>
              </a:pathLst>
            </a:custGeom>
            <a:solidFill>
              <a:srgbClr val="465B47"/>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98" name="Freeform 85"/>
            <p:cNvSpPr/>
            <p:nvPr/>
          </p:nvSpPr>
          <p:spPr bwMode="auto">
            <a:xfrm>
              <a:off x="7199313" y="4387850"/>
              <a:ext cx="341313" cy="19050"/>
            </a:xfrm>
            <a:custGeom>
              <a:gdLst>
                <a:gd fmla="*/ 0 w 215" name="T0"/>
                <a:gd fmla="*/ 12 h 12" name="T1"/>
                <a:gd fmla="*/ 215 w 215" name="T2"/>
                <a:gd fmla="*/ 12 h 12" name="T3"/>
                <a:gd fmla="*/ 215 w 215" name="T4"/>
                <a:gd fmla="*/ 0 h 12" name="T5"/>
                <a:gd fmla="*/ 108 w 215" name="T6"/>
                <a:gd fmla="*/ 0 h 12" name="T7"/>
                <a:gd fmla="*/ 0 w 215" name="T8"/>
                <a:gd fmla="*/ 0 h 12" name="T9"/>
                <a:gd fmla="*/ 0 w 215" name="T10"/>
                <a:gd fmla="*/ 12 h 12" name="T11"/>
              </a:gdLst>
              <a:cxnLst>
                <a:cxn ang="0">
                  <a:pos x="T0" y="T1"/>
                </a:cxn>
                <a:cxn ang="0">
                  <a:pos x="T2" y="T3"/>
                </a:cxn>
                <a:cxn ang="0">
                  <a:pos x="T4" y="T5"/>
                </a:cxn>
                <a:cxn ang="0">
                  <a:pos x="T6" y="T7"/>
                </a:cxn>
                <a:cxn ang="0">
                  <a:pos x="T8" y="T9"/>
                </a:cxn>
                <a:cxn ang="0">
                  <a:pos x="T10" y="T11"/>
                </a:cxn>
              </a:cxnLst>
              <a:rect b="b" l="0" r="r" t="0"/>
              <a:pathLst>
                <a:path h="12" w="215">
                  <a:moveTo>
                    <a:pt x="0" y="12"/>
                  </a:moveTo>
                  <a:lnTo>
                    <a:pt x="215" y="12"/>
                  </a:lnTo>
                  <a:lnTo>
                    <a:pt x="215" y="0"/>
                  </a:lnTo>
                  <a:lnTo>
                    <a:pt x="108" y="0"/>
                  </a:lnTo>
                  <a:lnTo>
                    <a:pt x="0" y="0"/>
                  </a:lnTo>
                  <a:lnTo>
                    <a:pt x="0" y="12"/>
                  </a:lnTo>
                  <a:close/>
                </a:path>
              </a:pathLst>
            </a:custGeom>
            <a:solidFill>
              <a:srgbClr val="465B47"/>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99" name="Rectangle 86"/>
            <p:cNvSpPr>
              <a:spLocks noChangeArrowheads="1"/>
            </p:cNvSpPr>
            <p:nvPr/>
          </p:nvSpPr>
          <p:spPr bwMode="auto">
            <a:xfrm>
              <a:off x="7289800" y="3949700"/>
              <a:ext cx="17463" cy="80963"/>
            </a:xfrm>
            <a:prstGeom prst="rect">
              <a:avLst/>
            </a:prstGeom>
            <a:solidFill>
              <a:srgbClr val="465B47"/>
            </a:solidFill>
            <a:ln>
              <a:noFill/>
            </a:ln>
            <a:extLst>
              <a:ext uri="{91240B29-F687-4F45-9708-019B960494DF}">
                <a14:hiddenLine w="9525">
                  <a:solidFill>
                    <a:srgbClr val="000000"/>
                  </a:solidFill>
                  <a:miter lim="800000"/>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00" name="Rectangle 87"/>
            <p:cNvSpPr>
              <a:spLocks noChangeArrowheads="1"/>
            </p:cNvSpPr>
            <p:nvPr/>
          </p:nvSpPr>
          <p:spPr bwMode="auto">
            <a:xfrm>
              <a:off x="7432675" y="3949700"/>
              <a:ext cx="17463" cy="80963"/>
            </a:xfrm>
            <a:prstGeom prst="rect">
              <a:avLst/>
            </a:prstGeom>
            <a:solidFill>
              <a:srgbClr val="465B47"/>
            </a:solidFill>
            <a:ln>
              <a:noFill/>
            </a:ln>
            <a:extLst>
              <a:ext uri="{91240B29-F687-4F45-9708-019B960494DF}">
                <a14:hiddenLine w="9525">
                  <a:solidFill>
                    <a:srgbClr val="000000"/>
                  </a:solidFill>
                  <a:miter lim="800000"/>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01" name="Rectangle 88"/>
            <p:cNvSpPr>
              <a:spLocks noChangeArrowheads="1"/>
            </p:cNvSpPr>
            <p:nvPr/>
          </p:nvSpPr>
          <p:spPr bwMode="auto">
            <a:xfrm>
              <a:off x="7361238" y="3922713"/>
              <a:ext cx="17463" cy="107950"/>
            </a:xfrm>
            <a:prstGeom prst="rect">
              <a:avLst/>
            </a:prstGeom>
            <a:solidFill>
              <a:srgbClr val="465B47"/>
            </a:solidFill>
            <a:ln>
              <a:noFill/>
            </a:ln>
            <a:extLst>
              <a:ext uri="{91240B29-F687-4F45-9708-019B960494DF}">
                <a14:hiddenLine w="9525">
                  <a:solidFill>
                    <a:srgbClr val="000000"/>
                  </a:solidFill>
                  <a:miter lim="800000"/>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grpSp>
    </p:spTree>
    <p:extLst>
      <p:ext uri="{BB962C8B-B14F-4D97-AF65-F5344CB8AC3E}">
        <p14:creationId val="1350049"/>
      </p:ext>
    </p:extLst>
  </p:cSld>
  <p:clrMapOvr>
    <a:masterClrMapping/>
  </p:clrMapOvr>
  <p:transition spd="med">
    <p:fade/>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22" presetSubtype="8">
                                  <p:stCondLst>
                                    <p:cond delay="0"/>
                                  </p:stCondLst>
                                  <p:childTnLst>
                                    <p:set>
                                      <p:cBhvr>
                                        <p:cTn dur="1" fill="hold" id="6">
                                          <p:stCondLst>
                                            <p:cond delay="0"/>
                                          </p:stCondLst>
                                        </p:cTn>
                                        <p:tgtEl>
                                          <p:spTgt spid="194"/>
                                        </p:tgtEl>
                                        <p:attrNameLst>
                                          <p:attrName>style.visibility</p:attrName>
                                        </p:attrNameLst>
                                      </p:cBhvr>
                                      <p:to>
                                        <p:strVal val="visible"/>
                                      </p:to>
                                    </p:set>
                                    <p:animEffect filter="wipe(left)" transition="in">
                                      <p:cBhvr>
                                        <p:cTn dur="500" id="7"/>
                                        <p:tgtEl>
                                          <p:spTgt spid="194"/>
                                        </p:tgtEl>
                                      </p:cBhvr>
                                    </p:animEffect>
                                  </p:childTnLst>
                                </p:cTn>
                              </p:par>
                            </p:childTnLst>
                          </p:cTn>
                        </p:par>
                        <p:par>
                          <p:cTn fill="hold" id="8" nodeType="afterGroup">
                            <p:stCondLst>
                              <p:cond delay="500"/>
                            </p:stCondLst>
                            <p:childTnLst>
                              <p:par>
                                <p:cTn decel="42000" fill="hold" grpId="0" id="9" nodeType="afterEffect" presetClass="entr" presetID="2" presetSubtype="8">
                                  <p:stCondLst>
                                    <p:cond delay="0"/>
                                  </p:stCondLst>
                                  <p:childTnLst>
                                    <p:set>
                                      <p:cBhvr>
                                        <p:cTn dur="1" fill="hold" id="10">
                                          <p:stCondLst>
                                            <p:cond delay="0"/>
                                          </p:stCondLst>
                                        </p:cTn>
                                        <p:tgtEl>
                                          <p:spTgt spid="195"/>
                                        </p:tgtEl>
                                        <p:attrNameLst>
                                          <p:attrName>style.visibility</p:attrName>
                                        </p:attrNameLst>
                                      </p:cBhvr>
                                      <p:to>
                                        <p:strVal val="visible"/>
                                      </p:to>
                                    </p:set>
                                    <p:anim calcmode="lin" valueType="num">
                                      <p:cBhvr additive="base">
                                        <p:cTn dur="500" fill="hold" id="11"/>
                                        <p:tgtEl>
                                          <p:spTgt spid="195"/>
                                        </p:tgtEl>
                                        <p:attrNameLst>
                                          <p:attrName>ppt_x</p:attrName>
                                        </p:attrNameLst>
                                      </p:cBhvr>
                                      <p:tavLst>
                                        <p:tav tm="0">
                                          <p:val>
                                            <p:strVal val="0-#ppt_w/2"/>
                                          </p:val>
                                        </p:tav>
                                        <p:tav tm="100000">
                                          <p:val>
                                            <p:strVal val="#ppt_x"/>
                                          </p:val>
                                        </p:tav>
                                      </p:tavLst>
                                    </p:anim>
                                    <p:anim calcmode="lin" valueType="num">
                                      <p:cBhvr additive="base">
                                        <p:cTn dur="500" fill="hold" id="12"/>
                                        <p:tgtEl>
                                          <p:spTgt spid="195"/>
                                        </p:tgtEl>
                                        <p:attrNameLst>
                                          <p:attrName>ppt_y</p:attrName>
                                        </p:attrNameLst>
                                      </p:cBhvr>
                                      <p:tavLst>
                                        <p:tav tm="0">
                                          <p:val>
                                            <p:strVal val="#ppt_y"/>
                                          </p:val>
                                        </p:tav>
                                        <p:tav tm="100000">
                                          <p:val>
                                            <p:strVal val="#ppt_y"/>
                                          </p:val>
                                        </p:tav>
                                      </p:tavLst>
                                    </p:anim>
                                  </p:childTnLst>
                                </p:cTn>
                              </p:par>
                            </p:childTnLst>
                          </p:cTn>
                        </p:par>
                        <p:par>
                          <p:cTn fill="hold" id="13" nodeType="afterGroup">
                            <p:stCondLst>
                              <p:cond delay="1000"/>
                            </p:stCondLst>
                            <p:childTnLst>
                              <p:par>
                                <p:cTn fill="hold" id="14" nodeType="afterEffect" presetClass="entr" presetID="10" presetSubtype="0">
                                  <p:stCondLst>
                                    <p:cond delay="0"/>
                                  </p:stCondLst>
                                  <p:childTnLst>
                                    <p:set>
                                      <p:cBhvr>
                                        <p:cTn dur="1" fill="hold" id="15">
                                          <p:stCondLst>
                                            <p:cond delay="0"/>
                                          </p:stCondLst>
                                        </p:cTn>
                                        <p:tgtEl>
                                          <p:spTgt spid="202"/>
                                        </p:tgtEl>
                                        <p:attrNameLst>
                                          <p:attrName>style.visibility</p:attrName>
                                        </p:attrNameLst>
                                      </p:cBhvr>
                                      <p:to>
                                        <p:strVal val="visible"/>
                                      </p:to>
                                    </p:set>
                                    <p:animEffect filter="fade" transition="in">
                                      <p:cBhvr>
                                        <p:cTn dur="500" id="16"/>
                                        <p:tgtEl>
                                          <p:spTgt spid="202"/>
                                        </p:tgtEl>
                                      </p:cBhvr>
                                    </p:animEffect>
                                  </p:childTnLst>
                                </p:cTn>
                              </p:par>
                              <p:par>
                                <p:cTn fill="hold" id="17" nodeType="withEffect" presetClass="entr" presetID="10" presetSubtype="0">
                                  <p:stCondLst>
                                    <p:cond delay="0"/>
                                  </p:stCondLst>
                                  <p:childTnLst>
                                    <p:set>
                                      <p:cBhvr>
                                        <p:cTn dur="1" fill="hold" id="18">
                                          <p:stCondLst>
                                            <p:cond delay="0"/>
                                          </p:stCondLst>
                                        </p:cTn>
                                        <p:tgtEl>
                                          <p:spTgt spid="206"/>
                                        </p:tgtEl>
                                        <p:attrNameLst>
                                          <p:attrName>style.visibility</p:attrName>
                                        </p:attrNameLst>
                                      </p:cBhvr>
                                      <p:to>
                                        <p:strVal val="visible"/>
                                      </p:to>
                                    </p:set>
                                    <p:animEffect filter="fade" transition="in">
                                      <p:cBhvr>
                                        <p:cTn dur="500" id="19"/>
                                        <p:tgtEl>
                                          <p:spTgt spid="206"/>
                                        </p:tgtEl>
                                      </p:cBhvr>
                                    </p:animEffect>
                                  </p:childTnLst>
                                </p:cTn>
                              </p:par>
                              <p:par>
                                <p:cTn fill="hold" id="20" nodeType="withEffect" presetClass="entr" presetID="10" presetSubtype="0">
                                  <p:stCondLst>
                                    <p:cond delay="0"/>
                                  </p:stCondLst>
                                  <p:childTnLst>
                                    <p:set>
                                      <p:cBhvr>
                                        <p:cTn dur="1" fill="hold" id="21">
                                          <p:stCondLst>
                                            <p:cond delay="0"/>
                                          </p:stCondLst>
                                        </p:cTn>
                                        <p:tgtEl>
                                          <p:spTgt spid="209"/>
                                        </p:tgtEl>
                                        <p:attrNameLst>
                                          <p:attrName>style.visibility</p:attrName>
                                        </p:attrNameLst>
                                      </p:cBhvr>
                                      <p:to>
                                        <p:strVal val="visible"/>
                                      </p:to>
                                    </p:set>
                                    <p:animEffect filter="fade" transition="in">
                                      <p:cBhvr>
                                        <p:cTn dur="500" id="22"/>
                                        <p:tgtEl>
                                          <p:spTgt spid="209"/>
                                        </p:tgtEl>
                                      </p:cBhvr>
                                    </p:animEffect>
                                  </p:childTnLst>
                                </p:cTn>
                              </p:par>
                              <p:par>
                                <p:cTn fill="hold" grpId="0" id="23" nodeType="withEffect" presetClass="entr" presetID="10" presetSubtype="0">
                                  <p:stCondLst>
                                    <p:cond delay="0"/>
                                  </p:stCondLst>
                                  <p:childTnLst>
                                    <p:set>
                                      <p:cBhvr>
                                        <p:cTn dur="1" fill="hold" id="24">
                                          <p:stCondLst>
                                            <p:cond delay="0"/>
                                          </p:stCondLst>
                                        </p:cTn>
                                        <p:tgtEl>
                                          <p:spTgt spid="17"/>
                                        </p:tgtEl>
                                        <p:attrNameLst>
                                          <p:attrName>style.visibility</p:attrName>
                                        </p:attrNameLst>
                                      </p:cBhvr>
                                      <p:to>
                                        <p:strVal val="visible"/>
                                      </p:to>
                                    </p:set>
                                    <p:animEffect filter="fade" transition="in">
                                      <p:cBhvr>
                                        <p:cTn dur="500" id="25"/>
                                        <p:tgtEl>
                                          <p:spTgt spid="17"/>
                                        </p:tgtEl>
                                      </p:cBhvr>
                                    </p:animEffect>
                                  </p:childTnLst>
                                </p:cTn>
                              </p:par>
                              <p:par>
                                <p:cTn fill="hold" grpId="0" id="26" nodeType="withEffect" presetClass="entr" presetID="10" presetSubtype="0">
                                  <p:stCondLst>
                                    <p:cond delay="0"/>
                                  </p:stCondLst>
                                  <p:childTnLst>
                                    <p:set>
                                      <p:cBhvr>
                                        <p:cTn dur="1" fill="hold" id="27">
                                          <p:stCondLst>
                                            <p:cond delay="0"/>
                                          </p:stCondLst>
                                        </p:cTn>
                                        <p:tgtEl>
                                          <p:spTgt spid="18"/>
                                        </p:tgtEl>
                                        <p:attrNameLst>
                                          <p:attrName>style.visibility</p:attrName>
                                        </p:attrNameLst>
                                      </p:cBhvr>
                                      <p:to>
                                        <p:strVal val="visible"/>
                                      </p:to>
                                    </p:set>
                                    <p:animEffect filter="fade" transition="in">
                                      <p:cBhvr>
                                        <p:cTn dur="500" id="28"/>
                                        <p:tgtEl>
                                          <p:spTgt spid="18"/>
                                        </p:tgtEl>
                                      </p:cBhvr>
                                    </p:animEffect>
                                  </p:childTnLst>
                                </p:cTn>
                              </p:par>
                              <p:par>
                                <p:cTn fill="hold" grpId="0" id="29" nodeType="withEffect" presetClass="entr" presetID="10" presetSubtype="0">
                                  <p:stCondLst>
                                    <p:cond delay="0"/>
                                  </p:stCondLst>
                                  <p:childTnLst>
                                    <p:set>
                                      <p:cBhvr>
                                        <p:cTn dur="1" fill="hold" id="30">
                                          <p:stCondLst>
                                            <p:cond delay="0"/>
                                          </p:stCondLst>
                                        </p:cTn>
                                        <p:tgtEl>
                                          <p:spTgt spid="38"/>
                                        </p:tgtEl>
                                        <p:attrNameLst>
                                          <p:attrName>style.visibility</p:attrName>
                                        </p:attrNameLst>
                                      </p:cBhvr>
                                      <p:to>
                                        <p:strVal val="visible"/>
                                      </p:to>
                                    </p:set>
                                    <p:animEffect filter="fade" transition="in">
                                      <p:cBhvr>
                                        <p:cTn dur="500" id="31"/>
                                        <p:tgtEl>
                                          <p:spTgt spid="38"/>
                                        </p:tgtEl>
                                      </p:cBhvr>
                                    </p:animEffect>
                                  </p:childTnLst>
                                </p:cTn>
                              </p:par>
                              <p:par>
                                <p:cTn fill="hold" id="32" nodeType="withEffect" presetClass="entr" presetID="10" presetSubtype="0">
                                  <p:stCondLst>
                                    <p:cond delay="0"/>
                                  </p:stCondLst>
                                  <p:childTnLst>
                                    <p:set>
                                      <p:cBhvr>
                                        <p:cTn dur="1" fill="hold" id="33">
                                          <p:stCondLst>
                                            <p:cond delay="0"/>
                                          </p:stCondLst>
                                        </p:cTn>
                                        <p:tgtEl>
                                          <p:spTgt spid="215"/>
                                        </p:tgtEl>
                                        <p:attrNameLst>
                                          <p:attrName>style.visibility</p:attrName>
                                        </p:attrNameLst>
                                      </p:cBhvr>
                                      <p:to>
                                        <p:strVal val="visible"/>
                                      </p:to>
                                    </p:set>
                                    <p:animEffect filter="fade" transition="in">
                                      <p:cBhvr>
                                        <p:cTn dur="500" id="34"/>
                                        <p:tgtEl>
                                          <p:spTgt spid="215"/>
                                        </p:tgtEl>
                                      </p:cBhvr>
                                    </p:animEffect>
                                  </p:childTnLst>
                                </p:cTn>
                              </p:par>
                              <p:par>
                                <p:cTn fill="hold" id="35" nodeType="withEffect" presetClass="entr" presetID="10" presetSubtype="0">
                                  <p:stCondLst>
                                    <p:cond delay="0"/>
                                  </p:stCondLst>
                                  <p:childTnLst>
                                    <p:set>
                                      <p:cBhvr>
                                        <p:cTn dur="1" fill="hold" id="36">
                                          <p:stCondLst>
                                            <p:cond delay="0"/>
                                          </p:stCondLst>
                                        </p:cTn>
                                        <p:tgtEl>
                                          <p:spTgt spid="216"/>
                                        </p:tgtEl>
                                        <p:attrNameLst>
                                          <p:attrName>style.visibility</p:attrName>
                                        </p:attrNameLst>
                                      </p:cBhvr>
                                      <p:to>
                                        <p:strVal val="visible"/>
                                      </p:to>
                                    </p:set>
                                    <p:animEffect filter="fade" transition="in">
                                      <p:cBhvr>
                                        <p:cTn dur="500" id="37"/>
                                        <p:tgtEl>
                                          <p:spTgt spid="216"/>
                                        </p:tgtEl>
                                      </p:cBhvr>
                                    </p:animEffect>
                                  </p:childTnLst>
                                </p:cTn>
                              </p:par>
                              <p:par>
                                <p:cTn fill="hold" grpId="0" id="38" nodeType="withEffect" presetClass="entr" presetID="10" presetSubtype="0">
                                  <p:stCondLst>
                                    <p:cond delay="0"/>
                                  </p:stCondLst>
                                  <p:childTnLst>
                                    <p:set>
                                      <p:cBhvr>
                                        <p:cTn dur="1" fill="hold" id="39">
                                          <p:stCondLst>
                                            <p:cond delay="0"/>
                                          </p:stCondLst>
                                        </p:cTn>
                                        <p:tgtEl>
                                          <p:spTgt spid="44"/>
                                        </p:tgtEl>
                                        <p:attrNameLst>
                                          <p:attrName>style.visibility</p:attrName>
                                        </p:attrNameLst>
                                      </p:cBhvr>
                                      <p:to>
                                        <p:strVal val="visible"/>
                                      </p:to>
                                    </p:set>
                                    <p:animEffect filter="fade" transition="in">
                                      <p:cBhvr>
                                        <p:cTn dur="500" id="40"/>
                                        <p:tgtEl>
                                          <p:spTgt spid="44"/>
                                        </p:tgtEl>
                                      </p:cBhvr>
                                    </p:animEffect>
                                  </p:childTnLst>
                                </p:cTn>
                              </p:par>
                              <p:par>
                                <p:cTn fill="hold" id="41" nodeType="withEffect" presetClass="entr" presetID="10" presetSubtype="0">
                                  <p:stCondLst>
                                    <p:cond delay="0"/>
                                  </p:stCondLst>
                                  <p:childTnLst>
                                    <p:set>
                                      <p:cBhvr>
                                        <p:cTn dur="1" fill="hold" id="42">
                                          <p:stCondLst>
                                            <p:cond delay="0"/>
                                          </p:stCondLst>
                                        </p:cTn>
                                        <p:tgtEl>
                                          <p:spTgt spid="203"/>
                                        </p:tgtEl>
                                        <p:attrNameLst>
                                          <p:attrName>style.visibility</p:attrName>
                                        </p:attrNameLst>
                                      </p:cBhvr>
                                      <p:to>
                                        <p:strVal val="visible"/>
                                      </p:to>
                                    </p:set>
                                    <p:animEffect filter="fade" transition="in">
                                      <p:cBhvr>
                                        <p:cTn dur="500" id="43"/>
                                        <p:tgtEl>
                                          <p:spTgt spid="203"/>
                                        </p:tgtEl>
                                      </p:cBhvr>
                                    </p:animEffect>
                                  </p:childTnLst>
                                </p:cTn>
                              </p:par>
                              <p:par>
                                <p:cTn fill="hold" id="44" nodeType="withEffect" presetClass="entr" presetID="10" presetSubtype="0">
                                  <p:stCondLst>
                                    <p:cond delay="0"/>
                                  </p:stCondLst>
                                  <p:childTnLst>
                                    <p:set>
                                      <p:cBhvr>
                                        <p:cTn dur="1" fill="hold" id="45">
                                          <p:stCondLst>
                                            <p:cond delay="0"/>
                                          </p:stCondLst>
                                        </p:cTn>
                                        <p:tgtEl>
                                          <p:spTgt spid="207"/>
                                        </p:tgtEl>
                                        <p:attrNameLst>
                                          <p:attrName>style.visibility</p:attrName>
                                        </p:attrNameLst>
                                      </p:cBhvr>
                                      <p:to>
                                        <p:strVal val="visible"/>
                                      </p:to>
                                    </p:set>
                                    <p:animEffect filter="fade" transition="in">
                                      <p:cBhvr>
                                        <p:cTn dur="500" id="46"/>
                                        <p:tgtEl>
                                          <p:spTgt spid="207"/>
                                        </p:tgtEl>
                                      </p:cBhvr>
                                    </p:animEffect>
                                  </p:childTnLst>
                                </p:cTn>
                              </p:par>
                              <p:par>
                                <p:cTn fill="hold" grpId="0" id="47" nodeType="withEffect" presetClass="entr" presetID="10" presetSubtype="0">
                                  <p:stCondLst>
                                    <p:cond delay="0"/>
                                  </p:stCondLst>
                                  <p:childTnLst>
                                    <p:set>
                                      <p:cBhvr>
                                        <p:cTn dur="1" fill="hold" id="48">
                                          <p:stCondLst>
                                            <p:cond delay="0"/>
                                          </p:stCondLst>
                                        </p:cTn>
                                        <p:tgtEl>
                                          <p:spTgt spid="80"/>
                                        </p:tgtEl>
                                        <p:attrNameLst>
                                          <p:attrName>style.visibility</p:attrName>
                                        </p:attrNameLst>
                                      </p:cBhvr>
                                      <p:to>
                                        <p:strVal val="visible"/>
                                      </p:to>
                                    </p:set>
                                    <p:animEffect filter="fade" transition="in">
                                      <p:cBhvr>
                                        <p:cTn dur="500" id="49"/>
                                        <p:tgtEl>
                                          <p:spTgt spid="80"/>
                                        </p:tgtEl>
                                      </p:cBhvr>
                                    </p:animEffect>
                                  </p:childTnLst>
                                </p:cTn>
                              </p:par>
                              <p:par>
                                <p:cTn fill="hold" id="50" nodeType="withEffect" presetClass="entr" presetID="10" presetSubtype="0">
                                  <p:stCondLst>
                                    <p:cond delay="0"/>
                                  </p:stCondLst>
                                  <p:childTnLst>
                                    <p:set>
                                      <p:cBhvr>
                                        <p:cTn dur="1" fill="hold" id="51">
                                          <p:stCondLst>
                                            <p:cond delay="0"/>
                                          </p:stCondLst>
                                        </p:cTn>
                                        <p:tgtEl>
                                          <p:spTgt spid="212"/>
                                        </p:tgtEl>
                                        <p:attrNameLst>
                                          <p:attrName>style.visibility</p:attrName>
                                        </p:attrNameLst>
                                      </p:cBhvr>
                                      <p:to>
                                        <p:strVal val="visible"/>
                                      </p:to>
                                    </p:set>
                                    <p:animEffect filter="fade" transition="in">
                                      <p:cBhvr>
                                        <p:cTn dur="500" id="52"/>
                                        <p:tgtEl>
                                          <p:spTgt spid="212"/>
                                        </p:tgtEl>
                                      </p:cBhvr>
                                    </p:animEffect>
                                  </p:childTnLst>
                                </p:cTn>
                              </p:par>
                              <p:par>
                                <p:cTn fill="hold" id="53" nodeType="withEffect" presetClass="entr" presetID="10" presetSubtype="0">
                                  <p:stCondLst>
                                    <p:cond delay="0"/>
                                  </p:stCondLst>
                                  <p:childTnLst>
                                    <p:set>
                                      <p:cBhvr>
                                        <p:cTn dur="1" fill="hold" id="54">
                                          <p:stCondLst>
                                            <p:cond delay="0"/>
                                          </p:stCondLst>
                                        </p:cTn>
                                        <p:tgtEl>
                                          <p:spTgt spid="210"/>
                                        </p:tgtEl>
                                        <p:attrNameLst>
                                          <p:attrName>style.visibility</p:attrName>
                                        </p:attrNameLst>
                                      </p:cBhvr>
                                      <p:to>
                                        <p:strVal val="visible"/>
                                      </p:to>
                                    </p:set>
                                    <p:animEffect filter="fade" transition="in">
                                      <p:cBhvr>
                                        <p:cTn dur="500" id="55"/>
                                        <p:tgtEl>
                                          <p:spTgt spid="210"/>
                                        </p:tgtEl>
                                      </p:cBhvr>
                                    </p:animEffect>
                                  </p:childTnLst>
                                </p:cTn>
                              </p:par>
                              <p:par>
                                <p:cTn fill="hold" id="56" nodeType="withEffect" presetClass="entr" presetID="10" presetSubtype="0">
                                  <p:stCondLst>
                                    <p:cond delay="0"/>
                                  </p:stCondLst>
                                  <p:childTnLst>
                                    <p:set>
                                      <p:cBhvr>
                                        <p:cTn dur="1" fill="hold" id="57">
                                          <p:stCondLst>
                                            <p:cond delay="0"/>
                                          </p:stCondLst>
                                        </p:cTn>
                                        <p:tgtEl>
                                          <p:spTgt spid="217"/>
                                        </p:tgtEl>
                                        <p:attrNameLst>
                                          <p:attrName>style.visibility</p:attrName>
                                        </p:attrNameLst>
                                      </p:cBhvr>
                                      <p:to>
                                        <p:strVal val="visible"/>
                                      </p:to>
                                    </p:set>
                                    <p:animEffect filter="fade" transition="in">
                                      <p:cBhvr>
                                        <p:cTn dur="500" id="58"/>
                                        <p:tgtEl>
                                          <p:spTgt spid="217"/>
                                        </p:tgtEl>
                                      </p:cBhvr>
                                    </p:animEffect>
                                  </p:childTnLst>
                                </p:cTn>
                              </p:par>
                              <p:par>
                                <p:cTn fill="hold" grpId="0" id="59" nodeType="withEffect" presetClass="entr" presetID="10" presetSubtype="0">
                                  <p:stCondLst>
                                    <p:cond delay="0"/>
                                  </p:stCondLst>
                                  <p:childTnLst>
                                    <p:set>
                                      <p:cBhvr>
                                        <p:cTn dur="1" fill="hold" id="60">
                                          <p:stCondLst>
                                            <p:cond delay="0"/>
                                          </p:stCondLst>
                                        </p:cTn>
                                        <p:tgtEl>
                                          <p:spTgt spid="92"/>
                                        </p:tgtEl>
                                        <p:attrNameLst>
                                          <p:attrName>style.visibility</p:attrName>
                                        </p:attrNameLst>
                                      </p:cBhvr>
                                      <p:to>
                                        <p:strVal val="visible"/>
                                      </p:to>
                                    </p:set>
                                    <p:animEffect filter="fade" transition="in">
                                      <p:cBhvr>
                                        <p:cTn dur="500" id="61"/>
                                        <p:tgtEl>
                                          <p:spTgt spid="92"/>
                                        </p:tgtEl>
                                      </p:cBhvr>
                                    </p:animEffect>
                                  </p:childTnLst>
                                </p:cTn>
                              </p:par>
                              <p:par>
                                <p:cTn fill="hold" id="62" nodeType="withEffect" presetClass="entr" presetID="10" presetSubtype="0">
                                  <p:stCondLst>
                                    <p:cond delay="0"/>
                                  </p:stCondLst>
                                  <p:childTnLst>
                                    <p:set>
                                      <p:cBhvr>
                                        <p:cTn dur="1" fill="hold" id="63">
                                          <p:stCondLst>
                                            <p:cond delay="0"/>
                                          </p:stCondLst>
                                        </p:cTn>
                                        <p:tgtEl>
                                          <p:spTgt spid="204"/>
                                        </p:tgtEl>
                                        <p:attrNameLst>
                                          <p:attrName>style.visibility</p:attrName>
                                        </p:attrNameLst>
                                      </p:cBhvr>
                                      <p:to>
                                        <p:strVal val="visible"/>
                                      </p:to>
                                    </p:set>
                                    <p:animEffect filter="fade" transition="in">
                                      <p:cBhvr>
                                        <p:cTn dur="500" id="64"/>
                                        <p:tgtEl>
                                          <p:spTgt spid="204"/>
                                        </p:tgtEl>
                                      </p:cBhvr>
                                    </p:animEffect>
                                  </p:childTnLst>
                                </p:cTn>
                              </p:par>
                              <p:par>
                                <p:cTn fill="hold" id="65" nodeType="withEffect" presetClass="entr" presetID="10" presetSubtype="0">
                                  <p:stCondLst>
                                    <p:cond delay="0"/>
                                  </p:stCondLst>
                                  <p:childTnLst>
                                    <p:set>
                                      <p:cBhvr>
                                        <p:cTn dur="1" fill="hold" id="66">
                                          <p:stCondLst>
                                            <p:cond delay="0"/>
                                          </p:stCondLst>
                                        </p:cTn>
                                        <p:tgtEl>
                                          <p:spTgt spid="208"/>
                                        </p:tgtEl>
                                        <p:attrNameLst>
                                          <p:attrName>style.visibility</p:attrName>
                                        </p:attrNameLst>
                                      </p:cBhvr>
                                      <p:to>
                                        <p:strVal val="visible"/>
                                      </p:to>
                                    </p:set>
                                    <p:animEffect filter="fade" transition="in">
                                      <p:cBhvr>
                                        <p:cTn dur="500" id="67"/>
                                        <p:tgtEl>
                                          <p:spTgt spid="208"/>
                                        </p:tgtEl>
                                      </p:cBhvr>
                                    </p:animEffect>
                                  </p:childTnLst>
                                </p:cTn>
                              </p:par>
                              <p:par>
                                <p:cTn fill="hold" grpId="0" id="68" nodeType="withEffect" presetClass="entr" presetID="10" presetSubtype="0">
                                  <p:stCondLst>
                                    <p:cond delay="0"/>
                                  </p:stCondLst>
                                  <p:childTnLst>
                                    <p:set>
                                      <p:cBhvr>
                                        <p:cTn dur="1" fill="hold" id="69">
                                          <p:stCondLst>
                                            <p:cond delay="0"/>
                                          </p:stCondLst>
                                        </p:cTn>
                                        <p:tgtEl>
                                          <p:spTgt spid="1027"/>
                                        </p:tgtEl>
                                        <p:attrNameLst>
                                          <p:attrName>style.visibility</p:attrName>
                                        </p:attrNameLst>
                                      </p:cBhvr>
                                      <p:to>
                                        <p:strVal val="visible"/>
                                      </p:to>
                                    </p:set>
                                    <p:animEffect filter="fade" transition="in">
                                      <p:cBhvr>
                                        <p:cTn dur="500" id="70"/>
                                        <p:tgtEl>
                                          <p:spTgt spid="1027"/>
                                        </p:tgtEl>
                                      </p:cBhvr>
                                    </p:animEffect>
                                  </p:childTnLst>
                                </p:cTn>
                              </p:par>
                              <p:par>
                                <p:cTn fill="hold" grpId="0" id="71" nodeType="withEffect" presetClass="entr" presetID="10" presetSubtype="0">
                                  <p:stCondLst>
                                    <p:cond delay="0"/>
                                  </p:stCondLst>
                                  <p:childTnLst>
                                    <p:set>
                                      <p:cBhvr>
                                        <p:cTn dur="1" fill="hold" id="72">
                                          <p:stCondLst>
                                            <p:cond delay="0"/>
                                          </p:stCondLst>
                                        </p:cTn>
                                        <p:tgtEl>
                                          <p:spTgt spid="1028"/>
                                        </p:tgtEl>
                                        <p:attrNameLst>
                                          <p:attrName>style.visibility</p:attrName>
                                        </p:attrNameLst>
                                      </p:cBhvr>
                                      <p:to>
                                        <p:strVal val="visible"/>
                                      </p:to>
                                    </p:set>
                                    <p:animEffect filter="fade" transition="in">
                                      <p:cBhvr>
                                        <p:cTn dur="500" id="73"/>
                                        <p:tgtEl>
                                          <p:spTgt spid="1028"/>
                                        </p:tgtEl>
                                      </p:cBhvr>
                                    </p:animEffect>
                                  </p:childTnLst>
                                </p:cTn>
                              </p:par>
                              <p:par>
                                <p:cTn fill="hold" id="74" nodeType="withEffect" presetClass="entr" presetID="10" presetSubtype="0">
                                  <p:stCondLst>
                                    <p:cond delay="0"/>
                                  </p:stCondLst>
                                  <p:childTnLst>
                                    <p:set>
                                      <p:cBhvr>
                                        <p:cTn dur="1" fill="hold" id="75">
                                          <p:stCondLst>
                                            <p:cond delay="0"/>
                                          </p:stCondLst>
                                        </p:cTn>
                                        <p:tgtEl>
                                          <p:spTgt spid="213"/>
                                        </p:tgtEl>
                                        <p:attrNameLst>
                                          <p:attrName>style.visibility</p:attrName>
                                        </p:attrNameLst>
                                      </p:cBhvr>
                                      <p:to>
                                        <p:strVal val="visible"/>
                                      </p:to>
                                    </p:set>
                                    <p:animEffect filter="fade" transition="in">
                                      <p:cBhvr>
                                        <p:cTn dur="500" id="76"/>
                                        <p:tgtEl>
                                          <p:spTgt spid="213"/>
                                        </p:tgtEl>
                                      </p:cBhvr>
                                    </p:animEffect>
                                  </p:childTnLst>
                                </p:cTn>
                              </p:par>
                              <p:par>
                                <p:cTn fill="hold" id="77" nodeType="withEffect" presetClass="entr" presetID="10" presetSubtype="0">
                                  <p:stCondLst>
                                    <p:cond delay="0"/>
                                  </p:stCondLst>
                                  <p:childTnLst>
                                    <p:set>
                                      <p:cBhvr>
                                        <p:cTn dur="1" fill="hold" id="78">
                                          <p:stCondLst>
                                            <p:cond delay="0"/>
                                          </p:stCondLst>
                                        </p:cTn>
                                        <p:tgtEl>
                                          <p:spTgt spid="214"/>
                                        </p:tgtEl>
                                        <p:attrNameLst>
                                          <p:attrName>style.visibility</p:attrName>
                                        </p:attrNameLst>
                                      </p:cBhvr>
                                      <p:to>
                                        <p:strVal val="visible"/>
                                      </p:to>
                                    </p:set>
                                    <p:animEffect filter="fade" transition="in">
                                      <p:cBhvr>
                                        <p:cTn dur="500" id="79"/>
                                        <p:tgtEl>
                                          <p:spTgt spid="214"/>
                                        </p:tgtEl>
                                      </p:cBhvr>
                                    </p:animEffect>
                                  </p:childTnLst>
                                </p:cTn>
                              </p:par>
                              <p:par>
                                <p:cTn fill="hold" id="80" nodeType="withEffect" presetClass="entr" presetID="10" presetSubtype="0">
                                  <p:stCondLst>
                                    <p:cond delay="0"/>
                                  </p:stCondLst>
                                  <p:childTnLst>
                                    <p:set>
                                      <p:cBhvr>
                                        <p:cTn dur="1" fill="hold" id="81">
                                          <p:stCondLst>
                                            <p:cond delay="0"/>
                                          </p:stCondLst>
                                        </p:cTn>
                                        <p:tgtEl>
                                          <p:spTgt spid="218"/>
                                        </p:tgtEl>
                                        <p:attrNameLst>
                                          <p:attrName>style.visibility</p:attrName>
                                        </p:attrNameLst>
                                      </p:cBhvr>
                                      <p:to>
                                        <p:strVal val="visible"/>
                                      </p:to>
                                    </p:set>
                                    <p:animEffect filter="fade" transition="in">
                                      <p:cBhvr>
                                        <p:cTn dur="500" id="82"/>
                                        <p:tgtEl>
                                          <p:spTgt spid="218"/>
                                        </p:tgtEl>
                                      </p:cBhvr>
                                    </p:animEffect>
                                  </p:childTnLst>
                                </p:cTn>
                              </p:par>
                              <p:par>
                                <p:cTn fill="hold" grpId="0" id="83" nodeType="withEffect" presetClass="entr" presetID="10" presetSubtype="0">
                                  <p:stCondLst>
                                    <p:cond delay="0"/>
                                  </p:stCondLst>
                                  <p:childTnLst>
                                    <p:set>
                                      <p:cBhvr>
                                        <p:cTn dur="1" fill="hold" id="84">
                                          <p:stCondLst>
                                            <p:cond delay="0"/>
                                          </p:stCondLst>
                                        </p:cTn>
                                        <p:tgtEl>
                                          <p:spTgt spid="1037"/>
                                        </p:tgtEl>
                                        <p:attrNameLst>
                                          <p:attrName>style.visibility</p:attrName>
                                        </p:attrNameLst>
                                      </p:cBhvr>
                                      <p:to>
                                        <p:strVal val="visible"/>
                                      </p:to>
                                    </p:set>
                                    <p:animEffect filter="fade" transition="in">
                                      <p:cBhvr>
                                        <p:cTn dur="500" id="85"/>
                                        <p:tgtEl>
                                          <p:spTgt spid="1037"/>
                                        </p:tgtEl>
                                      </p:cBhvr>
                                    </p:animEffect>
                                  </p:childTnLst>
                                </p:cTn>
                              </p:par>
                              <p:par>
                                <p:cTn fill="hold" id="86" nodeType="withEffect" presetClass="entr" presetID="10" presetSubtype="0">
                                  <p:stCondLst>
                                    <p:cond delay="0"/>
                                  </p:stCondLst>
                                  <p:childTnLst>
                                    <p:set>
                                      <p:cBhvr>
                                        <p:cTn dur="1" fill="hold" id="87">
                                          <p:stCondLst>
                                            <p:cond delay="0"/>
                                          </p:stCondLst>
                                        </p:cTn>
                                        <p:tgtEl>
                                          <p:spTgt spid="205"/>
                                        </p:tgtEl>
                                        <p:attrNameLst>
                                          <p:attrName>style.visibility</p:attrName>
                                        </p:attrNameLst>
                                      </p:cBhvr>
                                      <p:to>
                                        <p:strVal val="visible"/>
                                      </p:to>
                                    </p:set>
                                    <p:animEffect filter="fade" transition="in">
                                      <p:cBhvr>
                                        <p:cTn dur="500" id="88"/>
                                        <p:tgtEl>
                                          <p:spTgt spid="205"/>
                                        </p:tgtEl>
                                      </p:cBhvr>
                                    </p:animEffect>
                                  </p:childTnLst>
                                </p:cTn>
                              </p:par>
                              <p:par>
                                <p:cTn fill="hold" grpId="0" id="89" nodeType="withEffect" presetClass="entr" presetID="10" presetSubtype="0">
                                  <p:stCondLst>
                                    <p:cond delay="0"/>
                                  </p:stCondLst>
                                  <p:childTnLst>
                                    <p:set>
                                      <p:cBhvr>
                                        <p:cTn dur="1" fill="hold" id="90">
                                          <p:stCondLst>
                                            <p:cond delay="0"/>
                                          </p:stCondLst>
                                        </p:cTn>
                                        <p:tgtEl>
                                          <p:spTgt spid="1047"/>
                                        </p:tgtEl>
                                        <p:attrNameLst>
                                          <p:attrName>style.visibility</p:attrName>
                                        </p:attrNameLst>
                                      </p:cBhvr>
                                      <p:to>
                                        <p:strVal val="visible"/>
                                      </p:to>
                                    </p:set>
                                    <p:animEffect filter="fade" transition="in">
                                      <p:cBhvr>
                                        <p:cTn dur="500" id="91"/>
                                        <p:tgtEl>
                                          <p:spTgt spid="1047"/>
                                        </p:tgtEl>
                                      </p:cBhvr>
                                    </p:animEffect>
                                  </p:childTnLst>
                                </p:cTn>
                              </p:par>
                              <p:par>
                                <p:cTn fill="hold" id="92" nodeType="withEffect" presetClass="entr" presetID="10" presetSubtype="0">
                                  <p:stCondLst>
                                    <p:cond delay="0"/>
                                  </p:stCondLst>
                                  <p:childTnLst>
                                    <p:set>
                                      <p:cBhvr>
                                        <p:cTn dur="1" fill="hold" id="93">
                                          <p:stCondLst>
                                            <p:cond delay="0"/>
                                          </p:stCondLst>
                                        </p:cTn>
                                        <p:tgtEl>
                                          <p:spTgt spid="211"/>
                                        </p:tgtEl>
                                        <p:attrNameLst>
                                          <p:attrName>style.visibility</p:attrName>
                                        </p:attrNameLst>
                                      </p:cBhvr>
                                      <p:to>
                                        <p:strVal val="visible"/>
                                      </p:to>
                                    </p:set>
                                    <p:animEffect filter="fade" transition="in">
                                      <p:cBhvr>
                                        <p:cTn dur="500" id="94"/>
                                        <p:tgtEl>
                                          <p:spTgt spid="211"/>
                                        </p:tgtEl>
                                      </p:cBhvr>
                                    </p:animEffect>
                                  </p:childTnLst>
                                </p:cTn>
                              </p:par>
                              <p:par>
                                <p:cTn fill="hold" grpId="0" id="95" nodeType="withEffect" presetClass="entr" presetID="10" presetSubtype="0">
                                  <p:stCondLst>
                                    <p:cond delay="0"/>
                                  </p:stCondLst>
                                  <p:childTnLst>
                                    <p:set>
                                      <p:cBhvr>
                                        <p:cTn dur="1" fill="hold" id="96">
                                          <p:stCondLst>
                                            <p:cond delay="0"/>
                                          </p:stCondLst>
                                        </p:cTn>
                                        <p:tgtEl>
                                          <p:spTgt spid="1053"/>
                                        </p:tgtEl>
                                        <p:attrNameLst>
                                          <p:attrName>style.visibility</p:attrName>
                                        </p:attrNameLst>
                                      </p:cBhvr>
                                      <p:to>
                                        <p:strVal val="visible"/>
                                      </p:to>
                                    </p:set>
                                    <p:animEffect filter="fade" transition="in">
                                      <p:cBhvr>
                                        <p:cTn dur="500" id="97"/>
                                        <p:tgtEl>
                                          <p:spTgt spid="1053"/>
                                        </p:tgtEl>
                                      </p:cBhvr>
                                    </p:animEffect>
                                  </p:childTnLst>
                                </p:cTn>
                              </p:par>
                              <p:par>
                                <p:cTn fill="hold" grpId="0" id="98" nodeType="withEffect" presetClass="entr" presetID="10" presetSubtype="0">
                                  <p:stCondLst>
                                    <p:cond delay="0"/>
                                  </p:stCondLst>
                                  <p:childTnLst>
                                    <p:set>
                                      <p:cBhvr>
                                        <p:cTn dur="1" fill="hold" id="99">
                                          <p:stCondLst>
                                            <p:cond delay="0"/>
                                          </p:stCondLst>
                                        </p:cTn>
                                        <p:tgtEl>
                                          <p:spTgt spid="1054"/>
                                        </p:tgtEl>
                                        <p:attrNameLst>
                                          <p:attrName>style.visibility</p:attrName>
                                        </p:attrNameLst>
                                      </p:cBhvr>
                                      <p:to>
                                        <p:strVal val="visible"/>
                                      </p:to>
                                    </p:set>
                                    <p:animEffect filter="fade" transition="in">
                                      <p:cBhvr>
                                        <p:cTn dur="500" id="100"/>
                                        <p:tgtEl>
                                          <p:spTgt spid="1054"/>
                                        </p:tgtEl>
                                      </p:cBhvr>
                                    </p:animEffect>
                                  </p:childTnLst>
                                </p:cTn>
                              </p:par>
                              <p:par>
                                <p:cTn fill="hold" grpId="0" id="101" nodeType="withEffect" presetClass="entr" presetID="10" presetSubtype="0">
                                  <p:stCondLst>
                                    <p:cond delay="0"/>
                                  </p:stCondLst>
                                  <p:childTnLst>
                                    <p:set>
                                      <p:cBhvr>
                                        <p:cTn dur="1" fill="hold" id="102">
                                          <p:stCondLst>
                                            <p:cond delay="0"/>
                                          </p:stCondLst>
                                        </p:cTn>
                                        <p:tgtEl>
                                          <p:spTgt spid="1055"/>
                                        </p:tgtEl>
                                        <p:attrNameLst>
                                          <p:attrName>style.visibility</p:attrName>
                                        </p:attrNameLst>
                                      </p:cBhvr>
                                      <p:to>
                                        <p:strVal val="visible"/>
                                      </p:to>
                                    </p:set>
                                    <p:animEffect filter="fade" transition="in">
                                      <p:cBhvr>
                                        <p:cTn dur="500" id="103"/>
                                        <p:tgtEl>
                                          <p:spTgt spid="1055"/>
                                        </p:tgtEl>
                                      </p:cBhvr>
                                    </p:animEffect>
                                  </p:childTnLst>
                                </p:cTn>
                              </p:par>
                              <p:par>
                                <p:cTn fill="hold" id="104" nodeType="withEffect" presetClass="entr" presetID="10" presetSubtype="0">
                                  <p:stCondLst>
                                    <p:cond delay="0"/>
                                  </p:stCondLst>
                                  <p:childTnLst>
                                    <p:set>
                                      <p:cBhvr>
                                        <p:cTn dur="1" fill="hold" id="105">
                                          <p:stCondLst>
                                            <p:cond delay="0"/>
                                          </p:stCondLst>
                                        </p:cTn>
                                        <p:tgtEl>
                                          <p:spTgt spid="219"/>
                                        </p:tgtEl>
                                        <p:attrNameLst>
                                          <p:attrName>style.visibility</p:attrName>
                                        </p:attrNameLst>
                                      </p:cBhvr>
                                      <p:to>
                                        <p:strVal val="visible"/>
                                      </p:to>
                                    </p:set>
                                    <p:animEffect filter="fade" transition="in">
                                      <p:cBhvr>
                                        <p:cTn dur="500" id="106"/>
                                        <p:tgtEl>
                                          <p:spTgt spid="219"/>
                                        </p:tgtEl>
                                      </p:cBhvr>
                                    </p:animEffect>
                                  </p:childTnLst>
                                </p:cTn>
                              </p:par>
                              <p:par>
                                <p:cTn fill="hold" id="107" nodeType="withEffect" presetClass="entr" presetID="10" presetSubtype="0">
                                  <p:stCondLst>
                                    <p:cond delay="0"/>
                                  </p:stCondLst>
                                  <p:childTnLst>
                                    <p:set>
                                      <p:cBhvr>
                                        <p:cTn dur="1" fill="hold" id="108">
                                          <p:stCondLst>
                                            <p:cond delay="0"/>
                                          </p:stCondLst>
                                        </p:cTn>
                                        <p:tgtEl>
                                          <p:spTgt spid="220"/>
                                        </p:tgtEl>
                                        <p:attrNameLst>
                                          <p:attrName>style.visibility</p:attrName>
                                        </p:attrNameLst>
                                      </p:cBhvr>
                                      <p:to>
                                        <p:strVal val="visible"/>
                                      </p:to>
                                    </p:set>
                                    <p:animEffect filter="fade" transition="in">
                                      <p:cBhvr>
                                        <p:cTn dur="500" id="109"/>
                                        <p:tgtEl>
                                          <p:spTgt spid="220"/>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194"/>
      <p:bldP grpId="0" spid="195"/>
      <p:bldP grpId="0" spid="17"/>
      <p:bldP grpId="0" spid="18"/>
      <p:bldP grpId="0" spid="38"/>
      <p:bldP grpId="0" spid="44"/>
      <p:bldP grpId="0" spid="80"/>
      <p:bldP grpId="0" spid="92"/>
      <p:bldP grpId="0" spid="1027"/>
      <p:bldP grpId="0" spid="1028"/>
      <p:bldP grpId="0" spid="1037"/>
      <p:bldP grpId="0" spid="1047"/>
      <p:bldP grpId="0" spid="1053"/>
      <p:bldP grpId="0" spid="1054"/>
      <p:bldP grpId="0" spid="1055"/>
    </p:bldLst>
  </p:timing>
</p:sld>
</file>

<file path=ppt/slides/slide29.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bg>
      <p:bgPr>
        <a:blipFill dpi="0" rotWithShape="1">
          <a:blip r:embed="rId3">
            <a:lum/>
            <a:extLst>
              <a:ext uri="{28A0092B-C50C-407E-A947-70E740481C1C}">
                <a14:useLocalDpi/>
              </a:ext>
            </a:extLst>
          </a:blip>
          <a:stretch>
            <a:fillRect/>
          </a:stretch>
        </a:blipFill>
        <a:effectLst/>
      </p:bgPr>
    </p:bg>
    <p:spTree>
      <p:nvGrpSpPr>
        <p:cNvPr id="1" name=""/>
        <p:cNvGrpSpPr/>
        <p:nvPr/>
      </p:nvGrpSpPr>
      <p:grpSpPr>
        <a:xfrm>
          <a:off x="0" y="0"/>
          <a:ext cx="0" cy="0"/>
        </a:xfrm>
      </p:grpSpPr>
      <p:sp>
        <p:nvSpPr>
          <p:cNvPr id="194" name="矩形 193"/>
          <p:cNvSpPr/>
          <p:nvPr/>
        </p:nvSpPr>
        <p:spPr>
          <a:xfrm>
            <a:off x="0" y="434529"/>
            <a:ext cx="755576" cy="409030"/>
          </a:xfrm>
          <a:prstGeom prst="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95" name="TextBox 194"/>
          <p:cNvSpPr txBox="1"/>
          <p:nvPr/>
        </p:nvSpPr>
        <p:spPr>
          <a:xfrm>
            <a:off x="755576" y="360988"/>
            <a:ext cx="3168352" cy="518160"/>
          </a:xfrm>
          <a:prstGeom prst="rect">
            <a:avLst/>
          </a:prstGeom>
          <a:noFill/>
          <a:effectLst/>
        </p:spPr>
        <p:txBody>
          <a:bodyPr rtlCol="0" wrap="square">
            <a:spAutoFit/>
          </a:bodyPr>
          <a:lstStyle/>
          <a:p>
            <a:r>
              <a:rPr altLang="en-US" b="1" lang="zh-CN" sz="2800">
                <a:solidFill>
                  <a:schemeClr val="tx1">
                    <a:lumMod val="65000"/>
                    <a:lumOff val="35000"/>
                  </a:schemeClr>
                </a:solidFill>
                <a:latin charset="-122" pitchFamily="34" typeface="微软雅黑"/>
                <a:ea charset="-122" pitchFamily="34" typeface="微软雅黑"/>
              </a:rPr>
              <a:t>赠送相关矢量素材</a:t>
            </a:r>
          </a:p>
        </p:txBody>
      </p:sp>
      <p:grpSp>
        <p:nvGrpSpPr>
          <p:cNvPr id="72" name="组合 71"/>
          <p:cNvGrpSpPr/>
          <p:nvPr/>
        </p:nvGrpSpPr>
        <p:grpSpPr>
          <a:xfrm>
            <a:off x="1126158" y="1473869"/>
            <a:ext cx="450850" cy="450850"/>
            <a:chOff x="1270174" y="1522412"/>
            <a:chExt cx="450850" cy="450850"/>
          </a:xfrm>
          <a:solidFill>
            <a:schemeClr val="tx1">
              <a:lumMod val="65000"/>
              <a:lumOff val="35000"/>
            </a:schemeClr>
          </a:solidFill>
        </p:grpSpPr>
        <p:sp>
          <p:nvSpPr>
            <p:cNvPr id="19" name="Oval 6"/>
            <p:cNvSpPr>
              <a:spLocks noChangeArrowheads="1"/>
            </p:cNvSpPr>
            <p:nvPr/>
          </p:nvSpPr>
          <p:spPr bwMode="auto">
            <a:xfrm>
              <a:off x="1270174" y="1855787"/>
              <a:ext cx="117475" cy="117475"/>
            </a:xfrm>
            <a:prstGeom prst="ellipse">
              <a:avLst/>
            </a:prstGeom>
            <a:grpFill/>
            <a:ln>
              <a:noFill/>
            </a:ln>
          </p:spPr>
          <p:txBody>
            <a:bodyPr anchor="t" anchorCtr="0" bIns="45720" compatLnSpc="1" lIns="91440" numCol="1" rIns="91440" tIns="45720" vert="horz" wrap="square">
              <a:prstTxWarp prst="textNoShape">
                <a:avLst/>
              </a:prstTxWarp>
            </a:bodyPr>
            <a:lstStyle/>
            <a:p>
              <a:endParaRPr altLang="en-US" lang="zh-CN"/>
            </a:p>
          </p:txBody>
        </p:sp>
        <p:sp>
          <p:nvSpPr>
            <p:cNvPr id="20" name="Oval 7"/>
            <p:cNvSpPr>
              <a:spLocks noChangeArrowheads="1"/>
            </p:cNvSpPr>
            <p:nvPr/>
          </p:nvSpPr>
          <p:spPr bwMode="auto">
            <a:xfrm>
              <a:off x="1270174" y="1522412"/>
              <a:ext cx="117475" cy="117475"/>
            </a:xfrm>
            <a:prstGeom prst="ellipse">
              <a:avLst/>
            </a:prstGeom>
            <a:grpFill/>
            <a:ln>
              <a:noFill/>
            </a:ln>
          </p:spPr>
          <p:txBody>
            <a:bodyPr anchor="t" anchorCtr="0" bIns="45720" compatLnSpc="1" lIns="91440" numCol="1" rIns="91440" tIns="45720" vert="horz" wrap="square">
              <a:prstTxWarp prst="textNoShape">
                <a:avLst/>
              </a:prstTxWarp>
            </a:bodyPr>
            <a:lstStyle/>
            <a:p>
              <a:endParaRPr altLang="en-US" lang="zh-CN"/>
            </a:p>
          </p:txBody>
        </p:sp>
        <p:sp>
          <p:nvSpPr>
            <p:cNvPr id="21" name="Oval 8"/>
            <p:cNvSpPr>
              <a:spLocks noChangeArrowheads="1"/>
            </p:cNvSpPr>
            <p:nvPr/>
          </p:nvSpPr>
          <p:spPr bwMode="auto">
            <a:xfrm>
              <a:off x="1270174" y="1689100"/>
              <a:ext cx="117475" cy="117475"/>
            </a:xfrm>
            <a:prstGeom prst="ellipse">
              <a:avLst/>
            </a:prstGeom>
            <a:grpFill/>
            <a:ln>
              <a:noFill/>
            </a:ln>
          </p:spPr>
          <p:txBody>
            <a:bodyPr anchor="t" anchorCtr="0" bIns="45720" compatLnSpc="1" lIns="91440" numCol="1" rIns="91440" tIns="45720" vert="horz" wrap="square">
              <a:prstTxWarp prst="textNoShape">
                <a:avLst/>
              </a:prstTxWarp>
            </a:bodyPr>
            <a:lstStyle/>
            <a:p>
              <a:endParaRPr altLang="en-US" lang="zh-CN"/>
            </a:p>
          </p:txBody>
        </p:sp>
        <p:sp>
          <p:nvSpPr>
            <p:cNvPr id="22" name="Oval 9"/>
            <p:cNvSpPr>
              <a:spLocks noChangeArrowheads="1"/>
            </p:cNvSpPr>
            <p:nvPr/>
          </p:nvSpPr>
          <p:spPr bwMode="auto">
            <a:xfrm>
              <a:off x="1436862" y="1855787"/>
              <a:ext cx="117475" cy="117475"/>
            </a:xfrm>
            <a:prstGeom prst="ellipse">
              <a:avLst/>
            </a:prstGeom>
            <a:grpFill/>
            <a:ln>
              <a:noFill/>
            </a:ln>
          </p:spPr>
          <p:txBody>
            <a:bodyPr anchor="t" anchorCtr="0" bIns="45720" compatLnSpc="1" lIns="91440" numCol="1" rIns="91440" tIns="45720" vert="horz" wrap="square">
              <a:prstTxWarp prst="textNoShape">
                <a:avLst/>
              </a:prstTxWarp>
            </a:bodyPr>
            <a:lstStyle/>
            <a:p>
              <a:endParaRPr altLang="en-US" lang="zh-CN"/>
            </a:p>
          </p:txBody>
        </p:sp>
        <p:sp>
          <p:nvSpPr>
            <p:cNvPr id="23" name="Oval 10"/>
            <p:cNvSpPr>
              <a:spLocks noChangeArrowheads="1"/>
            </p:cNvSpPr>
            <p:nvPr/>
          </p:nvSpPr>
          <p:spPr bwMode="auto">
            <a:xfrm>
              <a:off x="1436862" y="1522412"/>
              <a:ext cx="117475" cy="117475"/>
            </a:xfrm>
            <a:prstGeom prst="ellipse">
              <a:avLst/>
            </a:prstGeom>
            <a:grpFill/>
            <a:ln>
              <a:noFill/>
            </a:ln>
          </p:spPr>
          <p:txBody>
            <a:bodyPr anchor="t" anchorCtr="0" bIns="45720" compatLnSpc="1" lIns="91440" numCol="1" rIns="91440" tIns="45720" vert="horz" wrap="square">
              <a:prstTxWarp prst="textNoShape">
                <a:avLst/>
              </a:prstTxWarp>
            </a:bodyPr>
            <a:lstStyle/>
            <a:p>
              <a:endParaRPr altLang="en-US" lang="zh-CN"/>
            </a:p>
          </p:txBody>
        </p:sp>
        <p:sp>
          <p:nvSpPr>
            <p:cNvPr id="24" name="Oval 11"/>
            <p:cNvSpPr>
              <a:spLocks noChangeArrowheads="1"/>
            </p:cNvSpPr>
            <p:nvPr/>
          </p:nvSpPr>
          <p:spPr bwMode="auto">
            <a:xfrm>
              <a:off x="1436862" y="1689100"/>
              <a:ext cx="117475" cy="117475"/>
            </a:xfrm>
            <a:prstGeom prst="ellipse">
              <a:avLst/>
            </a:prstGeom>
            <a:grpFill/>
            <a:ln>
              <a:noFill/>
            </a:ln>
          </p:spPr>
          <p:txBody>
            <a:bodyPr anchor="t" anchorCtr="0" bIns="45720" compatLnSpc="1" lIns="91440" numCol="1" rIns="91440" tIns="45720" vert="horz" wrap="square">
              <a:prstTxWarp prst="textNoShape">
                <a:avLst/>
              </a:prstTxWarp>
            </a:bodyPr>
            <a:lstStyle/>
            <a:p>
              <a:endParaRPr altLang="en-US" lang="zh-CN"/>
            </a:p>
          </p:txBody>
        </p:sp>
        <p:sp>
          <p:nvSpPr>
            <p:cNvPr id="25" name="Oval 12"/>
            <p:cNvSpPr>
              <a:spLocks noChangeArrowheads="1"/>
            </p:cNvSpPr>
            <p:nvPr/>
          </p:nvSpPr>
          <p:spPr bwMode="auto">
            <a:xfrm>
              <a:off x="1603549" y="1855787"/>
              <a:ext cx="117475" cy="117475"/>
            </a:xfrm>
            <a:prstGeom prst="ellipse">
              <a:avLst/>
            </a:prstGeom>
            <a:grpFill/>
            <a:ln>
              <a:noFill/>
            </a:ln>
          </p:spPr>
          <p:txBody>
            <a:bodyPr anchor="t" anchorCtr="0" bIns="45720" compatLnSpc="1" lIns="91440" numCol="1" rIns="91440" tIns="45720" vert="horz" wrap="square">
              <a:prstTxWarp prst="textNoShape">
                <a:avLst/>
              </a:prstTxWarp>
            </a:bodyPr>
            <a:lstStyle/>
            <a:p>
              <a:endParaRPr altLang="en-US" lang="zh-CN"/>
            </a:p>
          </p:txBody>
        </p:sp>
        <p:sp>
          <p:nvSpPr>
            <p:cNvPr id="26" name="Oval 13"/>
            <p:cNvSpPr>
              <a:spLocks noChangeArrowheads="1"/>
            </p:cNvSpPr>
            <p:nvPr/>
          </p:nvSpPr>
          <p:spPr bwMode="auto">
            <a:xfrm>
              <a:off x="1603549" y="1522412"/>
              <a:ext cx="117475" cy="117475"/>
            </a:xfrm>
            <a:prstGeom prst="ellipse">
              <a:avLst/>
            </a:prstGeom>
            <a:grpFill/>
            <a:ln>
              <a:noFill/>
            </a:ln>
          </p:spPr>
          <p:txBody>
            <a:bodyPr anchor="t" anchorCtr="0" bIns="45720" compatLnSpc="1" lIns="91440" numCol="1" rIns="91440" tIns="45720" vert="horz" wrap="square">
              <a:prstTxWarp prst="textNoShape">
                <a:avLst/>
              </a:prstTxWarp>
            </a:bodyPr>
            <a:lstStyle/>
            <a:p>
              <a:endParaRPr altLang="en-US" lang="zh-CN"/>
            </a:p>
          </p:txBody>
        </p:sp>
        <p:sp>
          <p:nvSpPr>
            <p:cNvPr id="27" name="Oval 14"/>
            <p:cNvSpPr>
              <a:spLocks noChangeArrowheads="1"/>
            </p:cNvSpPr>
            <p:nvPr/>
          </p:nvSpPr>
          <p:spPr bwMode="auto">
            <a:xfrm>
              <a:off x="1603549" y="1689100"/>
              <a:ext cx="117475" cy="117475"/>
            </a:xfrm>
            <a:prstGeom prst="ellipse">
              <a:avLst/>
            </a:prstGeom>
            <a:grpFill/>
            <a:ln>
              <a:noFill/>
            </a:ln>
          </p:spPr>
          <p:txBody>
            <a:bodyPr anchor="t" anchorCtr="0" bIns="45720" compatLnSpc="1" lIns="91440" numCol="1" rIns="91440" tIns="45720" vert="horz" wrap="square">
              <a:prstTxWarp prst="textNoShape">
                <a:avLst/>
              </a:prstTxWarp>
            </a:bodyPr>
            <a:lstStyle/>
            <a:p>
              <a:endParaRPr altLang="en-US" lang="zh-CN"/>
            </a:p>
          </p:txBody>
        </p:sp>
      </p:grpSp>
      <p:grpSp>
        <p:nvGrpSpPr>
          <p:cNvPr id="74" name="组合 73"/>
          <p:cNvGrpSpPr/>
          <p:nvPr/>
        </p:nvGrpSpPr>
        <p:grpSpPr>
          <a:xfrm>
            <a:off x="2131095" y="1394494"/>
            <a:ext cx="333375" cy="588963"/>
            <a:chOff x="2203624" y="1443037"/>
            <a:chExt cx="333375" cy="588963"/>
          </a:xfrm>
          <a:solidFill>
            <a:schemeClr val="tx1">
              <a:lumMod val="65000"/>
              <a:lumOff val="35000"/>
            </a:schemeClr>
          </a:solidFill>
        </p:grpSpPr>
        <p:sp>
          <p:nvSpPr>
            <p:cNvPr id="28" name="Freeform 15"/>
            <p:cNvSpPr/>
            <p:nvPr/>
          </p:nvSpPr>
          <p:spPr bwMode="auto">
            <a:xfrm>
              <a:off x="2262362" y="1443037"/>
              <a:ext cx="215900" cy="412750"/>
            </a:xfrm>
            <a:custGeom>
              <a:gdLst>
                <a:gd fmla="*/ 44 w 88" name="T0"/>
                <a:gd fmla="*/ 168 h 168" name="T1"/>
                <a:gd fmla="*/ 88 w 88" name="T2"/>
                <a:gd fmla="*/ 124 h 168" name="T3"/>
                <a:gd fmla="*/ 88 w 88" name="T4"/>
                <a:gd fmla="*/ 44 h 168" name="T5"/>
                <a:gd fmla="*/ 44 w 88" name="T6"/>
                <a:gd fmla="*/ 0 h 168" name="T7"/>
                <a:gd fmla="*/ 0 w 88" name="T8"/>
                <a:gd fmla="*/ 44 h 168" name="T9"/>
                <a:gd fmla="*/ 0 w 88" name="T10"/>
                <a:gd fmla="*/ 124 h 168" name="T11"/>
                <a:gd fmla="*/ 44 w 88" name="T12"/>
                <a:gd fmla="*/ 168 h 168" name="T13"/>
              </a:gdLst>
              <a:cxnLst>
                <a:cxn ang="0">
                  <a:pos x="T0" y="T1"/>
                </a:cxn>
                <a:cxn ang="0">
                  <a:pos x="T2" y="T3"/>
                </a:cxn>
                <a:cxn ang="0">
                  <a:pos x="T4" y="T5"/>
                </a:cxn>
                <a:cxn ang="0">
                  <a:pos x="T6" y="T7"/>
                </a:cxn>
                <a:cxn ang="0">
                  <a:pos x="T8" y="T9"/>
                </a:cxn>
                <a:cxn ang="0">
                  <a:pos x="T10" y="T11"/>
                </a:cxn>
                <a:cxn ang="0">
                  <a:pos x="T12" y="T13"/>
                </a:cxn>
              </a:cxnLst>
              <a:rect b="b" l="0" r="r" t="0"/>
              <a:pathLst>
                <a:path h="168" w="88">
                  <a:moveTo>
                    <a:pt x="44" y="168"/>
                  </a:moveTo>
                  <a:cubicBezTo>
                    <a:pt x="69" y="168"/>
                    <a:pt x="88" y="148"/>
                    <a:pt x="88" y="124"/>
                  </a:cubicBezTo>
                  <a:cubicBezTo>
                    <a:pt x="88" y="44"/>
                    <a:pt x="88" y="44"/>
                    <a:pt x="88" y="44"/>
                  </a:cubicBezTo>
                  <a:cubicBezTo>
                    <a:pt x="88" y="20"/>
                    <a:pt x="69" y="0"/>
                    <a:pt x="44" y="0"/>
                  </a:cubicBezTo>
                  <a:cubicBezTo>
                    <a:pt x="20" y="0"/>
                    <a:pt x="0" y="20"/>
                    <a:pt x="0" y="44"/>
                  </a:cubicBezTo>
                  <a:cubicBezTo>
                    <a:pt x="0" y="124"/>
                    <a:pt x="0" y="124"/>
                    <a:pt x="0" y="124"/>
                  </a:cubicBezTo>
                  <a:cubicBezTo>
                    <a:pt x="0" y="148"/>
                    <a:pt x="20" y="168"/>
                    <a:pt x="44" y="168"/>
                  </a:cubicBezTo>
                  <a:close/>
                </a:path>
              </a:pathLst>
            </a:custGeom>
            <a:grpFill/>
            <a:ln>
              <a:noFill/>
            </a:ln>
          </p:spPr>
          <p:txBody>
            <a:bodyPr anchor="t" anchorCtr="0" bIns="45720" compatLnSpc="1" lIns="91440" numCol="1" rIns="91440" tIns="45720" vert="horz" wrap="square">
              <a:prstTxWarp prst="textNoShape">
                <a:avLst/>
              </a:prstTxWarp>
            </a:bodyPr>
            <a:lstStyle/>
            <a:p>
              <a:endParaRPr altLang="en-US" lang="zh-CN"/>
            </a:p>
          </p:txBody>
        </p:sp>
        <p:sp>
          <p:nvSpPr>
            <p:cNvPr id="29" name="Freeform 16"/>
            <p:cNvSpPr/>
            <p:nvPr/>
          </p:nvSpPr>
          <p:spPr bwMode="auto">
            <a:xfrm>
              <a:off x="2203624" y="1649412"/>
              <a:ext cx="333375" cy="382588"/>
            </a:xfrm>
            <a:custGeom>
              <a:gdLst>
                <a:gd fmla="*/ 128 w 136" name="T0"/>
                <a:gd fmla="*/ 0 h 156" name="T1"/>
                <a:gd fmla="*/ 128 w 136" name="T2"/>
                <a:gd fmla="*/ 40 h 156" name="T3"/>
                <a:gd fmla="*/ 68 w 136" name="T4"/>
                <a:gd fmla="*/ 100 h 156" name="T5"/>
                <a:gd fmla="*/ 8 w 136" name="T6"/>
                <a:gd fmla="*/ 40 h 156" name="T7"/>
                <a:gd fmla="*/ 8 w 136" name="T8"/>
                <a:gd fmla="*/ 0 h 156" name="T9"/>
                <a:gd fmla="*/ 0 w 136" name="T10"/>
                <a:gd fmla="*/ 0 h 156" name="T11"/>
                <a:gd fmla="*/ 0 w 136" name="T12"/>
                <a:gd fmla="*/ 40 h 156" name="T13"/>
                <a:gd fmla="*/ 65 w 136" name="T14"/>
                <a:gd fmla="*/ 108 h 156" name="T15"/>
                <a:gd fmla="*/ 64 w 136" name="T16"/>
                <a:gd fmla="*/ 108 h 156" name="T17"/>
                <a:gd fmla="*/ 64 w 136" name="T18"/>
                <a:gd fmla="*/ 148 h 156" name="T19"/>
                <a:gd fmla="*/ 28 w 136" name="T20"/>
                <a:gd fmla="*/ 148 h 156" name="T21"/>
                <a:gd fmla="*/ 28 w 136" name="T22"/>
                <a:gd fmla="*/ 156 h 156" name="T23"/>
                <a:gd fmla="*/ 108 w 136" name="T24"/>
                <a:gd fmla="*/ 156 h 156" name="T25"/>
                <a:gd fmla="*/ 108 w 136" name="T26"/>
                <a:gd fmla="*/ 148 h 156" name="T27"/>
                <a:gd fmla="*/ 72 w 136" name="T28"/>
                <a:gd fmla="*/ 148 h 156" name="T29"/>
                <a:gd fmla="*/ 72 w 136" name="T30"/>
                <a:gd fmla="*/ 108 h 156" name="T31"/>
                <a:gd fmla="*/ 72 w 136" name="T32"/>
                <a:gd fmla="*/ 108 h 156" name="T33"/>
                <a:gd fmla="*/ 136 w 136" name="T34"/>
                <a:gd fmla="*/ 40 h 156" name="T35"/>
                <a:gd fmla="*/ 136 w 136" name="T36"/>
                <a:gd fmla="*/ 0 h 156" name="T37"/>
                <a:gd fmla="*/ 128 w 136" name="T38"/>
                <a:gd fmla="*/ 0 h 156" name="T3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b="b" l="0" r="r" t="0"/>
              <a:pathLst>
                <a:path h="156" w="136">
                  <a:moveTo>
                    <a:pt x="128" y="0"/>
                  </a:moveTo>
                  <a:cubicBezTo>
                    <a:pt x="128" y="40"/>
                    <a:pt x="128" y="40"/>
                    <a:pt x="128" y="40"/>
                  </a:cubicBezTo>
                  <a:cubicBezTo>
                    <a:pt x="128" y="73"/>
                    <a:pt x="101" y="100"/>
                    <a:pt x="68" y="100"/>
                  </a:cubicBezTo>
                  <a:cubicBezTo>
                    <a:pt x="35" y="100"/>
                    <a:pt x="8" y="73"/>
                    <a:pt x="8" y="40"/>
                  </a:cubicBezTo>
                  <a:cubicBezTo>
                    <a:pt x="8" y="0"/>
                    <a:pt x="8" y="0"/>
                    <a:pt x="8" y="0"/>
                  </a:cubicBezTo>
                  <a:cubicBezTo>
                    <a:pt x="0" y="0"/>
                    <a:pt x="0" y="0"/>
                    <a:pt x="0" y="0"/>
                  </a:cubicBezTo>
                  <a:cubicBezTo>
                    <a:pt x="0" y="40"/>
                    <a:pt x="0" y="40"/>
                    <a:pt x="0" y="40"/>
                  </a:cubicBezTo>
                  <a:cubicBezTo>
                    <a:pt x="0" y="76"/>
                    <a:pt x="29" y="106"/>
                    <a:pt x="65" y="108"/>
                  </a:cubicBezTo>
                  <a:cubicBezTo>
                    <a:pt x="64" y="108"/>
                    <a:pt x="64" y="108"/>
                    <a:pt x="64" y="108"/>
                  </a:cubicBezTo>
                  <a:cubicBezTo>
                    <a:pt x="64" y="148"/>
                    <a:pt x="64" y="148"/>
                    <a:pt x="64" y="148"/>
                  </a:cubicBezTo>
                  <a:cubicBezTo>
                    <a:pt x="28" y="148"/>
                    <a:pt x="28" y="148"/>
                    <a:pt x="28" y="148"/>
                  </a:cubicBezTo>
                  <a:cubicBezTo>
                    <a:pt x="28" y="156"/>
                    <a:pt x="28" y="156"/>
                    <a:pt x="28" y="156"/>
                  </a:cubicBezTo>
                  <a:cubicBezTo>
                    <a:pt x="108" y="156"/>
                    <a:pt x="108" y="156"/>
                    <a:pt x="108" y="156"/>
                  </a:cubicBezTo>
                  <a:cubicBezTo>
                    <a:pt x="108" y="148"/>
                    <a:pt x="108" y="148"/>
                    <a:pt x="108" y="148"/>
                  </a:cubicBezTo>
                  <a:cubicBezTo>
                    <a:pt x="72" y="148"/>
                    <a:pt x="72" y="148"/>
                    <a:pt x="72" y="148"/>
                  </a:cubicBezTo>
                  <a:cubicBezTo>
                    <a:pt x="72" y="108"/>
                    <a:pt x="72" y="108"/>
                    <a:pt x="72" y="108"/>
                  </a:cubicBezTo>
                  <a:cubicBezTo>
                    <a:pt x="72" y="108"/>
                    <a:pt x="72" y="108"/>
                    <a:pt x="72" y="108"/>
                  </a:cubicBezTo>
                  <a:cubicBezTo>
                    <a:pt x="108" y="106"/>
                    <a:pt x="136" y="76"/>
                    <a:pt x="136" y="40"/>
                  </a:cubicBezTo>
                  <a:cubicBezTo>
                    <a:pt x="136" y="0"/>
                    <a:pt x="136" y="0"/>
                    <a:pt x="136" y="0"/>
                  </a:cubicBezTo>
                  <a:lnTo>
                    <a:pt x="128" y="0"/>
                  </a:lnTo>
                  <a:close/>
                </a:path>
              </a:pathLst>
            </a:custGeom>
            <a:grpFill/>
            <a:ln>
              <a:noFill/>
            </a:ln>
          </p:spPr>
          <p:txBody>
            <a:bodyPr anchor="t" anchorCtr="0" bIns="45720" compatLnSpc="1" lIns="91440" numCol="1" rIns="91440" tIns="45720" vert="horz" wrap="square">
              <a:prstTxWarp prst="textNoShape">
                <a:avLst/>
              </a:prstTxWarp>
            </a:bodyPr>
            <a:lstStyle/>
            <a:p>
              <a:endParaRPr altLang="en-US" lang="zh-CN"/>
            </a:p>
          </p:txBody>
        </p:sp>
      </p:grpSp>
      <p:sp>
        <p:nvSpPr>
          <p:cNvPr id="30" name="Freeform 17"/>
          <p:cNvSpPr/>
          <p:nvPr/>
        </p:nvSpPr>
        <p:spPr bwMode="auto">
          <a:xfrm>
            <a:off x="3892724" y="1488157"/>
            <a:ext cx="490538" cy="441325"/>
          </a:xfrm>
          <a:custGeom>
            <a:gdLst>
              <a:gd fmla="*/ 145 w 200" name="T0"/>
              <a:gd fmla="*/ 0 h 180" name="T1"/>
              <a:gd fmla="*/ 100 w 200" name="T2"/>
              <a:gd fmla="*/ 22 h 180" name="T3"/>
              <a:gd fmla="*/ 56 w 200" name="T4"/>
              <a:gd fmla="*/ 0 h 180" name="T5"/>
              <a:gd fmla="*/ 0 w 200" name="T6"/>
              <a:gd fmla="*/ 56 h 180" name="T7"/>
              <a:gd fmla="*/ 16 w 200" name="T8"/>
              <a:gd fmla="*/ 95 h 180" name="T9"/>
              <a:gd fmla="*/ 95 w 200" name="T10"/>
              <a:gd fmla="*/ 174 h 180" name="T11"/>
              <a:gd fmla="*/ 100 w 200" name="T12"/>
              <a:gd fmla="*/ 180 h 180" name="T13"/>
              <a:gd fmla="*/ 106 w 200" name="T14"/>
              <a:gd fmla="*/ 174 h 180" name="T15"/>
              <a:gd fmla="*/ 183 w 200" name="T16"/>
              <a:gd fmla="*/ 96 h 180" name="T17"/>
              <a:gd fmla="*/ 200 w 200" name="T18"/>
              <a:gd fmla="*/ 56 h 180" name="T19"/>
              <a:gd fmla="*/ 145 w 200" name="T20"/>
              <a:gd fmla="*/ 0 h 180"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180" w="200">
                <a:moveTo>
                  <a:pt x="145" y="0"/>
                </a:moveTo>
                <a:cubicBezTo>
                  <a:pt x="127" y="0"/>
                  <a:pt x="111" y="8"/>
                  <a:pt x="100" y="22"/>
                </a:cubicBezTo>
                <a:cubicBezTo>
                  <a:pt x="90" y="8"/>
                  <a:pt x="74" y="0"/>
                  <a:pt x="56" y="0"/>
                </a:cubicBezTo>
                <a:cubicBezTo>
                  <a:pt x="25" y="0"/>
                  <a:pt x="0" y="25"/>
                  <a:pt x="0" y="56"/>
                </a:cubicBezTo>
                <a:cubicBezTo>
                  <a:pt x="0" y="71"/>
                  <a:pt x="6" y="84"/>
                  <a:pt x="16" y="95"/>
                </a:cubicBezTo>
                <a:cubicBezTo>
                  <a:pt x="95" y="174"/>
                  <a:pt x="95" y="174"/>
                  <a:pt x="95" y="174"/>
                </a:cubicBezTo>
                <a:cubicBezTo>
                  <a:pt x="100" y="180"/>
                  <a:pt x="100" y="180"/>
                  <a:pt x="100" y="180"/>
                </a:cubicBezTo>
                <a:cubicBezTo>
                  <a:pt x="106" y="174"/>
                  <a:pt x="106" y="174"/>
                  <a:pt x="106" y="174"/>
                </a:cubicBezTo>
                <a:cubicBezTo>
                  <a:pt x="183" y="96"/>
                  <a:pt x="183" y="96"/>
                  <a:pt x="183" y="96"/>
                </a:cubicBezTo>
                <a:cubicBezTo>
                  <a:pt x="194" y="86"/>
                  <a:pt x="200" y="71"/>
                  <a:pt x="200" y="56"/>
                </a:cubicBezTo>
                <a:cubicBezTo>
                  <a:pt x="200" y="25"/>
                  <a:pt x="175" y="0"/>
                  <a:pt x="145" y="0"/>
                </a:cubicBezTo>
                <a:close/>
              </a:path>
            </a:pathLst>
          </a:custGeom>
          <a:solidFill>
            <a:schemeClr val="tx1">
              <a:lumMod val="65000"/>
              <a:lumOff val="35000"/>
            </a:schemeClr>
          </a:solidFill>
          <a:ln>
            <a:noFill/>
          </a:ln>
        </p:spPr>
        <p:txBody>
          <a:bodyPr anchor="t" anchorCtr="0" bIns="45720" compatLnSpc="1" lIns="91440" numCol="1" rIns="91440" tIns="45720" vert="horz" wrap="square">
            <a:prstTxWarp prst="textNoShape">
              <a:avLst/>
            </a:prstTxWarp>
          </a:bodyPr>
          <a:lstStyle/>
          <a:p>
            <a:endParaRPr altLang="en-US" lang="zh-CN"/>
          </a:p>
        </p:txBody>
      </p:sp>
      <p:sp>
        <p:nvSpPr>
          <p:cNvPr id="31" name="Freeform 18"/>
          <p:cNvSpPr/>
          <p:nvPr/>
        </p:nvSpPr>
        <p:spPr bwMode="auto">
          <a:xfrm>
            <a:off x="4722987" y="1577057"/>
            <a:ext cx="588963" cy="263525"/>
          </a:xfrm>
          <a:custGeom>
            <a:gdLst>
              <a:gd fmla="*/ 186 w 240" name="T0"/>
              <a:gd fmla="*/ 0 h 108" name="T1"/>
              <a:gd fmla="*/ 132 w 240" name="T2"/>
              <a:gd fmla="*/ 54 h 108" name="T3"/>
              <a:gd fmla="*/ 158 w 240" name="T4"/>
              <a:gd fmla="*/ 100 h 108" name="T5"/>
              <a:gd fmla="*/ 83 w 240" name="T6"/>
              <a:gd fmla="*/ 100 h 108" name="T7"/>
              <a:gd fmla="*/ 108 w 240" name="T8"/>
              <a:gd fmla="*/ 54 h 108" name="T9"/>
              <a:gd fmla="*/ 54 w 240" name="T10"/>
              <a:gd fmla="*/ 0 h 108" name="T11"/>
              <a:gd fmla="*/ 0 w 240" name="T12"/>
              <a:gd fmla="*/ 54 h 108" name="T13"/>
              <a:gd fmla="*/ 54 w 240" name="T14"/>
              <a:gd fmla="*/ 108 h 108" name="T15"/>
              <a:gd fmla="*/ 186 w 240" name="T16"/>
              <a:gd fmla="*/ 108 h 108" name="T17"/>
              <a:gd fmla="*/ 240 w 240" name="T18"/>
              <a:gd fmla="*/ 54 h 108" name="T19"/>
              <a:gd fmla="*/ 186 w 240" name="T20"/>
              <a:gd fmla="*/ 0 h 108"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108" w="240">
                <a:moveTo>
                  <a:pt x="186" y="0"/>
                </a:moveTo>
                <a:cubicBezTo>
                  <a:pt x="157" y="0"/>
                  <a:pt x="132" y="24"/>
                  <a:pt x="132" y="54"/>
                </a:cubicBezTo>
                <a:cubicBezTo>
                  <a:pt x="132" y="73"/>
                  <a:pt x="143" y="90"/>
                  <a:pt x="158" y="100"/>
                </a:cubicBezTo>
                <a:cubicBezTo>
                  <a:pt x="83" y="100"/>
                  <a:pt x="83" y="100"/>
                  <a:pt x="83" y="100"/>
                </a:cubicBezTo>
                <a:cubicBezTo>
                  <a:pt x="98" y="90"/>
                  <a:pt x="108" y="73"/>
                  <a:pt x="108" y="54"/>
                </a:cubicBezTo>
                <a:cubicBezTo>
                  <a:pt x="108" y="24"/>
                  <a:pt x="84" y="0"/>
                  <a:pt x="54" y="0"/>
                </a:cubicBezTo>
                <a:cubicBezTo>
                  <a:pt x="25" y="0"/>
                  <a:pt x="0" y="24"/>
                  <a:pt x="0" y="54"/>
                </a:cubicBezTo>
                <a:cubicBezTo>
                  <a:pt x="0" y="84"/>
                  <a:pt x="25" y="108"/>
                  <a:pt x="54" y="108"/>
                </a:cubicBezTo>
                <a:cubicBezTo>
                  <a:pt x="186" y="108"/>
                  <a:pt x="186" y="108"/>
                  <a:pt x="186" y="108"/>
                </a:cubicBezTo>
                <a:cubicBezTo>
                  <a:pt x="216" y="108"/>
                  <a:pt x="240" y="84"/>
                  <a:pt x="240" y="54"/>
                </a:cubicBezTo>
                <a:cubicBezTo>
                  <a:pt x="240" y="24"/>
                  <a:pt x="216" y="0"/>
                  <a:pt x="186" y="0"/>
                </a:cubicBezTo>
                <a:close/>
              </a:path>
            </a:pathLst>
          </a:custGeom>
          <a:solidFill>
            <a:schemeClr val="tx1">
              <a:lumMod val="65000"/>
              <a:lumOff val="35000"/>
            </a:schemeClr>
          </a:solidFill>
          <a:ln>
            <a:noFill/>
          </a:ln>
        </p:spPr>
        <p:txBody>
          <a:bodyPr anchor="t" anchorCtr="0" bIns="45720" compatLnSpc="1" lIns="91440" numCol="1" rIns="91440" tIns="45720" vert="horz" wrap="square">
            <a:prstTxWarp prst="textNoShape">
              <a:avLst/>
            </a:prstTxWarp>
          </a:bodyPr>
          <a:lstStyle/>
          <a:p>
            <a:endParaRPr altLang="en-US" lang="zh-CN"/>
          </a:p>
        </p:txBody>
      </p:sp>
      <p:sp>
        <p:nvSpPr>
          <p:cNvPr id="32" name="Freeform 19"/>
          <p:cNvSpPr/>
          <p:nvPr/>
        </p:nvSpPr>
        <p:spPr bwMode="auto">
          <a:xfrm>
            <a:off x="5777087" y="1502444"/>
            <a:ext cx="352425" cy="412750"/>
          </a:xfrm>
          <a:custGeom>
            <a:gdLst>
              <a:gd fmla="*/ 0 w 222" name="T0"/>
              <a:gd fmla="*/ 0 h 260" name="T1"/>
              <a:gd fmla="*/ 0 w 222" name="T2"/>
              <a:gd fmla="*/ 260 h 260" name="T3"/>
              <a:gd fmla="*/ 222 w 222" name="T4"/>
              <a:gd fmla="*/ 130 h 260" name="T5"/>
              <a:gd fmla="*/ 0 w 222" name="T6"/>
              <a:gd fmla="*/ 0 h 260" name="T7"/>
            </a:gdLst>
            <a:cxnLst>
              <a:cxn ang="0">
                <a:pos x="T0" y="T1"/>
              </a:cxn>
              <a:cxn ang="0">
                <a:pos x="T2" y="T3"/>
              </a:cxn>
              <a:cxn ang="0">
                <a:pos x="T4" y="T5"/>
              </a:cxn>
              <a:cxn ang="0">
                <a:pos x="T6" y="T7"/>
              </a:cxn>
            </a:cxnLst>
            <a:rect b="b" l="0" r="r" t="0"/>
            <a:pathLst>
              <a:path h="260" w="221">
                <a:moveTo>
                  <a:pt x="0" y="0"/>
                </a:moveTo>
                <a:lnTo>
                  <a:pt x="0" y="260"/>
                </a:lnTo>
                <a:lnTo>
                  <a:pt x="222" y="130"/>
                </a:lnTo>
                <a:lnTo>
                  <a:pt x="0" y="0"/>
                </a:lnTo>
                <a:close/>
              </a:path>
            </a:pathLst>
          </a:custGeom>
          <a:solidFill>
            <a:schemeClr val="tx1">
              <a:lumMod val="65000"/>
              <a:lumOff val="35000"/>
            </a:schemeClr>
          </a:solidFill>
          <a:ln>
            <a:noFill/>
          </a:ln>
        </p:spPr>
        <p:txBody>
          <a:bodyPr anchor="t" anchorCtr="0" bIns="45720" compatLnSpc="1" lIns="91440" numCol="1" rIns="91440" tIns="45720" vert="horz" wrap="square">
            <a:prstTxWarp prst="textNoShape">
              <a:avLst/>
            </a:prstTxWarp>
          </a:bodyPr>
          <a:lstStyle/>
          <a:p>
            <a:endParaRPr altLang="en-US" lang="zh-CN"/>
          </a:p>
        </p:txBody>
      </p:sp>
      <p:grpSp>
        <p:nvGrpSpPr>
          <p:cNvPr id="221" name="组合 220"/>
          <p:cNvGrpSpPr/>
          <p:nvPr/>
        </p:nvGrpSpPr>
        <p:grpSpPr>
          <a:xfrm>
            <a:off x="6477174" y="1551657"/>
            <a:ext cx="547688" cy="314325"/>
            <a:chOff x="6477174" y="1600200"/>
            <a:chExt cx="547688" cy="314325"/>
          </a:xfrm>
          <a:solidFill>
            <a:schemeClr val="tx1">
              <a:lumMod val="65000"/>
              <a:lumOff val="35000"/>
            </a:schemeClr>
          </a:solidFill>
        </p:grpSpPr>
        <p:sp>
          <p:nvSpPr>
            <p:cNvPr id="33" name="Freeform 20"/>
            <p:cNvSpPr/>
            <p:nvPr/>
          </p:nvSpPr>
          <p:spPr bwMode="auto">
            <a:xfrm>
              <a:off x="6751812" y="1600200"/>
              <a:ext cx="273050" cy="314325"/>
            </a:xfrm>
            <a:custGeom>
              <a:gdLst>
                <a:gd fmla="*/ 0 w 172" name="T0"/>
                <a:gd fmla="*/ 99 h 198" name="T1"/>
                <a:gd fmla="*/ 172 w 172" name="T2"/>
                <a:gd fmla="*/ 198 h 198" name="T3"/>
                <a:gd fmla="*/ 172 w 172" name="T4"/>
                <a:gd fmla="*/ 0 h 198" name="T5"/>
                <a:gd fmla="*/ 0 w 172" name="T6"/>
                <a:gd fmla="*/ 99 h 198" name="T7"/>
              </a:gdLst>
              <a:cxnLst>
                <a:cxn ang="0">
                  <a:pos x="T0" y="T1"/>
                </a:cxn>
                <a:cxn ang="0">
                  <a:pos x="T2" y="T3"/>
                </a:cxn>
                <a:cxn ang="0">
                  <a:pos x="T4" y="T5"/>
                </a:cxn>
                <a:cxn ang="0">
                  <a:pos x="T6" y="T7"/>
                </a:cxn>
              </a:cxnLst>
              <a:rect b="b" l="0" r="r" t="0"/>
              <a:pathLst>
                <a:path h="198" w="172">
                  <a:moveTo>
                    <a:pt x="0" y="99"/>
                  </a:moveTo>
                  <a:lnTo>
                    <a:pt x="172" y="198"/>
                  </a:lnTo>
                  <a:lnTo>
                    <a:pt x="172" y="0"/>
                  </a:lnTo>
                  <a:lnTo>
                    <a:pt x="0" y="99"/>
                  </a:lnTo>
                  <a:close/>
                </a:path>
              </a:pathLst>
            </a:custGeom>
            <a:grpFill/>
            <a:ln>
              <a:noFill/>
            </a:ln>
          </p:spPr>
          <p:txBody>
            <a:bodyPr anchor="t" anchorCtr="0" bIns="45720" compatLnSpc="1" lIns="91440" numCol="1" rIns="91440" tIns="45720" vert="horz" wrap="square">
              <a:prstTxWarp prst="textNoShape">
                <a:avLst/>
              </a:prstTxWarp>
            </a:bodyPr>
            <a:lstStyle/>
            <a:p>
              <a:endParaRPr altLang="en-US" lang="zh-CN"/>
            </a:p>
          </p:txBody>
        </p:sp>
        <p:sp>
          <p:nvSpPr>
            <p:cNvPr id="34" name="Freeform 21"/>
            <p:cNvSpPr/>
            <p:nvPr/>
          </p:nvSpPr>
          <p:spPr bwMode="auto">
            <a:xfrm>
              <a:off x="6477174" y="1600200"/>
              <a:ext cx="274638" cy="314325"/>
            </a:xfrm>
            <a:custGeom>
              <a:gdLst>
                <a:gd fmla="*/ 0 w 173" name="T0"/>
                <a:gd fmla="*/ 99 h 198" name="T1"/>
                <a:gd fmla="*/ 173 w 173" name="T2"/>
                <a:gd fmla="*/ 198 h 198" name="T3"/>
                <a:gd fmla="*/ 173 w 173" name="T4"/>
                <a:gd fmla="*/ 99 h 198" name="T5"/>
                <a:gd fmla="*/ 173 w 173" name="T6"/>
                <a:gd fmla="*/ 0 h 198" name="T7"/>
                <a:gd fmla="*/ 0 w 173" name="T8"/>
                <a:gd fmla="*/ 99 h 198" name="T9"/>
              </a:gdLst>
              <a:cxnLst>
                <a:cxn ang="0">
                  <a:pos x="T0" y="T1"/>
                </a:cxn>
                <a:cxn ang="0">
                  <a:pos x="T2" y="T3"/>
                </a:cxn>
                <a:cxn ang="0">
                  <a:pos x="T4" y="T5"/>
                </a:cxn>
                <a:cxn ang="0">
                  <a:pos x="T6" y="T7"/>
                </a:cxn>
                <a:cxn ang="0">
                  <a:pos x="T8" y="T9"/>
                </a:cxn>
              </a:cxnLst>
              <a:rect b="b" l="0" r="r" t="0"/>
              <a:pathLst>
                <a:path h="198" w="173">
                  <a:moveTo>
                    <a:pt x="0" y="99"/>
                  </a:moveTo>
                  <a:lnTo>
                    <a:pt x="173" y="198"/>
                  </a:lnTo>
                  <a:lnTo>
                    <a:pt x="173" y="99"/>
                  </a:lnTo>
                  <a:lnTo>
                    <a:pt x="173" y="0"/>
                  </a:lnTo>
                  <a:lnTo>
                    <a:pt x="0" y="99"/>
                  </a:lnTo>
                  <a:close/>
                </a:path>
              </a:pathLst>
            </a:custGeom>
            <a:grpFill/>
            <a:ln>
              <a:noFill/>
            </a:ln>
          </p:spPr>
          <p:txBody>
            <a:bodyPr anchor="t" anchorCtr="0" bIns="45720" compatLnSpc="1" lIns="91440" numCol="1" rIns="91440" tIns="45720" vert="horz" wrap="square">
              <a:prstTxWarp prst="textNoShape">
                <a:avLst/>
              </a:prstTxWarp>
            </a:bodyPr>
            <a:lstStyle/>
            <a:p>
              <a:endParaRPr altLang="en-US" lang="zh-CN"/>
            </a:p>
          </p:txBody>
        </p:sp>
      </p:grpSp>
      <p:grpSp>
        <p:nvGrpSpPr>
          <p:cNvPr id="222" name="组合 221"/>
          <p:cNvGrpSpPr/>
          <p:nvPr/>
        </p:nvGrpSpPr>
        <p:grpSpPr>
          <a:xfrm>
            <a:off x="7551116" y="1542132"/>
            <a:ext cx="549276" cy="314325"/>
            <a:chOff x="7397924" y="1590675"/>
            <a:chExt cx="549276" cy="314325"/>
          </a:xfrm>
          <a:solidFill>
            <a:schemeClr val="tx1">
              <a:lumMod val="65000"/>
              <a:lumOff val="35000"/>
            </a:schemeClr>
          </a:solidFill>
        </p:grpSpPr>
        <p:sp>
          <p:nvSpPr>
            <p:cNvPr id="35" name="Freeform 22"/>
            <p:cNvSpPr/>
            <p:nvPr/>
          </p:nvSpPr>
          <p:spPr bwMode="auto">
            <a:xfrm>
              <a:off x="7397924" y="1590675"/>
              <a:ext cx="274638" cy="314325"/>
            </a:xfrm>
            <a:custGeom>
              <a:gdLst>
                <a:gd fmla="*/ 0 w 173" name="T0"/>
                <a:gd fmla="*/ 198 h 198" name="T1"/>
                <a:gd fmla="*/ 173 w 173" name="T2"/>
                <a:gd fmla="*/ 99 h 198" name="T3"/>
                <a:gd fmla="*/ 0 w 173" name="T4"/>
                <a:gd fmla="*/ 0 h 198" name="T5"/>
                <a:gd fmla="*/ 0 w 173" name="T6"/>
                <a:gd fmla="*/ 198 h 198" name="T7"/>
              </a:gdLst>
              <a:cxnLst>
                <a:cxn ang="0">
                  <a:pos x="T0" y="T1"/>
                </a:cxn>
                <a:cxn ang="0">
                  <a:pos x="T2" y="T3"/>
                </a:cxn>
                <a:cxn ang="0">
                  <a:pos x="T4" y="T5"/>
                </a:cxn>
                <a:cxn ang="0">
                  <a:pos x="T6" y="T7"/>
                </a:cxn>
              </a:cxnLst>
              <a:rect b="b" l="0" r="r" t="0"/>
              <a:pathLst>
                <a:path h="198" w="173">
                  <a:moveTo>
                    <a:pt x="0" y="198"/>
                  </a:moveTo>
                  <a:lnTo>
                    <a:pt x="173" y="99"/>
                  </a:lnTo>
                  <a:lnTo>
                    <a:pt x="0" y="0"/>
                  </a:lnTo>
                  <a:lnTo>
                    <a:pt x="0" y="198"/>
                  </a:lnTo>
                  <a:close/>
                </a:path>
              </a:pathLst>
            </a:custGeom>
            <a:grpFill/>
            <a:ln>
              <a:noFill/>
            </a:ln>
          </p:spPr>
          <p:txBody>
            <a:bodyPr anchor="t" anchorCtr="0" bIns="45720" compatLnSpc="1" lIns="91440" numCol="1" rIns="91440" tIns="45720" vert="horz" wrap="square">
              <a:prstTxWarp prst="textNoShape">
                <a:avLst/>
              </a:prstTxWarp>
            </a:bodyPr>
            <a:lstStyle/>
            <a:p>
              <a:endParaRPr altLang="en-US" lang="zh-CN"/>
            </a:p>
          </p:txBody>
        </p:sp>
        <p:sp>
          <p:nvSpPr>
            <p:cNvPr id="36" name="Freeform 23"/>
            <p:cNvSpPr/>
            <p:nvPr/>
          </p:nvSpPr>
          <p:spPr bwMode="auto">
            <a:xfrm>
              <a:off x="7672562" y="1590675"/>
              <a:ext cx="274638" cy="314325"/>
            </a:xfrm>
            <a:custGeom>
              <a:gdLst>
                <a:gd fmla="*/ 173 w 173" name="T0"/>
                <a:gd fmla="*/ 99 h 198" name="T1"/>
                <a:gd fmla="*/ 0 w 173" name="T2"/>
                <a:gd fmla="*/ 0 h 198" name="T3"/>
                <a:gd fmla="*/ 0 w 173" name="T4"/>
                <a:gd fmla="*/ 99 h 198" name="T5"/>
                <a:gd fmla="*/ 0 w 173" name="T6"/>
                <a:gd fmla="*/ 198 h 198" name="T7"/>
                <a:gd fmla="*/ 173 w 173" name="T8"/>
                <a:gd fmla="*/ 99 h 198" name="T9"/>
              </a:gdLst>
              <a:cxnLst>
                <a:cxn ang="0">
                  <a:pos x="T0" y="T1"/>
                </a:cxn>
                <a:cxn ang="0">
                  <a:pos x="T2" y="T3"/>
                </a:cxn>
                <a:cxn ang="0">
                  <a:pos x="T4" y="T5"/>
                </a:cxn>
                <a:cxn ang="0">
                  <a:pos x="T6" y="T7"/>
                </a:cxn>
                <a:cxn ang="0">
                  <a:pos x="T8" y="T9"/>
                </a:cxn>
              </a:cxnLst>
              <a:rect b="b" l="0" r="r" t="0"/>
              <a:pathLst>
                <a:path h="198" w="173">
                  <a:moveTo>
                    <a:pt x="173" y="99"/>
                  </a:moveTo>
                  <a:lnTo>
                    <a:pt x="0" y="0"/>
                  </a:lnTo>
                  <a:lnTo>
                    <a:pt x="0" y="99"/>
                  </a:lnTo>
                  <a:lnTo>
                    <a:pt x="0" y="198"/>
                  </a:lnTo>
                  <a:lnTo>
                    <a:pt x="173" y="99"/>
                  </a:lnTo>
                  <a:close/>
                </a:path>
              </a:pathLst>
            </a:custGeom>
            <a:grpFill/>
            <a:ln>
              <a:noFill/>
            </a:ln>
          </p:spPr>
          <p:txBody>
            <a:bodyPr anchor="t" anchorCtr="0" bIns="45720" compatLnSpc="1" lIns="91440" numCol="1" rIns="91440" tIns="45720" vert="horz" wrap="square">
              <a:prstTxWarp prst="textNoShape">
                <a:avLst/>
              </a:prstTxWarp>
            </a:bodyPr>
            <a:lstStyle/>
            <a:p>
              <a:endParaRPr altLang="en-US" lang="zh-CN"/>
            </a:p>
          </p:txBody>
        </p:sp>
      </p:grpSp>
      <p:sp>
        <p:nvSpPr>
          <p:cNvPr id="37" name="Freeform 24"/>
          <p:cNvSpPr/>
          <p:nvPr/>
        </p:nvSpPr>
        <p:spPr bwMode="auto">
          <a:xfrm>
            <a:off x="5611987" y="2456532"/>
            <a:ext cx="588963" cy="244475"/>
          </a:xfrm>
          <a:custGeom>
            <a:gdLst>
              <a:gd fmla="*/ 234 w 240" name="T0"/>
              <a:gd fmla="*/ 44 h 100" name="T1"/>
              <a:gd fmla="*/ 232 w 240" name="T2"/>
              <a:gd fmla="*/ 44 h 100" name="T3"/>
              <a:gd fmla="*/ 182 w 240" name="T4"/>
              <a:gd fmla="*/ 0 h 100" name="T5"/>
              <a:gd fmla="*/ 134 w 240" name="T6"/>
              <a:gd fmla="*/ 39 h 100" name="T7"/>
              <a:gd fmla="*/ 122 w 240" name="T8"/>
              <a:gd fmla="*/ 33 h 100" name="T9"/>
              <a:gd fmla="*/ 119 w 240" name="T10"/>
              <a:gd fmla="*/ 33 h 100" name="T11"/>
              <a:gd fmla="*/ 107 w 240" name="T12"/>
              <a:gd fmla="*/ 39 h 100" name="T13"/>
              <a:gd fmla="*/ 58 w 240" name="T14"/>
              <a:gd fmla="*/ 0 h 100" name="T15"/>
              <a:gd fmla="*/ 9 w 240" name="T16"/>
              <a:gd fmla="*/ 44 h 100" name="T17"/>
              <a:gd fmla="*/ 6 w 240" name="T18"/>
              <a:gd fmla="*/ 44 h 100" name="T19"/>
              <a:gd fmla="*/ 0 w 240" name="T20"/>
              <a:gd fmla="*/ 50 h 100" name="T21"/>
              <a:gd fmla="*/ 6 w 240" name="T22"/>
              <a:gd fmla="*/ 56 h 100" name="T23"/>
              <a:gd fmla="*/ 9 w 240" name="T24"/>
              <a:gd fmla="*/ 56 h 100" name="T25"/>
              <a:gd fmla="*/ 58 w 240" name="T26"/>
              <a:gd fmla="*/ 100 h 100" name="T27"/>
              <a:gd fmla="*/ 108 w 240" name="T28"/>
              <a:gd fmla="*/ 50 h 100" name="T29"/>
              <a:gd fmla="*/ 108 w 240" name="T30"/>
              <a:gd fmla="*/ 47 h 100" name="T31"/>
              <a:gd fmla="*/ 120 w 240" name="T32"/>
              <a:gd fmla="*/ 41 h 100" name="T33"/>
              <a:gd fmla="*/ 133 w 240" name="T34"/>
              <a:gd fmla="*/ 47 h 100" name="T35"/>
              <a:gd fmla="*/ 132 w 240" name="T36"/>
              <a:gd fmla="*/ 50 h 100" name="T37"/>
              <a:gd fmla="*/ 182 w 240" name="T38"/>
              <a:gd fmla="*/ 100 h 100" name="T39"/>
              <a:gd fmla="*/ 232 w 240" name="T40"/>
              <a:gd fmla="*/ 56 h 100" name="T41"/>
              <a:gd fmla="*/ 234 w 240" name="T42"/>
              <a:gd fmla="*/ 56 h 100" name="T43"/>
              <a:gd fmla="*/ 240 w 240" name="T44"/>
              <a:gd fmla="*/ 50 h 100" name="T45"/>
              <a:gd fmla="*/ 234 w 240" name="T46"/>
              <a:gd fmla="*/ 44 h 100" name="T4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b="b" l="0" r="r" t="0"/>
            <a:pathLst>
              <a:path h="100" w="240">
                <a:moveTo>
                  <a:pt x="234" y="44"/>
                </a:moveTo>
                <a:cubicBezTo>
                  <a:pt x="232" y="44"/>
                  <a:pt x="232" y="44"/>
                  <a:pt x="232" y="44"/>
                </a:cubicBezTo>
                <a:cubicBezTo>
                  <a:pt x="229" y="19"/>
                  <a:pt x="208" y="0"/>
                  <a:pt x="182" y="0"/>
                </a:cubicBezTo>
                <a:cubicBezTo>
                  <a:pt x="159" y="0"/>
                  <a:pt x="139" y="17"/>
                  <a:pt x="134" y="39"/>
                </a:cubicBezTo>
                <a:cubicBezTo>
                  <a:pt x="122" y="33"/>
                  <a:pt x="122" y="33"/>
                  <a:pt x="122" y="33"/>
                </a:cubicBezTo>
                <a:cubicBezTo>
                  <a:pt x="121" y="32"/>
                  <a:pt x="120" y="32"/>
                  <a:pt x="119" y="33"/>
                </a:cubicBezTo>
                <a:cubicBezTo>
                  <a:pt x="107" y="39"/>
                  <a:pt x="107" y="39"/>
                  <a:pt x="107" y="39"/>
                </a:cubicBezTo>
                <a:cubicBezTo>
                  <a:pt x="102" y="17"/>
                  <a:pt x="82" y="0"/>
                  <a:pt x="58" y="0"/>
                </a:cubicBezTo>
                <a:cubicBezTo>
                  <a:pt x="33" y="0"/>
                  <a:pt x="12" y="19"/>
                  <a:pt x="9" y="44"/>
                </a:cubicBezTo>
                <a:cubicBezTo>
                  <a:pt x="6" y="44"/>
                  <a:pt x="6" y="44"/>
                  <a:pt x="6" y="44"/>
                </a:cubicBezTo>
                <a:cubicBezTo>
                  <a:pt x="3" y="44"/>
                  <a:pt x="0" y="47"/>
                  <a:pt x="0" y="50"/>
                </a:cubicBezTo>
                <a:cubicBezTo>
                  <a:pt x="0" y="53"/>
                  <a:pt x="3" y="56"/>
                  <a:pt x="6" y="56"/>
                </a:cubicBezTo>
                <a:cubicBezTo>
                  <a:pt x="9" y="56"/>
                  <a:pt x="9" y="56"/>
                  <a:pt x="9" y="56"/>
                </a:cubicBezTo>
                <a:cubicBezTo>
                  <a:pt x="12" y="81"/>
                  <a:pt x="33" y="100"/>
                  <a:pt x="58" y="100"/>
                </a:cubicBezTo>
                <a:cubicBezTo>
                  <a:pt x="86" y="100"/>
                  <a:pt x="108" y="78"/>
                  <a:pt x="108" y="50"/>
                </a:cubicBezTo>
                <a:cubicBezTo>
                  <a:pt x="108" y="49"/>
                  <a:pt x="108" y="48"/>
                  <a:pt x="108" y="47"/>
                </a:cubicBezTo>
                <a:cubicBezTo>
                  <a:pt x="120" y="41"/>
                  <a:pt x="120" y="41"/>
                  <a:pt x="120" y="41"/>
                </a:cubicBezTo>
                <a:cubicBezTo>
                  <a:pt x="133" y="47"/>
                  <a:pt x="133" y="47"/>
                  <a:pt x="133" y="47"/>
                </a:cubicBezTo>
                <a:cubicBezTo>
                  <a:pt x="133" y="48"/>
                  <a:pt x="132" y="49"/>
                  <a:pt x="132" y="50"/>
                </a:cubicBezTo>
                <a:cubicBezTo>
                  <a:pt x="132" y="78"/>
                  <a:pt x="155" y="100"/>
                  <a:pt x="182" y="100"/>
                </a:cubicBezTo>
                <a:cubicBezTo>
                  <a:pt x="208" y="100"/>
                  <a:pt x="229" y="81"/>
                  <a:pt x="232" y="56"/>
                </a:cubicBezTo>
                <a:cubicBezTo>
                  <a:pt x="234" y="56"/>
                  <a:pt x="234" y="56"/>
                  <a:pt x="234" y="56"/>
                </a:cubicBezTo>
                <a:cubicBezTo>
                  <a:pt x="238" y="56"/>
                  <a:pt x="240" y="53"/>
                  <a:pt x="240" y="50"/>
                </a:cubicBezTo>
                <a:cubicBezTo>
                  <a:pt x="240" y="47"/>
                  <a:pt x="238" y="44"/>
                  <a:pt x="234" y="44"/>
                </a:cubicBezTo>
                <a:close/>
              </a:path>
            </a:pathLst>
          </a:custGeom>
          <a:solidFill>
            <a:schemeClr val="tx1">
              <a:lumMod val="65000"/>
              <a:lumOff val="35000"/>
            </a:schemeClr>
          </a:solidFill>
          <a:ln>
            <a:noFill/>
          </a:ln>
        </p:spPr>
        <p:txBody>
          <a:bodyPr anchor="t" anchorCtr="0" bIns="45720" compatLnSpc="1" lIns="91440" numCol="1" rIns="91440" tIns="45720" vert="horz" wrap="square">
            <a:prstTxWarp prst="textNoShape">
              <a:avLst/>
            </a:prstTxWarp>
          </a:bodyPr>
          <a:lstStyle/>
          <a:p>
            <a:endParaRPr altLang="en-US" lang="zh-CN"/>
          </a:p>
        </p:txBody>
      </p:sp>
      <p:sp>
        <p:nvSpPr>
          <p:cNvPr id="39" name="Freeform 25"/>
          <p:cNvSpPr>
            <a:spLocks noEditPoints="1"/>
          </p:cNvSpPr>
          <p:nvPr/>
        </p:nvSpPr>
        <p:spPr bwMode="auto">
          <a:xfrm>
            <a:off x="1086471" y="2326357"/>
            <a:ext cx="530225" cy="528638"/>
          </a:xfrm>
          <a:custGeom>
            <a:gdLst>
              <a:gd fmla="*/ 108 w 216" name="T0"/>
              <a:gd fmla="*/ 0 h 216" name="T1"/>
              <a:gd fmla="*/ 0 w 216" name="T2"/>
              <a:gd fmla="*/ 108 h 216" name="T3"/>
              <a:gd fmla="*/ 108 w 216" name="T4"/>
              <a:gd fmla="*/ 216 h 216" name="T5"/>
              <a:gd fmla="*/ 216 w 216" name="T6"/>
              <a:gd fmla="*/ 108 h 216" name="T7"/>
              <a:gd fmla="*/ 108 w 216" name="T8"/>
              <a:gd fmla="*/ 0 h 216" name="T9"/>
              <a:gd fmla="*/ 132 w 216" name="T10"/>
              <a:gd fmla="*/ 155 h 216" name="T11"/>
              <a:gd fmla="*/ 105 w 216" name="T12"/>
              <a:gd fmla="*/ 128 h 216" name="T13"/>
              <a:gd fmla="*/ 72 w 216" name="T14"/>
              <a:gd fmla="*/ 128 h 216" name="T15"/>
              <a:gd fmla="*/ 72 w 216" name="T16"/>
              <a:gd fmla="*/ 88 h 216" name="T17"/>
              <a:gd fmla="*/ 105 w 216" name="T18"/>
              <a:gd fmla="*/ 88 h 216" name="T19"/>
              <a:gd fmla="*/ 132 w 216" name="T20"/>
              <a:gd fmla="*/ 60 h 216" name="T21"/>
              <a:gd fmla="*/ 132 w 216" name="T22"/>
              <a:gd fmla="*/ 155 h 216" name="T23"/>
              <a:gd fmla="*/ 150 w 216" name="T24"/>
              <a:gd fmla="*/ 139 h 216" name="T25"/>
              <a:gd fmla="*/ 143 w 216" name="T26"/>
              <a:gd fmla="*/ 134 h 216" name="T27"/>
              <a:gd fmla="*/ 152 w 216" name="T28"/>
              <a:gd fmla="*/ 108 h 216" name="T29"/>
              <a:gd fmla="*/ 143 w 216" name="T30"/>
              <a:gd fmla="*/ 81 h 216" name="T31"/>
              <a:gd fmla="*/ 150 w 216" name="T32"/>
              <a:gd fmla="*/ 77 h 216" name="T33"/>
              <a:gd fmla="*/ 160 w 216" name="T34"/>
              <a:gd fmla="*/ 108 h 216" name="T35"/>
              <a:gd fmla="*/ 150 w 216" name="T36"/>
              <a:gd fmla="*/ 139 h 216" name="T37"/>
              <a:gd fmla="*/ 162 w 216" name="T38"/>
              <a:gd fmla="*/ 148 h 216" name="T39"/>
              <a:gd fmla="*/ 176 w 216" name="T40"/>
              <a:gd fmla="*/ 108 h 216" name="T41"/>
              <a:gd fmla="*/ 162 w 216" name="T42"/>
              <a:gd fmla="*/ 67 h 216" name="T43"/>
              <a:gd fmla="*/ 169 w 216" name="T44"/>
              <a:gd fmla="*/ 62 h 216" name="T45"/>
              <a:gd fmla="*/ 184 w 216" name="T46"/>
              <a:gd fmla="*/ 108 h 216" name="T47"/>
              <a:gd fmla="*/ 169 w 216" name="T48"/>
              <a:gd fmla="*/ 153 h 216" name="T49"/>
              <a:gd fmla="*/ 162 w 216" name="T50"/>
              <a:gd fmla="*/ 148 h 216" name="T51"/>
              <a:gd fmla="*/ 182 w 216" name="T52"/>
              <a:gd fmla="*/ 162 h 216" name="T53"/>
              <a:gd fmla="*/ 200 w 216" name="T54"/>
              <a:gd fmla="*/ 108 h 216" name="T55"/>
              <a:gd fmla="*/ 182 w 216" name="T56"/>
              <a:gd fmla="*/ 53 h 216" name="T57"/>
              <a:gd fmla="*/ 188 w 216" name="T58"/>
              <a:gd fmla="*/ 48 h 216" name="T59"/>
              <a:gd fmla="*/ 208 w 216" name="T60"/>
              <a:gd fmla="*/ 108 h 216" name="T61"/>
              <a:gd fmla="*/ 188 w 216" name="T62"/>
              <a:gd fmla="*/ 167 h 216" name="T63"/>
              <a:gd fmla="*/ 182 w 216" name="T64"/>
              <a:gd fmla="*/ 162 h 216" name="T6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b="b" l="0" r="r" t="0"/>
            <a:pathLst>
              <a:path h="216" w="216">
                <a:moveTo>
                  <a:pt x="108" y="0"/>
                </a:moveTo>
                <a:cubicBezTo>
                  <a:pt x="48" y="0"/>
                  <a:pt x="0" y="48"/>
                  <a:pt x="0" y="108"/>
                </a:cubicBezTo>
                <a:cubicBezTo>
                  <a:pt x="0" y="167"/>
                  <a:pt x="48" y="216"/>
                  <a:pt x="108" y="216"/>
                </a:cubicBezTo>
                <a:cubicBezTo>
                  <a:pt x="168" y="216"/>
                  <a:pt x="216" y="167"/>
                  <a:pt x="216" y="108"/>
                </a:cubicBezTo>
                <a:cubicBezTo>
                  <a:pt x="216" y="48"/>
                  <a:pt x="168" y="0"/>
                  <a:pt x="108" y="0"/>
                </a:cubicBezTo>
                <a:close/>
                <a:moveTo>
                  <a:pt x="132" y="155"/>
                </a:moveTo>
                <a:cubicBezTo>
                  <a:pt x="105" y="128"/>
                  <a:pt x="105" y="128"/>
                  <a:pt x="105" y="128"/>
                </a:cubicBezTo>
                <a:cubicBezTo>
                  <a:pt x="72" y="128"/>
                  <a:pt x="72" y="128"/>
                  <a:pt x="72" y="128"/>
                </a:cubicBezTo>
                <a:cubicBezTo>
                  <a:pt x="72" y="88"/>
                  <a:pt x="72" y="88"/>
                  <a:pt x="72" y="88"/>
                </a:cubicBezTo>
                <a:cubicBezTo>
                  <a:pt x="105" y="88"/>
                  <a:pt x="105" y="88"/>
                  <a:pt x="105" y="88"/>
                </a:cubicBezTo>
                <a:cubicBezTo>
                  <a:pt x="132" y="60"/>
                  <a:pt x="132" y="60"/>
                  <a:pt x="132" y="60"/>
                </a:cubicBezTo>
                <a:lnTo>
                  <a:pt x="132" y="155"/>
                </a:lnTo>
                <a:close/>
                <a:moveTo>
                  <a:pt x="150" y="139"/>
                </a:moveTo>
                <a:cubicBezTo>
                  <a:pt x="143" y="134"/>
                  <a:pt x="143" y="134"/>
                  <a:pt x="143" y="134"/>
                </a:cubicBezTo>
                <a:cubicBezTo>
                  <a:pt x="149" y="126"/>
                  <a:pt x="152" y="117"/>
                  <a:pt x="152" y="108"/>
                </a:cubicBezTo>
                <a:cubicBezTo>
                  <a:pt x="152" y="98"/>
                  <a:pt x="149" y="89"/>
                  <a:pt x="143" y="81"/>
                </a:cubicBezTo>
                <a:cubicBezTo>
                  <a:pt x="150" y="77"/>
                  <a:pt x="150" y="77"/>
                  <a:pt x="150" y="77"/>
                </a:cubicBezTo>
                <a:cubicBezTo>
                  <a:pt x="156" y="85"/>
                  <a:pt x="160" y="96"/>
                  <a:pt x="160" y="108"/>
                </a:cubicBezTo>
                <a:cubicBezTo>
                  <a:pt x="160" y="119"/>
                  <a:pt x="156" y="130"/>
                  <a:pt x="150" y="139"/>
                </a:cubicBezTo>
                <a:close/>
                <a:moveTo>
                  <a:pt x="162" y="148"/>
                </a:moveTo>
                <a:cubicBezTo>
                  <a:pt x="171" y="137"/>
                  <a:pt x="176" y="123"/>
                  <a:pt x="176" y="108"/>
                </a:cubicBezTo>
                <a:cubicBezTo>
                  <a:pt x="176" y="92"/>
                  <a:pt x="171" y="78"/>
                  <a:pt x="162" y="67"/>
                </a:cubicBezTo>
                <a:cubicBezTo>
                  <a:pt x="169" y="62"/>
                  <a:pt x="169" y="62"/>
                  <a:pt x="169" y="62"/>
                </a:cubicBezTo>
                <a:cubicBezTo>
                  <a:pt x="178" y="75"/>
                  <a:pt x="184" y="91"/>
                  <a:pt x="184" y="108"/>
                </a:cubicBezTo>
                <a:cubicBezTo>
                  <a:pt x="184" y="125"/>
                  <a:pt x="178" y="140"/>
                  <a:pt x="169" y="153"/>
                </a:cubicBezTo>
                <a:lnTo>
                  <a:pt x="162" y="148"/>
                </a:lnTo>
                <a:close/>
                <a:moveTo>
                  <a:pt x="182" y="162"/>
                </a:moveTo>
                <a:cubicBezTo>
                  <a:pt x="193" y="147"/>
                  <a:pt x="200" y="128"/>
                  <a:pt x="200" y="108"/>
                </a:cubicBezTo>
                <a:cubicBezTo>
                  <a:pt x="200" y="87"/>
                  <a:pt x="193" y="68"/>
                  <a:pt x="182" y="53"/>
                </a:cubicBezTo>
                <a:cubicBezTo>
                  <a:pt x="188" y="48"/>
                  <a:pt x="188" y="48"/>
                  <a:pt x="188" y="48"/>
                </a:cubicBezTo>
                <a:cubicBezTo>
                  <a:pt x="201" y="65"/>
                  <a:pt x="208" y="85"/>
                  <a:pt x="208" y="108"/>
                </a:cubicBezTo>
                <a:cubicBezTo>
                  <a:pt x="208" y="130"/>
                  <a:pt x="201" y="151"/>
                  <a:pt x="188" y="167"/>
                </a:cubicBezTo>
                <a:lnTo>
                  <a:pt x="182" y="162"/>
                </a:lnTo>
                <a:close/>
              </a:path>
            </a:pathLst>
          </a:custGeom>
          <a:solidFill>
            <a:schemeClr val="tx1">
              <a:lumMod val="65000"/>
              <a:lumOff val="35000"/>
            </a:schemeClr>
          </a:solidFill>
          <a:ln>
            <a:noFill/>
          </a:ln>
        </p:spPr>
        <p:txBody>
          <a:bodyPr anchor="t" anchorCtr="0" bIns="45720" compatLnSpc="1" lIns="91440" numCol="1" rIns="91440" tIns="45720" vert="horz" wrap="square">
            <a:prstTxWarp prst="textNoShape">
              <a:avLst/>
            </a:prstTxWarp>
          </a:bodyPr>
          <a:lstStyle/>
          <a:p>
            <a:endParaRPr altLang="en-US" lang="zh-CN"/>
          </a:p>
        </p:txBody>
      </p:sp>
      <p:sp>
        <p:nvSpPr>
          <p:cNvPr id="46" name="Freeform 26"/>
          <p:cNvSpPr>
            <a:spLocks noEditPoints="1"/>
          </p:cNvSpPr>
          <p:nvPr/>
        </p:nvSpPr>
        <p:spPr bwMode="auto">
          <a:xfrm>
            <a:off x="2062833" y="2323182"/>
            <a:ext cx="488950" cy="490538"/>
          </a:xfrm>
          <a:custGeom>
            <a:gdLst>
              <a:gd fmla="*/ 100 w 200" name="T0"/>
              <a:gd fmla="*/ 0 h 200" name="T1"/>
              <a:gd fmla="*/ 0 w 200" name="T2"/>
              <a:gd fmla="*/ 100 h 200" name="T3"/>
              <a:gd fmla="*/ 100 w 200" name="T4"/>
              <a:gd fmla="*/ 200 h 200" name="T5"/>
              <a:gd fmla="*/ 200 w 200" name="T6"/>
              <a:gd fmla="*/ 100 h 200" name="T7"/>
              <a:gd fmla="*/ 100 w 200" name="T8"/>
              <a:gd fmla="*/ 0 h 200" name="T9"/>
              <a:gd fmla="*/ 124 w 200" name="T10"/>
              <a:gd fmla="*/ 147 h 200" name="T11"/>
              <a:gd fmla="*/ 97 w 200" name="T12"/>
              <a:gd fmla="*/ 120 h 200" name="T13"/>
              <a:gd fmla="*/ 64 w 200" name="T14"/>
              <a:gd fmla="*/ 120 h 200" name="T15"/>
              <a:gd fmla="*/ 64 w 200" name="T16"/>
              <a:gd fmla="*/ 80 h 200" name="T17"/>
              <a:gd fmla="*/ 97 w 200" name="T18"/>
              <a:gd fmla="*/ 80 h 200" name="T19"/>
              <a:gd fmla="*/ 124 w 200" name="T20"/>
              <a:gd fmla="*/ 53 h 200" name="T21"/>
              <a:gd fmla="*/ 124 w 200" name="T22"/>
              <a:gd fmla="*/ 147 h 200" name="T2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b="b" l="0" r="r" t="0"/>
            <a:pathLst>
              <a:path h="200" w="200">
                <a:moveTo>
                  <a:pt x="100" y="0"/>
                </a:moveTo>
                <a:cubicBezTo>
                  <a:pt x="45" y="0"/>
                  <a:pt x="0" y="45"/>
                  <a:pt x="0" y="100"/>
                </a:cubicBezTo>
                <a:cubicBezTo>
                  <a:pt x="0" y="155"/>
                  <a:pt x="45" y="200"/>
                  <a:pt x="100" y="200"/>
                </a:cubicBezTo>
                <a:cubicBezTo>
                  <a:pt x="156" y="200"/>
                  <a:pt x="200" y="155"/>
                  <a:pt x="200" y="100"/>
                </a:cubicBezTo>
                <a:cubicBezTo>
                  <a:pt x="200" y="45"/>
                  <a:pt x="156" y="0"/>
                  <a:pt x="100" y="0"/>
                </a:cubicBezTo>
                <a:close/>
                <a:moveTo>
                  <a:pt x="124" y="147"/>
                </a:moveTo>
                <a:cubicBezTo>
                  <a:pt x="97" y="120"/>
                  <a:pt x="97" y="120"/>
                  <a:pt x="97" y="120"/>
                </a:cubicBezTo>
                <a:cubicBezTo>
                  <a:pt x="64" y="120"/>
                  <a:pt x="64" y="120"/>
                  <a:pt x="64" y="120"/>
                </a:cubicBezTo>
                <a:cubicBezTo>
                  <a:pt x="64" y="80"/>
                  <a:pt x="64" y="80"/>
                  <a:pt x="64" y="80"/>
                </a:cubicBezTo>
                <a:cubicBezTo>
                  <a:pt x="97" y="80"/>
                  <a:pt x="97" y="80"/>
                  <a:pt x="97" y="80"/>
                </a:cubicBezTo>
                <a:cubicBezTo>
                  <a:pt x="124" y="53"/>
                  <a:pt x="124" y="53"/>
                  <a:pt x="124" y="53"/>
                </a:cubicBezTo>
                <a:lnTo>
                  <a:pt x="124" y="147"/>
                </a:lnTo>
                <a:close/>
              </a:path>
            </a:pathLst>
          </a:custGeom>
          <a:solidFill>
            <a:schemeClr val="tx1">
              <a:lumMod val="65000"/>
              <a:lumOff val="35000"/>
            </a:schemeClr>
          </a:solidFill>
          <a:ln>
            <a:noFill/>
          </a:ln>
        </p:spPr>
        <p:txBody>
          <a:bodyPr anchor="t" anchorCtr="0" bIns="45720" compatLnSpc="1" lIns="91440" numCol="1" rIns="91440" tIns="45720" vert="horz" wrap="square">
            <a:prstTxWarp prst="textNoShape">
              <a:avLst/>
            </a:prstTxWarp>
          </a:bodyPr>
          <a:lstStyle/>
          <a:p>
            <a:endParaRPr altLang="en-US" lang="zh-CN"/>
          </a:p>
        </p:txBody>
      </p:sp>
      <p:sp>
        <p:nvSpPr>
          <p:cNvPr id="47" name="Freeform 27"/>
          <p:cNvSpPr>
            <a:spLocks noEditPoints="1"/>
          </p:cNvSpPr>
          <p:nvPr/>
        </p:nvSpPr>
        <p:spPr bwMode="auto">
          <a:xfrm>
            <a:off x="3918124" y="2372394"/>
            <a:ext cx="469900" cy="411163"/>
          </a:xfrm>
          <a:custGeom>
            <a:gdLst>
              <a:gd fmla="*/ 296 w 296" name="T0"/>
              <a:gd fmla="*/ 0 h 259" name="T1"/>
              <a:gd fmla="*/ 0 w 296" name="T2"/>
              <a:gd fmla="*/ 0 h 259" name="T3"/>
              <a:gd fmla="*/ 0 w 296" name="T4"/>
              <a:gd fmla="*/ 185 h 259" name="T5"/>
              <a:gd fmla="*/ 102 w 296" name="T6"/>
              <a:gd fmla="*/ 185 h 259" name="T7"/>
              <a:gd fmla="*/ 37 w 296" name="T8"/>
              <a:gd fmla="*/ 259 h 259" name="T9"/>
              <a:gd fmla="*/ 259 w 296" name="T10"/>
              <a:gd fmla="*/ 259 h 259" name="T11"/>
              <a:gd fmla="*/ 196 w 296" name="T12"/>
              <a:gd fmla="*/ 185 h 259" name="T13"/>
              <a:gd fmla="*/ 296 w 296" name="T14"/>
              <a:gd fmla="*/ 185 h 259" name="T15"/>
              <a:gd fmla="*/ 296 w 296" name="T16"/>
              <a:gd fmla="*/ 0 h 259" name="T17"/>
              <a:gd fmla="*/ 284 w 296" name="T18"/>
              <a:gd fmla="*/ 173 h 259" name="T19"/>
              <a:gd fmla="*/ 185 w 296" name="T20"/>
              <a:gd fmla="*/ 173 h 259" name="T21"/>
              <a:gd fmla="*/ 148 w 296" name="T22"/>
              <a:gd fmla="*/ 130 h 259" name="T23"/>
              <a:gd fmla="*/ 111 w 296" name="T24"/>
              <a:gd fmla="*/ 173 h 259" name="T25"/>
              <a:gd fmla="*/ 12 w 296" name="T26"/>
              <a:gd fmla="*/ 173 h 259" name="T27"/>
              <a:gd fmla="*/ 12 w 296" name="T28"/>
              <a:gd fmla="*/ 12 h 259" name="T29"/>
              <a:gd fmla="*/ 284 w 296" name="T30"/>
              <a:gd fmla="*/ 12 h 259" name="T31"/>
              <a:gd fmla="*/ 284 w 296" name="T32"/>
              <a:gd fmla="*/ 173 h 259" name="T3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b="b" l="0" r="r" t="0"/>
            <a:pathLst>
              <a:path h="259" w="296">
                <a:moveTo>
                  <a:pt x="296" y="0"/>
                </a:moveTo>
                <a:lnTo>
                  <a:pt x="0" y="0"/>
                </a:lnTo>
                <a:lnTo>
                  <a:pt x="0" y="185"/>
                </a:lnTo>
                <a:lnTo>
                  <a:pt x="102" y="185"/>
                </a:lnTo>
                <a:lnTo>
                  <a:pt x="37" y="259"/>
                </a:lnTo>
                <a:lnTo>
                  <a:pt x="259" y="259"/>
                </a:lnTo>
                <a:lnTo>
                  <a:pt x="196" y="185"/>
                </a:lnTo>
                <a:lnTo>
                  <a:pt x="296" y="185"/>
                </a:lnTo>
                <a:lnTo>
                  <a:pt x="296" y="0"/>
                </a:lnTo>
                <a:close/>
                <a:moveTo>
                  <a:pt x="284" y="173"/>
                </a:moveTo>
                <a:lnTo>
                  <a:pt x="185" y="173"/>
                </a:lnTo>
                <a:lnTo>
                  <a:pt x="148" y="130"/>
                </a:lnTo>
                <a:lnTo>
                  <a:pt x="111" y="173"/>
                </a:lnTo>
                <a:lnTo>
                  <a:pt x="12" y="173"/>
                </a:lnTo>
                <a:lnTo>
                  <a:pt x="12" y="12"/>
                </a:lnTo>
                <a:lnTo>
                  <a:pt x="284" y="12"/>
                </a:lnTo>
                <a:lnTo>
                  <a:pt x="284" y="173"/>
                </a:lnTo>
                <a:close/>
              </a:path>
            </a:pathLst>
          </a:custGeom>
          <a:solidFill>
            <a:schemeClr val="tx1">
              <a:lumMod val="65000"/>
              <a:lumOff val="35000"/>
            </a:schemeClr>
          </a:solidFill>
          <a:ln>
            <a:noFill/>
          </a:ln>
        </p:spPr>
        <p:txBody>
          <a:bodyPr anchor="t" anchorCtr="0" bIns="45720" compatLnSpc="1" lIns="91440" numCol="1" rIns="91440" tIns="45720" vert="horz" wrap="square">
            <a:prstTxWarp prst="textNoShape">
              <a:avLst/>
            </a:prstTxWarp>
          </a:bodyPr>
          <a:lstStyle/>
          <a:p>
            <a:endParaRPr altLang="en-US" lang="zh-CN"/>
          </a:p>
        </p:txBody>
      </p:sp>
      <p:grpSp>
        <p:nvGrpSpPr>
          <p:cNvPr id="78" name="组合 77"/>
          <p:cNvGrpSpPr/>
          <p:nvPr/>
        </p:nvGrpSpPr>
        <p:grpSpPr>
          <a:xfrm>
            <a:off x="4753149" y="2335882"/>
            <a:ext cx="528638" cy="469900"/>
            <a:chOff x="4753149" y="2384425"/>
            <a:chExt cx="528638" cy="469900"/>
          </a:xfrm>
          <a:solidFill>
            <a:schemeClr val="tx1">
              <a:lumMod val="65000"/>
              <a:lumOff val="35000"/>
            </a:schemeClr>
          </a:solidFill>
        </p:grpSpPr>
        <p:sp>
          <p:nvSpPr>
            <p:cNvPr id="48" name="Rectangle 28"/>
            <p:cNvSpPr>
              <a:spLocks noChangeArrowheads="1"/>
            </p:cNvSpPr>
            <p:nvPr/>
          </p:nvSpPr>
          <p:spPr bwMode="auto">
            <a:xfrm>
              <a:off x="4753149" y="2462212"/>
              <a:ext cx="528638" cy="392113"/>
            </a:xfrm>
            <a:prstGeom prst="rect">
              <a:avLst/>
            </a:prstGeom>
            <a:grpFill/>
            <a:ln>
              <a:noFill/>
            </a:ln>
          </p:spPr>
          <p:txBody>
            <a:bodyPr anchor="t" anchorCtr="0" bIns="45720" compatLnSpc="1" lIns="91440" numCol="1" rIns="91440" tIns="45720" vert="horz" wrap="square">
              <a:prstTxWarp prst="textNoShape">
                <a:avLst/>
              </a:prstTxWarp>
            </a:bodyPr>
            <a:lstStyle/>
            <a:p>
              <a:endParaRPr altLang="en-US" lang="zh-CN"/>
            </a:p>
          </p:txBody>
        </p:sp>
        <p:sp>
          <p:nvSpPr>
            <p:cNvPr id="49" name="Rectangle 29"/>
            <p:cNvSpPr>
              <a:spLocks noChangeArrowheads="1"/>
            </p:cNvSpPr>
            <p:nvPr/>
          </p:nvSpPr>
          <p:spPr bwMode="auto">
            <a:xfrm>
              <a:off x="4791249" y="2424112"/>
              <a:ext cx="450850" cy="19050"/>
            </a:xfrm>
            <a:prstGeom prst="rect">
              <a:avLst/>
            </a:prstGeom>
            <a:grpFill/>
            <a:ln>
              <a:noFill/>
            </a:ln>
          </p:spPr>
          <p:txBody>
            <a:bodyPr anchor="t" anchorCtr="0" bIns="45720" compatLnSpc="1" lIns="91440" numCol="1" rIns="91440" tIns="45720" vert="horz" wrap="square">
              <a:prstTxWarp prst="textNoShape">
                <a:avLst/>
              </a:prstTxWarp>
            </a:bodyPr>
            <a:lstStyle/>
            <a:p>
              <a:endParaRPr altLang="en-US" lang="zh-CN"/>
            </a:p>
          </p:txBody>
        </p:sp>
        <p:sp>
          <p:nvSpPr>
            <p:cNvPr id="50" name="Rectangle 30"/>
            <p:cNvSpPr>
              <a:spLocks noChangeArrowheads="1"/>
            </p:cNvSpPr>
            <p:nvPr/>
          </p:nvSpPr>
          <p:spPr bwMode="auto">
            <a:xfrm>
              <a:off x="4830937" y="2384425"/>
              <a:ext cx="373063" cy="19050"/>
            </a:xfrm>
            <a:prstGeom prst="rect">
              <a:avLst/>
            </a:prstGeom>
            <a:grpFill/>
            <a:ln>
              <a:noFill/>
            </a:ln>
          </p:spPr>
          <p:txBody>
            <a:bodyPr anchor="t" anchorCtr="0" bIns="45720" compatLnSpc="1" lIns="91440" numCol="1" rIns="91440" tIns="45720" vert="horz" wrap="square">
              <a:prstTxWarp prst="textNoShape">
                <a:avLst/>
              </a:prstTxWarp>
            </a:bodyPr>
            <a:lstStyle/>
            <a:p>
              <a:endParaRPr altLang="en-US" lang="zh-CN"/>
            </a:p>
          </p:txBody>
        </p:sp>
      </p:grpSp>
      <p:grpSp>
        <p:nvGrpSpPr>
          <p:cNvPr id="76" name="组合 75"/>
          <p:cNvGrpSpPr/>
          <p:nvPr/>
        </p:nvGrpSpPr>
        <p:grpSpPr>
          <a:xfrm>
            <a:off x="3060874" y="2316832"/>
            <a:ext cx="488951" cy="488950"/>
            <a:chOff x="3060874" y="2365375"/>
            <a:chExt cx="488951" cy="488950"/>
          </a:xfrm>
          <a:solidFill>
            <a:schemeClr val="tx1">
              <a:lumMod val="65000"/>
              <a:lumOff val="35000"/>
            </a:schemeClr>
          </a:solidFill>
        </p:grpSpPr>
        <p:sp>
          <p:nvSpPr>
            <p:cNvPr id="51" name="Rectangle 31"/>
            <p:cNvSpPr>
              <a:spLocks noChangeArrowheads="1"/>
            </p:cNvSpPr>
            <p:nvPr/>
          </p:nvSpPr>
          <p:spPr bwMode="auto">
            <a:xfrm>
              <a:off x="3060874" y="2471737"/>
              <a:ext cx="254000" cy="20638"/>
            </a:xfrm>
            <a:prstGeom prst="rect">
              <a:avLst/>
            </a:prstGeom>
            <a:grpFill/>
            <a:ln>
              <a:noFill/>
            </a:ln>
          </p:spPr>
          <p:txBody>
            <a:bodyPr anchor="t" anchorCtr="0" bIns="45720" compatLnSpc="1" lIns="91440" numCol="1" rIns="91440" tIns="45720" vert="horz" wrap="square">
              <a:prstTxWarp prst="textNoShape">
                <a:avLst/>
              </a:prstTxWarp>
            </a:bodyPr>
            <a:lstStyle/>
            <a:p>
              <a:endParaRPr altLang="en-US" lang="zh-CN"/>
            </a:p>
          </p:txBody>
        </p:sp>
        <p:sp>
          <p:nvSpPr>
            <p:cNvPr id="52" name="Rectangle 32"/>
            <p:cNvSpPr>
              <a:spLocks noChangeArrowheads="1"/>
            </p:cNvSpPr>
            <p:nvPr/>
          </p:nvSpPr>
          <p:spPr bwMode="auto">
            <a:xfrm>
              <a:off x="3060874" y="2560637"/>
              <a:ext cx="254000" cy="19050"/>
            </a:xfrm>
            <a:prstGeom prst="rect">
              <a:avLst/>
            </a:prstGeom>
            <a:grpFill/>
            <a:ln>
              <a:noFill/>
            </a:ln>
          </p:spPr>
          <p:txBody>
            <a:bodyPr anchor="t" anchorCtr="0" bIns="45720" compatLnSpc="1" lIns="91440" numCol="1" rIns="91440" tIns="45720" vert="horz" wrap="square">
              <a:prstTxWarp prst="textNoShape">
                <a:avLst/>
              </a:prstTxWarp>
            </a:bodyPr>
            <a:lstStyle/>
            <a:p>
              <a:endParaRPr altLang="en-US" lang="zh-CN"/>
            </a:p>
          </p:txBody>
        </p:sp>
        <p:sp>
          <p:nvSpPr>
            <p:cNvPr id="53" name="Rectangle 33"/>
            <p:cNvSpPr>
              <a:spLocks noChangeArrowheads="1"/>
            </p:cNvSpPr>
            <p:nvPr/>
          </p:nvSpPr>
          <p:spPr bwMode="auto">
            <a:xfrm>
              <a:off x="3060874" y="2649537"/>
              <a:ext cx="254000" cy="19050"/>
            </a:xfrm>
            <a:prstGeom prst="rect">
              <a:avLst/>
            </a:prstGeom>
            <a:grpFill/>
            <a:ln>
              <a:noFill/>
            </a:ln>
          </p:spPr>
          <p:txBody>
            <a:bodyPr anchor="t" anchorCtr="0" bIns="45720" compatLnSpc="1" lIns="91440" numCol="1" rIns="91440" tIns="45720" vert="horz" wrap="square">
              <a:prstTxWarp prst="textNoShape">
                <a:avLst/>
              </a:prstTxWarp>
            </a:bodyPr>
            <a:lstStyle/>
            <a:p>
              <a:endParaRPr altLang="en-US" lang="zh-CN"/>
            </a:p>
          </p:txBody>
        </p:sp>
        <p:sp>
          <p:nvSpPr>
            <p:cNvPr id="54" name="Freeform 34"/>
            <p:cNvSpPr/>
            <p:nvPr/>
          </p:nvSpPr>
          <p:spPr bwMode="auto">
            <a:xfrm>
              <a:off x="3256137" y="2365375"/>
              <a:ext cx="293688" cy="488950"/>
            </a:xfrm>
            <a:custGeom>
              <a:gdLst>
                <a:gd fmla="*/ 64 w 120" name="T0"/>
                <a:gd fmla="*/ 48 h 200" name="T1"/>
                <a:gd fmla="*/ 120 w 120" name="T2"/>
                <a:gd fmla="*/ 56 h 200" name="T3"/>
                <a:gd fmla="*/ 56 w 120" name="T4"/>
                <a:gd fmla="*/ 0 h 200" name="T5"/>
                <a:gd fmla="*/ 56 w 120" name="T6"/>
                <a:gd fmla="*/ 5 h 200" name="T7"/>
                <a:gd fmla="*/ 56 w 120" name="T8"/>
                <a:gd fmla="*/ 47 h 200" name="T9"/>
                <a:gd fmla="*/ 56 w 120" name="T10"/>
                <a:gd fmla="*/ 152 h 200" name="T11"/>
                <a:gd fmla="*/ 32 w 120" name="T12"/>
                <a:gd fmla="*/ 152 h 200" name="T13"/>
                <a:gd fmla="*/ 0 w 120" name="T14"/>
                <a:gd fmla="*/ 175 h 200" name="T15"/>
                <a:gd fmla="*/ 32 w 120" name="T16"/>
                <a:gd fmla="*/ 200 h 200" name="T17"/>
                <a:gd fmla="*/ 64 w 120" name="T18"/>
                <a:gd fmla="*/ 152 h 200" name="T19"/>
                <a:gd fmla="*/ 64 w 120" name="T20"/>
                <a:gd fmla="*/ 48 h 200"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200" w="120">
                  <a:moveTo>
                    <a:pt x="64" y="48"/>
                  </a:moveTo>
                  <a:cubicBezTo>
                    <a:pt x="120" y="56"/>
                    <a:pt x="120" y="56"/>
                    <a:pt x="120" y="56"/>
                  </a:cubicBezTo>
                  <a:cubicBezTo>
                    <a:pt x="120" y="16"/>
                    <a:pt x="88" y="8"/>
                    <a:pt x="56" y="0"/>
                  </a:cubicBezTo>
                  <a:cubicBezTo>
                    <a:pt x="56" y="5"/>
                    <a:pt x="56" y="5"/>
                    <a:pt x="56" y="5"/>
                  </a:cubicBezTo>
                  <a:cubicBezTo>
                    <a:pt x="56" y="47"/>
                    <a:pt x="56" y="47"/>
                    <a:pt x="56" y="47"/>
                  </a:cubicBezTo>
                  <a:cubicBezTo>
                    <a:pt x="56" y="152"/>
                    <a:pt x="56" y="152"/>
                    <a:pt x="56" y="152"/>
                  </a:cubicBezTo>
                  <a:cubicBezTo>
                    <a:pt x="51" y="152"/>
                    <a:pt x="44" y="152"/>
                    <a:pt x="32" y="152"/>
                  </a:cubicBezTo>
                  <a:cubicBezTo>
                    <a:pt x="8" y="152"/>
                    <a:pt x="0" y="164"/>
                    <a:pt x="0" y="175"/>
                  </a:cubicBezTo>
                  <a:cubicBezTo>
                    <a:pt x="0" y="185"/>
                    <a:pt x="7" y="200"/>
                    <a:pt x="32" y="200"/>
                  </a:cubicBezTo>
                  <a:cubicBezTo>
                    <a:pt x="68" y="200"/>
                    <a:pt x="64" y="171"/>
                    <a:pt x="64" y="152"/>
                  </a:cubicBezTo>
                  <a:lnTo>
                    <a:pt x="64" y="48"/>
                  </a:lnTo>
                  <a:close/>
                </a:path>
              </a:pathLst>
            </a:custGeom>
            <a:grpFill/>
            <a:ln>
              <a:noFill/>
            </a:ln>
          </p:spPr>
          <p:txBody>
            <a:bodyPr anchor="t" anchorCtr="0" bIns="45720" compatLnSpc="1" lIns="91440" numCol="1" rIns="91440" tIns="45720" vert="horz" wrap="square">
              <a:prstTxWarp prst="textNoShape">
                <a:avLst/>
              </a:prstTxWarp>
            </a:bodyPr>
            <a:lstStyle/>
            <a:p>
              <a:endParaRPr altLang="en-US" lang="zh-CN"/>
            </a:p>
          </p:txBody>
        </p:sp>
      </p:grpSp>
      <p:sp>
        <p:nvSpPr>
          <p:cNvPr id="55" name="Freeform 35"/>
          <p:cNvSpPr>
            <a:spLocks noEditPoints="1"/>
          </p:cNvSpPr>
          <p:nvPr/>
        </p:nvSpPr>
        <p:spPr bwMode="auto">
          <a:xfrm>
            <a:off x="1102346" y="3216944"/>
            <a:ext cx="488950" cy="490538"/>
          </a:xfrm>
          <a:custGeom>
            <a:gdLst>
              <a:gd fmla="*/ 100 w 200" name="T0"/>
              <a:gd fmla="*/ 0 h 200" name="T1"/>
              <a:gd fmla="*/ 0 w 200" name="T2"/>
              <a:gd fmla="*/ 100 h 200" name="T3"/>
              <a:gd fmla="*/ 100 w 200" name="T4"/>
              <a:gd fmla="*/ 200 h 200" name="T5"/>
              <a:gd fmla="*/ 200 w 200" name="T6"/>
              <a:gd fmla="*/ 100 h 200" name="T7"/>
              <a:gd fmla="*/ 100 w 200" name="T8"/>
              <a:gd fmla="*/ 0 h 200" name="T9"/>
              <a:gd fmla="*/ 100 w 200" name="T10"/>
              <a:gd fmla="*/ 152 h 200" name="T11"/>
              <a:gd fmla="*/ 92 w 200" name="T12"/>
              <a:gd fmla="*/ 144 h 200" name="T13"/>
              <a:gd fmla="*/ 100 w 200" name="T14"/>
              <a:gd fmla="*/ 136 h 200" name="T15"/>
              <a:gd fmla="*/ 108 w 200" name="T16"/>
              <a:gd fmla="*/ 144 h 200" name="T17"/>
              <a:gd fmla="*/ 100 w 200" name="T18"/>
              <a:gd fmla="*/ 152 h 200" name="T19"/>
              <a:gd fmla="*/ 116 w 200" name="T20"/>
              <a:gd fmla="*/ 97 h 200" name="T21"/>
              <a:gd fmla="*/ 105 w 200" name="T22"/>
              <a:gd fmla="*/ 120 h 200" name="T23"/>
              <a:gd fmla="*/ 96 w 200" name="T24"/>
              <a:gd fmla="*/ 120 h 200" name="T25"/>
              <a:gd fmla="*/ 110 w 200" name="T26"/>
              <a:gd fmla="*/ 92 h 200" name="T27"/>
              <a:gd fmla="*/ 119 w 200" name="T28"/>
              <a:gd fmla="*/ 74 h 200" name="T29"/>
              <a:gd fmla="*/ 99 w 200" name="T30"/>
              <a:gd fmla="*/ 55 h 200" name="T31"/>
              <a:gd fmla="*/ 77 w 200" name="T32"/>
              <a:gd fmla="*/ 80 h 200" name="T33"/>
              <a:gd fmla="*/ 68 w 200" name="T34"/>
              <a:gd fmla="*/ 80 h 200" name="T35"/>
              <a:gd fmla="*/ 100 w 200" name="T36"/>
              <a:gd fmla="*/ 47 h 200" name="T37"/>
              <a:gd fmla="*/ 128 w 200" name="T38"/>
              <a:gd fmla="*/ 73 h 200" name="T39"/>
              <a:gd fmla="*/ 116 w 200" name="T40"/>
              <a:gd fmla="*/ 97 h 200" name="T4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b="b" l="0" r="r" t="0"/>
            <a:pathLst>
              <a:path h="200" w="200">
                <a:moveTo>
                  <a:pt x="100" y="0"/>
                </a:moveTo>
                <a:cubicBezTo>
                  <a:pt x="45" y="0"/>
                  <a:pt x="0" y="45"/>
                  <a:pt x="0" y="100"/>
                </a:cubicBezTo>
                <a:cubicBezTo>
                  <a:pt x="0" y="155"/>
                  <a:pt x="45" y="200"/>
                  <a:pt x="100" y="200"/>
                </a:cubicBezTo>
                <a:cubicBezTo>
                  <a:pt x="155" y="200"/>
                  <a:pt x="200" y="155"/>
                  <a:pt x="200" y="100"/>
                </a:cubicBezTo>
                <a:cubicBezTo>
                  <a:pt x="200" y="45"/>
                  <a:pt x="155" y="0"/>
                  <a:pt x="100" y="0"/>
                </a:cubicBezTo>
                <a:close/>
                <a:moveTo>
                  <a:pt x="100" y="152"/>
                </a:moveTo>
                <a:cubicBezTo>
                  <a:pt x="96" y="152"/>
                  <a:pt x="92" y="148"/>
                  <a:pt x="92" y="144"/>
                </a:cubicBezTo>
                <a:cubicBezTo>
                  <a:pt x="92" y="139"/>
                  <a:pt x="96" y="136"/>
                  <a:pt x="100" y="136"/>
                </a:cubicBezTo>
                <a:cubicBezTo>
                  <a:pt x="104" y="136"/>
                  <a:pt x="108" y="139"/>
                  <a:pt x="108" y="144"/>
                </a:cubicBezTo>
                <a:cubicBezTo>
                  <a:pt x="108" y="148"/>
                  <a:pt x="104" y="152"/>
                  <a:pt x="100" y="152"/>
                </a:cubicBezTo>
                <a:close/>
                <a:moveTo>
                  <a:pt x="116" y="97"/>
                </a:moveTo>
                <a:cubicBezTo>
                  <a:pt x="105" y="108"/>
                  <a:pt x="105" y="108"/>
                  <a:pt x="105" y="120"/>
                </a:cubicBezTo>
                <a:cubicBezTo>
                  <a:pt x="96" y="120"/>
                  <a:pt x="96" y="120"/>
                  <a:pt x="96" y="120"/>
                </a:cubicBezTo>
                <a:cubicBezTo>
                  <a:pt x="97" y="106"/>
                  <a:pt x="100" y="102"/>
                  <a:pt x="110" y="92"/>
                </a:cubicBezTo>
                <a:cubicBezTo>
                  <a:pt x="115" y="87"/>
                  <a:pt x="119" y="81"/>
                  <a:pt x="119" y="74"/>
                </a:cubicBezTo>
                <a:cubicBezTo>
                  <a:pt x="119" y="63"/>
                  <a:pt x="110" y="55"/>
                  <a:pt x="99" y="55"/>
                </a:cubicBezTo>
                <a:cubicBezTo>
                  <a:pt x="84" y="55"/>
                  <a:pt x="76" y="65"/>
                  <a:pt x="77" y="80"/>
                </a:cubicBezTo>
                <a:cubicBezTo>
                  <a:pt x="68" y="80"/>
                  <a:pt x="68" y="80"/>
                  <a:pt x="68" y="80"/>
                </a:cubicBezTo>
                <a:cubicBezTo>
                  <a:pt x="68" y="60"/>
                  <a:pt x="79" y="47"/>
                  <a:pt x="100" y="47"/>
                </a:cubicBezTo>
                <a:cubicBezTo>
                  <a:pt x="115" y="47"/>
                  <a:pt x="128" y="57"/>
                  <a:pt x="128" y="73"/>
                </a:cubicBezTo>
                <a:cubicBezTo>
                  <a:pt x="128" y="84"/>
                  <a:pt x="123" y="90"/>
                  <a:pt x="116" y="97"/>
                </a:cubicBezTo>
                <a:close/>
              </a:path>
            </a:pathLst>
          </a:custGeom>
          <a:solidFill>
            <a:schemeClr val="tx1">
              <a:lumMod val="65000"/>
              <a:lumOff val="35000"/>
            </a:schemeClr>
          </a:solidFill>
          <a:ln>
            <a:noFill/>
          </a:ln>
        </p:spPr>
        <p:txBody>
          <a:bodyPr anchor="t" anchorCtr="0" bIns="45720" compatLnSpc="1" lIns="91440" numCol="1" rIns="91440" tIns="45720" vert="horz" wrap="square">
            <a:prstTxWarp prst="textNoShape">
              <a:avLst/>
            </a:prstTxWarp>
          </a:bodyPr>
          <a:lstStyle/>
          <a:p>
            <a:endParaRPr altLang="en-US" lang="zh-CN"/>
          </a:p>
        </p:txBody>
      </p:sp>
      <p:sp>
        <p:nvSpPr>
          <p:cNvPr id="56" name="Freeform 36"/>
          <p:cNvSpPr>
            <a:spLocks noEditPoints="1"/>
          </p:cNvSpPr>
          <p:nvPr/>
        </p:nvSpPr>
        <p:spPr bwMode="auto">
          <a:xfrm>
            <a:off x="2051720" y="3256632"/>
            <a:ext cx="490538" cy="490538"/>
          </a:xfrm>
          <a:custGeom>
            <a:gdLst>
              <a:gd fmla="*/ 100 w 200" name="T0"/>
              <a:gd fmla="*/ 0 h 200" name="T1"/>
              <a:gd fmla="*/ 0 w 200" name="T2"/>
              <a:gd fmla="*/ 100 h 200" name="T3"/>
              <a:gd fmla="*/ 100 w 200" name="T4"/>
              <a:gd fmla="*/ 200 h 200" name="T5"/>
              <a:gd fmla="*/ 200 w 200" name="T6"/>
              <a:gd fmla="*/ 100 h 200" name="T7"/>
              <a:gd fmla="*/ 100 w 200" name="T8"/>
              <a:gd fmla="*/ 0 h 200" name="T9"/>
              <a:gd fmla="*/ 159 w 200" name="T10"/>
              <a:gd fmla="*/ 73 h 200" name="T11"/>
              <a:gd fmla="*/ 90 w 200" name="T12"/>
              <a:gd fmla="*/ 139 h 200" name="T13"/>
              <a:gd fmla="*/ 86 w 200" name="T14"/>
              <a:gd fmla="*/ 141 h 200" name="T15"/>
              <a:gd fmla="*/ 82 w 200" name="T16"/>
              <a:gd fmla="*/ 139 h 200" name="T17"/>
              <a:gd fmla="*/ 55 w 200" name="T18"/>
              <a:gd fmla="*/ 112 h 200" name="T19"/>
              <a:gd fmla="*/ 55 w 200" name="T20"/>
              <a:gd fmla="*/ 104 h 200" name="T21"/>
              <a:gd fmla="*/ 64 w 200" name="T22"/>
              <a:gd fmla="*/ 104 h 200" name="T23"/>
              <a:gd fmla="*/ 86 w 200" name="T24"/>
              <a:gd fmla="*/ 126 h 200" name="T25"/>
              <a:gd fmla="*/ 150 w 200" name="T26"/>
              <a:gd fmla="*/ 64 h 200" name="T27"/>
              <a:gd fmla="*/ 159 w 200" name="T28"/>
              <a:gd fmla="*/ 64 h 200" name="T29"/>
              <a:gd fmla="*/ 159 w 200" name="T30"/>
              <a:gd fmla="*/ 73 h 200" name="T3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b="b" l="0" r="r" t="0"/>
            <a:pathLst>
              <a:path h="200" w="200">
                <a:moveTo>
                  <a:pt x="100" y="0"/>
                </a:moveTo>
                <a:cubicBezTo>
                  <a:pt x="45" y="0"/>
                  <a:pt x="0" y="45"/>
                  <a:pt x="0" y="100"/>
                </a:cubicBezTo>
                <a:cubicBezTo>
                  <a:pt x="0" y="155"/>
                  <a:pt x="45" y="200"/>
                  <a:pt x="100" y="200"/>
                </a:cubicBezTo>
                <a:cubicBezTo>
                  <a:pt x="156" y="200"/>
                  <a:pt x="200" y="155"/>
                  <a:pt x="200" y="100"/>
                </a:cubicBezTo>
                <a:cubicBezTo>
                  <a:pt x="200" y="45"/>
                  <a:pt x="156" y="0"/>
                  <a:pt x="100" y="0"/>
                </a:cubicBezTo>
                <a:close/>
                <a:moveTo>
                  <a:pt x="159" y="73"/>
                </a:moveTo>
                <a:cubicBezTo>
                  <a:pt x="90" y="139"/>
                  <a:pt x="90" y="139"/>
                  <a:pt x="90" y="139"/>
                </a:cubicBezTo>
                <a:cubicBezTo>
                  <a:pt x="89" y="140"/>
                  <a:pt x="88" y="141"/>
                  <a:pt x="86" y="141"/>
                </a:cubicBezTo>
                <a:cubicBezTo>
                  <a:pt x="85" y="141"/>
                  <a:pt x="83" y="140"/>
                  <a:pt x="82" y="139"/>
                </a:cubicBezTo>
                <a:cubicBezTo>
                  <a:pt x="55" y="112"/>
                  <a:pt x="55" y="112"/>
                  <a:pt x="55" y="112"/>
                </a:cubicBezTo>
                <a:cubicBezTo>
                  <a:pt x="53" y="110"/>
                  <a:pt x="53" y="106"/>
                  <a:pt x="55" y="104"/>
                </a:cubicBezTo>
                <a:cubicBezTo>
                  <a:pt x="57" y="102"/>
                  <a:pt x="61" y="102"/>
                  <a:pt x="64" y="104"/>
                </a:cubicBezTo>
                <a:cubicBezTo>
                  <a:pt x="86" y="126"/>
                  <a:pt x="86" y="126"/>
                  <a:pt x="86" y="126"/>
                </a:cubicBezTo>
                <a:cubicBezTo>
                  <a:pt x="150" y="64"/>
                  <a:pt x="150" y="64"/>
                  <a:pt x="150" y="64"/>
                </a:cubicBezTo>
                <a:cubicBezTo>
                  <a:pt x="153" y="62"/>
                  <a:pt x="157" y="62"/>
                  <a:pt x="159" y="64"/>
                </a:cubicBezTo>
                <a:cubicBezTo>
                  <a:pt x="161" y="67"/>
                  <a:pt x="161" y="71"/>
                  <a:pt x="159" y="73"/>
                </a:cubicBezTo>
                <a:close/>
              </a:path>
            </a:pathLst>
          </a:custGeom>
          <a:solidFill>
            <a:schemeClr val="tx1">
              <a:lumMod val="65000"/>
              <a:lumOff val="35000"/>
            </a:schemeClr>
          </a:solidFill>
          <a:ln>
            <a:noFill/>
          </a:ln>
        </p:spPr>
        <p:txBody>
          <a:bodyPr anchor="t" anchorCtr="0" bIns="45720" compatLnSpc="1" lIns="91440" numCol="1" rIns="91440" tIns="45720" vert="horz" wrap="square">
            <a:prstTxWarp prst="textNoShape">
              <a:avLst/>
            </a:prstTxWarp>
          </a:bodyPr>
          <a:lstStyle/>
          <a:p>
            <a:endParaRPr altLang="en-US" lang="zh-CN"/>
          </a:p>
        </p:txBody>
      </p:sp>
      <p:sp>
        <p:nvSpPr>
          <p:cNvPr id="57" name="Freeform 37"/>
          <p:cNvSpPr>
            <a:spLocks noEditPoints="1"/>
          </p:cNvSpPr>
          <p:nvPr/>
        </p:nvSpPr>
        <p:spPr bwMode="auto">
          <a:xfrm>
            <a:off x="3060874" y="3212182"/>
            <a:ext cx="392113" cy="509588"/>
          </a:xfrm>
          <a:custGeom>
            <a:gdLst>
              <a:gd fmla="*/ 132 w 160" name="T0"/>
              <a:gd fmla="*/ 100 h 208" name="T1"/>
              <a:gd fmla="*/ 132 w 160" name="T2"/>
              <a:gd fmla="*/ 52 h 208" name="T3"/>
              <a:gd fmla="*/ 80 w 160" name="T4"/>
              <a:gd fmla="*/ 0 h 208" name="T5"/>
              <a:gd fmla="*/ 28 w 160" name="T6"/>
              <a:gd fmla="*/ 52 h 208" name="T7"/>
              <a:gd fmla="*/ 28 w 160" name="T8"/>
              <a:gd fmla="*/ 100 h 208" name="T9"/>
              <a:gd fmla="*/ 0 w 160" name="T10"/>
              <a:gd fmla="*/ 100 h 208" name="T11"/>
              <a:gd fmla="*/ 0 w 160" name="T12"/>
              <a:gd fmla="*/ 208 h 208" name="T13"/>
              <a:gd fmla="*/ 160 w 160" name="T14"/>
              <a:gd fmla="*/ 208 h 208" name="T15"/>
              <a:gd fmla="*/ 160 w 160" name="T16"/>
              <a:gd fmla="*/ 100 h 208" name="T17"/>
              <a:gd fmla="*/ 132 w 160" name="T18"/>
              <a:gd fmla="*/ 100 h 208" name="T19"/>
              <a:gd fmla="*/ 36 w 160" name="T20"/>
              <a:gd fmla="*/ 52 h 208" name="T21"/>
              <a:gd fmla="*/ 80 w 160" name="T22"/>
              <a:gd fmla="*/ 8 h 208" name="T23"/>
              <a:gd fmla="*/ 124 w 160" name="T24"/>
              <a:gd fmla="*/ 52 h 208" name="T25"/>
              <a:gd fmla="*/ 124 w 160" name="T26"/>
              <a:gd fmla="*/ 100 h 208" name="T27"/>
              <a:gd fmla="*/ 36 w 160" name="T28"/>
              <a:gd fmla="*/ 100 h 208" name="T29"/>
              <a:gd fmla="*/ 36 w 160" name="T30"/>
              <a:gd fmla="*/ 52 h 208" name="T3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b="b" l="0" r="r" t="0"/>
            <a:pathLst>
              <a:path h="208" w="160">
                <a:moveTo>
                  <a:pt x="132" y="100"/>
                </a:moveTo>
                <a:cubicBezTo>
                  <a:pt x="132" y="52"/>
                  <a:pt x="132" y="52"/>
                  <a:pt x="132" y="52"/>
                </a:cubicBezTo>
                <a:cubicBezTo>
                  <a:pt x="132" y="23"/>
                  <a:pt x="109" y="0"/>
                  <a:pt x="80" y="0"/>
                </a:cubicBezTo>
                <a:cubicBezTo>
                  <a:pt x="52" y="0"/>
                  <a:pt x="28" y="23"/>
                  <a:pt x="28" y="52"/>
                </a:cubicBezTo>
                <a:cubicBezTo>
                  <a:pt x="28" y="100"/>
                  <a:pt x="28" y="100"/>
                  <a:pt x="28" y="100"/>
                </a:cubicBezTo>
                <a:cubicBezTo>
                  <a:pt x="0" y="100"/>
                  <a:pt x="0" y="100"/>
                  <a:pt x="0" y="100"/>
                </a:cubicBezTo>
                <a:cubicBezTo>
                  <a:pt x="0" y="208"/>
                  <a:pt x="0" y="208"/>
                  <a:pt x="0" y="208"/>
                </a:cubicBezTo>
                <a:cubicBezTo>
                  <a:pt x="160" y="208"/>
                  <a:pt x="160" y="208"/>
                  <a:pt x="160" y="208"/>
                </a:cubicBezTo>
                <a:cubicBezTo>
                  <a:pt x="160" y="100"/>
                  <a:pt x="160" y="100"/>
                  <a:pt x="160" y="100"/>
                </a:cubicBezTo>
                <a:lnTo>
                  <a:pt x="132" y="100"/>
                </a:lnTo>
                <a:close/>
                <a:moveTo>
                  <a:pt x="36" y="52"/>
                </a:moveTo>
                <a:cubicBezTo>
                  <a:pt x="36" y="28"/>
                  <a:pt x="56" y="8"/>
                  <a:pt x="80" y="8"/>
                </a:cubicBezTo>
                <a:cubicBezTo>
                  <a:pt x="105" y="8"/>
                  <a:pt x="124" y="28"/>
                  <a:pt x="124" y="52"/>
                </a:cubicBezTo>
                <a:cubicBezTo>
                  <a:pt x="124" y="100"/>
                  <a:pt x="124" y="100"/>
                  <a:pt x="124" y="100"/>
                </a:cubicBezTo>
                <a:cubicBezTo>
                  <a:pt x="36" y="100"/>
                  <a:pt x="36" y="100"/>
                  <a:pt x="36" y="100"/>
                </a:cubicBezTo>
                <a:lnTo>
                  <a:pt x="36" y="52"/>
                </a:lnTo>
                <a:close/>
              </a:path>
            </a:pathLst>
          </a:custGeom>
          <a:solidFill>
            <a:schemeClr val="tx1">
              <a:lumMod val="65000"/>
              <a:lumOff val="35000"/>
            </a:schemeClr>
          </a:solidFill>
          <a:ln>
            <a:noFill/>
          </a:ln>
        </p:spPr>
        <p:txBody>
          <a:bodyPr anchor="t" anchorCtr="0" bIns="45720" compatLnSpc="1" lIns="91440" numCol="1" rIns="91440" tIns="45720" vert="horz" wrap="square">
            <a:prstTxWarp prst="textNoShape">
              <a:avLst/>
            </a:prstTxWarp>
          </a:bodyPr>
          <a:lstStyle/>
          <a:p>
            <a:endParaRPr altLang="en-US" lang="zh-CN"/>
          </a:p>
        </p:txBody>
      </p:sp>
      <p:sp>
        <p:nvSpPr>
          <p:cNvPr id="58" name="Freeform 38"/>
          <p:cNvSpPr/>
          <p:nvPr/>
        </p:nvSpPr>
        <p:spPr bwMode="auto">
          <a:xfrm>
            <a:off x="3932412" y="3212182"/>
            <a:ext cx="392113" cy="509588"/>
          </a:xfrm>
          <a:custGeom>
            <a:gdLst>
              <a:gd fmla="*/ 136 w 160" name="T0"/>
              <a:gd fmla="*/ 100 h 208" name="T1"/>
              <a:gd fmla="*/ 132 w 160" name="T2"/>
              <a:gd fmla="*/ 100 h 208" name="T3"/>
              <a:gd fmla="*/ 124 w 160" name="T4"/>
              <a:gd fmla="*/ 100 h 208" name="T5"/>
              <a:gd fmla="*/ 117 w 160" name="T6"/>
              <a:gd fmla="*/ 100 h 208" name="T7"/>
              <a:gd fmla="*/ 36 w 160" name="T8"/>
              <a:gd fmla="*/ 100 h 208" name="T9"/>
              <a:gd fmla="*/ 36 w 160" name="T10"/>
              <a:gd fmla="*/ 52 h 208" name="T11"/>
              <a:gd fmla="*/ 80 w 160" name="T12"/>
              <a:gd fmla="*/ 8 h 208" name="T13"/>
              <a:gd fmla="*/ 124 w 160" name="T14"/>
              <a:gd fmla="*/ 52 h 208" name="T15"/>
              <a:gd fmla="*/ 124 w 160" name="T16"/>
              <a:gd fmla="*/ 68 h 208" name="T17"/>
              <a:gd fmla="*/ 132 w 160" name="T18"/>
              <a:gd fmla="*/ 68 h 208" name="T19"/>
              <a:gd fmla="*/ 132 w 160" name="T20"/>
              <a:gd fmla="*/ 52 h 208" name="T21"/>
              <a:gd fmla="*/ 80 w 160" name="T22"/>
              <a:gd fmla="*/ 0 h 208" name="T23"/>
              <a:gd fmla="*/ 28 w 160" name="T24"/>
              <a:gd fmla="*/ 52 h 208" name="T25"/>
              <a:gd fmla="*/ 28 w 160" name="T26"/>
              <a:gd fmla="*/ 100 h 208" name="T27"/>
              <a:gd fmla="*/ 0 w 160" name="T28"/>
              <a:gd fmla="*/ 100 h 208" name="T29"/>
              <a:gd fmla="*/ 0 w 160" name="T30"/>
              <a:gd fmla="*/ 208 h 208" name="T31"/>
              <a:gd fmla="*/ 160 w 160" name="T32"/>
              <a:gd fmla="*/ 208 h 208" name="T33"/>
              <a:gd fmla="*/ 160 w 160" name="T34"/>
              <a:gd fmla="*/ 100 h 208" name="T35"/>
              <a:gd fmla="*/ 136 w 160" name="T36"/>
              <a:gd fmla="*/ 100 h 208" name="T3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b="b" l="0" r="r" t="0"/>
            <a:pathLst>
              <a:path h="208" w="160">
                <a:moveTo>
                  <a:pt x="136" y="100"/>
                </a:moveTo>
                <a:cubicBezTo>
                  <a:pt x="132" y="100"/>
                  <a:pt x="132" y="100"/>
                  <a:pt x="132" y="100"/>
                </a:cubicBezTo>
                <a:cubicBezTo>
                  <a:pt x="124" y="100"/>
                  <a:pt x="124" y="100"/>
                  <a:pt x="124" y="100"/>
                </a:cubicBezTo>
                <a:cubicBezTo>
                  <a:pt x="117" y="100"/>
                  <a:pt x="117" y="100"/>
                  <a:pt x="117" y="100"/>
                </a:cubicBezTo>
                <a:cubicBezTo>
                  <a:pt x="36" y="100"/>
                  <a:pt x="36" y="100"/>
                  <a:pt x="36" y="100"/>
                </a:cubicBezTo>
                <a:cubicBezTo>
                  <a:pt x="36" y="52"/>
                  <a:pt x="36" y="52"/>
                  <a:pt x="36" y="52"/>
                </a:cubicBezTo>
                <a:cubicBezTo>
                  <a:pt x="36" y="28"/>
                  <a:pt x="56" y="8"/>
                  <a:pt x="80" y="8"/>
                </a:cubicBezTo>
                <a:cubicBezTo>
                  <a:pt x="105" y="8"/>
                  <a:pt x="124" y="28"/>
                  <a:pt x="124" y="52"/>
                </a:cubicBezTo>
                <a:cubicBezTo>
                  <a:pt x="124" y="68"/>
                  <a:pt x="124" y="68"/>
                  <a:pt x="124" y="68"/>
                </a:cubicBezTo>
                <a:cubicBezTo>
                  <a:pt x="132" y="68"/>
                  <a:pt x="132" y="68"/>
                  <a:pt x="132" y="68"/>
                </a:cubicBezTo>
                <a:cubicBezTo>
                  <a:pt x="132" y="52"/>
                  <a:pt x="132" y="52"/>
                  <a:pt x="132" y="52"/>
                </a:cubicBezTo>
                <a:cubicBezTo>
                  <a:pt x="132" y="23"/>
                  <a:pt x="109" y="0"/>
                  <a:pt x="80" y="0"/>
                </a:cubicBezTo>
                <a:cubicBezTo>
                  <a:pt x="52" y="0"/>
                  <a:pt x="28" y="23"/>
                  <a:pt x="28" y="52"/>
                </a:cubicBezTo>
                <a:cubicBezTo>
                  <a:pt x="28" y="100"/>
                  <a:pt x="28" y="100"/>
                  <a:pt x="28" y="100"/>
                </a:cubicBezTo>
                <a:cubicBezTo>
                  <a:pt x="0" y="100"/>
                  <a:pt x="0" y="100"/>
                  <a:pt x="0" y="100"/>
                </a:cubicBezTo>
                <a:cubicBezTo>
                  <a:pt x="0" y="208"/>
                  <a:pt x="0" y="208"/>
                  <a:pt x="0" y="208"/>
                </a:cubicBezTo>
                <a:cubicBezTo>
                  <a:pt x="160" y="208"/>
                  <a:pt x="160" y="208"/>
                  <a:pt x="160" y="208"/>
                </a:cubicBezTo>
                <a:cubicBezTo>
                  <a:pt x="160" y="100"/>
                  <a:pt x="160" y="100"/>
                  <a:pt x="160" y="100"/>
                </a:cubicBezTo>
                <a:lnTo>
                  <a:pt x="136" y="100"/>
                </a:lnTo>
                <a:close/>
              </a:path>
            </a:pathLst>
          </a:custGeom>
          <a:solidFill>
            <a:schemeClr val="tx1">
              <a:lumMod val="65000"/>
              <a:lumOff val="35000"/>
            </a:schemeClr>
          </a:solidFill>
          <a:ln>
            <a:noFill/>
          </a:ln>
        </p:spPr>
        <p:txBody>
          <a:bodyPr anchor="t" anchorCtr="0" bIns="45720" compatLnSpc="1" lIns="91440" numCol="1" rIns="91440" tIns="45720" vert="horz" wrap="square">
            <a:prstTxWarp prst="textNoShape">
              <a:avLst/>
            </a:prstTxWarp>
          </a:bodyPr>
          <a:lstStyle/>
          <a:p>
            <a:endParaRPr altLang="en-US" lang="zh-CN"/>
          </a:p>
        </p:txBody>
      </p:sp>
      <p:grpSp>
        <p:nvGrpSpPr>
          <p:cNvPr id="79" name="组合 78"/>
          <p:cNvGrpSpPr/>
          <p:nvPr/>
        </p:nvGrpSpPr>
        <p:grpSpPr>
          <a:xfrm>
            <a:off x="4811887" y="3310607"/>
            <a:ext cx="469900" cy="333375"/>
            <a:chOff x="4811887" y="3359150"/>
            <a:chExt cx="469900" cy="333375"/>
          </a:xfrm>
          <a:solidFill>
            <a:schemeClr val="tx1">
              <a:lumMod val="65000"/>
              <a:lumOff val="35000"/>
            </a:schemeClr>
          </a:solidFill>
        </p:grpSpPr>
        <p:sp>
          <p:nvSpPr>
            <p:cNvPr id="2048" name="Rectangle 39"/>
            <p:cNvSpPr>
              <a:spLocks noChangeArrowheads="1"/>
            </p:cNvSpPr>
            <p:nvPr/>
          </p:nvSpPr>
          <p:spPr bwMode="auto">
            <a:xfrm>
              <a:off x="4811887" y="3359150"/>
              <a:ext cx="469900" cy="77788"/>
            </a:xfrm>
            <a:prstGeom prst="rect">
              <a:avLst/>
            </a:prstGeom>
            <a:grpFill/>
            <a:ln>
              <a:noFill/>
            </a:ln>
          </p:spPr>
          <p:txBody>
            <a:bodyPr anchor="t" anchorCtr="0" bIns="45720" compatLnSpc="1" lIns="91440" numCol="1" rIns="91440" tIns="45720" vert="horz" wrap="square">
              <a:prstTxWarp prst="textNoShape">
                <a:avLst/>
              </a:prstTxWarp>
            </a:bodyPr>
            <a:lstStyle/>
            <a:p>
              <a:endParaRPr altLang="en-US" lang="zh-CN"/>
            </a:p>
          </p:txBody>
        </p:sp>
        <p:sp>
          <p:nvSpPr>
            <p:cNvPr id="2049" name="Rectangle 40"/>
            <p:cNvSpPr>
              <a:spLocks noChangeArrowheads="1"/>
            </p:cNvSpPr>
            <p:nvPr/>
          </p:nvSpPr>
          <p:spPr bwMode="auto">
            <a:xfrm>
              <a:off x="4811887" y="3486150"/>
              <a:ext cx="469900" cy="79375"/>
            </a:xfrm>
            <a:prstGeom prst="rect">
              <a:avLst/>
            </a:prstGeom>
            <a:grpFill/>
            <a:ln>
              <a:noFill/>
            </a:ln>
          </p:spPr>
          <p:txBody>
            <a:bodyPr anchor="t" anchorCtr="0" bIns="45720" compatLnSpc="1" lIns="91440" numCol="1" rIns="91440" tIns="45720" vert="horz" wrap="square">
              <a:prstTxWarp prst="textNoShape">
                <a:avLst/>
              </a:prstTxWarp>
            </a:bodyPr>
            <a:lstStyle/>
            <a:p>
              <a:endParaRPr altLang="en-US" lang="zh-CN"/>
            </a:p>
          </p:txBody>
        </p:sp>
        <p:sp>
          <p:nvSpPr>
            <p:cNvPr id="2051" name="Rectangle 41"/>
            <p:cNvSpPr>
              <a:spLocks noChangeArrowheads="1"/>
            </p:cNvSpPr>
            <p:nvPr/>
          </p:nvSpPr>
          <p:spPr bwMode="auto">
            <a:xfrm>
              <a:off x="4811887" y="3613150"/>
              <a:ext cx="469900" cy="79375"/>
            </a:xfrm>
            <a:prstGeom prst="rect">
              <a:avLst/>
            </a:prstGeom>
            <a:grpFill/>
            <a:ln>
              <a:noFill/>
            </a:ln>
          </p:spPr>
          <p:txBody>
            <a:bodyPr anchor="t" anchorCtr="0" bIns="45720" compatLnSpc="1" lIns="91440" numCol="1" rIns="91440" tIns="45720" vert="horz" wrap="square">
              <a:prstTxWarp prst="textNoShape">
                <a:avLst/>
              </a:prstTxWarp>
            </a:bodyPr>
            <a:lstStyle/>
            <a:p>
              <a:endParaRPr altLang="en-US" lang="zh-CN"/>
            </a:p>
          </p:txBody>
        </p:sp>
      </p:grpSp>
      <p:grpSp>
        <p:nvGrpSpPr>
          <p:cNvPr id="1026" name="组合 1025"/>
          <p:cNvGrpSpPr/>
          <p:nvPr/>
        </p:nvGrpSpPr>
        <p:grpSpPr>
          <a:xfrm>
            <a:off x="5691362" y="3228057"/>
            <a:ext cx="450850" cy="469900"/>
            <a:chOff x="5691362" y="3276600"/>
            <a:chExt cx="450850" cy="469900"/>
          </a:xfrm>
          <a:solidFill>
            <a:schemeClr val="tx1">
              <a:lumMod val="65000"/>
              <a:lumOff val="35000"/>
            </a:schemeClr>
          </a:solidFill>
        </p:grpSpPr>
        <p:sp>
          <p:nvSpPr>
            <p:cNvPr id="2052" name="Freeform 42"/>
            <p:cNvSpPr/>
            <p:nvPr/>
          </p:nvSpPr>
          <p:spPr bwMode="auto">
            <a:xfrm>
              <a:off x="6043787" y="3276600"/>
              <a:ext cx="98425" cy="430213"/>
            </a:xfrm>
            <a:custGeom>
              <a:gdLst>
                <a:gd fmla="*/ 20 w 40" name="T0"/>
                <a:gd fmla="*/ 0 h 176" name="T1"/>
                <a:gd fmla="*/ 0 w 40" name="T2"/>
                <a:gd fmla="*/ 20 h 176" name="T3"/>
                <a:gd fmla="*/ 16 w 40" name="T4"/>
                <a:gd fmla="*/ 39 h 176" name="T5"/>
                <a:gd fmla="*/ 16 w 40" name="T6"/>
                <a:gd fmla="*/ 176 h 176" name="T7"/>
                <a:gd fmla="*/ 24 w 40" name="T8"/>
                <a:gd fmla="*/ 176 h 176" name="T9"/>
                <a:gd fmla="*/ 24 w 40" name="T10"/>
                <a:gd fmla="*/ 39 h 176" name="T11"/>
                <a:gd fmla="*/ 40 w 40" name="T12"/>
                <a:gd fmla="*/ 20 h 176" name="T13"/>
                <a:gd fmla="*/ 20 w 40" name="T14"/>
                <a:gd fmla="*/ 0 h 176" name="T15"/>
              </a:gdLst>
              <a:cxnLst>
                <a:cxn ang="0">
                  <a:pos x="T0" y="T1"/>
                </a:cxn>
                <a:cxn ang="0">
                  <a:pos x="T2" y="T3"/>
                </a:cxn>
                <a:cxn ang="0">
                  <a:pos x="T4" y="T5"/>
                </a:cxn>
                <a:cxn ang="0">
                  <a:pos x="T6" y="T7"/>
                </a:cxn>
                <a:cxn ang="0">
                  <a:pos x="T8" y="T9"/>
                </a:cxn>
                <a:cxn ang="0">
                  <a:pos x="T10" y="T11"/>
                </a:cxn>
                <a:cxn ang="0">
                  <a:pos x="T12" y="T13"/>
                </a:cxn>
                <a:cxn ang="0">
                  <a:pos x="T14" y="T15"/>
                </a:cxn>
              </a:cxnLst>
              <a:rect b="b" l="0" r="r" t="0"/>
              <a:pathLst>
                <a:path h="176" w="40">
                  <a:moveTo>
                    <a:pt x="20" y="0"/>
                  </a:moveTo>
                  <a:cubicBezTo>
                    <a:pt x="9" y="0"/>
                    <a:pt x="0" y="9"/>
                    <a:pt x="0" y="20"/>
                  </a:cubicBezTo>
                  <a:cubicBezTo>
                    <a:pt x="0" y="30"/>
                    <a:pt x="7" y="38"/>
                    <a:pt x="16" y="39"/>
                  </a:cubicBezTo>
                  <a:cubicBezTo>
                    <a:pt x="16" y="176"/>
                    <a:pt x="16" y="176"/>
                    <a:pt x="16" y="176"/>
                  </a:cubicBezTo>
                  <a:cubicBezTo>
                    <a:pt x="24" y="176"/>
                    <a:pt x="24" y="176"/>
                    <a:pt x="24" y="176"/>
                  </a:cubicBezTo>
                  <a:cubicBezTo>
                    <a:pt x="24" y="39"/>
                    <a:pt x="24" y="39"/>
                    <a:pt x="24" y="39"/>
                  </a:cubicBezTo>
                  <a:cubicBezTo>
                    <a:pt x="34" y="38"/>
                    <a:pt x="40" y="30"/>
                    <a:pt x="40" y="20"/>
                  </a:cubicBezTo>
                  <a:cubicBezTo>
                    <a:pt x="40" y="9"/>
                    <a:pt x="31" y="0"/>
                    <a:pt x="20" y="0"/>
                  </a:cubicBezTo>
                  <a:close/>
                </a:path>
              </a:pathLst>
            </a:custGeom>
            <a:grpFill/>
            <a:ln>
              <a:noFill/>
            </a:ln>
          </p:spPr>
          <p:txBody>
            <a:bodyPr anchor="t" anchorCtr="0" bIns="45720" compatLnSpc="1" lIns="91440" numCol="1" rIns="91440" tIns="45720" vert="horz" wrap="square">
              <a:prstTxWarp prst="textNoShape">
                <a:avLst/>
              </a:prstTxWarp>
            </a:bodyPr>
            <a:lstStyle/>
            <a:p>
              <a:endParaRPr altLang="en-US" lang="zh-CN"/>
            </a:p>
          </p:txBody>
        </p:sp>
        <p:sp>
          <p:nvSpPr>
            <p:cNvPr id="2053" name="Freeform 43"/>
            <p:cNvSpPr/>
            <p:nvPr/>
          </p:nvSpPr>
          <p:spPr bwMode="auto">
            <a:xfrm>
              <a:off x="5691362" y="3314700"/>
              <a:ext cx="96838" cy="431800"/>
            </a:xfrm>
            <a:custGeom>
              <a:gdLst>
                <a:gd fmla="*/ 24 w 40" name="T0"/>
                <a:gd fmla="*/ 136 h 176" name="T1"/>
                <a:gd fmla="*/ 24 w 40" name="T2"/>
                <a:gd fmla="*/ 0 h 176" name="T3"/>
                <a:gd fmla="*/ 16 w 40" name="T4"/>
                <a:gd fmla="*/ 0 h 176" name="T5"/>
                <a:gd fmla="*/ 16 w 40" name="T6"/>
                <a:gd fmla="*/ 136 h 176" name="T7"/>
                <a:gd fmla="*/ 0 w 40" name="T8"/>
                <a:gd fmla="*/ 156 h 176" name="T9"/>
                <a:gd fmla="*/ 20 w 40" name="T10"/>
                <a:gd fmla="*/ 176 h 176" name="T11"/>
                <a:gd fmla="*/ 40 w 40" name="T12"/>
                <a:gd fmla="*/ 156 h 176" name="T13"/>
                <a:gd fmla="*/ 24 w 40" name="T14"/>
                <a:gd fmla="*/ 136 h 176" name="T15"/>
              </a:gdLst>
              <a:cxnLst>
                <a:cxn ang="0">
                  <a:pos x="T0" y="T1"/>
                </a:cxn>
                <a:cxn ang="0">
                  <a:pos x="T2" y="T3"/>
                </a:cxn>
                <a:cxn ang="0">
                  <a:pos x="T4" y="T5"/>
                </a:cxn>
                <a:cxn ang="0">
                  <a:pos x="T6" y="T7"/>
                </a:cxn>
                <a:cxn ang="0">
                  <a:pos x="T8" y="T9"/>
                </a:cxn>
                <a:cxn ang="0">
                  <a:pos x="T10" y="T11"/>
                </a:cxn>
                <a:cxn ang="0">
                  <a:pos x="T12" y="T13"/>
                </a:cxn>
                <a:cxn ang="0">
                  <a:pos x="T14" y="T15"/>
                </a:cxn>
              </a:cxnLst>
              <a:rect b="b" l="0" r="r" t="0"/>
              <a:pathLst>
                <a:path h="176" w="40">
                  <a:moveTo>
                    <a:pt x="24" y="136"/>
                  </a:moveTo>
                  <a:cubicBezTo>
                    <a:pt x="24" y="0"/>
                    <a:pt x="24" y="0"/>
                    <a:pt x="24" y="0"/>
                  </a:cubicBezTo>
                  <a:cubicBezTo>
                    <a:pt x="16" y="0"/>
                    <a:pt x="16" y="0"/>
                    <a:pt x="16" y="0"/>
                  </a:cubicBezTo>
                  <a:cubicBezTo>
                    <a:pt x="16" y="136"/>
                    <a:pt x="16" y="136"/>
                    <a:pt x="16" y="136"/>
                  </a:cubicBezTo>
                  <a:cubicBezTo>
                    <a:pt x="7" y="138"/>
                    <a:pt x="0" y="146"/>
                    <a:pt x="0" y="156"/>
                  </a:cubicBezTo>
                  <a:cubicBezTo>
                    <a:pt x="0" y="167"/>
                    <a:pt x="9" y="176"/>
                    <a:pt x="20" y="176"/>
                  </a:cubicBezTo>
                  <a:cubicBezTo>
                    <a:pt x="31" y="176"/>
                    <a:pt x="40" y="167"/>
                    <a:pt x="40" y="156"/>
                  </a:cubicBezTo>
                  <a:cubicBezTo>
                    <a:pt x="40" y="146"/>
                    <a:pt x="34" y="138"/>
                    <a:pt x="24" y="136"/>
                  </a:cubicBezTo>
                  <a:close/>
                </a:path>
              </a:pathLst>
            </a:custGeom>
            <a:grpFill/>
            <a:ln>
              <a:noFill/>
            </a:ln>
          </p:spPr>
          <p:txBody>
            <a:bodyPr anchor="t" anchorCtr="0" bIns="45720" compatLnSpc="1" lIns="91440" numCol="1" rIns="91440" tIns="45720" vert="horz" wrap="square">
              <a:prstTxWarp prst="textNoShape">
                <a:avLst/>
              </a:prstTxWarp>
            </a:bodyPr>
            <a:lstStyle/>
            <a:p>
              <a:endParaRPr altLang="en-US" lang="zh-CN"/>
            </a:p>
          </p:txBody>
        </p:sp>
        <p:sp>
          <p:nvSpPr>
            <p:cNvPr id="2054" name="Freeform 44"/>
            <p:cNvSpPr/>
            <p:nvPr/>
          </p:nvSpPr>
          <p:spPr bwMode="auto">
            <a:xfrm>
              <a:off x="5867574" y="3314700"/>
              <a:ext cx="96838" cy="392113"/>
            </a:xfrm>
            <a:custGeom>
              <a:gdLst>
                <a:gd fmla="*/ 24 w 40" name="T0"/>
                <a:gd fmla="*/ 60 h 160" name="T1"/>
                <a:gd fmla="*/ 24 w 40" name="T2"/>
                <a:gd fmla="*/ 0 h 160" name="T3"/>
                <a:gd fmla="*/ 16 w 40" name="T4"/>
                <a:gd fmla="*/ 0 h 160" name="T5"/>
                <a:gd fmla="*/ 16 w 40" name="T6"/>
                <a:gd fmla="*/ 60 h 160" name="T7"/>
                <a:gd fmla="*/ 0 w 40" name="T8"/>
                <a:gd fmla="*/ 80 h 160" name="T9"/>
                <a:gd fmla="*/ 16 w 40" name="T10"/>
                <a:gd fmla="*/ 100 h 160" name="T11"/>
                <a:gd fmla="*/ 16 w 40" name="T12"/>
                <a:gd fmla="*/ 160 h 160" name="T13"/>
                <a:gd fmla="*/ 24 w 40" name="T14"/>
                <a:gd fmla="*/ 160 h 160" name="T15"/>
                <a:gd fmla="*/ 24 w 40" name="T16"/>
                <a:gd fmla="*/ 100 h 160" name="T17"/>
                <a:gd fmla="*/ 40 w 40" name="T18"/>
                <a:gd fmla="*/ 80 h 160" name="T19"/>
                <a:gd fmla="*/ 24 w 40" name="T20"/>
                <a:gd fmla="*/ 60 h 160"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160" w="40">
                  <a:moveTo>
                    <a:pt x="24" y="60"/>
                  </a:moveTo>
                  <a:cubicBezTo>
                    <a:pt x="24" y="0"/>
                    <a:pt x="24" y="0"/>
                    <a:pt x="24" y="0"/>
                  </a:cubicBezTo>
                  <a:cubicBezTo>
                    <a:pt x="16" y="0"/>
                    <a:pt x="16" y="0"/>
                    <a:pt x="16" y="0"/>
                  </a:cubicBezTo>
                  <a:cubicBezTo>
                    <a:pt x="16" y="60"/>
                    <a:pt x="16" y="60"/>
                    <a:pt x="16" y="60"/>
                  </a:cubicBezTo>
                  <a:cubicBezTo>
                    <a:pt x="7" y="62"/>
                    <a:pt x="0" y="70"/>
                    <a:pt x="0" y="80"/>
                  </a:cubicBezTo>
                  <a:cubicBezTo>
                    <a:pt x="0" y="90"/>
                    <a:pt x="7" y="98"/>
                    <a:pt x="16" y="100"/>
                  </a:cubicBezTo>
                  <a:cubicBezTo>
                    <a:pt x="16" y="160"/>
                    <a:pt x="16" y="160"/>
                    <a:pt x="16" y="160"/>
                  </a:cubicBezTo>
                  <a:cubicBezTo>
                    <a:pt x="24" y="160"/>
                    <a:pt x="24" y="160"/>
                    <a:pt x="24" y="160"/>
                  </a:cubicBezTo>
                  <a:cubicBezTo>
                    <a:pt x="24" y="100"/>
                    <a:pt x="24" y="100"/>
                    <a:pt x="24" y="100"/>
                  </a:cubicBezTo>
                  <a:cubicBezTo>
                    <a:pt x="34" y="98"/>
                    <a:pt x="40" y="90"/>
                    <a:pt x="40" y="80"/>
                  </a:cubicBezTo>
                  <a:cubicBezTo>
                    <a:pt x="40" y="70"/>
                    <a:pt x="34" y="62"/>
                    <a:pt x="24" y="60"/>
                  </a:cubicBezTo>
                  <a:close/>
                </a:path>
              </a:pathLst>
            </a:custGeom>
            <a:grpFill/>
            <a:ln>
              <a:noFill/>
            </a:ln>
          </p:spPr>
          <p:txBody>
            <a:bodyPr anchor="t" anchorCtr="0" bIns="45720" compatLnSpc="1" lIns="91440" numCol="1" rIns="91440" tIns="45720" vert="horz" wrap="square">
              <a:prstTxWarp prst="textNoShape">
                <a:avLst/>
              </a:prstTxWarp>
            </a:bodyPr>
            <a:lstStyle/>
            <a:p>
              <a:endParaRPr altLang="en-US" lang="zh-CN"/>
            </a:p>
          </p:txBody>
        </p:sp>
      </p:grpSp>
      <p:grpSp>
        <p:nvGrpSpPr>
          <p:cNvPr id="2080" name="组合 2079"/>
          <p:cNvGrpSpPr/>
          <p:nvPr/>
        </p:nvGrpSpPr>
        <p:grpSpPr>
          <a:xfrm>
            <a:off x="6505749" y="3345532"/>
            <a:ext cx="588963" cy="254000"/>
            <a:chOff x="6505749" y="3394075"/>
            <a:chExt cx="588963" cy="254000"/>
          </a:xfrm>
          <a:solidFill>
            <a:schemeClr val="tx1">
              <a:lumMod val="65000"/>
              <a:lumOff val="35000"/>
            </a:schemeClr>
          </a:solidFill>
        </p:grpSpPr>
        <p:sp>
          <p:nvSpPr>
            <p:cNvPr id="2055" name="Freeform 45"/>
            <p:cNvSpPr/>
            <p:nvPr/>
          </p:nvSpPr>
          <p:spPr bwMode="auto">
            <a:xfrm>
              <a:off x="6505749" y="3394075"/>
              <a:ext cx="274638" cy="254000"/>
            </a:xfrm>
            <a:custGeom>
              <a:gdLst>
                <a:gd fmla="*/ 0 w 112" name="T0"/>
                <a:gd fmla="*/ 12 h 104" name="T1"/>
                <a:gd fmla="*/ 0 w 112" name="T2"/>
                <a:gd fmla="*/ 92 h 104" name="T3"/>
                <a:gd fmla="*/ 12 w 112" name="T4"/>
                <a:gd fmla="*/ 104 h 104" name="T5"/>
                <a:gd fmla="*/ 112 w 112" name="T6"/>
                <a:gd fmla="*/ 104 h 104" name="T7"/>
                <a:gd fmla="*/ 112 w 112" name="T8"/>
                <a:gd fmla="*/ 0 h 104" name="T9"/>
                <a:gd fmla="*/ 12 w 112" name="T10"/>
                <a:gd fmla="*/ 0 h 104" name="T11"/>
                <a:gd fmla="*/ 0 w 112" name="T12"/>
                <a:gd fmla="*/ 12 h 104" name="T13"/>
              </a:gdLst>
              <a:cxnLst>
                <a:cxn ang="0">
                  <a:pos x="T0" y="T1"/>
                </a:cxn>
                <a:cxn ang="0">
                  <a:pos x="T2" y="T3"/>
                </a:cxn>
                <a:cxn ang="0">
                  <a:pos x="T4" y="T5"/>
                </a:cxn>
                <a:cxn ang="0">
                  <a:pos x="T6" y="T7"/>
                </a:cxn>
                <a:cxn ang="0">
                  <a:pos x="T8" y="T9"/>
                </a:cxn>
                <a:cxn ang="0">
                  <a:pos x="T10" y="T11"/>
                </a:cxn>
                <a:cxn ang="0">
                  <a:pos x="T12" y="T13"/>
                </a:cxn>
              </a:cxnLst>
              <a:rect b="b" l="0" r="r" t="0"/>
              <a:pathLst>
                <a:path h="104" w="112">
                  <a:moveTo>
                    <a:pt x="0" y="12"/>
                  </a:moveTo>
                  <a:cubicBezTo>
                    <a:pt x="0" y="92"/>
                    <a:pt x="0" y="92"/>
                    <a:pt x="0" y="92"/>
                  </a:cubicBezTo>
                  <a:cubicBezTo>
                    <a:pt x="0" y="99"/>
                    <a:pt x="5" y="104"/>
                    <a:pt x="12" y="104"/>
                  </a:cubicBezTo>
                  <a:cubicBezTo>
                    <a:pt x="112" y="104"/>
                    <a:pt x="112" y="104"/>
                    <a:pt x="112" y="104"/>
                  </a:cubicBezTo>
                  <a:cubicBezTo>
                    <a:pt x="112" y="0"/>
                    <a:pt x="112" y="0"/>
                    <a:pt x="112" y="0"/>
                  </a:cubicBezTo>
                  <a:cubicBezTo>
                    <a:pt x="12" y="0"/>
                    <a:pt x="12" y="0"/>
                    <a:pt x="12" y="0"/>
                  </a:cubicBezTo>
                  <a:cubicBezTo>
                    <a:pt x="5" y="0"/>
                    <a:pt x="0" y="5"/>
                    <a:pt x="0" y="12"/>
                  </a:cubicBezTo>
                  <a:close/>
                </a:path>
              </a:pathLst>
            </a:custGeom>
            <a:grpFill/>
            <a:ln>
              <a:noFill/>
            </a:ln>
          </p:spPr>
          <p:txBody>
            <a:bodyPr anchor="t" anchorCtr="0" bIns="45720" compatLnSpc="1" lIns="91440" numCol="1" rIns="91440" tIns="45720" vert="horz" wrap="square">
              <a:prstTxWarp prst="textNoShape">
                <a:avLst/>
              </a:prstTxWarp>
            </a:bodyPr>
            <a:lstStyle/>
            <a:p>
              <a:endParaRPr altLang="en-US" lang="zh-CN"/>
            </a:p>
          </p:txBody>
        </p:sp>
        <p:sp>
          <p:nvSpPr>
            <p:cNvPr id="2056" name="Freeform 46"/>
            <p:cNvSpPr/>
            <p:nvPr/>
          </p:nvSpPr>
          <p:spPr bwMode="auto">
            <a:xfrm>
              <a:off x="6801024" y="3394075"/>
              <a:ext cx="293688" cy="254000"/>
            </a:xfrm>
            <a:custGeom>
              <a:gdLst>
                <a:gd fmla="*/ 96 w 120" name="T0"/>
                <a:gd fmla="*/ 28 h 104" name="T1"/>
                <a:gd fmla="*/ 96 w 120" name="T2"/>
                <a:gd fmla="*/ 12 h 104" name="T3"/>
                <a:gd fmla="*/ 84 w 120" name="T4"/>
                <a:gd fmla="*/ 0 h 104" name="T5"/>
                <a:gd fmla="*/ 0 w 120" name="T6"/>
                <a:gd fmla="*/ 0 h 104" name="T7"/>
                <a:gd fmla="*/ 0 w 120" name="T8"/>
                <a:gd fmla="*/ 8 h 104" name="T9"/>
                <a:gd fmla="*/ 8 w 120" name="T10"/>
                <a:gd fmla="*/ 8 h 104" name="T11"/>
                <a:gd fmla="*/ 20 w 120" name="T12"/>
                <a:gd fmla="*/ 8 h 104" name="T13"/>
                <a:gd fmla="*/ 84 w 120" name="T14"/>
                <a:gd fmla="*/ 8 h 104" name="T15"/>
                <a:gd fmla="*/ 88 w 120" name="T16"/>
                <a:gd fmla="*/ 12 h 104" name="T17"/>
                <a:gd fmla="*/ 88 w 120" name="T18"/>
                <a:gd fmla="*/ 92 h 104" name="T19"/>
                <a:gd fmla="*/ 84 w 120" name="T20"/>
                <a:gd fmla="*/ 96 h 104" name="T21"/>
                <a:gd fmla="*/ 20 w 120" name="T22"/>
                <a:gd fmla="*/ 96 h 104" name="T23"/>
                <a:gd fmla="*/ 8 w 120" name="T24"/>
                <a:gd fmla="*/ 96 h 104" name="T25"/>
                <a:gd fmla="*/ 0 w 120" name="T26"/>
                <a:gd fmla="*/ 96 h 104" name="T27"/>
                <a:gd fmla="*/ 0 w 120" name="T28"/>
                <a:gd fmla="*/ 104 h 104" name="T29"/>
                <a:gd fmla="*/ 84 w 120" name="T30"/>
                <a:gd fmla="*/ 104 h 104" name="T31"/>
                <a:gd fmla="*/ 96 w 120" name="T32"/>
                <a:gd fmla="*/ 92 h 104" name="T33"/>
                <a:gd fmla="*/ 96 w 120" name="T34"/>
                <a:gd fmla="*/ 76 h 104" name="T35"/>
                <a:gd fmla="*/ 120 w 120" name="T36"/>
                <a:gd fmla="*/ 52 h 104" name="T37"/>
                <a:gd fmla="*/ 96 w 120" name="T38"/>
                <a:gd fmla="*/ 28 h 104" name="T3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b="b" l="0" r="r" t="0"/>
              <a:pathLst>
                <a:path h="104" w="120">
                  <a:moveTo>
                    <a:pt x="96" y="28"/>
                  </a:moveTo>
                  <a:cubicBezTo>
                    <a:pt x="96" y="12"/>
                    <a:pt x="96" y="12"/>
                    <a:pt x="96" y="12"/>
                  </a:cubicBezTo>
                  <a:cubicBezTo>
                    <a:pt x="96" y="5"/>
                    <a:pt x="91" y="0"/>
                    <a:pt x="84" y="0"/>
                  </a:cubicBezTo>
                  <a:cubicBezTo>
                    <a:pt x="0" y="0"/>
                    <a:pt x="0" y="0"/>
                    <a:pt x="0" y="0"/>
                  </a:cubicBezTo>
                  <a:cubicBezTo>
                    <a:pt x="0" y="8"/>
                    <a:pt x="0" y="8"/>
                    <a:pt x="0" y="8"/>
                  </a:cubicBezTo>
                  <a:cubicBezTo>
                    <a:pt x="8" y="8"/>
                    <a:pt x="8" y="8"/>
                    <a:pt x="8" y="8"/>
                  </a:cubicBezTo>
                  <a:cubicBezTo>
                    <a:pt x="20" y="8"/>
                    <a:pt x="20" y="8"/>
                    <a:pt x="20" y="8"/>
                  </a:cubicBezTo>
                  <a:cubicBezTo>
                    <a:pt x="84" y="8"/>
                    <a:pt x="84" y="8"/>
                    <a:pt x="84" y="8"/>
                  </a:cubicBezTo>
                  <a:cubicBezTo>
                    <a:pt x="86" y="8"/>
                    <a:pt x="88" y="10"/>
                    <a:pt x="88" y="12"/>
                  </a:cubicBezTo>
                  <a:cubicBezTo>
                    <a:pt x="88" y="92"/>
                    <a:pt x="88" y="92"/>
                    <a:pt x="88" y="92"/>
                  </a:cubicBezTo>
                  <a:cubicBezTo>
                    <a:pt x="88" y="94"/>
                    <a:pt x="86" y="96"/>
                    <a:pt x="84" y="96"/>
                  </a:cubicBezTo>
                  <a:cubicBezTo>
                    <a:pt x="20" y="96"/>
                    <a:pt x="20" y="96"/>
                    <a:pt x="20" y="96"/>
                  </a:cubicBezTo>
                  <a:cubicBezTo>
                    <a:pt x="8" y="96"/>
                    <a:pt x="8" y="96"/>
                    <a:pt x="8" y="96"/>
                  </a:cubicBezTo>
                  <a:cubicBezTo>
                    <a:pt x="0" y="96"/>
                    <a:pt x="0" y="96"/>
                    <a:pt x="0" y="96"/>
                  </a:cubicBezTo>
                  <a:cubicBezTo>
                    <a:pt x="0" y="104"/>
                    <a:pt x="0" y="104"/>
                    <a:pt x="0" y="104"/>
                  </a:cubicBezTo>
                  <a:cubicBezTo>
                    <a:pt x="84" y="104"/>
                    <a:pt x="84" y="104"/>
                    <a:pt x="84" y="104"/>
                  </a:cubicBezTo>
                  <a:cubicBezTo>
                    <a:pt x="91" y="104"/>
                    <a:pt x="96" y="99"/>
                    <a:pt x="96" y="92"/>
                  </a:cubicBezTo>
                  <a:cubicBezTo>
                    <a:pt x="96" y="76"/>
                    <a:pt x="96" y="76"/>
                    <a:pt x="96" y="76"/>
                  </a:cubicBezTo>
                  <a:cubicBezTo>
                    <a:pt x="109" y="76"/>
                    <a:pt x="120" y="65"/>
                    <a:pt x="120" y="52"/>
                  </a:cubicBezTo>
                  <a:cubicBezTo>
                    <a:pt x="120" y="39"/>
                    <a:pt x="109" y="28"/>
                    <a:pt x="96" y="28"/>
                  </a:cubicBezTo>
                  <a:close/>
                </a:path>
              </a:pathLst>
            </a:custGeom>
            <a:grpFill/>
            <a:ln>
              <a:noFill/>
            </a:ln>
          </p:spPr>
          <p:txBody>
            <a:bodyPr anchor="t" anchorCtr="0" bIns="45720" compatLnSpc="1" lIns="91440" numCol="1" rIns="91440" tIns="45720" vert="horz" wrap="square">
              <a:prstTxWarp prst="textNoShape">
                <a:avLst/>
              </a:prstTxWarp>
            </a:bodyPr>
            <a:lstStyle/>
            <a:p>
              <a:endParaRPr altLang="en-US" lang="zh-CN"/>
            </a:p>
          </p:txBody>
        </p:sp>
      </p:grpSp>
      <p:sp>
        <p:nvSpPr>
          <p:cNvPr id="2057" name="Freeform 47"/>
          <p:cNvSpPr/>
          <p:nvPr/>
        </p:nvSpPr>
        <p:spPr bwMode="auto">
          <a:xfrm>
            <a:off x="7579691" y="3158207"/>
            <a:ext cx="471488" cy="568325"/>
          </a:xfrm>
          <a:custGeom>
            <a:gdLst>
              <a:gd fmla="*/ 184 w 192" name="T0"/>
              <a:gd fmla="*/ 136 h 232" name="T1"/>
              <a:gd fmla="*/ 96 w 192" name="T2"/>
              <a:gd fmla="*/ 224 h 232" name="T3"/>
              <a:gd fmla="*/ 8 w 192" name="T4"/>
              <a:gd fmla="*/ 136 h 232" name="T5"/>
              <a:gd fmla="*/ 95 w 192" name="T6"/>
              <a:gd fmla="*/ 48 h 232" name="T7"/>
              <a:gd fmla="*/ 95 w 192" name="T8"/>
              <a:gd fmla="*/ 88 h 232" name="T9"/>
              <a:gd fmla="*/ 171 w 192" name="T10"/>
              <a:gd fmla="*/ 44 h 232" name="T11"/>
              <a:gd fmla="*/ 95 w 192" name="T12"/>
              <a:gd fmla="*/ 0 h 232" name="T13"/>
              <a:gd fmla="*/ 95 w 192" name="T14"/>
              <a:gd fmla="*/ 40 h 232" name="T15"/>
              <a:gd fmla="*/ 0 w 192" name="T16"/>
              <a:gd fmla="*/ 136 h 232" name="T17"/>
              <a:gd fmla="*/ 96 w 192" name="T18"/>
              <a:gd fmla="*/ 232 h 232" name="T19"/>
              <a:gd fmla="*/ 192 w 192" name="T20"/>
              <a:gd fmla="*/ 136 h 232" name="T21"/>
              <a:gd fmla="*/ 184 w 192" name="T22"/>
              <a:gd fmla="*/ 136 h 232" name="T2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b="b" l="0" r="r" t="0"/>
            <a:pathLst>
              <a:path h="231" w="192">
                <a:moveTo>
                  <a:pt x="184" y="136"/>
                </a:moveTo>
                <a:cubicBezTo>
                  <a:pt x="184" y="184"/>
                  <a:pt x="144" y="224"/>
                  <a:pt x="96" y="224"/>
                </a:cubicBezTo>
                <a:cubicBezTo>
                  <a:pt x="47" y="224"/>
                  <a:pt x="8" y="184"/>
                  <a:pt x="8" y="136"/>
                </a:cubicBezTo>
                <a:cubicBezTo>
                  <a:pt x="8" y="87"/>
                  <a:pt x="47" y="48"/>
                  <a:pt x="95" y="48"/>
                </a:cubicBezTo>
                <a:cubicBezTo>
                  <a:pt x="95" y="88"/>
                  <a:pt x="95" y="88"/>
                  <a:pt x="95" y="88"/>
                </a:cubicBezTo>
                <a:cubicBezTo>
                  <a:pt x="171" y="44"/>
                  <a:pt x="171" y="44"/>
                  <a:pt x="171" y="44"/>
                </a:cubicBezTo>
                <a:cubicBezTo>
                  <a:pt x="95" y="0"/>
                  <a:pt x="95" y="0"/>
                  <a:pt x="95" y="0"/>
                </a:cubicBezTo>
                <a:cubicBezTo>
                  <a:pt x="95" y="40"/>
                  <a:pt x="95" y="40"/>
                  <a:pt x="95" y="40"/>
                </a:cubicBezTo>
                <a:cubicBezTo>
                  <a:pt x="42" y="40"/>
                  <a:pt x="0" y="83"/>
                  <a:pt x="0" y="136"/>
                </a:cubicBezTo>
                <a:cubicBezTo>
                  <a:pt x="0" y="189"/>
                  <a:pt x="43" y="232"/>
                  <a:pt x="96" y="232"/>
                </a:cubicBezTo>
                <a:cubicBezTo>
                  <a:pt x="149" y="232"/>
                  <a:pt x="192" y="189"/>
                  <a:pt x="192" y="136"/>
                </a:cubicBezTo>
                <a:lnTo>
                  <a:pt x="184" y="136"/>
                </a:lnTo>
                <a:close/>
              </a:path>
            </a:pathLst>
          </a:custGeom>
          <a:solidFill>
            <a:schemeClr val="tx1">
              <a:lumMod val="65000"/>
              <a:lumOff val="35000"/>
            </a:schemeClr>
          </a:solidFill>
          <a:ln>
            <a:noFill/>
          </a:ln>
        </p:spPr>
        <p:txBody>
          <a:bodyPr anchor="t" anchorCtr="0" bIns="45720" compatLnSpc="1" lIns="91440" numCol="1" rIns="91440" tIns="45720" vert="horz" wrap="square">
            <a:prstTxWarp prst="textNoShape">
              <a:avLst/>
            </a:prstTxWarp>
          </a:bodyPr>
          <a:lstStyle/>
          <a:p>
            <a:endParaRPr altLang="en-US" lang="zh-CN"/>
          </a:p>
        </p:txBody>
      </p:sp>
      <p:grpSp>
        <p:nvGrpSpPr>
          <p:cNvPr id="73" name="组合 72"/>
          <p:cNvGrpSpPr/>
          <p:nvPr/>
        </p:nvGrpSpPr>
        <p:grpSpPr>
          <a:xfrm>
            <a:off x="1043608" y="4072607"/>
            <a:ext cx="587375" cy="587375"/>
            <a:chOff x="1187624" y="4121150"/>
            <a:chExt cx="587375" cy="587375"/>
          </a:xfrm>
          <a:solidFill>
            <a:schemeClr val="tx1">
              <a:lumMod val="65000"/>
              <a:lumOff val="35000"/>
            </a:schemeClr>
          </a:solidFill>
        </p:grpSpPr>
        <p:sp>
          <p:nvSpPr>
            <p:cNvPr id="2058" name="Oval 48"/>
            <p:cNvSpPr>
              <a:spLocks noChangeArrowheads="1"/>
            </p:cNvSpPr>
            <p:nvPr/>
          </p:nvSpPr>
          <p:spPr bwMode="auto">
            <a:xfrm>
              <a:off x="1333674" y="4267200"/>
              <a:ext cx="293688" cy="293688"/>
            </a:xfrm>
            <a:prstGeom prst="ellipse">
              <a:avLst/>
            </a:prstGeom>
            <a:grpFill/>
            <a:ln>
              <a:noFill/>
            </a:ln>
          </p:spPr>
          <p:txBody>
            <a:bodyPr anchor="t" anchorCtr="0" bIns="45720" compatLnSpc="1" lIns="91440" numCol="1" rIns="91440" tIns="45720" vert="horz" wrap="square">
              <a:prstTxWarp prst="textNoShape">
                <a:avLst/>
              </a:prstTxWarp>
            </a:bodyPr>
            <a:lstStyle/>
            <a:p>
              <a:endParaRPr altLang="en-US" lang="zh-CN"/>
            </a:p>
          </p:txBody>
        </p:sp>
        <p:sp>
          <p:nvSpPr>
            <p:cNvPr id="2059" name="Rectangle 49"/>
            <p:cNvSpPr>
              <a:spLocks noChangeArrowheads="1"/>
            </p:cNvSpPr>
            <p:nvPr/>
          </p:nvSpPr>
          <p:spPr bwMode="auto">
            <a:xfrm>
              <a:off x="1470199" y="4121150"/>
              <a:ext cx="20638" cy="117475"/>
            </a:xfrm>
            <a:prstGeom prst="rect">
              <a:avLst/>
            </a:prstGeom>
            <a:grpFill/>
            <a:ln>
              <a:noFill/>
            </a:ln>
          </p:spPr>
          <p:txBody>
            <a:bodyPr anchor="t" anchorCtr="0" bIns="45720" compatLnSpc="1" lIns="91440" numCol="1" rIns="91440" tIns="45720" vert="horz" wrap="square">
              <a:prstTxWarp prst="textNoShape">
                <a:avLst/>
              </a:prstTxWarp>
            </a:bodyPr>
            <a:lstStyle/>
            <a:p>
              <a:endParaRPr altLang="en-US" lang="zh-CN"/>
            </a:p>
          </p:txBody>
        </p:sp>
        <p:sp>
          <p:nvSpPr>
            <p:cNvPr id="2060" name="Rectangle 50"/>
            <p:cNvSpPr>
              <a:spLocks noChangeArrowheads="1"/>
            </p:cNvSpPr>
            <p:nvPr/>
          </p:nvSpPr>
          <p:spPr bwMode="auto">
            <a:xfrm>
              <a:off x="1470199" y="4591050"/>
              <a:ext cx="20638" cy="117475"/>
            </a:xfrm>
            <a:prstGeom prst="rect">
              <a:avLst/>
            </a:prstGeom>
            <a:grpFill/>
            <a:ln>
              <a:noFill/>
            </a:ln>
          </p:spPr>
          <p:txBody>
            <a:bodyPr anchor="t" anchorCtr="0" bIns="45720" compatLnSpc="1" lIns="91440" numCol="1" rIns="91440" tIns="45720" vert="horz" wrap="square">
              <a:prstTxWarp prst="textNoShape">
                <a:avLst/>
              </a:prstTxWarp>
            </a:bodyPr>
            <a:lstStyle/>
            <a:p>
              <a:endParaRPr altLang="en-US" lang="zh-CN"/>
            </a:p>
          </p:txBody>
        </p:sp>
        <p:sp>
          <p:nvSpPr>
            <p:cNvPr id="2061" name="Rectangle 51"/>
            <p:cNvSpPr>
              <a:spLocks noChangeArrowheads="1"/>
            </p:cNvSpPr>
            <p:nvPr/>
          </p:nvSpPr>
          <p:spPr bwMode="auto">
            <a:xfrm>
              <a:off x="1187624" y="4405312"/>
              <a:ext cx="117475" cy="19050"/>
            </a:xfrm>
            <a:prstGeom prst="rect">
              <a:avLst/>
            </a:prstGeom>
            <a:grpFill/>
            <a:ln>
              <a:noFill/>
            </a:ln>
          </p:spPr>
          <p:txBody>
            <a:bodyPr anchor="t" anchorCtr="0" bIns="45720" compatLnSpc="1" lIns="91440" numCol="1" rIns="91440" tIns="45720" vert="horz" wrap="square">
              <a:prstTxWarp prst="textNoShape">
                <a:avLst/>
              </a:prstTxWarp>
            </a:bodyPr>
            <a:lstStyle/>
            <a:p>
              <a:endParaRPr altLang="en-US" lang="zh-CN"/>
            </a:p>
          </p:txBody>
        </p:sp>
        <p:sp>
          <p:nvSpPr>
            <p:cNvPr id="2062" name="Rectangle 52"/>
            <p:cNvSpPr>
              <a:spLocks noChangeArrowheads="1"/>
            </p:cNvSpPr>
            <p:nvPr/>
          </p:nvSpPr>
          <p:spPr bwMode="auto">
            <a:xfrm>
              <a:off x="1657524" y="4405312"/>
              <a:ext cx="117475" cy="19050"/>
            </a:xfrm>
            <a:prstGeom prst="rect">
              <a:avLst/>
            </a:prstGeom>
            <a:grpFill/>
            <a:ln>
              <a:noFill/>
            </a:ln>
          </p:spPr>
          <p:txBody>
            <a:bodyPr anchor="t" anchorCtr="0" bIns="45720" compatLnSpc="1" lIns="91440" numCol="1" rIns="91440" tIns="45720" vert="horz" wrap="square">
              <a:prstTxWarp prst="textNoShape">
                <a:avLst/>
              </a:prstTxWarp>
            </a:bodyPr>
            <a:lstStyle/>
            <a:p>
              <a:endParaRPr altLang="en-US" lang="zh-CN"/>
            </a:p>
          </p:txBody>
        </p:sp>
        <p:sp>
          <p:nvSpPr>
            <p:cNvPr id="2063" name="Freeform 53"/>
            <p:cNvSpPr/>
            <p:nvPr/>
          </p:nvSpPr>
          <p:spPr bwMode="auto">
            <a:xfrm>
              <a:off x="1600374" y="4198937"/>
              <a:ext cx="95250" cy="95250"/>
            </a:xfrm>
            <a:custGeom>
              <a:gdLst>
                <a:gd fmla="*/ 60 w 60" name="T0"/>
                <a:gd fmla="*/ 8 h 60" name="T1"/>
                <a:gd fmla="*/ 51 w 60" name="T2"/>
                <a:gd fmla="*/ 0 h 60" name="T3"/>
                <a:gd fmla="*/ 0 w 60" name="T4"/>
                <a:gd fmla="*/ 51 h 60" name="T5"/>
                <a:gd fmla="*/ 8 w 60" name="T6"/>
                <a:gd fmla="*/ 60 h 60" name="T7"/>
                <a:gd fmla="*/ 60 w 60" name="T8"/>
                <a:gd fmla="*/ 8 h 60" name="T9"/>
              </a:gdLst>
              <a:cxnLst>
                <a:cxn ang="0">
                  <a:pos x="T0" y="T1"/>
                </a:cxn>
                <a:cxn ang="0">
                  <a:pos x="T2" y="T3"/>
                </a:cxn>
                <a:cxn ang="0">
                  <a:pos x="T4" y="T5"/>
                </a:cxn>
                <a:cxn ang="0">
                  <a:pos x="T6" y="T7"/>
                </a:cxn>
                <a:cxn ang="0">
                  <a:pos x="T8" y="T9"/>
                </a:cxn>
              </a:cxnLst>
              <a:rect b="b" l="0" r="r" t="0"/>
              <a:pathLst>
                <a:path h="60" w="60">
                  <a:moveTo>
                    <a:pt x="60" y="8"/>
                  </a:moveTo>
                  <a:lnTo>
                    <a:pt x="51" y="0"/>
                  </a:lnTo>
                  <a:lnTo>
                    <a:pt x="0" y="51"/>
                  </a:lnTo>
                  <a:lnTo>
                    <a:pt x="8" y="60"/>
                  </a:lnTo>
                  <a:lnTo>
                    <a:pt x="60" y="8"/>
                  </a:lnTo>
                  <a:close/>
                </a:path>
              </a:pathLst>
            </a:custGeom>
            <a:grpFill/>
            <a:ln>
              <a:noFill/>
            </a:ln>
          </p:spPr>
          <p:txBody>
            <a:bodyPr anchor="t" anchorCtr="0" bIns="45720" compatLnSpc="1" lIns="91440" numCol="1" rIns="91440" tIns="45720" vert="horz" wrap="square">
              <a:prstTxWarp prst="textNoShape">
                <a:avLst/>
              </a:prstTxWarp>
            </a:bodyPr>
            <a:lstStyle/>
            <a:p>
              <a:endParaRPr altLang="en-US" lang="zh-CN"/>
            </a:p>
          </p:txBody>
        </p:sp>
        <p:sp>
          <p:nvSpPr>
            <p:cNvPr id="2064" name="Freeform 54"/>
            <p:cNvSpPr/>
            <p:nvPr/>
          </p:nvSpPr>
          <p:spPr bwMode="auto">
            <a:xfrm>
              <a:off x="1265412" y="4532312"/>
              <a:ext cx="95250" cy="95250"/>
            </a:xfrm>
            <a:custGeom>
              <a:gdLst>
                <a:gd fmla="*/ 0 w 60" name="T0"/>
                <a:gd fmla="*/ 51 h 60" name="T1"/>
                <a:gd fmla="*/ 9 w 60" name="T2"/>
                <a:gd fmla="*/ 60 h 60" name="T3"/>
                <a:gd fmla="*/ 60 w 60" name="T4"/>
                <a:gd fmla="*/ 9 h 60" name="T5"/>
                <a:gd fmla="*/ 52 w 60" name="T6"/>
                <a:gd fmla="*/ 0 h 60" name="T7"/>
                <a:gd fmla="*/ 0 w 60" name="T8"/>
                <a:gd fmla="*/ 51 h 60" name="T9"/>
              </a:gdLst>
              <a:cxnLst>
                <a:cxn ang="0">
                  <a:pos x="T0" y="T1"/>
                </a:cxn>
                <a:cxn ang="0">
                  <a:pos x="T2" y="T3"/>
                </a:cxn>
                <a:cxn ang="0">
                  <a:pos x="T4" y="T5"/>
                </a:cxn>
                <a:cxn ang="0">
                  <a:pos x="T6" y="T7"/>
                </a:cxn>
                <a:cxn ang="0">
                  <a:pos x="T8" y="T9"/>
                </a:cxn>
              </a:cxnLst>
              <a:rect b="b" l="0" r="r" t="0"/>
              <a:pathLst>
                <a:path h="60" w="60">
                  <a:moveTo>
                    <a:pt x="0" y="51"/>
                  </a:moveTo>
                  <a:lnTo>
                    <a:pt x="9" y="60"/>
                  </a:lnTo>
                  <a:lnTo>
                    <a:pt x="60" y="9"/>
                  </a:lnTo>
                  <a:lnTo>
                    <a:pt x="52" y="0"/>
                  </a:lnTo>
                  <a:lnTo>
                    <a:pt x="0" y="51"/>
                  </a:lnTo>
                  <a:close/>
                </a:path>
              </a:pathLst>
            </a:custGeom>
            <a:grpFill/>
            <a:ln>
              <a:noFill/>
            </a:ln>
          </p:spPr>
          <p:txBody>
            <a:bodyPr anchor="t" anchorCtr="0" bIns="45720" compatLnSpc="1" lIns="91440" numCol="1" rIns="91440" tIns="45720" vert="horz" wrap="square">
              <a:prstTxWarp prst="textNoShape">
                <a:avLst/>
              </a:prstTxWarp>
            </a:bodyPr>
            <a:lstStyle/>
            <a:p>
              <a:endParaRPr altLang="en-US" lang="zh-CN"/>
            </a:p>
          </p:txBody>
        </p:sp>
        <p:sp>
          <p:nvSpPr>
            <p:cNvPr id="2065" name="Freeform 55"/>
            <p:cNvSpPr/>
            <p:nvPr/>
          </p:nvSpPr>
          <p:spPr bwMode="auto">
            <a:xfrm>
              <a:off x="1265412" y="4198937"/>
              <a:ext cx="95250" cy="95250"/>
            </a:xfrm>
            <a:custGeom>
              <a:gdLst>
                <a:gd fmla="*/ 60 w 60" name="T0"/>
                <a:gd fmla="*/ 51 h 60" name="T1"/>
                <a:gd fmla="*/ 9 w 60" name="T2"/>
                <a:gd fmla="*/ 0 h 60" name="T3"/>
                <a:gd fmla="*/ 0 w 60" name="T4"/>
                <a:gd fmla="*/ 8 h 60" name="T5"/>
                <a:gd fmla="*/ 52 w 60" name="T6"/>
                <a:gd fmla="*/ 60 h 60" name="T7"/>
                <a:gd fmla="*/ 60 w 60" name="T8"/>
                <a:gd fmla="*/ 51 h 60" name="T9"/>
              </a:gdLst>
              <a:cxnLst>
                <a:cxn ang="0">
                  <a:pos x="T0" y="T1"/>
                </a:cxn>
                <a:cxn ang="0">
                  <a:pos x="T2" y="T3"/>
                </a:cxn>
                <a:cxn ang="0">
                  <a:pos x="T4" y="T5"/>
                </a:cxn>
                <a:cxn ang="0">
                  <a:pos x="T6" y="T7"/>
                </a:cxn>
                <a:cxn ang="0">
                  <a:pos x="T8" y="T9"/>
                </a:cxn>
              </a:cxnLst>
              <a:rect b="b" l="0" r="r" t="0"/>
              <a:pathLst>
                <a:path h="60" w="60">
                  <a:moveTo>
                    <a:pt x="60" y="51"/>
                  </a:moveTo>
                  <a:lnTo>
                    <a:pt x="9" y="0"/>
                  </a:lnTo>
                  <a:lnTo>
                    <a:pt x="0" y="8"/>
                  </a:lnTo>
                  <a:lnTo>
                    <a:pt x="52" y="60"/>
                  </a:lnTo>
                  <a:lnTo>
                    <a:pt x="60" y="51"/>
                  </a:lnTo>
                  <a:close/>
                </a:path>
              </a:pathLst>
            </a:custGeom>
            <a:grpFill/>
            <a:ln>
              <a:noFill/>
            </a:ln>
          </p:spPr>
          <p:txBody>
            <a:bodyPr anchor="t" anchorCtr="0" bIns="45720" compatLnSpc="1" lIns="91440" numCol="1" rIns="91440" tIns="45720" vert="horz" wrap="square">
              <a:prstTxWarp prst="textNoShape">
                <a:avLst/>
              </a:prstTxWarp>
            </a:bodyPr>
            <a:lstStyle/>
            <a:p>
              <a:endParaRPr altLang="en-US" lang="zh-CN"/>
            </a:p>
          </p:txBody>
        </p:sp>
        <p:sp>
          <p:nvSpPr>
            <p:cNvPr id="2066" name="Freeform 56"/>
            <p:cNvSpPr/>
            <p:nvPr/>
          </p:nvSpPr>
          <p:spPr bwMode="auto">
            <a:xfrm>
              <a:off x="1600374" y="4532312"/>
              <a:ext cx="95250" cy="95250"/>
            </a:xfrm>
            <a:custGeom>
              <a:gdLst>
                <a:gd fmla="*/ 0 w 60" name="T0"/>
                <a:gd fmla="*/ 9 h 60" name="T1"/>
                <a:gd fmla="*/ 51 w 60" name="T2"/>
                <a:gd fmla="*/ 60 h 60" name="T3"/>
                <a:gd fmla="*/ 60 w 60" name="T4"/>
                <a:gd fmla="*/ 51 h 60" name="T5"/>
                <a:gd fmla="*/ 8 w 60" name="T6"/>
                <a:gd fmla="*/ 0 h 60" name="T7"/>
                <a:gd fmla="*/ 0 w 60" name="T8"/>
                <a:gd fmla="*/ 9 h 60" name="T9"/>
              </a:gdLst>
              <a:cxnLst>
                <a:cxn ang="0">
                  <a:pos x="T0" y="T1"/>
                </a:cxn>
                <a:cxn ang="0">
                  <a:pos x="T2" y="T3"/>
                </a:cxn>
                <a:cxn ang="0">
                  <a:pos x="T4" y="T5"/>
                </a:cxn>
                <a:cxn ang="0">
                  <a:pos x="T6" y="T7"/>
                </a:cxn>
                <a:cxn ang="0">
                  <a:pos x="T8" y="T9"/>
                </a:cxn>
              </a:cxnLst>
              <a:rect b="b" l="0" r="r" t="0"/>
              <a:pathLst>
                <a:path h="60" w="60">
                  <a:moveTo>
                    <a:pt x="0" y="9"/>
                  </a:moveTo>
                  <a:lnTo>
                    <a:pt x="51" y="60"/>
                  </a:lnTo>
                  <a:lnTo>
                    <a:pt x="60" y="51"/>
                  </a:lnTo>
                  <a:lnTo>
                    <a:pt x="8" y="0"/>
                  </a:lnTo>
                  <a:lnTo>
                    <a:pt x="0" y="9"/>
                  </a:lnTo>
                  <a:close/>
                </a:path>
              </a:pathLst>
            </a:custGeom>
            <a:grpFill/>
            <a:ln>
              <a:noFill/>
            </a:ln>
          </p:spPr>
          <p:txBody>
            <a:bodyPr anchor="t" anchorCtr="0" bIns="45720" compatLnSpc="1" lIns="91440" numCol="1" rIns="91440" tIns="45720" vert="horz" wrap="square">
              <a:prstTxWarp prst="textNoShape">
                <a:avLst/>
              </a:prstTxWarp>
            </a:bodyPr>
            <a:lstStyle/>
            <a:p>
              <a:endParaRPr altLang="en-US" lang="zh-CN"/>
            </a:p>
          </p:txBody>
        </p:sp>
      </p:grpSp>
      <p:sp>
        <p:nvSpPr>
          <p:cNvPr id="2067" name="Freeform 57"/>
          <p:cNvSpPr/>
          <p:nvPr/>
        </p:nvSpPr>
        <p:spPr bwMode="auto">
          <a:xfrm>
            <a:off x="2062833" y="4126582"/>
            <a:ext cx="488950" cy="487363"/>
          </a:xfrm>
          <a:custGeom>
            <a:gdLst>
              <a:gd fmla="*/ 140 w 200" name="T0"/>
              <a:gd fmla="*/ 146 h 199" name="T1"/>
              <a:gd fmla="*/ 53 w 200" name="T2"/>
              <a:gd fmla="*/ 59 h 199" name="T3"/>
              <a:gd fmla="*/ 76 w 200" name="T4"/>
              <a:gd fmla="*/ 0 h 199" name="T5"/>
              <a:gd fmla="*/ 0 w 200" name="T6"/>
              <a:gd fmla="*/ 98 h 199" name="T7"/>
              <a:gd fmla="*/ 102 w 200" name="T8"/>
              <a:gd fmla="*/ 199 h 199" name="T9"/>
              <a:gd fmla="*/ 200 w 200" name="T10"/>
              <a:gd fmla="*/ 121 h 199" name="T11"/>
              <a:gd fmla="*/ 140 w 200" name="T12"/>
              <a:gd fmla="*/ 146 h 199" name="T13"/>
            </a:gdLst>
            <a:cxnLst>
              <a:cxn ang="0">
                <a:pos x="T0" y="T1"/>
              </a:cxn>
              <a:cxn ang="0">
                <a:pos x="T2" y="T3"/>
              </a:cxn>
              <a:cxn ang="0">
                <a:pos x="T4" y="T5"/>
              </a:cxn>
              <a:cxn ang="0">
                <a:pos x="T6" y="T7"/>
              </a:cxn>
              <a:cxn ang="0">
                <a:pos x="T8" y="T9"/>
              </a:cxn>
              <a:cxn ang="0">
                <a:pos x="T10" y="T11"/>
              </a:cxn>
              <a:cxn ang="0">
                <a:pos x="T12" y="T13"/>
              </a:cxn>
            </a:cxnLst>
            <a:rect b="b" l="0" r="r" t="0"/>
            <a:pathLst>
              <a:path h="199" w="200">
                <a:moveTo>
                  <a:pt x="140" y="146"/>
                </a:moveTo>
                <a:cubicBezTo>
                  <a:pt x="92" y="146"/>
                  <a:pt x="53" y="107"/>
                  <a:pt x="53" y="59"/>
                </a:cubicBezTo>
                <a:cubicBezTo>
                  <a:pt x="53" y="36"/>
                  <a:pt x="62" y="15"/>
                  <a:pt x="76" y="0"/>
                </a:cubicBezTo>
                <a:cubicBezTo>
                  <a:pt x="33" y="11"/>
                  <a:pt x="0" y="51"/>
                  <a:pt x="0" y="98"/>
                </a:cubicBezTo>
                <a:cubicBezTo>
                  <a:pt x="0" y="154"/>
                  <a:pt x="46" y="199"/>
                  <a:pt x="102" y="199"/>
                </a:cubicBezTo>
                <a:cubicBezTo>
                  <a:pt x="150" y="199"/>
                  <a:pt x="190" y="166"/>
                  <a:pt x="200" y="121"/>
                </a:cubicBezTo>
                <a:cubicBezTo>
                  <a:pt x="185" y="137"/>
                  <a:pt x="163" y="146"/>
                  <a:pt x="140" y="146"/>
                </a:cubicBezTo>
                <a:close/>
              </a:path>
            </a:pathLst>
          </a:custGeom>
          <a:solidFill>
            <a:schemeClr val="tx1">
              <a:lumMod val="65000"/>
              <a:lumOff val="35000"/>
            </a:schemeClr>
          </a:solidFill>
          <a:ln>
            <a:noFill/>
          </a:ln>
        </p:spPr>
        <p:txBody>
          <a:bodyPr anchor="t" anchorCtr="0" bIns="45720" compatLnSpc="1" lIns="91440" numCol="1" rIns="91440" tIns="45720" vert="horz" wrap="square">
            <a:prstTxWarp prst="textNoShape">
              <a:avLst/>
            </a:prstTxWarp>
          </a:bodyPr>
          <a:lstStyle/>
          <a:p>
            <a:endParaRPr altLang="en-US" lang="zh-CN"/>
          </a:p>
        </p:txBody>
      </p:sp>
      <p:grpSp>
        <p:nvGrpSpPr>
          <p:cNvPr id="77" name="组合 76"/>
          <p:cNvGrpSpPr/>
          <p:nvPr/>
        </p:nvGrpSpPr>
        <p:grpSpPr>
          <a:xfrm>
            <a:off x="3011662" y="4110707"/>
            <a:ext cx="469900" cy="471488"/>
            <a:chOff x="3011662" y="4159250"/>
            <a:chExt cx="469900" cy="471488"/>
          </a:xfrm>
          <a:solidFill>
            <a:schemeClr val="tx1">
              <a:lumMod val="65000"/>
              <a:lumOff val="35000"/>
            </a:schemeClr>
          </a:solidFill>
        </p:grpSpPr>
        <p:sp>
          <p:nvSpPr>
            <p:cNvPr id="2068" name="Freeform 58"/>
            <p:cNvSpPr>
              <a:spLocks noEditPoints="1"/>
            </p:cNvSpPr>
            <p:nvPr/>
          </p:nvSpPr>
          <p:spPr bwMode="auto">
            <a:xfrm>
              <a:off x="3011662" y="4159250"/>
              <a:ext cx="469900" cy="471488"/>
            </a:xfrm>
            <a:custGeom>
              <a:gdLst>
                <a:gd fmla="*/ 0 w 296" name="T0"/>
                <a:gd fmla="*/ 0 h 297" name="T1"/>
                <a:gd fmla="*/ 0 w 296" name="T2"/>
                <a:gd fmla="*/ 297 h 297" name="T3"/>
                <a:gd fmla="*/ 296 w 296" name="T4"/>
                <a:gd fmla="*/ 297 h 297" name="T5"/>
                <a:gd fmla="*/ 296 w 296" name="T6"/>
                <a:gd fmla="*/ 0 h 297" name="T7"/>
                <a:gd fmla="*/ 0 w 296" name="T8"/>
                <a:gd fmla="*/ 0 h 297" name="T9"/>
                <a:gd fmla="*/ 185 w 296" name="T10"/>
                <a:gd fmla="*/ 31 h 297" name="T11"/>
                <a:gd fmla="*/ 204 w 296" name="T12"/>
                <a:gd fmla="*/ 31 h 297" name="T13"/>
                <a:gd fmla="*/ 204 w 296" name="T14"/>
                <a:gd fmla="*/ 50 h 297" name="T15"/>
                <a:gd fmla="*/ 185 w 296" name="T16"/>
                <a:gd fmla="*/ 50 h 297" name="T17"/>
                <a:gd fmla="*/ 185 w 296" name="T18"/>
                <a:gd fmla="*/ 31 h 297" name="T19"/>
                <a:gd fmla="*/ 92 w 296" name="T20"/>
                <a:gd fmla="*/ 31 h 297" name="T21"/>
                <a:gd fmla="*/ 111 w 296" name="T22"/>
                <a:gd fmla="*/ 31 h 297" name="T23"/>
                <a:gd fmla="*/ 111 w 296" name="T24"/>
                <a:gd fmla="*/ 50 h 297" name="T25"/>
                <a:gd fmla="*/ 92 w 296" name="T26"/>
                <a:gd fmla="*/ 50 h 297" name="T27"/>
                <a:gd fmla="*/ 92 w 296" name="T28"/>
                <a:gd fmla="*/ 31 h 297" name="T29"/>
                <a:gd fmla="*/ 284 w 296" name="T30"/>
                <a:gd fmla="*/ 284 h 297" name="T31"/>
                <a:gd fmla="*/ 12 w 296" name="T32"/>
                <a:gd fmla="*/ 284 h 297" name="T33"/>
                <a:gd fmla="*/ 12 w 296" name="T34"/>
                <a:gd fmla="*/ 81 h 297" name="T35"/>
                <a:gd fmla="*/ 284 w 296" name="T36"/>
                <a:gd fmla="*/ 81 h 297" name="T37"/>
                <a:gd fmla="*/ 284 w 296" name="T38"/>
                <a:gd fmla="*/ 284 h 297" name="T3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b="b" l="0" r="r" t="0"/>
              <a:pathLst>
                <a:path h="297" w="296">
                  <a:moveTo>
                    <a:pt x="0" y="0"/>
                  </a:moveTo>
                  <a:lnTo>
                    <a:pt x="0" y="297"/>
                  </a:lnTo>
                  <a:lnTo>
                    <a:pt x="296" y="297"/>
                  </a:lnTo>
                  <a:lnTo>
                    <a:pt x="296" y="0"/>
                  </a:lnTo>
                  <a:lnTo>
                    <a:pt x="0" y="0"/>
                  </a:lnTo>
                  <a:close/>
                  <a:moveTo>
                    <a:pt x="185" y="31"/>
                  </a:moveTo>
                  <a:lnTo>
                    <a:pt x="204" y="31"/>
                  </a:lnTo>
                  <a:lnTo>
                    <a:pt x="204" y="50"/>
                  </a:lnTo>
                  <a:lnTo>
                    <a:pt x="185" y="50"/>
                  </a:lnTo>
                  <a:lnTo>
                    <a:pt x="185" y="31"/>
                  </a:lnTo>
                  <a:close/>
                  <a:moveTo>
                    <a:pt x="92" y="31"/>
                  </a:moveTo>
                  <a:lnTo>
                    <a:pt x="111" y="31"/>
                  </a:lnTo>
                  <a:lnTo>
                    <a:pt x="111" y="50"/>
                  </a:lnTo>
                  <a:lnTo>
                    <a:pt x="92" y="50"/>
                  </a:lnTo>
                  <a:lnTo>
                    <a:pt x="92" y="31"/>
                  </a:lnTo>
                  <a:close/>
                  <a:moveTo>
                    <a:pt x="284" y="284"/>
                  </a:moveTo>
                  <a:lnTo>
                    <a:pt x="12" y="284"/>
                  </a:lnTo>
                  <a:lnTo>
                    <a:pt x="12" y="81"/>
                  </a:lnTo>
                  <a:lnTo>
                    <a:pt x="284" y="81"/>
                  </a:lnTo>
                  <a:lnTo>
                    <a:pt x="284" y="284"/>
                  </a:lnTo>
                  <a:close/>
                </a:path>
              </a:pathLst>
            </a:custGeom>
            <a:grpFill/>
            <a:ln>
              <a:noFill/>
            </a:ln>
          </p:spPr>
          <p:txBody>
            <a:bodyPr anchor="t" anchorCtr="0" bIns="45720" compatLnSpc="1" lIns="91440" numCol="1" rIns="91440" tIns="45720" vert="horz" wrap="square">
              <a:prstTxWarp prst="textNoShape">
                <a:avLst/>
              </a:prstTxWarp>
            </a:bodyPr>
            <a:lstStyle/>
            <a:p>
              <a:endParaRPr altLang="en-US" lang="zh-CN"/>
            </a:p>
          </p:txBody>
        </p:sp>
        <p:sp>
          <p:nvSpPr>
            <p:cNvPr id="2069" name="Freeform 59"/>
            <p:cNvSpPr/>
            <p:nvPr/>
          </p:nvSpPr>
          <p:spPr bwMode="auto">
            <a:xfrm>
              <a:off x="3138662" y="4352925"/>
              <a:ext cx="58738" cy="155575"/>
            </a:xfrm>
            <a:custGeom>
              <a:gdLst>
                <a:gd fmla="*/ 16 w 24" name="T0"/>
                <a:gd fmla="*/ 63 h 63" name="T1"/>
                <a:gd fmla="*/ 24 w 24" name="T2"/>
                <a:gd fmla="*/ 63 h 63" name="T3"/>
                <a:gd fmla="*/ 24 w 24" name="T4"/>
                <a:gd fmla="*/ 0 h 63" name="T5"/>
                <a:gd fmla="*/ 17 w 24" name="T6"/>
                <a:gd fmla="*/ 0 h 63" name="T7"/>
                <a:gd fmla="*/ 17 w 24" name="T8"/>
                <a:gd fmla="*/ 1 h 63" name="T9"/>
                <a:gd fmla="*/ 1 w 24" name="T10"/>
                <a:gd fmla="*/ 11 h 63" name="T11"/>
                <a:gd fmla="*/ 0 w 24" name="T12"/>
                <a:gd fmla="*/ 11 h 63" name="T13"/>
                <a:gd fmla="*/ 0 w 24" name="T14"/>
                <a:gd fmla="*/ 18 h 63" name="T15"/>
                <a:gd fmla="*/ 16 w 24" name="T16"/>
                <a:gd fmla="*/ 18 h 63" name="T17"/>
                <a:gd fmla="*/ 16 w 24" name="T18"/>
                <a:gd fmla="*/ 63 h 63" name="T1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b="b" l="0" r="r" t="0"/>
              <a:pathLst>
                <a:path h="62" w="24">
                  <a:moveTo>
                    <a:pt x="16" y="63"/>
                  </a:moveTo>
                  <a:cubicBezTo>
                    <a:pt x="24" y="63"/>
                    <a:pt x="24" y="63"/>
                    <a:pt x="24" y="63"/>
                  </a:cubicBezTo>
                  <a:cubicBezTo>
                    <a:pt x="24" y="0"/>
                    <a:pt x="24" y="0"/>
                    <a:pt x="24" y="0"/>
                  </a:cubicBezTo>
                  <a:cubicBezTo>
                    <a:pt x="17" y="0"/>
                    <a:pt x="17" y="0"/>
                    <a:pt x="17" y="0"/>
                  </a:cubicBezTo>
                  <a:cubicBezTo>
                    <a:pt x="17" y="1"/>
                    <a:pt x="17" y="1"/>
                    <a:pt x="17" y="1"/>
                  </a:cubicBezTo>
                  <a:cubicBezTo>
                    <a:pt x="15" y="11"/>
                    <a:pt x="11" y="11"/>
                    <a:pt x="1" y="11"/>
                  </a:cubicBezTo>
                  <a:cubicBezTo>
                    <a:pt x="0" y="11"/>
                    <a:pt x="0" y="11"/>
                    <a:pt x="0" y="11"/>
                  </a:cubicBezTo>
                  <a:cubicBezTo>
                    <a:pt x="0" y="18"/>
                    <a:pt x="0" y="18"/>
                    <a:pt x="0" y="18"/>
                  </a:cubicBezTo>
                  <a:cubicBezTo>
                    <a:pt x="16" y="18"/>
                    <a:pt x="16" y="18"/>
                    <a:pt x="16" y="18"/>
                  </a:cubicBezTo>
                  <a:lnTo>
                    <a:pt x="16" y="63"/>
                  </a:lnTo>
                  <a:close/>
                </a:path>
              </a:pathLst>
            </a:custGeom>
            <a:grpFill/>
            <a:ln>
              <a:noFill/>
            </a:ln>
          </p:spPr>
          <p:txBody>
            <a:bodyPr anchor="t" anchorCtr="0" bIns="45720" compatLnSpc="1" lIns="91440" numCol="1" rIns="91440" tIns="45720" vert="horz" wrap="square">
              <a:prstTxWarp prst="textNoShape">
                <a:avLst/>
              </a:prstTxWarp>
            </a:bodyPr>
            <a:lstStyle/>
            <a:p>
              <a:endParaRPr altLang="en-US" lang="zh-CN"/>
            </a:p>
          </p:txBody>
        </p:sp>
        <p:sp>
          <p:nvSpPr>
            <p:cNvPr id="2070" name="Freeform 60"/>
            <p:cNvSpPr/>
            <p:nvPr/>
          </p:nvSpPr>
          <p:spPr bwMode="auto">
            <a:xfrm>
              <a:off x="3241849" y="4356100"/>
              <a:ext cx="107950" cy="153988"/>
            </a:xfrm>
            <a:custGeom>
              <a:gdLst>
                <a:gd fmla="*/ 22 w 44" name="T0"/>
                <a:gd fmla="*/ 55 h 63" name="T1"/>
                <a:gd fmla="*/ 9 w 44" name="T2"/>
                <a:gd fmla="*/ 43 h 63" name="T3"/>
                <a:gd fmla="*/ 9 w 44" name="T4"/>
                <a:gd fmla="*/ 41 h 63" name="T5"/>
                <a:gd fmla="*/ 0 w 44" name="T6"/>
                <a:gd fmla="*/ 41 h 63" name="T7"/>
                <a:gd fmla="*/ 0 w 44" name="T8"/>
                <a:gd fmla="*/ 43 h 63" name="T9"/>
                <a:gd fmla="*/ 21 w 44" name="T10"/>
                <a:gd fmla="*/ 63 h 63" name="T11"/>
                <a:gd fmla="*/ 44 w 44" name="T12"/>
                <a:gd fmla="*/ 41 h 63" name="T13"/>
                <a:gd fmla="*/ 22 w 44" name="T14"/>
                <a:gd fmla="*/ 19 h 63" name="T15"/>
                <a:gd fmla="*/ 12 w 44" name="T16"/>
                <a:gd fmla="*/ 22 h 63" name="T17"/>
                <a:gd fmla="*/ 14 w 44" name="T18"/>
                <a:gd fmla="*/ 8 h 63" name="T19"/>
                <a:gd fmla="*/ 41 w 44" name="T20"/>
                <a:gd fmla="*/ 8 h 63" name="T21"/>
                <a:gd fmla="*/ 41 w 44" name="T22"/>
                <a:gd fmla="*/ 0 h 63" name="T23"/>
                <a:gd fmla="*/ 8 w 44" name="T24"/>
                <a:gd fmla="*/ 0 h 63" name="T25"/>
                <a:gd fmla="*/ 2 w 44" name="T26"/>
                <a:gd fmla="*/ 34 h 63" name="T27"/>
                <a:gd fmla="*/ 9 w 44" name="T28"/>
                <a:gd fmla="*/ 34 h 63" name="T29"/>
                <a:gd fmla="*/ 9 w 44" name="T30"/>
                <a:gd fmla="*/ 33 h 63" name="T31"/>
                <a:gd fmla="*/ 21 w 44" name="T32"/>
                <a:gd fmla="*/ 26 h 63" name="T33"/>
                <a:gd fmla="*/ 35 w 44" name="T34"/>
                <a:gd fmla="*/ 40 h 63" name="T35"/>
                <a:gd fmla="*/ 22 w 44" name="T36"/>
                <a:gd fmla="*/ 55 h 63" name="T3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b="b" l="0" r="r" t="0"/>
              <a:pathLst>
                <a:path h="62" w="44">
                  <a:moveTo>
                    <a:pt x="22" y="55"/>
                  </a:moveTo>
                  <a:cubicBezTo>
                    <a:pt x="14" y="55"/>
                    <a:pt x="9" y="50"/>
                    <a:pt x="9" y="43"/>
                  </a:cubicBezTo>
                  <a:cubicBezTo>
                    <a:pt x="9" y="41"/>
                    <a:pt x="9" y="41"/>
                    <a:pt x="9" y="41"/>
                  </a:cubicBezTo>
                  <a:cubicBezTo>
                    <a:pt x="0" y="41"/>
                    <a:pt x="0" y="41"/>
                    <a:pt x="0" y="41"/>
                  </a:cubicBezTo>
                  <a:cubicBezTo>
                    <a:pt x="0" y="43"/>
                    <a:pt x="0" y="43"/>
                    <a:pt x="0" y="43"/>
                  </a:cubicBezTo>
                  <a:cubicBezTo>
                    <a:pt x="1" y="55"/>
                    <a:pt x="9" y="63"/>
                    <a:pt x="21" y="63"/>
                  </a:cubicBezTo>
                  <a:cubicBezTo>
                    <a:pt x="34" y="63"/>
                    <a:pt x="44" y="53"/>
                    <a:pt x="44" y="41"/>
                  </a:cubicBezTo>
                  <a:cubicBezTo>
                    <a:pt x="44" y="28"/>
                    <a:pt x="35" y="19"/>
                    <a:pt x="22" y="19"/>
                  </a:cubicBezTo>
                  <a:cubicBezTo>
                    <a:pt x="18" y="19"/>
                    <a:pt x="15" y="20"/>
                    <a:pt x="12" y="22"/>
                  </a:cubicBezTo>
                  <a:cubicBezTo>
                    <a:pt x="14" y="8"/>
                    <a:pt x="14" y="8"/>
                    <a:pt x="14" y="8"/>
                  </a:cubicBezTo>
                  <a:cubicBezTo>
                    <a:pt x="41" y="8"/>
                    <a:pt x="41" y="8"/>
                    <a:pt x="41" y="8"/>
                  </a:cubicBezTo>
                  <a:cubicBezTo>
                    <a:pt x="41" y="0"/>
                    <a:pt x="41" y="0"/>
                    <a:pt x="41" y="0"/>
                  </a:cubicBezTo>
                  <a:cubicBezTo>
                    <a:pt x="8" y="0"/>
                    <a:pt x="8" y="0"/>
                    <a:pt x="8" y="0"/>
                  </a:cubicBezTo>
                  <a:cubicBezTo>
                    <a:pt x="2" y="34"/>
                    <a:pt x="2" y="34"/>
                    <a:pt x="2" y="34"/>
                  </a:cubicBezTo>
                  <a:cubicBezTo>
                    <a:pt x="9" y="34"/>
                    <a:pt x="9" y="34"/>
                    <a:pt x="9" y="34"/>
                  </a:cubicBezTo>
                  <a:cubicBezTo>
                    <a:pt x="9" y="33"/>
                    <a:pt x="9" y="33"/>
                    <a:pt x="9" y="33"/>
                  </a:cubicBezTo>
                  <a:cubicBezTo>
                    <a:pt x="12" y="29"/>
                    <a:pt x="17" y="26"/>
                    <a:pt x="21" y="26"/>
                  </a:cubicBezTo>
                  <a:cubicBezTo>
                    <a:pt x="29" y="26"/>
                    <a:pt x="35" y="32"/>
                    <a:pt x="35" y="40"/>
                  </a:cubicBezTo>
                  <a:cubicBezTo>
                    <a:pt x="35" y="48"/>
                    <a:pt x="31" y="55"/>
                    <a:pt x="22" y="55"/>
                  </a:cubicBezTo>
                  <a:close/>
                </a:path>
              </a:pathLst>
            </a:custGeom>
            <a:grpFill/>
            <a:ln>
              <a:noFill/>
            </a:ln>
          </p:spPr>
          <p:txBody>
            <a:bodyPr anchor="t" anchorCtr="0" bIns="45720" compatLnSpc="1" lIns="91440" numCol="1" rIns="91440" tIns="45720" vert="horz" wrap="square">
              <a:prstTxWarp prst="textNoShape">
                <a:avLst/>
              </a:prstTxWarp>
            </a:bodyPr>
            <a:lstStyle/>
            <a:p>
              <a:endParaRPr altLang="en-US" lang="zh-CN"/>
            </a:p>
          </p:txBody>
        </p:sp>
      </p:grpSp>
      <p:sp>
        <p:nvSpPr>
          <p:cNvPr id="2071" name="Freeform 61"/>
          <p:cNvSpPr>
            <a:spLocks noEditPoints="1"/>
          </p:cNvSpPr>
          <p:nvPr/>
        </p:nvSpPr>
        <p:spPr bwMode="auto">
          <a:xfrm>
            <a:off x="3897487" y="4091657"/>
            <a:ext cx="490538" cy="490538"/>
          </a:xfrm>
          <a:custGeom>
            <a:gdLst>
              <a:gd fmla="*/ 200 w 200" name="T0"/>
              <a:gd fmla="*/ 120 h 200" name="T1"/>
              <a:gd fmla="*/ 200 w 200" name="T2"/>
              <a:gd fmla="*/ 80 h 200" name="T3"/>
              <a:gd fmla="*/ 178 w 200" name="T4"/>
              <a:gd fmla="*/ 80 h 200" name="T5"/>
              <a:gd fmla="*/ 170 w 200" name="T6"/>
              <a:gd fmla="*/ 59 h 200" name="T7"/>
              <a:gd fmla="*/ 185 w 200" name="T8"/>
              <a:gd fmla="*/ 43 h 200" name="T9"/>
              <a:gd fmla="*/ 157 w 200" name="T10"/>
              <a:gd fmla="*/ 15 h 200" name="T11"/>
              <a:gd fmla="*/ 142 w 200" name="T12"/>
              <a:gd fmla="*/ 30 h 200" name="T13"/>
              <a:gd fmla="*/ 120 w 200" name="T14"/>
              <a:gd fmla="*/ 21 h 200" name="T15"/>
              <a:gd fmla="*/ 120 w 200" name="T16"/>
              <a:gd fmla="*/ 0 h 200" name="T17"/>
              <a:gd fmla="*/ 80 w 200" name="T18"/>
              <a:gd fmla="*/ 0 h 200" name="T19"/>
              <a:gd fmla="*/ 80 w 200" name="T20"/>
              <a:gd fmla="*/ 21 h 200" name="T21"/>
              <a:gd fmla="*/ 59 w 200" name="T22"/>
              <a:gd fmla="*/ 30 h 200" name="T23"/>
              <a:gd fmla="*/ 44 w 200" name="T24"/>
              <a:gd fmla="*/ 15 h 200" name="T25"/>
              <a:gd fmla="*/ 16 w 200" name="T26"/>
              <a:gd fmla="*/ 43 h 200" name="T27"/>
              <a:gd fmla="*/ 31 w 200" name="T28"/>
              <a:gd fmla="*/ 59 h 200" name="T29"/>
              <a:gd fmla="*/ 23 w 200" name="T30"/>
              <a:gd fmla="*/ 80 h 200" name="T31"/>
              <a:gd fmla="*/ 0 w 200" name="T32"/>
              <a:gd fmla="*/ 80 h 200" name="T33"/>
              <a:gd fmla="*/ 0 w 200" name="T34"/>
              <a:gd fmla="*/ 120 h 200" name="T35"/>
              <a:gd fmla="*/ 23 w 200" name="T36"/>
              <a:gd fmla="*/ 120 h 200" name="T37"/>
              <a:gd fmla="*/ 32 w 200" name="T38"/>
              <a:gd fmla="*/ 140 h 200" name="T39"/>
              <a:gd fmla="*/ 16 w 200" name="T40"/>
              <a:gd fmla="*/ 156 h 200" name="T41"/>
              <a:gd fmla="*/ 44 w 200" name="T42"/>
              <a:gd fmla="*/ 184 h 200" name="T43"/>
              <a:gd fmla="*/ 61 w 200" name="T44"/>
              <a:gd fmla="*/ 168 h 200" name="T45"/>
              <a:gd fmla="*/ 80 w 200" name="T46"/>
              <a:gd fmla="*/ 176 h 200" name="T47"/>
              <a:gd fmla="*/ 80 w 200" name="T48"/>
              <a:gd fmla="*/ 200 h 200" name="T49"/>
              <a:gd fmla="*/ 120 w 200" name="T50"/>
              <a:gd fmla="*/ 200 h 200" name="T51"/>
              <a:gd fmla="*/ 120 w 200" name="T52"/>
              <a:gd fmla="*/ 176 h 200" name="T53"/>
              <a:gd fmla="*/ 140 w 200" name="T54"/>
              <a:gd fmla="*/ 168 h 200" name="T55"/>
              <a:gd fmla="*/ 157 w 200" name="T56"/>
              <a:gd fmla="*/ 184 h 200" name="T57"/>
              <a:gd fmla="*/ 185 w 200" name="T58"/>
              <a:gd fmla="*/ 156 h 200" name="T59"/>
              <a:gd fmla="*/ 169 w 200" name="T60"/>
              <a:gd fmla="*/ 140 h 200" name="T61"/>
              <a:gd fmla="*/ 177 w 200" name="T62"/>
              <a:gd fmla="*/ 120 h 200" name="T63"/>
              <a:gd fmla="*/ 200 w 200" name="T64"/>
              <a:gd fmla="*/ 120 h 200" name="T65"/>
              <a:gd fmla="*/ 100 w 200" name="T66"/>
              <a:gd fmla="*/ 128 h 200" name="T67"/>
              <a:gd fmla="*/ 72 w 200" name="T68"/>
              <a:gd fmla="*/ 100 h 200" name="T69"/>
              <a:gd fmla="*/ 100 w 200" name="T70"/>
              <a:gd fmla="*/ 72 h 200" name="T71"/>
              <a:gd fmla="*/ 128 w 200" name="T72"/>
              <a:gd fmla="*/ 100 h 200" name="T73"/>
              <a:gd fmla="*/ 100 w 200" name="T74"/>
              <a:gd fmla="*/ 128 h 200" name="T7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b="b" l="0" r="r" t="0"/>
            <a:pathLst>
              <a:path h="200" w="200">
                <a:moveTo>
                  <a:pt x="200" y="120"/>
                </a:moveTo>
                <a:cubicBezTo>
                  <a:pt x="200" y="80"/>
                  <a:pt x="200" y="80"/>
                  <a:pt x="200" y="80"/>
                </a:cubicBezTo>
                <a:cubicBezTo>
                  <a:pt x="178" y="80"/>
                  <a:pt x="178" y="80"/>
                  <a:pt x="178" y="80"/>
                </a:cubicBezTo>
                <a:cubicBezTo>
                  <a:pt x="176" y="72"/>
                  <a:pt x="174" y="65"/>
                  <a:pt x="170" y="59"/>
                </a:cubicBezTo>
                <a:cubicBezTo>
                  <a:pt x="185" y="43"/>
                  <a:pt x="185" y="43"/>
                  <a:pt x="185" y="43"/>
                </a:cubicBezTo>
                <a:cubicBezTo>
                  <a:pt x="157" y="15"/>
                  <a:pt x="157" y="15"/>
                  <a:pt x="157" y="15"/>
                </a:cubicBezTo>
                <a:cubicBezTo>
                  <a:pt x="142" y="30"/>
                  <a:pt x="142" y="30"/>
                  <a:pt x="142" y="30"/>
                </a:cubicBezTo>
                <a:cubicBezTo>
                  <a:pt x="135" y="26"/>
                  <a:pt x="128" y="23"/>
                  <a:pt x="120" y="21"/>
                </a:cubicBezTo>
                <a:cubicBezTo>
                  <a:pt x="120" y="0"/>
                  <a:pt x="120" y="0"/>
                  <a:pt x="120" y="0"/>
                </a:cubicBezTo>
                <a:cubicBezTo>
                  <a:pt x="80" y="0"/>
                  <a:pt x="80" y="0"/>
                  <a:pt x="80" y="0"/>
                </a:cubicBezTo>
                <a:cubicBezTo>
                  <a:pt x="80" y="21"/>
                  <a:pt x="80" y="21"/>
                  <a:pt x="80" y="21"/>
                </a:cubicBezTo>
                <a:cubicBezTo>
                  <a:pt x="73" y="23"/>
                  <a:pt x="66" y="26"/>
                  <a:pt x="59" y="30"/>
                </a:cubicBezTo>
                <a:cubicBezTo>
                  <a:pt x="44" y="15"/>
                  <a:pt x="44" y="15"/>
                  <a:pt x="44" y="15"/>
                </a:cubicBezTo>
                <a:cubicBezTo>
                  <a:pt x="16" y="43"/>
                  <a:pt x="16" y="43"/>
                  <a:pt x="16" y="43"/>
                </a:cubicBezTo>
                <a:cubicBezTo>
                  <a:pt x="31" y="59"/>
                  <a:pt x="31" y="59"/>
                  <a:pt x="31" y="59"/>
                </a:cubicBezTo>
                <a:cubicBezTo>
                  <a:pt x="27" y="65"/>
                  <a:pt x="25" y="72"/>
                  <a:pt x="23" y="80"/>
                </a:cubicBezTo>
                <a:cubicBezTo>
                  <a:pt x="0" y="80"/>
                  <a:pt x="0" y="80"/>
                  <a:pt x="0" y="80"/>
                </a:cubicBezTo>
                <a:cubicBezTo>
                  <a:pt x="0" y="120"/>
                  <a:pt x="0" y="120"/>
                  <a:pt x="0" y="120"/>
                </a:cubicBezTo>
                <a:cubicBezTo>
                  <a:pt x="23" y="120"/>
                  <a:pt x="23" y="120"/>
                  <a:pt x="23" y="120"/>
                </a:cubicBezTo>
                <a:cubicBezTo>
                  <a:pt x="25" y="127"/>
                  <a:pt x="28" y="133"/>
                  <a:pt x="32" y="140"/>
                </a:cubicBezTo>
                <a:cubicBezTo>
                  <a:pt x="16" y="156"/>
                  <a:pt x="16" y="156"/>
                  <a:pt x="16" y="156"/>
                </a:cubicBezTo>
                <a:cubicBezTo>
                  <a:pt x="44" y="184"/>
                  <a:pt x="44" y="184"/>
                  <a:pt x="44" y="184"/>
                </a:cubicBezTo>
                <a:cubicBezTo>
                  <a:pt x="61" y="168"/>
                  <a:pt x="61" y="168"/>
                  <a:pt x="61" y="168"/>
                </a:cubicBezTo>
                <a:cubicBezTo>
                  <a:pt x="67" y="171"/>
                  <a:pt x="73" y="174"/>
                  <a:pt x="80" y="176"/>
                </a:cubicBezTo>
                <a:cubicBezTo>
                  <a:pt x="80" y="200"/>
                  <a:pt x="80" y="200"/>
                  <a:pt x="80" y="200"/>
                </a:cubicBezTo>
                <a:cubicBezTo>
                  <a:pt x="120" y="200"/>
                  <a:pt x="120" y="200"/>
                  <a:pt x="120" y="200"/>
                </a:cubicBezTo>
                <a:cubicBezTo>
                  <a:pt x="120" y="176"/>
                  <a:pt x="120" y="176"/>
                  <a:pt x="120" y="176"/>
                </a:cubicBezTo>
                <a:cubicBezTo>
                  <a:pt x="127" y="174"/>
                  <a:pt x="134" y="171"/>
                  <a:pt x="140" y="168"/>
                </a:cubicBezTo>
                <a:cubicBezTo>
                  <a:pt x="157" y="184"/>
                  <a:pt x="157" y="184"/>
                  <a:pt x="157" y="184"/>
                </a:cubicBezTo>
                <a:cubicBezTo>
                  <a:pt x="185" y="156"/>
                  <a:pt x="185" y="156"/>
                  <a:pt x="185" y="156"/>
                </a:cubicBezTo>
                <a:cubicBezTo>
                  <a:pt x="169" y="140"/>
                  <a:pt x="169" y="140"/>
                  <a:pt x="169" y="140"/>
                </a:cubicBezTo>
                <a:cubicBezTo>
                  <a:pt x="173" y="133"/>
                  <a:pt x="175" y="127"/>
                  <a:pt x="177" y="120"/>
                </a:cubicBezTo>
                <a:lnTo>
                  <a:pt x="200" y="120"/>
                </a:lnTo>
                <a:close/>
                <a:moveTo>
                  <a:pt x="100" y="128"/>
                </a:moveTo>
                <a:cubicBezTo>
                  <a:pt x="85" y="128"/>
                  <a:pt x="72" y="115"/>
                  <a:pt x="72" y="100"/>
                </a:cubicBezTo>
                <a:cubicBezTo>
                  <a:pt x="72" y="84"/>
                  <a:pt x="85" y="72"/>
                  <a:pt x="100" y="72"/>
                </a:cubicBezTo>
                <a:cubicBezTo>
                  <a:pt x="116" y="72"/>
                  <a:pt x="128" y="84"/>
                  <a:pt x="128" y="100"/>
                </a:cubicBezTo>
                <a:cubicBezTo>
                  <a:pt x="128" y="115"/>
                  <a:pt x="116" y="128"/>
                  <a:pt x="100" y="128"/>
                </a:cubicBezTo>
                <a:close/>
              </a:path>
            </a:pathLst>
          </a:custGeom>
          <a:solidFill>
            <a:schemeClr val="tx1">
              <a:lumMod val="65000"/>
              <a:lumOff val="35000"/>
            </a:schemeClr>
          </a:solidFill>
          <a:ln>
            <a:noFill/>
          </a:ln>
        </p:spPr>
        <p:txBody>
          <a:bodyPr anchor="t" anchorCtr="0" bIns="45720" compatLnSpc="1" lIns="91440" numCol="1" rIns="91440" tIns="45720" vert="horz" wrap="square">
            <a:prstTxWarp prst="textNoShape">
              <a:avLst/>
            </a:prstTxWarp>
          </a:bodyPr>
          <a:lstStyle/>
          <a:p>
            <a:endParaRPr altLang="en-US" lang="zh-CN"/>
          </a:p>
        </p:txBody>
      </p:sp>
      <p:sp>
        <p:nvSpPr>
          <p:cNvPr id="2072" name="Freeform 62"/>
          <p:cNvSpPr>
            <a:spLocks noEditPoints="1"/>
          </p:cNvSpPr>
          <p:nvPr/>
        </p:nvSpPr>
        <p:spPr bwMode="auto">
          <a:xfrm>
            <a:off x="4829349" y="4042444"/>
            <a:ext cx="390525" cy="588963"/>
          </a:xfrm>
          <a:custGeom>
            <a:gdLst>
              <a:gd fmla="*/ 80 w 160" name="T0"/>
              <a:gd fmla="*/ 0 h 240" name="T1"/>
              <a:gd fmla="*/ 0 w 160" name="T2"/>
              <a:gd fmla="*/ 80 h 240" name="T3"/>
              <a:gd fmla="*/ 11 w 160" name="T4"/>
              <a:gd fmla="*/ 120 h 240" name="T5"/>
              <a:gd fmla="*/ 80 w 160" name="T6"/>
              <a:gd fmla="*/ 240 h 240" name="T7"/>
              <a:gd fmla="*/ 150 w 160" name="T8"/>
              <a:gd fmla="*/ 120 h 240" name="T9"/>
              <a:gd fmla="*/ 160 w 160" name="T10"/>
              <a:gd fmla="*/ 80 h 240" name="T11"/>
              <a:gd fmla="*/ 80 w 160" name="T12"/>
              <a:gd fmla="*/ 0 h 240" name="T13"/>
              <a:gd fmla="*/ 80 w 160" name="T14"/>
              <a:gd fmla="*/ 100 h 240" name="T15"/>
              <a:gd fmla="*/ 60 w 160" name="T16"/>
              <a:gd fmla="*/ 80 h 240" name="T17"/>
              <a:gd fmla="*/ 80 w 160" name="T18"/>
              <a:gd fmla="*/ 60 h 240" name="T19"/>
              <a:gd fmla="*/ 100 w 160" name="T20"/>
              <a:gd fmla="*/ 80 h 240" name="T21"/>
              <a:gd fmla="*/ 80 w 160" name="T22"/>
              <a:gd fmla="*/ 100 h 240" name="T2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b="b" l="0" r="r" t="0"/>
            <a:pathLst>
              <a:path h="240" w="160">
                <a:moveTo>
                  <a:pt x="80" y="0"/>
                </a:moveTo>
                <a:cubicBezTo>
                  <a:pt x="36" y="0"/>
                  <a:pt x="0" y="35"/>
                  <a:pt x="0" y="80"/>
                </a:cubicBezTo>
                <a:cubicBezTo>
                  <a:pt x="0" y="94"/>
                  <a:pt x="4" y="108"/>
                  <a:pt x="11" y="120"/>
                </a:cubicBezTo>
                <a:cubicBezTo>
                  <a:pt x="80" y="240"/>
                  <a:pt x="80" y="240"/>
                  <a:pt x="80" y="240"/>
                </a:cubicBezTo>
                <a:cubicBezTo>
                  <a:pt x="150" y="120"/>
                  <a:pt x="150" y="120"/>
                  <a:pt x="150" y="120"/>
                </a:cubicBezTo>
                <a:cubicBezTo>
                  <a:pt x="157" y="108"/>
                  <a:pt x="160" y="94"/>
                  <a:pt x="160" y="80"/>
                </a:cubicBezTo>
                <a:cubicBezTo>
                  <a:pt x="160" y="35"/>
                  <a:pt x="125" y="0"/>
                  <a:pt x="80" y="0"/>
                </a:cubicBezTo>
                <a:close/>
                <a:moveTo>
                  <a:pt x="80" y="100"/>
                </a:moveTo>
                <a:cubicBezTo>
                  <a:pt x="69" y="100"/>
                  <a:pt x="60" y="91"/>
                  <a:pt x="60" y="80"/>
                </a:cubicBezTo>
                <a:cubicBezTo>
                  <a:pt x="60" y="69"/>
                  <a:pt x="69" y="60"/>
                  <a:pt x="80" y="60"/>
                </a:cubicBezTo>
                <a:cubicBezTo>
                  <a:pt x="91" y="60"/>
                  <a:pt x="100" y="69"/>
                  <a:pt x="100" y="80"/>
                </a:cubicBezTo>
                <a:cubicBezTo>
                  <a:pt x="100" y="91"/>
                  <a:pt x="91" y="100"/>
                  <a:pt x="80" y="100"/>
                </a:cubicBezTo>
                <a:close/>
              </a:path>
            </a:pathLst>
          </a:custGeom>
          <a:solidFill>
            <a:schemeClr val="tx1">
              <a:lumMod val="65000"/>
              <a:lumOff val="35000"/>
            </a:schemeClr>
          </a:solidFill>
          <a:ln>
            <a:noFill/>
          </a:ln>
        </p:spPr>
        <p:txBody>
          <a:bodyPr anchor="t" anchorCtr="0" bIns="45720" compatLnSpc="1" lIns="91440" numCol="1" rIns="91440" tIns="45720" vert="horz" wrap="square">
            <a:prstTxWarp prst="textNoShape">
              <a:avLst/>
            </a:prstTxWarp>
          </a:bodyPr>
          <a:lstStyle/>
          <a:p>
            <a:endParaRPr altLang="en-US" lang="zh-CN"/>
          </a:p>
        </p:txBody>
      </p:sp>
      <p:sp>
        <p:nvSpPr>
          <p:cNvPr id="2073" name="Freeform 63"/>
          <p:cNvSpPr>
            <a:spLocks noEditPoints="1"/>
          </p:cNvSpPr>
          <p:nvPr/>
        </p:nvSpPr>
        <p:spPr bwMode="auto">
          <a:xfrm>
            <a:off x="6554962" y="4121819"/>
            <a:ext cx="469900" cy="469900"/>
          </a:xfrm>
          <a:custGeom>
            <a:gdLst>
              <a:gd fmla="*/ 0 w 192" name="T0"/>
              <a:gd fmla="*/ 0 h 192" name="T1"/>
              <a:gd fmla="*/ 0 w 192" name="T2"/>
              <a:gd fmla="*/ 192 h 192" name="T3"/>
              <a:gd fmla="*/ 192 w 192" name="T4"/>
              <a:gd fmla="*/ 192 h 192" name="T5"/>
              <a:gd fmla="*/ 192 w 192" name="T6"/>
              <a:gd fmla="*/ 0 h 192" name="T7"/>
              <a:gd fmla="*/ 0 w 192" name="T8"/>
              <a:gd fmla="*/ 0 h 192" name="T9"/>
              <a:gd fmla="*/ 156 w 192" name="T10"/>
              <a:gd fmla="*/ 48 h 192" name="T11"/>
              <a:gd fmla="*/ 148 w 192" name="T12"/>
              <a:gd fmla="*/ 48 h 192" name="T13"/>
              <a:gd fmla="*/ 148 w 192" name="T14"/>
              <a:gd fmla="*/ 76 h 192" name="T15"/>
              <a:gd fmla="*/ 96 w 192" name="T16"/>
              <a:gd fmla="*/ 128 h 192" name="T17"/>
              <a:gd fmla="*/ 44 w 192" name="T18"/>
              <a:gd fmla="*/ 76 h 192" name="T19"/>
              <a:gd fmla="*/ 44 w 192" name="T20"/>
              <a:gd fmla="*/ 48 h 192" name="T21"/>
              <a:gd fmla="*/ 36 w 192" name="T22"/>
              <a:gd fmla="*/ 48 h 192" name="T23"/>
              <a:gd fmla="*/ 36 w 192" name="T24"/>
              <a:gd fmla="*/ 40 h 192" name="T25"/>
              <a:gd fmla="*/ 60 w 192" name="T26"/>
              <a:gd fmla="*/ 40 h 192" name="T27"/>
              <a:gd fmla="*/ 60 w 192" name="T28"/>
              <a:gd fmla="*/ 48 h 192" name="T29"/>
              <a:gd fmla="*/ 52 w 192" name="T30"/>
              <a:gd fmla="*/ 48 h 192" name="T31"/>
              <a:gd fmla="*/ 52 w 192" name="T32"/>
              <a:gd fmla="*/ 76 h 192" name="T33"/>
              <a:gd fmla="*/ 96 w 192" name="T34"/>
              <a:gd fmla="*/ 120 h 192" name="T35"/>
              <a:gd fmla="*/ 140 w 192" name="T36"/>
              <a:gd fmla="*/ 76 h 192" name="T37"/>
              <a:gd fmla="*/ 140 w 192" name="T38"/>
              <a:gd fmla="*/ 48 h 192" name="T39"/>
              <a:gd fmla="*/ 132 w 192" name="T40"/>
              <a:gd fmla="*/ 48 h 192" name="T41"/>
              <a:gd fmla="*/ 132 w 192" name="T42"/>
              <a:gd fmla="*/ 40 h 192" name="T43"/>
              <a:gd fmla="*/ 156 w 192" name="T44"/>
              <a:gd fmla="*/ 40 h 192" name="T45"/>
              <a:gd fmla="*/ 156 w 192" name="T46"/>
              <a:gd fmla="*/ 48 h 192" name="T4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b="b" l="0" r="r" t="0"/>
            <a:pathLst>
              <a:path h="192" w="192">
                <a:moveTo>
                  <a:pt x="0" y="0"/>
                </a:moveTo>
                <a:cubicBezTo>
                  <a:pt x="0" y="192"/>
                  <a:pt x="0" y="192"/>
                  <a:pt x="0" y="192"/>
                </a:cubicBezTo>
                <a:cubicBezTo>
                  <a:pt x="192" y="192"/>
                  <a:pt x="192" y="192"/>
                  <a:pt x="192" y="192"/>
                </a:cubicBezTo>
                <a:cubicBezTo>
                  <a:pt x="192" y="0"/>
                  <a:pt x="192" y="0"/>
                  <a:pt x="192" y="0"/>
                </a:cubicBezTo>
                <a:lnTo>
                  <a:pt x="0" y="0"/>
                </a:lnTo>
                <a:close/>
                <a:moveTo>
                  <a:pt x="156" y="48"/>
                </a:moveTo>
                <a:cubicBezTo>
                  <a:pt x="148" y="48"/>
                  <a:pt x="148" y="48"/>
                  <a:pt x="148" y="48"/>
                </a:cubicBezTo>
                <a:cubicBezTo>
                  <a:pt x="148" y="76"/>
                  <a:pt x="148" y="76"/>
                  <a:pt x="148" y="76"/>
                </a:cubicBezTo>
                <a:cubicBezTo>
                  <a:pt x="148" y="104"/>
                  <a:pt x="125" y="128"/>
                  <a:pt x="96" y="128"/>
                </a:cubicBezTo>
                <a:cubicBezTo>
                  <a:pt x="67" y="128"/>
                  <a:pt x="44" y="104"/>
                  <a:pt x="44" y="76"/>
                </a:cubicBezTo>
                <a:cubicBezTo>
                  <a:pt x="44" y="48"/>
                  <a:pt x="44" y="48"/>
                  <a:pt x="44" y="48"/>
                </a:cubicBezTo>
                <a:cubicBezTo>
                  <a:pt x="36" y="48"/>
                  <a:pt x="36" y="48"/>
                  <a:pt x="36" y="48"/>
                </a:cubicBezTo>
                <a:cubicBezTo>
                  <a:pt x="36" y="40"/>
                  <a:pt x="36" y="40"/>
                  <a:pt x="36" y="40"/>
                </a:cubicBezTo>
                <a:cubicBezTo>
                  <a:pt x="60" y="40"/>
                  <a:pt x="60" y="40"/>
                  <a:pt x="60" y="40"/>
                </a:cubicBezTo>
                <a:cubicBezTo>
                  <a:pt x="60" y="48"/>
                  <a:pt x="60" y="48"/>
                  <a:pt x="60" y="48"/>
                </a:cubicBezTo>
                <a:cubicBezTo>
                  <a:pt x="52" y="48"/>
                  <a:pt x="52" y="48"/>
                  <a:pt x="52" y="48"/>
                </a:cubicBezTo>
                <a:cubicBezTo>
                  <a:pt x="52" y="76"/>
                  <a:pt x="52" y="76"/>
                  <a:pt x="52" y="76"/>
                </a:cubicBezTo>
                <a:cubicBezTo>
                  <a:pt x="52" y="100"/>
                  <a:pt x="72" y="120"/>
                  <a:pt x="96" y="120"/>
                </a:cubicBezTo>
                <a:cubicBezTo>
                  <a:pt x="120" y="120"/>
                  <a:pt x="140" y="100"/>
                  <a:pt x="140" y="76"/>
                </a:cubicBezTo>
                <a:cubicBezTo>
                  <a:pt x="140" y="48"/>
                  <a:pt x="140" y="48"/>
                  <a:pt x="140" y="48"/>
                </a:cubicBezTo>
                <a:cubicBezTo>
                  <a:pt x="132" y="48"/>
                  <a:pt x="132" y="48"/>
                  <a:pt x="132" y="48"/>
                </a:cubicBezTo>
                <a:cubicBezTo>
                  <a:pt x="132" y="40"/>
                  <a:pt x="132" y="40"/>
                  <a:pt x="132" y="40"/>
                </a:cubicBezTo>
                <a:cubicBezTo>
                  <a:pt x="156" y="40"/>
                  <a:pt x="156" y="40"/>
                  <a:pt x="156" y="40"/>
                </a:cubicBezTo>
                <a:lnTo>
                  <a:pt x="156" y="48"/>
                </a:lnTo>
                <a:close/>
              </a:path>
            </a:pathLst>
          </a:custGeom>
          <a:solidFill>
            <a:schemeClr val="tx1">
              <a:lumMod val="65000"/>
              <a:lumOff val="35000"/>
            </a:schemeClr>
          </a:solidFill>
          <a:ln>
            <a:noFill/>
          </a:ln>
        </p:spPr>
        <p:txBody>
          <a:bodyPr anchor="t" anchorCtr="0" bIns="45720" compatLnSpc="1" lIns="91440" numCol="1" rIns="91440" tIns="45720" vert="horz" wrap="square">
            <a:prstTxWarp prst="textNoShape">
              <a:avLst/>
            </a:prstTxWarp>
          </a:bodyPr>
          <a:lstStyle/>
          <a:p>
            <a:endParaRPr altLang="en-US" lang="zh-CN"/>
          </a:p>
        </p:txBody>
      </p:sp>
      <p:grpSp>
        <p:nvGrpSpPr>
          <p:cNvPr id="2081" name="组合 2080"/>
          <p:cNvGrpSpPr/>
          <p:nvPr/>
        </p:nvGrpSpPr>
        <p:grpSpPr>
          <a:xfrm>
            <a:off x="7609854" y="4063082"/>
            <a:ext cx="450850" cy="528638"/>
            <a:chOff x="7456662" y="4111625"/>
            <a:chExt cx="450850" cy="528638"/>
          </a:xfrm>
          <a:solidFill>
            <a:schemeClr val="tx1">
              <a:lumMod val="65000"/>
              <a:lumOff val="35000"/>
            </a:schemeClr>
          </a:solidFill>
        </p:grpSpPr>
        <p:sp>
          <p:nvSpPr>
            <p:cNvPr id="2074" name="Freeform 64"/>
            <p:cNvSpPr>
              <a:spLocks noEditPoints="1"/>
            </p:cNvSpPr>
            <p:nvPr/>
          </p:nvSpPr>
          <p:spPr bwMode="auto">
            <a:xfrm>
              <a:off x="7456662" y="4287837"/>
              <a:ext cx="450850" cy="331788"/>
            </a:xfrm>
            <a:custGeom>
              <a:gdLst>
                <a:gd fmla="*/ 151 w 184" name="T0"/>
                <a:gd fmla="*/ 64 h 136" name="T1"/>
                <a:gd fmla="*/ 184 w 184" name="T2"/>
                <a:gd fmla="*/ 64 h 136" name="T3"/>
                <a:gd fmla="*/ 184 w 184" name="T4"/>
                <a:gd fmla="*/ 0 h 136" name="T5"/>
                <a:gd fmla="*/ 152 w 184" name="T6"/>
                <a:gd fmla="*/ 0 h 136" name="T7"/>
                <a:gd fmla="*/ 144 w 184" name="T8"/>
                <a:gd fmla="*/ 0 h 136" name="T9"/>
                <a:gd fmla="*/ 0 w 184" name="T10"/>
                <a:gd fmla="*/ 0 h 136" name="T11"/>
                <a:gd fmla="*/ 0 w 184" name="T12"/>
                <a:gd fmla="*/ 60 h 136" name="T13"/>
                <a:gd fmla="*/ 76 w 184" name="T14"/>
                <a:gd fmla="*/ 136 h 136" name="T15"/>
                <a:gd fmla="*/ 151 w 184" name="T16"/>
                <a:gd fmla="*/ 64 h 136" name="T17"/>
                <a:gd fmla="*/ 152 w 184" name="T18"/>
                <a:gd fmla="*/ 8 h 136" name="T19"/>
                <a:gd fmla="*/ 176 w 184" name="T20"/>
                <a:gd fmla="*/ 8 h 136" name="T21"/>
                <a:gd fmla="*/ 176 w 184" name="T22"/>
                <a:gd fmla="*/ 56 h 136" name="T23"/>
                <a:gd fmla="*/ 152 w 184" name="T24"/>
                <a:gd fmla="*/ 56 h 136" name="T25"/>
                <a:gd fmla="*/ 152 w 184" name="T26"/>
                <a:gd fmla="*/ 8 h 136" name="T2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b="b" l="0" r="r" t="0"/>
              <a:pathLst>
                <a:path h="136" w="184">
                  <a:moveTo>
                    <a:pt x="151" y="64"/>
                  </a:moveTo>
                  <a:cubicBezTo>
                    <a:pt x="184" y="64"/>
                    <a:pt x="184" y="64"/>
                    <a:pt x="184" y="64"/>
                  </a:cubicBezTo>
                  <a:cubicBezTo>
                    <a:pt x="184" y="0"/>
                    <a:pt x="184" y="0"/>
                    <a:pt x="184" y="0"/>
                  </a:cubicBezTo>
                  <a:cubicBezTo>
                    <a:pt x="152" y="0"/>
                    <a:pt x="152" y="0"/>
                    <a:pt x="152" y="0"/>
                  </a:cubicBezTo>
                  <a:cubicBezTo>
                    <a:pt x="144" y="0"/>
                    <a:pt x="144" y="0"/>
                    <a:pt x="144" y="0"/>
                  </a:cubicBezTo>
                  <a:cubicBezTo>
                    <a:pt x="0" y="0"/>
                    <a:pt x="0" y="0"/>
                    <a:pt x="0" y="0"/>
                  </a:cubicBezTo>
                  <a:cubicBezTo>
                    <a:pt x="0" y="60"/>
                    <a:pt x="0" y="60"/>
                    <a:pt x="0" y="60"/>
                  </a:cubicBezTo>
                  <a:cubicBezTo>
                    <a:pt x="0" y="102"/>
                    <a:pt x="34" y="136"/>
                    <a:pt x="76" y="136"/>
                  </a:cubicBezTo>
                  <a:cubicBezTo>
                    <a:pt x="116" y="136"/>
                    <a:pt x="149" y="104"/>
                    <a:pt x="151" y="64"/>
                  </a:cubicBezTo>
                  <a:close/>
                  <a:moveTo>
                    <a:pt x="152" y="8"/>
                  </a:moveTo>
                  <a:cubicBezTo>
                    <a:pt x="176" y="8"/>
                    <a:pt x="176" y="8"/>
                    <a:pt x="176" y="8"/>
                  </a:cubicBezTo>
                  <a:cubicBezTo>
                    <a:pt x="176" y="56"/>
                    <a:pt x="176" y="56"/>
                    <a:pt x="176" y="56"/>
                  </a:cubicBezTo>
                  <a:cubicBezTo>
                    <a:pt x="152" y="56"/>
                    <a:pt x="152" y="56"/>
                    <a:pt x="152" y="56"/>
                  </a:cubicBezTo>
                  <a:lnTo>
                    <a:pt x="152" y="8"/>
                  </a:lnTo>
                  <a:close/>
                </a:path>
              </a:pathLst>
            </a:custGeom>
            <a:grpFill/>
            <a:ln>
              <a:noFill/>
            </a:ln>
          </p:spPr>
          <p:txBody>
            <a:bodyPr anchor="t" anchorCtr="0" bIns="45720" compatLnSpc="1" lIns="91440" numCol="1" rIns="91440" tIns="45720" vert="horz" wrap="square">
              <a:prstTxWarp prst="textNoShape">
                <a:avLst/>
              </a:prstTxWarp>
            </a:bodyPr>
            <a:lstStyle/>
            <a:p>
              <a:endParaRPr altLang="en-US" lang="zh-CN"/>
            </a:p>
          </p:txBody>
        </p:sp>
        <p:sp>
          <p:nvSpPr>
            <p:cNvPr id="2075" name="Freeform 65"/>
            <p:cNvSpPr/>
            <p:nvPr/>
          </p:nvSpPr>
          <p:spPr bwMode="auto">
            <a:xfrm>
              <a:off x="7456662" y="4619625"/>
              <a:ext cx="371475" cy="20638"/>
            </a:xfrm>
            <a:custGeom>
              <a:gdLst>
                <a:gd fmla="*/ 0 w 234" name="T0"/>
                <a:gd fmla="*/ 13 h 13" name="T1"/>
                <a:gd fmla="*/ 234 w 234" name="T2"/>
                <a:gd fmla="*/ 13 h 13" name="T3"/>
                <a:gd fmla="*/ 234 w 234" name="T4"/>
                <a:gd fmla="*/ 0 h 13" name="T5"/>
                <a:gd fmla="*/ 117 w 234" name="T6"/>
                <a:gd fmla="*/ 0 h 13" name="T7"/>
                <a:gd fmla="*/ 0 w 234" name="T8"/>
                <a:gd fmla="*/ 0 h 13" name="T9"/>
                <a:gd fmla="*/ 0 w 234" name="T10"/>
                <a:gd fmla="*/ 13 h 13" name="T11"/>
              </a:gdLst>
              <a:cxnLst>
                <a:cxn ang="0">
                  <a:pos x="T0" y="T1"/>
                </a:cxn>
                <a:cxn ang="0">
                  <a:pos x="T2" y="T3"/>
                </a:cxn>
                <a:cxn ang="0">
                  <a:pos x="T4" y="T5"/>
                </a:cxn>
                <a:cxn ang="0">
                  <a:pos x="T6" y="T7"/>
                </a:cxn>
                <a:cxn ang="0">
                  <a:pos x="T8" y="T9"/>
                </a:cxn>
                <a:cxn ang="0">
                  <a:pos x="T10" y="T11"/>
                </a:cxn>
              </a:cxnLst>
              <a:rect b="b" l="0" r="r" t="0"/>
              <a:pathLst>
                <a:path h="13" w="234">
                  <a:moveTo>
                    <a:pt x="0" y="13"/>
                  </a:moveTo>
                  <a:lnTo>
                    <a:pt x="234" y="13"/>
                  </a:lnTo>
                  <a:lnTo>
                    <a:pt x="234" y="0"/>
                  </a:lnTo>
                  <a:lnTo>
                    <a:pt x="117" y="0"/>
                  </a:lnTo>
                  <a:lnTo>
                    <a:pt x="0" y="0"/>
                  </a:lnTo>
                  <a:lnTo>
                    <a:pt x="0" y="13"/>
                  </a:lnTo>
                  <a:close/>
                </a:path>
              </a:pathLst>
            </a:custGeom>
            <a:grpFill/>
            <a:ln>
              <a:noFill/>
            </a:ln>
          </p:spPr>
          <p:txBody>
            <a:bodyPr anchor="t" anchorCtr="0" bIns="45720" compatLnSpc="1" lIns="91440" numCol="1" rIns="91440" tIns="45720" vert="horz" wrap="square">
              <a:prstTxWarp prst="textNoShape">
                <a:avLst/>
              </a:prstTxWarp>
            </a:bodyPr>
            <a:lstStyle/>
            <a:p>
              <a:endParaRPr altLang="en-US" lang="zh-CN"/>
            </a:p>
          </p:txBody>
        </p:sp>
        <p:sp>
          <p:nvSpPr>
            <p:cNvPr id="2076" name="Rectangle 66"/>
            <p:cNvSpPr>
              <a:spLocks noChangeArrowheads="1"/>
            </p:cNvSpPr>
            <p:nvPr/>
          </p:nvSpPr>
          <p:spPr bwMode="auto">
            <a:xfrm>
              <a:off x="7555087" y="4140200"/>
              <a:ext cx="19050" cy="88900"/>
            </a:xfrm>
            <a:prstGeom prst="rect">
              <a:avLst/>
            </a:prstGeom>
            <a:grpFill/>
            <a:ln>
              <a:noFill/>
            </a:ln>
          </p:spPr>
          <p:txBody>
            <a:bodyPr anchor="t" anchorCtr="0" bIns="45720" compatLnSpc="1" lIns="91440" numCol="1" rIns="91440" tIns="45720" vert="horz" wrap="square">
              <a:prstTxWarp prst="textNoShape">
                <a:avLst/>
              </a:prstTxWarp>
            </a:bodyPr>
            <a:lstStyle/>
            <a:p>
              <a:endParaRPr altLang="en-US" lang="zh-CN"/>
            </a:p>
          </p:txBody>
        </p:sp>
        <p:sp>
          <p:nvSpPr>
            <p:cNvPr id="2077" name="Rectangle 67"/>
            <p:cNvSpPr>
              <a:spLocks noChangeArrowheads="1"/>
            </p:cNvSpPr>
            <p:nvPr/>
          </p:nvSpPr>
          <p:spPr bwMode="auto">
            <a:xfrm>
              <a:off x="7710662" y="4140200"/>
              <a:ext cx="20638" cy="88900"/>
            </a:xfrm>
            <a:prstGeom prst="rect">
              <a:avLst/>
            </a:prstGeom>
            <a:grpFill/>
            <a:ln>
              <a:noFill/>
            </a:ln>
          </p:spPr>
          <p:txBody>
            <a:bodyPr anchor="t" anchorCtr="0" bIns="45720" compatLnSpc="1" lIns="91440" numCol="1" rIns="91440" tIns="45720" vert="horz" wrap="square">
              <a:prstTxWarp prst="textNoShape">
                <a:avLst/>
              </a:prstTxWarp>
            </a:bodyPr>
            <a:lstStyle/>
            <a:p>
              <a:endParaRPr altLang="en-US" lang="zh-CN"/>
            </a:p>
          </p:txBody>
        </p:sp>
        <p:sp>
          <p:nvSpPr>
            <p:cNvPr id="2078" name="Rectangle 68"/>
            <p:cNvSpPr>
              <a:spLocks noChangeArrowheads="1"/>
            </p:cNvSpPr>
            <p:nvPr/>
          </p:nvSpPr>
          <p:spPr bwMode="auto">
            <a:xfrm>
              <a:off x="7632874" y="4111625"/>
              <a:ext cx="19050" cy="117475"/>
            </a:xfrm>
            <a:prstGeom prst="rect">
              <a:avLst/>
            </a:prstGeom>
            <a:grpFill/>
            <a:ln>
              <a:noFill/>
            </a:ln>
          </p:spPr>
          <p:txBody>
            <a:bodyPr anchor="t" anchorCtr="0" bIns="45720" compatLnSpc="1" lIns="91440" numCol="1" rIns="91440" tIns="45720" vert="horz" wrap="square">
              <a:prstTxWarp prst="textNoShape">
                <a:avLst/>
              </a:prstTxWarp>
            </a:bodyPr>
            <a:lstStyle/>
            <a:p>
              <a:endParaRPr altLang="en-US" lang="zh-CN"/>
            </a:p>
          </p:txBody>
        </p:sp>
      </p:grpSp>
      <p:grpSp>
        <p:nvGrpSpPr>
          <p:cNvPr id="75" name="组合 74"/>
          <p:cNvGrpSpPr/>
          <p:nvPr/>
        </p:nvGrpSpPr>
        <p:grpSpPr>
          <a:xfrm>
            <a:off x="3119612" y="1394494"/>
            <a:ext cx="274638" cy="588963"/>
            <a:chOff x="3119612" y="1443037"/>
            <a:chExt cx="274638" cy="588963"/>
          </a:xfrm>
          <a:solidFill>
            <a:schemeClr val="tx1">
              <a:lumMod val="65000"/>
              <a:lumOff val="35000"/>
            </a:schemeClr>
          </a:solidFill>
        </p:grpSpPr>
        <p:sp>
          <p:nvSpPr>
            <p:cNvPr id="2079" name="Rectangle 69"/>
            <p:cNvSpPr>
              <a:spLocks noChangeArrowheads="1"/>
            </p:cNvSpPr>
            <p:nvPr/>
          </p:nvSpPr>
          <p:spPr bwMode="auto">
            <a:xfrm>
              <a:off x="3119612" y="1443037"/>
              <a:ext cx="274638" cy="60325"/>
            </a:xfrm>
            <a:prstGeom prst="rect">
              <a:avLst/>
            </a:prstGeom>
            <a:grpFill/>
            <a:ln>
              <a:noFill/>
            </a:ln>
          </p:spPr>
          <p:txBody>
            <a:bodyPr anchor="t" anchorCtr="0" bIns="45720" compatLnSpc="1" lIns="91440" numCol="1" rIns="91440" tIns="45720" vert="horz" wrap="square">
              <a:prstTxWarp prst="textNoShape">
                <a:avLst/>
              </a:prstTxWarp>
            </a:bodyPr>
            <a:lstStyle/>
            <a:p>
              <a:endParaRPr altLang="en-US" lang="zh-CN"/>
            </a:p>
          </p:txBody>
        </p:sp>
        <p:sp>
          <p:nvSpPr>
            <p:cNvPr id="65" name="Rectangle 70"/>
            <p:cNvSpPr>
              <a:spLocks noChangeArrowheads="1"/>
            </p:cNvSpPr>
            <p:nvPr/>
          </p:nvSpPr>
          <p:spPr bwMode="auto">
            <a:xfrm>
              <a:off x="3187874" y="1973262"/>
              <a:ext cx="136525" cy="58738"/>
            </a:xfrm>
            <a:prstGeom prst="rect">
              <a:avLst/>
            </a:prstGeom>
            <a:grpFill/>
            <a:ln>
              <a:noFill/>
            </a:ln>
          </p:spPr>
          <p:txBody>
            <a:bodyPr anchor="t" anchorCtr="0" bIns="45720" compatLnSpc="1" lIns="91440" numCol="1" rIns="91440" tIns="45720" vert="horz" wrap="square">
              <a:prstTxWarp prst="textNoShape">
                <a:avLst/>
              </a:prstTxWarp>
            </a:bodyPr>
            <a:lstStyle/>
            <a:p>
              <a:endParaRPr altLang="en-US" lang="zh-CN"/>
            </a:p>
          </p:txBody>
        </p:sp>
        <p:sp>
          <p:nvSpPr>
            <p:cNvPr id="66" name="Freeform 71"/>
            <p:cNvSpPr>
              <a:spLocks noEditPoints="1"/>
            </p:cNvSpPr>
            <p:nvPr/>
          </p:nvSpPr>
          <p:spPr bwMode="auto">
            <a:xfrm>
              <a:off x="3130724" y="1522412"/>
              <a:ext cx="252413" cy="430213"/>
            </a:xfrm>
            <a:custGeom>
              <a:gdLst>
                <a:gd fmla="*/ 0 w 103" name="T0"/>
                <a:gd fmla="*/ 0 h 176" name="T1"/>
                <a:gd fmla="*/ 23 w 103" name="T2"/>
                <a:gd fmla="*/ 40 h 176" name="T3"/>
                <a:gd fmla="*/ 23 w 103" name="T4"/>
                <a:gd fmla="*/ 176 h 176" name="T5"/>
                <a:gd fmla="*/ 79 w 103" name="T6"/>
                <a:gd fmla="*/ 176 h 176" name="T7"/>
                <a:gd fmla="*/ 79 w 103" name="T8"/>
                <a:gd fmla="*/ 40 h 176" name="T9"/>
                <a:gd fmla="*/ 103 w 103" name="T10"/>
                <a:gd fmla="*/ 0 h 176" name="T11"/>
                <a:gd fmla="*/ 0 w 103" name="T12"/>
                <a:gd fmla="*/ 0 h 176" name="T13"/>
                <a:gd fmla="*/ 63 w 103" name="T14"/>
                <a:gd fmla="*/ 108 h 176" name="T15"/>
                <a:gd fmla="*/ 51 w 103" name="T16"/>
                <a:gd fmla="*/ 120 h 176" name="T17"/>
                <a:gd fmla="*/ 39 w 103" name="T18"/>
                <a:gd fmla="*/ 108 h 176" name="T19"/>
                <a:gd fmla="*/ 39 w 103" name="T20"/>
                <a:gd fmla="*/ 92 h 176" name="T21"/>
                <a:gd fmla="*/ 51 w 103" name="T22"/>
                <a:gd fmla="*/ 80 h 176" name="T23"/>
                <a:gd fmla="*/ 63 w 103" name="T24"/>
                <a:gd fmla="*/ 92 h 176" name="T25"/>
                <a:gd fmla="*/ 63 w 103" name="T26"/>
                <a:gd fmla="*/ 108 h 176" name="T2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b="b" l="0" r="r" t="0"/>
              <a:pathLst>
                <a:path h="176" w="103">
                  <a:moveTo>
                    <a:pt x="0" y="0"/>
                  </a:moveTo>
                  <a:cubicBezTo>
                    <a:pt x="23" y="40"/>
                    <a:pt x="23" y="40"/>
                    <a:pt x="23" y="40"/>
                  </a:cubicBezTo>
                  <a:cubicBezTo>
                    <a:pt x="23" y="176"/>
                    <a:pt x="23" y="176"/>
                    <a:pt x="23" y="176"/>
                  </a:cubicBezTo>
                  <a:cubicBezTo>
                    <a:pt x="79" y="176"/>
                    <a:pt x="79" y="176"/>
                    <a:pt x="79" y="176"/>
                  </a:cubicBezTo>
                  <a:cubicBezTo>
                    <a:pt x="79" y="40"/>
                    <a:pt x="79" y="40"/>
                    <a:pt x="79" y="40"/>
                  </a:cubicBezTo>
                  <a:cubicBezTo>
                    <a:pt x="103" y="0"/>
                    <a:pt x="103" y="0"/>
                    <a:pt x="103" y="0"/>
                  </a:cubicBezTo>
                  <a:lnTo>
                    <a:pt x="0" y="0"/>
                  </a:lnTo>
                  <a:close/>
                  <a:moveTo>
                    <a:pt x="63" y="108"/>
                  </a:moveTo>
                  <a:cubicBezTo>
                    <a:pt x="63" y="115"/>
                    <a:pt x="58" y="120"/>
                    <a:pt x="51" y="120"/>
                  </a:cubicBezTo>
                  <a:cubicBezTo>
                    <a:pt x="45" y="120"/>
                    <a:pt x="39" y="115"/>
                    <a:pt x="39" y="108"/>
                  </a:cubicBezTo>
                  <a:cubicBezTo>
                    <a:pt x="39" y="92"/>
                    <a:pt x="39" y="92"/>
                    <a:pt x="39" y="92"/>
                  </a:cubicBezTo>
                  <a:cubicBezTo>
                    <a:pt x="39" y="85"/>
                    <a:pt x="45" y="80"/>
                    <a:pt x="51" y="80"/>
                  </a:cubicBezTo>
                  <a:cubicBezTo>
                    <a:pt x="58" y="80"/>
                    <a:pt x="63" y="85"/>
                    <a:pt x="63" y="92"/>
                  </a:cubicBezTo>
                  <a:lnTo>
                    <a:pt x="63" y="108"/>
                  </a:lnTo>
                  <a:close/>
                </a:path>
              </a:pathLst>
            </a:custGeom>
            <a:grpFill/>
            <a:ln>
              <a:noFill/>
            </a:ln>
          </p:spPr>
          <p:txBody>
            <a:bodyPr anchor="t" anchorCtr="0" bIns="45720" compatLnSpc="1" lIns="91440" numCol="1" rIns="91440" tIns="45720" vert="horz" wrap="square">
              <a:prstTxWarp prst="textNoShape">
                <a:avLst/>
              </a:prstTxWarp>
            </a:bodyPr>
            <a:lstStyle/>
            <a:p>
              <a:endParaRPr altLang="en-US" lang="zh-CN"/>
            </a:p>
          </p:txBody>
        </p:sp>
      </p:grpSp>
      <p:sp>
        <p:nvSpPr>
          <p:cNvPr id="67" name="Freeform 72"/>
          <p:cNvSpPr>
            <a:spLocks noEditPoints="1"/>
          </p:cNvSpPr>
          <p:nvPr/>
        </p:nvSpPr>
        <p:spPr bwMode="auto">
          <a:xfrm>
            <a:off x="6554962" y="2396207"/>
            <a:ext cx="469900" cy="412750"/>
          </a:xfrm>
          <a:custGeom>
            <a:gdLst>
              <a:gd fmla="*/ 176 w 192" name="T0"/>
              <a:gd fmla="*/ 0 h 168" name="T1"/>
              <a:gd fmla="*/ 16 w 192" name="T2"/>
              <a:gd fmla="*/ 0 h 168" name="T3"/>
              <a:gd fmla="*/ 0 w 192" name="T4"/>
              <a:gd fmla="*/ 16 h 168" name="T5"/>
              <a:gd fmla="*/ 0 w 192" name="T6"/>
              <a:gd fmla="*/ 120 h 168" name="T7"/>
              <a:gd fmla="*/ 16 w 192" name="T8"/>
              <a:gd fmla="*/ 136 h 168" name="T9"/>
              <a:gd fmla="*/ 128 w 192" name="T10"/>
              <a:gd fmla="*/ 136 h 168" name="T11"/>
              <a:gd fmla="*/ 160 w 192" name="T12"/>
              <a:gd fmla="*/ 168 h 168" name="T13"/>
              <a:gd fmla="*/ 160 w 192" name="T14"/>
              <a:gd fmla="*/ 136 h 168" name="T15"/>
              <a:gd fmla="*/ 176 w 192" name="T16"/>
              <a:gd fmla="*/ 136 h 168" name="T17"/>
              <a:gd fmla="*/ 192 w 192" name="T18"/>
              <a:gd fmla="*/ 120 h 168" name="T19"/>
              <a:gd fmla="*/ 192 w 192" name="T20"/>
              <a:gd fmla="*/ 16 h 168" name="T21"/>
              <a:gd fmla="*/ 176 w 192" name="T22"/>
              <a:gd fmla="*/ 0 h 168" name="T23"/>
              <a:gd fmla="*/ 65 w 192" name="T24"/>
              <a:gd fmla="*/ 76 h 168" name="T25"/>
              <a:gd fmla="*/ 57 w 192" name="T26"/>
              <a:gd fmla="*/ 68 h 168" name="T27"/>
              <a:gd fmla="*/ 65 w 192" name="T28"/>
              <a:gd fmla="*/ 60 h 168" name="T29"/>
              <a:gd fmla="*/ 73 w 192" name="T30"/>
              <a:gd fmla="*/ 68 h 168" name="T31"/>
              <a:gd fmla="*/ 65 w 192" name="T32"/>
              <a:gd fmla="*/ 76 h 168" name="T33"/>
              <a:gd fmla="*/ 96 w 192" name="T34"/>
              <a:gd fmla="*/ 76 h 168" name="T35"/>
              <a:gd fmla="*/ 88 w 192" name="T36"/>
              <a:gd fmla="*/ 68 h 168" name="T37"/>
              <a:gd fmla="*/ 96 w 192" name="T38"/>
              <a:gd fmla="*/ 60 h 168" name="T39"/>
              <a:gd fmla="*/ 104 w 192" name="T40"/>
              <a:gd fmla="*/ 68 h 168" name="T41"/>
              <a:gd fmla="*/ 96 w 192" name="T42"/>
              <a:gd fmla="*/ 76 h 168" name="T43"/>
              <a:gd fmla="*/ 128 w 192" name="T44"/>
              <a:gd fmla="*/ 76 h 168" name="T45"/>
              <a:gd fmla="*/ 120 w 192" name="T46"/>
              <a:gd fmla="*/ 68 h 168" name="T47"/>
              <a:gd fmla="*/ 128 w 192" name="T48"/>
              <a:gd fmla="*/ 60 h 168" name="T49"/>
              <a:gd fmla="*/ 136 w 192" name="T50"/>
              <a:gd fmla="*/ 68 h 168" name="T51"/>
              <a:gd fmla="*/ 128 w 192" name="T52"/>
              <a:gd fmla="*/ 76 h 168" name="T5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b="b" l="0" r="r" t="0"/>
            <a:pathLst>
              <a:path h="168" w="192">
                <a:moveTo>
                  <a:pt x="176" y="0"/>
                </a:moveTo>
                <a:cubicBezTo>
                  <a:pt x="16" y="0"/>
                  <a:pt x="16" y="0"/>
                  <a:pt x="16" y="0"/>
                </a:cubicBezTo>
                <a:cubicBezTo>
                  <a:pt x="7" y="0"/>
                  <a:pt x="0" y="7"/>
                  <a:pt x="0" y="16"/>
                </a:cubicBezTo>
                <a:cubicBezTo>
                  <a:pt x="0" y="120"/>
                  <a:pt x="0" y="120"/>
                  <a:pt x="0" y="120"/>
                </a:cubicBezTo>
                <a:cubicBezTo>
                  <a:pt x="0" y="129"/>
                  <a:pt x="7" y="136"/>
                  <a:pt x="16" y="136"/>
                </a:cubicBezTo>
                <a:cubicBezTo>
                  <a:pt x="128" y="136"/>
                  <a:pt x="128" y="136"/>
                  <a:pt x="128" y="136"/>
                </a:cubicBezTo>
                <a:cubicBezTo>
                  <a:pt x="160" y="168"/>
                  <a:pt x="160" y="168"/>
                  <a:pt x="160" y="168"/>
                </a:cubicBezTo>
                <a:cubicBezTo>
                  <a:pt x="160" y="136"/>
                  <a:pt x="160" y="136"/>
                  <a:pt x="160" y="136"/>
                </a:cubicBezTo>
                <a:cubicBezTo>
                  <a:pt x="176" y="136"/>
                  <a:pt x="176" y="136"/>
                  <a:pt x="176" y="136"/>
                </a:cubicBezTo>
                <a:cubicBezTo>
                  <a:pt x="185" y="136"/>
                  <a:pt x="192" y="129"/>
                  <a:pt x="192" y="120"/>
                </a:cubicBezTo>
                <a:cubicBezTo>
                  <a:pt x="192" y="16"/>
                  <a:pt x="192" y="16"/>
                  <a:pt x="192" y="16"/>
                </a:cubicBezTo>
                <a:cubicBezTo>
                  <a:pt x="192" y="7"/>
                  <a:pt x="185" y="0"/>
                  <a:pt x="176" y="0"/>
                </a:cubicBezTo>
                <a:close/>
                <a:moveTo>
                  <a:pt x="65" y="76"/>
                </a:moveTo>
                <a:cubicBezTo>
                  <a:pt x="60" y="76"/>
                  <a:pt x="57" y="72"/>
                  <a:pt x="57" y="68"/>
                </a:cubicBezTo>
                <a:cubicBezTo>
                  <a:pt x="57" y="63"/>
                  <a:pt x="60" y="60"/>
                  <a:pt x="65" y="60"/>
                </a:cubicBezTo>
                <a:cubicBezTo>
                  <a:pt x="69" y="60"/>
                  <a:pt x="73" y="63"/>
                  <a:pt x="73" y="68"/>
                </a:cubicBezTo>
                <a:cubicBezTo>
                  <a:pt x="73" y="72"/>
                  <a:pt x="69" y="76"/>
                  <a:pt x="65" y="76"/>
                </a:cubicBezTo>
                <a:close/>
                <a:moveTo>
                  <a:pt x="96" y="76"/>
                </a:moveTo>
                <a:cubicBezTo>
                  <a:pt x="92" y="76"/>
                  <a:pt x="88" y="72"/>
                  <a:pt x="88" y="68"/>
                </a:cubicBezTo>
                <a:cubicBezTo>
                  <a:pt x="88" y="63"/>
                  <a:pt x="92" y="60"/>
                  <a:pt x="96" y="60"/>
                </a:cubicBezTo>
                <a:cubicBezTo>
                  <a:pt x="101" y="60"/>
                  <a:pt x="104" y="63"/>
                  <a:pt x="104" y="68"/>
                </a:cubicBezTo>
                <a:cubicBezTo>
                  <a:pt x="104" y="72"/>
                  <a:pt x="101" y="76"/>
                  <a:pt x="96" y="76"/>
                </a:cubicBezTo>
                <a:close/>
                <a:moveTo>
                  <a:pt x="128" y="76"/>
                </a:moveTo>
                <a:cubicBezTo>
                  <a:pt x="124" y="76"/>
                  <a:pt x="120" y="72"/>
                  <a:pt x="120" y="68"/>
                </a:cubicBezTo>
                <a:cubicBezTo>
                  <a:pt x="120" y="63"/>
                  <a:pt x="124" y="60"/>
                  <a:pt x="128" y="60"/>
                </a:cubicBezTo>
                <a:cubicBezTo>
                  <a:pt x="133" y="60"/>
                  <a:pt x="136" y="63"/>
                  <a:pt x="136" y="68"/>
                </a:cubicBezTo>
                <a:cubicBezTo>
                  <a:pt x="136" y="72"/>
                  <a:pt x="133" y="76"/>
                  <a:pt x="128" y="76"/>
                </a:cubicBezTo>
                <a:close/>
              </a:path>
            </a:pathLst>
          </a:custGeom>
          <a:solidFill>
            <a:schemeClr val="tx1">
              <a:lumMod val="65000"/>
              <a:lumOff val="35000"/>
            </a:schemeClr>
          </a:solidFill>
          <a:ln>
            <a:noFill/>
          </a:ln>
        </p:spPr>
        <p:txBody>
          <a:bodyPr anchor="t" anchorCtr="0" bIns="45720" compatLnSpc="1" lIns="91440" numCol="1" rIns="91440" tIns="45720" vert="horz" wrap="square">
            <a:prstTxWarp prst="textNoShape">
              <a:avLst/>
            </a:prstTxWarp>
          </a:bodyPr>
          <a:lstStyle/>
          <a:p>
            <a:endParaRPr altLang="en-US" lang="zh-CN"/>
          </a:p>
        </p:txBody>
      </p:sp>
      <p:grpSp>
        <p:nvGrpSpPr>
          <p:cNvPr id="223" name="组合 222"/>
          <p:cNvGrpSpPr/>
          <p:nvPr/>
        </p:nvGrpSpPr>
        <p:grpSpPr>
          <a:xfrm>
            <a:off x="7579691" y="2354932"/>
            <a:ext cx="490538" cy="490537"/>
            <a:chOff x="7426499" y="2403475"/>
            <a:chExt cx="490538" cy="490537"/>
          </a:xfrm>
          <a:solidFill>
            <a:schemeClr val="tx1">
              <a:lumMod val="65000"/>
              <a:lumOff val="35000"/>
            </a:schemeClr>
          </a:solidFill>
        </p:grpSpPr>
        <p:sp>
          <p:nvSpPr>
            <p:cNvPr id="68" name="Freeform 73"/>
            <p:cNvSpPr/>
            <p:nvPr/>
          </p:nvSpPr>
          <p:spPr bwMode="auto">
            <a:xfrm>
              <a:off x="7574137" y="2551112"/>
              <a:ext cx="342900" cy="342900"/>
            </a:xfrm>
            <a:custGeom>
              <a:gdLst>
                <a:gd fmla="*/ 139 w 216" name="T0"/>
                <a:gd fmla="*/ 0 h 216" name="T1"/>
                <a:gd fmla="*/ 123 w 216" name="T2"/>
                <a:gd fmla="*/ 0 h 216" name="T3"/>
                <a:gd fmla="*/ 111 w 216" name="T4"/>
                <a:gd fmla="*/ 0 h 216" name="T5"/>
                <a:gd fmla="*/ 0 w 216" name="T6"/>
                <a:gd fmla="*/ 0 h 216" name="T7"/>
                <a:gd fmla="*/ 0 w 216" name="T8"/>
                <a:gd fmla="*/ 62 h 216" name="T9"/>
                <a:gd fmla="*/ 0 w 216" name="T10"/>
                <a:gd fmla="*/ 74 h 216" name="T11"/>
                <a:gd fmla="*/ 0 w 216" name="T12"/>
                <a:gd fmla="*/ 92 h 216" name="T13"/>
                <a:gd fmla="*/ 0 w 216" name="T14"/>
                <a:gd fmla="*/ 166 h 216" name="T15"/>
                <a:gd fmla="*/ 128 w 216" name="T16"/>
                <a:gd fmla="*/ 166 h 216" name="T17"/>
                <a:gd fmla="*/ 177 w 216" name="T18"/>
                <a:gd fmla="*/ 216 h 216" name="T19"/>
                <a:gd fmla="*/ 185 w 216" name="T20"/>
                <a:gd fmla="*/ 216 h 216" name="T21"/>
                <a:gd fmla="*/ 185 w 216" name="T22"/>
                <a:gd fmla="*/ 166 h 216" name="T23"/>
                <a:gd fmla="*/ 216 w 216" name="T24"/>
                <a:gd fmla="*/ 166 h 216" name="T25"/>
                <a:gd fmla="*/ 216 w 216" name="T26"/>
                <a:gd fmla="*/ 0 h 216" name="T27"/>
                <a:gd fmla="*/ 139 w 216" name="T28"/>
                <a:gd fmla="*/ 0 h 216" name="T2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b="b" l="0" r="r" t="0"/>
              <a:pathLst>
                <a:path h="216" w="216">
                  <a:moveTo>
                    <a:pt x="139" y="0"/>
                  </a:moveTo>
                  <a:lnTo>
                    <a:pt x="123" y="0"/>
                  </a:lnTo>
                  <a:lnTo>
                    <a:pt x="111" y="0"/>
                  </a:lnTo>
                  <a:lnTo>
                    <a:pt x="0" y="0"/>
                  </a:lnTo>
                  <a:lnTo>
                    <a:pt x="0" y="62"/>
                  </a:lnTo>
                  <a:lnTo>
                    <a:pt x="0" y="74"/>
                  </a:lnTo>
                  <a:lnTo>
                    <a:pt x="0" y="92"/>
                  </a:lnTo>
                  <a:lnTo>
                    <a:pt x="0" y="166"/>
                  </a:lnTo>
                  <a:lnTo>
                    <a:pt x="128" y="166"/>
                  </a:lnTo>
                  <a:lnTo>
                    <a:pt x="177" y="216"/>
                  </a:lnTo>
                  <a:lnTo>
                    <a:pt x="185" y="216"/>
                  </a:lnTo>
                  <a:lnTo>
                    <a:pt x="185" y="166"/>
                  </a:lnTo>
                  <a:lnTo>
                    <a:pt x="216" y="166"/>
                  </a:lnTo>
                  <a:lnTo>
                    <a:pt x="216" y="0"/>
                  </a:lnTo>
                  <a:lnTo>
                    <a:pt x="139" y="0"/>
                  </a:lnTo>
                  <a:close/>
                </a:path>
              </a:pathLst>
            </a:custGeom>
            <a:grpFill/>
            <a:ln>
              <a:noFill/>
            </a:ln>
          </p:spPr>
          <p:txBody>
            <a:bodyPr anchor="t" anchorCtr="0" bIns="45720" compatLnSpc="1" lIns="91440" numCol="1" rIns="91440" tIns="45720" vert="horz" wrap="square">
              <a:prstTxWarp prst="textNoShape">
                <a:avLst/>
              </a:prstTxWarp>
            </a:bodyPr>
            <a:lstStyle/>
            <a:p>
              <a:endParaRPr altLang="en-US" lang="zh-CN"/>
            </a:p>
          </p:txBody>
        </p:sp>
        <p:sp>
          <p:nvSpPr>
            <p:cNvPr id="69" name="Freeform 74"/>
            <p:cNvSpPr/>
            <p:nvPr/>
          </p:nvSpPr>
          <p:spPr bwMode="auto">
            <a:xfrm>
              <a:off x="7426499" y="2403475"/>
              <a:ext cx="342900" cy="265113"/>
            </a:xfrm>
            <a:custGeom>
              <a:gdLst>
                <a:gd fmla="*/ 204 w 216" name="T0"/>
                <a:gd fmla="*/ 80 h 167" name="T1"/>
                <a:gd fmla="*/ 216 w 216" name="T2"/>
                <a:gd fmla="*/ 80 h 167" name="T3"/>
                <a:gd fmla="*/ 216 w 216" name="T4"/>
                <a:gd fmla="*/ 0 h 167" name="T5"/>
                <a:gd fmla="*/ 0 w 216" name="T6"/>
                <a:gd fmla="*/ 0 h 167" name="T7"/>
                <a:gd fmla="*/ 0 w 216" name="T8"/>
                <a:gd fmla="*/ 167 h 167" name="T9"/>
                <a:gd fmla="*/ 81 w 216" name="T10"/>
                <a:gd fmla="*/ 167 h 167" name="T11"/>
                <a:gd fmla="*/ 81 w 216" name="T12"/>
                <a:gd fmla="*/ 155 h 167" name="T13"/>
                <a:gd fmla="*/ 81 w 216" name="T14"/>
                <a:gd fmla="*/ 142 h 167" name="T15"/>
                <a:gd fmla="*/ 81 w 216" name="T16"/>
                <a:gd fmla="*/ 80 h 167" name="T17"/>
                <a:gd fmla="*/ 192 w 216" name="T18"/>
                <a:gd fmla="*/ 80 h 167" name="T19"/>
                <a:gd fmla="*/ 204 w 216" name="T20"/>
                <a:gd fmla="*/ 80 h 167"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167" w="216">
                  <a:moveTo>
                    <a:pt x="204" y="80"/>
                  </a:moveTo>
                  <a:lnTo>
                    <a:pt x="216" y="80"/>
                  </a:lnTo>
                  <a:lnTo>
                    <a:pt x="216" y="0"/>
                  </a:lnTo>
                  <a:lnTo>
                    <a:pt x="0" y="0"/>
                  </a:lnTo>
                  <a:lnTo>
                    <a:pt x="0" y="167"/>
                  </a:lnTo>
                  <a:lnTo>
                    <a:pt x="81" y="167"/>
                  </a:lnTo>
                  <a:lnTo>
                    <a:pt x="81" y="155"/>
                  </a:lnTo>
                  <a:lnTo>
                    <a:pt x="81" y="142"/>
                  </a:lnTo>
                  <a:lnTo>
                    <a:pt x="81" y="80"/>
                  </a:lnTo>
                  <a:lnTo>
                    <a:pt x="192" y="80"/>
                  </a:lnTo>
                  <a:lnTo>
                    <a:pt x="204" y="80"/>
                  </a:lnTo>
                  <a:close/>
                </a:path>
              </a:pathLst>
            </a:custGeom>
            <a:grpFill/>
            <a:ln>
              <a:noFill/>
            </a:ln>
          </p:spPr>
          <p:txBody>
            <a:bodyPr anchor="t" anchorCtr="0" bIns="45720" compatLnSpc="1" lIns="91440" numCol="1" rIns="91440" tIns="45720" vert="horz" wrap="square">
              <a:prstTxWarp prst="textNoShape">
                <a:avLst/>
              </a:prstTxWarp>
            </a:bodyPr>
            <a:lstStyle/>
            <a:p>
              <a:endParaRPr altLang="en-US" lang="zh-CN"/>
            </a:p>
          </p:txBody>
        </p:sp>
      </p:grpSp>
      <p:grpSp>
        <p:nvGrpSpPr>
          <p:cNvPr id="196" name="组合 195"/>
          <p:cNvGrpSpPr/>
          <p:nvPr/>
        </p:nvGrpSpPr>
        <p:grpSpPr>
          <a:xfrm>
            <a:off x="5661199" y="4136107"/>
            <a:ext cx="469900" cy="420688"/>
            <a:chOff x="5661199" y="4184650"/>
            <a:chExt cx="469900" cy="420688"/>
          </a:xfrm>
          <a:solidFill>
            <a:schemeClr val="tx1">
              <a:lumMod val="65000"/>
              <a:lumOff val="35000"/>
            </a:schemeClr>
          </a:solidFill>
        </p:grpSpPr>
        <p:sp>
          <p:nvSpPr>
            <p:cNvPr id="70" name="Freeform 75"/>
            <p:cNvSpPr/>
            <p:nvPr/>
          </p:nvSpPr>
          <p:spPr bwMode="auto">
            <a:xfrm>
              <a:off x="5661199" y="4429125"/>
              <a:ext cx="469900" cy="176213"/>
            </a:xfrm>
            <a:custGeom>
              <a:gdLst>
                <a:gd fmla="*/ 191 w 296" name="T0"/>
                <a:gd fmla="*/ 0 h 111" name="T1"/>
                <a:gd fmla="*/ 179 w 296" name="T2"/>
                <a:gd fmla="*/ 0 h 111" name="T3"/>
                <a:gd fmla="*/ 179 w 296" name="T4"/>
                <a:gd fmla="*/ 13 h 111" name="T5"/>
                <a:gd fmla="*/ 117 w 296" name="T6"/>
                <a:gd fmla="*/ 13 h 111" name="T7"/>
                <a:gd fmla="*/ 117 w 296" name="T8"/>
                <a:gd fmla="*/ 0 h 111" name="T9"/>
                <a:gd fmla="*/ 105 w 296" name="T10"/>
                <a:gd fmla="*/ 0 h 111" name="T11"/>
                <a:gd fmla="*/ 12 w 296" name="T12"/>
                <a:gd fmla="*/ 0 h 111" name="T13"/>
                <a:gd fmla="*/ 0 w 296" name="T14"/>
                <a:gd fmla="*/ 0 h 111" name="T15"/>
                <a:gd fmla="*/ 0 w 296" name="T16"/>
                <a:gd fmla="*/ 111 h 111" name="T17"/>
                <a:gd fmla="*/ 296 w 296" name="T18"/>
                <a:gd fmla="*/ 111 h 111" name="T19"/>
                <a:gd fmla="*/ 296 w 296" name="T20"/>
                <a:gd fmla="*/ 0 h 111" name="T21"/>
                <a:gd fmla="*/ 284 w 296" name="T22"/>
                <a:gd fmla="*/ 0 h 111" name="T23"/>
                <a:gd fmla="*/ 191 w 296" name="T24"/>
                <a:gd fmla="*/ 0 h 111" name="T2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b="b" l="0" r="r" t="0"/>
              <a:pathLst>
                <a:path h="110" w="296">
                  <a:moveTo>
                    <a:pt x="191" y="0"/>
                  </a:moveTo>
                  <a:lnTo>
                    <a:pt x="179" y="0"/>
                  </a:lnTo>
                  <a:lnTo>
                    <a:pt x="179" y="13"/>
                  </a:lnTo>
                  <a:lnTo>
                    <a:pt x="117" y="13"/>
                  </a:lnTo>
                  <a:lnTo>
                    <a:pt x="117" y="0"/>
                  </a:lnTo>
                  <a:lnTo>
                    <a:pt x="105" y="0"/>
                  </a:lnTo>
                  <a:lnTo>
                    <a:pt x="12" y="0"/>
                  </a:lnTo>
                  <a:lnTo>
                    <a:pt x="0" y="0"/>
                  </a:lnTo>
                  <a:lnTo>
                    <a:pt x="0" y="111"/>
                  </a:lnTo>
                  <a:lnTo>
                    <a:pt x="296" y="111"/>
                  </a:lnTo>
                  <a:lnTo>
                    <a:pt x="296" y="0"/>
                  </a:lnTo>
                  <a:lnTo>
                    <a:pt x="284" y="0"/>
                  </a:lnTo>
                  <a:lnTo>
                    <a:pt x="191" y="0"/>
                  </a:lnTo>
                  <a:close/>
                </a:path>
              </a:pathLst>
            </a:custGeom>
            <a:grpFill/>
            <a:ln>
              <a:noFill/>
            </a:ln>
          </p:spPr>
          <p:txBody>
            <a:bodyPr anchor="t" anchorCtr="0" bIns="45720" compatLnSpc="1" lIns="91440" numCol="1" rIns="91440" tIns="45720" vert="horz" wrap="square">
              <a:prstTxWarp prst="textNoShape">
                <a:avLst/>
              </a:prstTxWarp>
            </a:bodyPr>
            <a:lstStyle/>
            <a:p>
              <a:endParaRPr altLang="en-US" lang="zh-CN"/>
            </a:p>
          </p:txBody>
        </p:sp>
        <p:sp>
          <p:nvSpPr>
            <p:cNvPr id="71" name="Freeform 76"/>
            <p:cNvSpPr>
              <a:spLocks noEditPoints="1"/>
            </p:cNvSpPr>
            <p:nvPr/>
          </p:nvSpPr>
          <p:spPr bwMode="auto">
            <a:xfrm>
              <a:off x="5661199" y="4184650"/>
              <a:ext cx="469900" cy="225425"/>
            </a:xfrm>
            <a:custGeom>
              <a:gdLst>
                <a:gd fmla="*/ 191 w 296" name="T0"/>
                <a:gd fmla="*/ 31 h 142" name="T1"/>
                <a:gd fmla="*/ 191 w 296" name="T2"/>
                <a:gd fmla="*/ 0 h 142" name="T3"/>
                <a:gd fmla="*/ 105 w 296" name="T4"/>
                <a:gd fmla="*/ 0 h 142" name="T5"/>
                <a:gd fmla="*/ 105 w 296" name="T6"/>
                <a:gd fmla="*/ 31 h 142" name="T7"/>
                <a:gd fmla="*/ 0 w 296" name="T8"/>
                <a:gd fmla="*/ 31 h 142" name="T9"/>
                <a:gd fmla="*/ 0 w 296" name="T10"/>
                <a:gd fmla="*/ 142 h 142" name="T11"/>
                <a:gd fmla="*/ 12 w 296" name="T12"/>
                <a:gd fmla="*/ 142 h 142" name="T13"/>
                <a:gd fmla="*/ 105 w 296" name="T14"/>
                <a:gd fmla="*/ 142 h 142" name="T15"/>
                <a:gd fmla="*/ 117 w 296" name="T16"/>
                <a:gd fmla="*/ 142 h 142" name="T17"/>
                <a:gd fmla="*/ 117 w 296" name="T18"/>
                <a:gd fmla="*/ 129 h 142" name="T19"/>
                <a:gd fmla="*/ 179 w 296" name="T20"/>
                <a:gd fmla="*/ 129 h 142" name="T21"/>
                <a:gd fmla="*/ 179 w 296" name="T22"/>
                <a:gd fmla="*/ 142 h 142" name="T23"/>
                <a:gd fmla="*/ 191 w 296" name="T24"/>
                <a:gd fmla="*/ 142 h 142" name="T25"/>
                <a:gd fmla="*/ 284 w 296" name="T26"/>
                <a:gd fmla="*/ 142 h 142" name="T27"/>
                <a:gd fmla="*/ 296 w 296" name="T28"/>
                <a:gd fmla="*/ 142 h 142" name="T29"/>
                <a:gd fmla="*/ 296 w 296" name="T30"/>
                <a:gd fmla="*/ 31 h 142" name="T31"/>
                <a:gd fmla="*/ 191 w 296" name="T32"/>
                <a:gd fmla="*/ 31 h 142" name="T33"/>
                <a:gd fmla="*/ 117 w 296" name="T34"/>
                <a:gd fmla="*/ 12 h 142" name="T35"/>
                <a:gd fmla="*/ 179 w 296" name="T36"/>
                <a:gd fmla="*/ 12 h 142" name="T37"/>
                <a:gd fmla="*/ 179 w 296" name="T38"/>
                <a:gd fmla="*/ 31 h 142" name="T39"/>
                <a:gd fmla="*/ 117 w 296" name="T40"/>
                <a:gd fmla="*/ 31 h 142" name="T41"/>
                <a:gd fmla="*/ 117 w 296" name="T42"/>
                <a:gd fmla="*/ 12 h 142" name="T4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b="b" l="0" r="r" t="0"/>
              <a:pathLst>
                <a:path h="142" w="296">
                  <a:moveTo>
                    <a:pt x="191" y="31"/>
                  </a:moveTo>
                  <a:lnTo>
                    <a:pt x="191" y="0"/>
                  </a:lnTo>
                  <a:lnTo>
                    <a:pt x="105" y="0"/>
                  </a:lnTo>
                  <a:lnTo>
                    <a:pt x="105" y="31"/>
                  </a:lnTo>
                  <a:lnTo>
                    <a:pt x="0" y="31"/>
                  </a:lnTo>
                  <a:lnTo>
                    <a:pt x="0" y="142"/>
                  </a:lnTo>
                  <a:lnTo>
                    <a:pt x="12" y="142"/>
                  </a:lnTo>
                  <a:lnTo>
                    <a:pt x="105" y="142"/>
                  </a:lnTo>
                  <a:lnTo>
                    <a:pt x="117" y="142"/>
                  </a:lnTo>
                  <a:lnTo>
                    <a:pt x="117" y="129"/>
                  </a:lnTo>
                  <a:lnTo>
                    <a:pt x="179" y="129"/>
                  </a:lnTo>
                  <a:lnTo>
                    <a:pt x="179" y="142"/>
                  </a:lnTo>
                  <a:lnTo>
                    <a:pt x="191" y="142"/>
                  </a:lnTo>
                  <a:lnTo>
                    <a:pt x="284" y="142"/>
                  </a:lnTo>
                  <a:lnTo>
                    <a:pt x="296" y="142"/>
                  </a:lnTo>
                  <a:lnTo>
                    <a:pt x="296" y="31"/>
                  </a:lnTo>
                  <a:lnTo>
                    <a:pt x="191" y="31"/>
                  </a:lnTo>
                  <a:close/>
                  <a:moveTo>
                    <a:pt x="117" y="12"/>
                  </a:moveTo>
                  <a:lnTo>
                    <a:pt x="179" y="12"/>
                  </a:lnTo>
                  <a:lnTo>
                    <a:pt x="179" y="31"/>
                  </a:lnTo>
                  <a:lnTo>
                    <a:pt x="117" y="31"/>
                  </a:lnTo>
                  <a:lnTo>
                    <a:pt x="117" y="12"/>
                  </a:lnTo>
                  <a:close/>
                </a:path>
              </a:pathLst>
            </a:custGeom>
            <a:grpFill/>
            <a:ln>
              <a:noFill/>
            </a:ln>
          </p:spPr>
          <p:txBody>
            <a:bodyPr anchor="t" anchorCtr="0" bIns="45720" compatLnSpc="1" lIns="91440" numCol="1" rIns="91440" tIns="45720" vert="horz" wrap="square">
              <a:prstTxWarp prst="textNoShape">
                <a:avLst/>
              </a:prstTxWarp>
            </a:bodyPr>
            <a:lstStyle/>
            <a:p>
              <a:endParaRPr altLang="en-US" lang="zh-CN"/>
            </a:p>
          </p:txBody>
        </p:sp>
      </p:grpSp>
    </p:spTree>
    <p:extLst>
      <p:ext uri="{BB962C8B-B14F-4D97-AF65-F5344CB8AC3E}">
        <p14:creationId val="4270196280"/>
      </p:ext>
    </p:extLst>
  </p:cSld>
  <p:clrMapOvr>
    <a:masterClrMapping/>
  </p:clrMapOvr>
  <p:transition spd="med">
    <p:fade/>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22" presetSubtype="8">
                                  <p:stCondLst>
                                    <p:cond delay="0"/>
                                  </p:stCondLst>
                                  <p:childTnLst>
                                    <p:set>
                                      <p:cBhvr>
                                        <p:cTn dur="1" fill="hold" id="6">
                                          <p:stCondLst>
                                            <p:cond delay="0"/>
                                          </p:stCondLst>
                                        </p:cTn>
                                        <p:tgtEl>
                                          <p:spTgt spid="194"/>
                                        </p:tgtEl>
                                        <p:attrNameLst>
                                          <p:attrName>style.visibility</p:attrName>
                                        </p:attrNameLst>
                                      </p:cBhvr>
                                      <p:to>
                                        <p:strVal val="visible"/>
                                      </p:to>
                                    </p:set>
                                    <p:animEffect filter="wipe(left)" transition="in">
                                      <p:cBhvr>
                                        <p:cTn dur="500" id="7"/>
                                        <p:tgtEl>
                                          <p:spTgt spid="194"/>
                                        </p:tgtEl>
                                      </p:cBhvr>
                                    </p:animEffect>
                                  </p:childTnLst>
                                </p:cTn>
                              </p:par>
                            </p:childTnLst>
                          </p:cTn>
                        </p:par>
                        <p:par>
                          <p:cTn fill="hold" id="8" nodeType="afterGroup">
                            <p:stCondLst>
                              <p:cond delay="500"/>
                            </p:stCondLst>
                            <p:childTnLst>
                              <p:par>
                                <p:cTn decel="42000" fill="hold" grpId="0" id="9" nodeType="afterEffect" presetClass="entr" presetID="2" presetSubtype="8">
                                  <p:stCondLst>
                                    <p:cond delay="0"/>
                                  </p:stCondLst>
                                  <p:childTnLst>
                                    <p:set>
                                      <p:cBhvr>
                                        <p:cTn dur="1" fill="hold" id="10">
                                          <p:stCondLst>
                                            <p:cond delay="0"/>
                                          </p:stCondLst>
                                        </p:cTn>
                                        <p:tgtEl>
                                          <p:spTgt spid="195"/>
                                        </p:tgtEl>
                                        <p:attrNameLst>
                                          <p:attrName>style.visibility</p:attrName>
                                        </p:attrNameLst>
                                      </p:cBhvr>
                                      <p:to>
                                        <p:strVal val="visible"/>
                                      </p:to>
                                    </p:set>
                                    <p:anim calcmode="lin" valueType="num">
                                      <p:cBhvr additive="base">
                                        <p:cTn dur="500" fill="hold" id="11"/>
                                        <p:tgtEl>
                                          <p:spTgt spid="195"/>
                                        </p:tgtEl>
                                        <p:attrNameLst>
                                          <p:attrName>ppt_x</p:attrName>
                                        </p:attrNameLst>
                                      </p:cBhvr>
                                      <p:tavLst>
                                        <p:tav tm="0">
                                          <p:val>
                                            <p:strVal val="0-#ppt_w/2"/>
                                          </p:val>
                                        </p:tav>
                                        <p:tav tm="100000">
                                          <p:val>
                                            <p:strVal val="#ppt_x"/>
                                          </p:val>
                                        </p:tav>
                                      </p:tavLst>
                                    </p:anim>
                                    <p:anim calcmode="lin" valueType="num">
                                      <p:cBhvr additive="base">
                                        <p:cTn dur="500" fill="hold" id="12"/>
                                        <p:tgtEl>
                                          <p:spTgt spid="195"/>
                                        </p:tgtEl>
                                        <p:attrNameLst>
                                          <p:attrName>ppt_y</p:attrName>
                                        </p:attrNameLst>
                                      </p:cBhvr>
                                      <p:tavLst>
                                        <p:tav tm="0">
                                          <p:val>
                                            <p:strVal val="#ppt_y"/>
                                          </p:val>
                                        </p:tav>
                                        <p:tav tm="100000">
                                          <p:val>
                                            <p:strVal val="#ppt_y"/>
                                          </p:val>
                                        </p:tav>
                                      </p:tavLst>
                                    </p:anim>
                                  </p:childTnLst>
                                </p:cTn>
                              </p:par>
                            </p:childTnLst>
                          </p:cTn>
                        </p:par>
                        <p:par>
                          <p:cTn fill="hold" id="13" nodeType="afterGroup">
                            <p:stCondLst>
                              <p:cond delay="1000"/>
                            </p:stCondLst>
                            <p:childTnLst>
                              <p:par>
                                <p:cTn fill="hold" id="14" nodeType="afterEffect" presetClass="entr" presetID="42" presetSubtype="0">
                                  <p:stCondLst>
                                    <p:cond delay="0"/>
                                  </p:stCondLst>
                                  <p:childTnLst>
                                    <p:set>
                                      <p:cBhvr>
                                        <p:cTn dur="1" fill="hold" id="15">
                                          <p:stCondLst>
                                            <p:cond delay="0"/>
                                          </p:stCondLst>
                                        </p:cTn>
                                        <p:tgtEl>
                                          <p:spTgt spid="72"/>
                                        </p:tgtEl>
                                        <p:attrNameLst>
                                          <p:attrName>style.visibility</p:attrName>
                                        </p:attrNameLst>
                                      </p:cBhvr>
                                      <p:to>
                                        <p:strVal val="visible"/>
                                      </p:to>
                                    </p:set>
                                    <p:animEffect filter="fade" transition="in">
                                      <p:cBhvr>
                                        <p:cTn dur="1000" id="16"/>
                                        <p:tgtEl>
                                          <p:spTgt spid="72"/>
                                        </p:tgtEl>
                                      </p:cBhvr>
                                    </p:animEffect>
                                    <p:anim calcmode="lin" valueType="num">
                                      <p:cBhvr>
                                        <p:cTn dur="1000" fill="hold" id="17"/>
                                        <p:tgtEl>
                                          <p:spTgt spid="72"/>
                                        </p:tgtEl>
                                        <p:attrNameLst>
                                          <p:attrName>ppt_x</p:attrName>
                                        </p:attrNameLst>
                                      </p:cBhvr>
                                      <p:tavLst>
                                        <p:tav tm="0">
                                          <p:val>
                                            <p:strVal val="#ppt_x"/>
                                          </p:val>
                                        </p:tav>
                                        <p:tav tm="100000">
                                          <p:val>
                                            <p:strVal val="#ppt_x"/>
                                          </p:val>
                                        </p:tav>
                                      </p:tavLst>
                                    </p:anim>
                                    <p:anim calcmode="lin" valueType="num">
                                      <p:cBhvr>
                                        <p:cTn dur="1000" fill="hold" id="18"/>
                                        <p:tgtEl>
                                          <p:spTgt spid="72"/>
                                        </p:tgtEl>
                                        <p:attrNameLst>
                                          <p:attrName>ppt_y</p:attrName>
                                        </p:attrNameLst>
                                      </p:cBhvr>
                                      <p:tavLst>
                                        <p:tav tm="0">
                                          <p:val>
                                            <p:strVal val="#ppt_y+.1"/>
                                          </p:val>
                                        </p:tav>
                                        <p:tav tm="100000">
                                          <p:val>
                                            <p:strVal val="#ppt_y"/>
                                          </p:val>
                                        </p:tav>
                                      </p:tavLst>
                                    </p:anim>
                                  </p:childTnLst>
                                </p:cTn>
                              </p:par>
                              <p:par>
                                <p:cTn fill="hold" id="19" nodeType="withEffect" presetClass="entr" presetID="42" presetSubtype="0">
                                  <p:stCondLst>
                                    <p:cond delay="0"/>
                                  </p:stCondLst>
                                  <p:childTnLst>
                                    <p:set>
                                      <p:cBhvr>
                                        <p:cTn dur="1" fill="hold" id="20">
                                          <p:stCondLst>
                                            <p:cond delay="0"/>
                                          </p:stCondLst>
                                        </p:cTn>
                                        <p:tgtEl>
                                          <p:spTgt spid="74"/>
                                        </p:tgtEl>
                                        <p:attrNameLst>
                                          <p:attrName>style.visibility</p:attrName>
                                        </p:attrNameLst>
                                      </p:cBhvr>
                                      <p:to>
                                        <p:strVal val="visible"/>
                                      </p:to>
                                    </p:set>
                                    <p:animEffect filter="fade" transition="in">
                                      <p:cBhvr>
                                        <p:cTn dur="1000" id="21"/>
                                        <p:tgtEl>
                                          <p:spTgt spid="74"/>
                                        </p:tgtEl>
                                      </p:cBhvr>
                                    </p:animEffect>
                                    <p:anim calcmode="lin" valueType="num">
                                      <p:cBhvr>
                                        <p:cTn dur="1000" fill="hold" id="22"/>
                                        <p:tgtEl>
                                          <p:spTgt spid="74"/>
                                        </p:tgtEl>
                                        <p:attrNameLst>
                                          <p:attrName>ppt_x</p:attrName>
                                        </p:attrNameLst>
                                      </p:cBhvr>
                                      <p:tavLst>
                                        <p:tav tm="0">
                                          <p:val>
                                            <p:strVal val="#ppt_x"/>
                                          </p:val>
                                        </p:tav>
                                        <p:tav tm="100000">
                                          <p:val>
                                            <p:strVal val="#ppt_x"/>
                                          </p:val>
                                        </p:tav>
                                      </p:tavLst>
                                    </p:anim>
                                    <p:anim calcmode="lin" valueType="num">
                                      <p:cBhvr>
                                        <p:cTn dur="1000" fill="hold" id="23"/>
                                        <p:tgtEl>
                                          <p:spTgt spid="74"/>
                                        </p:tgtEl>
                                        <p:attrNameLst>
                                          <p:attrName>ppt_y</p:attrName>
                                        </p:attrNameLst>
                                      </p:cBhvr>
                                      <p:tavLst>
                                        <p:tav tm="0">
                                          <p:val>
                                            <p:strVal val="#ppt_y+.1"/>
                                          </p:val>
                                        </p:tav>
                                        <p:tav tm="100000">
                                          <p:val>
                                            <p:strVal val="#ppt_y"/>
                                          </p:val>
                                        </p:tav>
                                      </p:tavLst>
                                    </p:anim>
                                  </p:childTnLst>
                                </p:cTn>
                              </p:par>
                              <p:par>
                                <p:cTn fill="hold" grpId="0" id="24" nodeType="withEffect" presetClass="entr" presetID="42" presetSubtype="0">
                                  <p:stCondLst>
                                    <p:cond delay="0"/>
                                  </p:stCondLst>
                                  <p:childTnLst>
                                    <p:set>
                                      <p:cBhvr>
                                        <p:cTn dur="1" fill="hold" id="25">
                                          <p:stCondLst>
                                            <p:cond delay="0"/>
                                          </p:stCondLst>
                                        </p:cTn>
                                        <p:tgtEl>
                                          <p:spTgt spid="30"/>
                                        </p:tgtEl>
                                        <p:attrNameLst>
                                          <p:attrName>style.visibility</p:attrName>
                                        </p:attrNameLst>
                                      </p:cBhvr>
                                      <p:to>
                                        <p:strVal val="visible"/>
                                      </p:to>
                                    </p:set>
                                    <p:animEffect filter="fade" transition="in">
                                      <p:cBhvr>
                                        <p:cTn dur="1000" id="26"/>
                                        <p:tgtEl>
                                          <p:spTgt spid="30"/>
                                        </p:tgtEl>
                                      </p:cBhvr>
                                    </p:animEffect>
                                    <p:anim calcmode="lin" valueType="num">
                                      <p:cBhvr>
                                        <p:cTn dur="1000" fill="hold" id="27"/>
                                        <p:tgtEl>
                                          <p:spTgt spid="30"/>
                                        </p:tgtEl>
                                        <p:attrNameLst>
                                          <p:attrName>ppt_x</p:attrName>
                                        </p:attrNameLst>
                                      </p:cBhvr>
                                      <p:tavLst>
                                        <p:tav tm="0">
                                          <p:val>
                                            <p:strVal val="#ppt_x"/>
                                          </p:val>
                                        </p:tav>
                                        <p:tav tm="100000">
                                          <p:val>
                                            <p:strVal val="#ppt_x"/>
                                          </p:val>
                                        </p:tav>
                                      </p:tavLst>
                                    </p:anim>
                                    <p:anim calcmode="lin" valueType="num">
                                      <p:cBhvr>
                                        <p:cTn dur="1000" fill="hold" id="28"/>
                                        <p:tgtEl>
                                          <p:spTgt spid="30"/>
                                        </p:tgtEl>
                                        <p:attrNameLst>
                                          <p:attrName>ppt_y</p:attrName>
                                        </p:attrNameLst>
                                      </p:cBhvr>
                                      <p:tavLst>
                                        <p:tav tm="0">
                                          <p:val>
                                            <p:strVal val="#ppt_y+.1"/>
                                          </p:val>
                                        </p:tav>
                                        <p:tav tm="100000">
                                          <p:val>
                                            <p:strVal val="#ppt_y"/>
                                          </p:val>
                                        </p:tav>
                                      </p:tavLst>
                                    </p:anim>
                                  </p:childTnLst>
                                </p:cTn>
                              </p:par>
                              <p:par>
                                <p:cTn fill="hold" grpId="0" id="29" nodeType="withEffect" presetClass="entr" presetID="42" presetSubtype="0">
                                  <p:stCondLst>
                                    <p:cond delay="0"/>
                                  </p:stCondLst>
                                  <p:childTnLst>
                                    <p:set>
                                      <p:cBhvr>
                                        <p:cTn dur="1" fill="hold" id="30">
                                          <p:stCondLst>
                                            <p:cond delay="0"/>
                                          </p:stCondLst>
                                        </p:cTn>
                                        <p:tgtEl>
                                          <p:spTgt spid="31"/>
                                        </p:tgtEl>
                                        <p:attrNameLst>
                                          <p:attrName>style.visibility</p:attrName>
                                        </p:attrNameLst>
                                      </p:cBhvr>
                                      <p:to>
                                        <p:strVal val="visible"/>
                                      </p:to>
                                    </p:set>
                                    <p:animEffect filter="fade" transition="in">
                                      <p:cBhvr>
                                        <p:cTn dur="1000" id="31"/>
                                        <p:tgtEl>
                                          <p:spTgt spid="31"/>
                                        </p:tgtEl>
                                      </p:cBhvr>
                                    </p:animEffect>
                                    <p:anim calcmode="lin" valueType="num">
                                      <p:cBhvr>
                                        <p:cTn dur="1000" fill="hold" id="32"/>
                                        <p:tgtEl>
                                          <p:spTgt spid="31"/>
                                        </p:tgtEl>
                                        <p:attrNameLst>
                                          <p:attrName>ppt_x</p:attrName>
                                        </p:attrNameLst>
                                      </p:cBhvr>
                                      <p:tavLst>
                                        <p:tav tm="0">
                                          <p:val>
                                            <p:strVal val="#ppt_x"/>
                                          </p:val>
                                        </p:tav>
                                        <p:tav tm="100000">
                                          <p:val>
                                            <p:strVal val="#ppt_x"/>
                                          </p:val>
                                        </p:tav>
                                      </p:tavLst>
                                    </p:anim>
                                    <p:anim calcmode="lin" valueType="num">
                                      <p:cBhvr>
                                        <p:cTn dur="1000" fill="hold" id="33"/>
                                        <p:tgtEl>
                                          <p:spTgt spid="31"/>
                                        </p:tgtEl>
                                        <p:attrNameLst>
                                          <p:attrName>ppt_y</p:attrName>
                                        </p:attrNameLst>
                                      </p:cBhvr>
                                      <p:tavLst>
                                        <p:tav tm="0">
                                          <p:val>
                                            <p:strVal val="#ppt_y+.1"/>
                                          </p:val>
                                        </p:tav>
                                        <p:tav tm="100000">
                                          <p:val>
                                            <p:strVal val="#ppt_y"/>
                                          </p:val>
                                        </p:tav>
                                      </p:tavLst>
                                    </p:anim>
                                  </p:childTnLst>
                                </p:cTn>
                              </p:par>
                              <p:par>
                                <p:cTn fill="hold" grpId="0" id="34" nodeType="withEffect" presetClass="entr" presetID="42" presetSubtype="0">
                                  <p:stCondLst>
                                    <p:cond delay="0"/>
                                  </p:stCondLst>
                                  <p:childTnLst>
                                    <p:set>
                                      <p:cBhvr>
                                        <p:cTn dur="1" fill="hold" id="35">
                                          <p:stCondLst>
                                            <p:cond delay="0"/>
                                          </p:stCondLst>
                                        </p:cTn>
                                        <p:tgtEl>
                                          <p:spTgt spid="32"/>
                                        </p:tgtEl>
                                        <p:attrNameLst>
                                          <p:attrName>style.visibility</p:attrName>
                                        </p:attrNameLst>
                                      </p:cBhvr>
                                      <p:to>
                                        <p:strVal val="visible"/>
                                      </p:to>
                                    </p:set>
                                    <p:animEffect filter="fade" transition="in">
                                      <p:cBhvr>
                                        <p:cTn dur="1000" id="36"/>
                                        <p:tgtEl>
                                          <p:spTgt spid="32"/>
                                        </p:tgtEl>
                                      </p:cBhvr>
                                    </p:animEffect>
                                    <p:anim calcmode="lin" valueType="num">
                                      <p:cBhvr>
                                        <p:cTn dur="1000" fill="hold" id="37"/>
                                        <p:tgtEl>
                                          <p:spTgt spid="32"/>
                                        </p:tgtEl>
                                        <p:attrNameLst>
                                          <p:attrName>ppt_x</p:attrName>
                                        </p:attrNameLst>
                                      </p:cBhvr>
                                      <p:tavLst>
                                        <p:tav tm="0">
                                          <p:val>
                                            <p:strVal val="#ppt_x"/>
                                          </p:val>
                                        </p:tav>
                                        <p:tav tm="100000">
                                          <p:val>
                                            <p:strVal val="#ppt_x"/>
                                          </p:val>
                                        </p:tav>
                                      </p:tavLst>
                                    </p:anim>
                                    <p:anim calcmode="lin" valueType="num">
                                      <p:cBhvr>
                                        <p:cTn dur="1000" fill="hold" id="38"/>
                                        <p:tgtEl>
                                          <p:spTgt spid="32"/>
                                        </p:tgtEl>
                                        <p:attrNameLst>
                                          <p:attrName>ppt_y</p:attrName>
                                        </p:attrNameLst>
                                      </p:cBhvr>
                                      <p:tavLst>
                                        <p:tav tm="0">
                                          <p:val>
                                            <p:strVal val="#ppt_y+.1"/>
                                          </p:val>
                                        </p:tav>
                                        <p:tav tm="100000">
                                          <p:val>
                                            <p:strVal val="#ppt_y"/>
                                          </p:val>
                                        </p:tav>
                                      </p:tavLst>
                                    </p:anim>
                                  </p:childTnLst>
                                </p:cTn>
                              </p:par>
                              <p:par>
                                <p:cTn fill="hold" id="39" nodeType="withEffect" presetClass="entr" presetID="42" presetSubtype="0">
                                  <p:stCondLst>
                                    <p:cond delay="0"/>
                                  </p:stCondLst>
                                  <p:childTnLst>
                                    <p:set>
                                      <p:cBhvr>
                                        <p:cTn dur="1" fill="hold" id="40">
                                          <p:stCondLst>
                                            <p:cond delay="0"/>
                                          </p:stCondLst>
                                        </p:cTn>
                                        <p:tgtEl>
                                          <p:spTgt spid="221"/>
                                        </p:tgtEl>
                                        <p:attrNameLst>
                                          <p:attrName>style.visibility</p:attrName>
                                        </p:attrNameLst>
                                      </p:cBhvr>
                                      <p:to>
                                        <p:strVal val="visible"/>
                                      </p:to>
                                    </p:set>
                                    <p:animEffect filter="fade" transition="in">
                                      <p:cBhvr>
                                        <p:cTn dur="1000" id="41"/>
                                        <p:tgtEl>
                                          <p:spTgt spid="221"/>
                                        </p:tgtEl>
                                      </p:cBhvr>
                                    </p:animEffect>
                                    <p:anim calcmode="lin" valueType="num">
                                      <p:cBhvr>
                                        <p:cTn dur="1000" fill="hold" id="42"/>
                                        <p:tgtEl>
                                          <p:spTgt spid="221"/>
                                        </p:tgtEl>
                                        <p:attrNameLst>
                                          <p:attrName>ppt_x</p:attrName>
                                        </p:attrNameLst>
                                      </p:cBhvr>
                                      <p:tavLst>
                                        <p:tav tm="0">
                                          <p:val>
                                            <p:strVal val="#ppt_x"/>
                                          </p:val>
                                        </p:tav>
                                        <p:tav tm="100000">
                                          <p:val>
                                            <p:strVal val="#ppt_x"/>
                                          </p:val>
                                        </p:tav>
                                      </p:tavLst>
                                    </p:anim>
                                    <p:anim calcmode="lin" valueType="num">
                                      <p:cBhvr>
                                        <p:cTn dur="1000" fill="hold" id="43"/>
                                        <p:tgtEl>
                                          <p:spTgt spid="221"/>
                                        </p:tgtEl>
                                        <p:attrNameLst>
                                          <p:attrName>ppt_y</p:attrName>
                                        </p:attrNameLst>
                                      </p:cBhvr>
                                      <p:tavLst>
                                        <p:tav tm="0">
                                          <p:val>
                                            <p:strVal val="#ppt_y+.1"/>
                                          </p:val>
                                        </p:tav>
                                        <p:tav tm="100000">
                                          <p:val>
                                            <p:strVal val="#ppt_y"/>
                                          </p:val>
                                        </p:tav>
                                      </p:tavLst>
                                    </p:anim>
                                  </p:childTnLst>
                                </p:cTn>
                              </p:par>
                              <p:par>
                                <p:cTn fill="hold" id="44" nodeType="withEffect" presetClass="entr" presetID="42" presetSubtype="0">
                                  <p:stCondLst>
                                    <p:cond delay="0"/>
                                  </p:stCondLst>
                                  <p:childTnLst>
                                    <p:set>
                                      <p:cBhvr>
                                        <p:cTn dur="1" fill="hold" id="45">
                                          <p:stCondLst>
                                            <p:cond delay="0"/>
                                          </p:stCondLst>
                                        </p:cTn>
                                        <p:tgtEl>
                                          <p:spTgt spid="222"/>
                                        </p:tgtEl>
                                        <p:attrNameLst>
                                          <p:attrName>style.visibility</p:attrName>
                                        </p:attrNameLst>
                                      </p:cBhvr>
                                      <p:to>
                                        <p:strVal val="visible"/>
                                      </p:to>
                                    </p:set>
                                    <p:animEffect filter="fade" transition="in">
                                      <p:cBhvr>
                                        <p:cTn dur="1000" id="46"/>
                                        <p:tgtEl>
                                          <p:spTgt spid="222"/>
                                        </p:tgtEl>
                                      </p:cBhvr>
                                    </p:animEffect>
                                    <p:anim calcmode="lin" valueType="num">
                                      <p:cBhvr>
                                        <p:cTn dur="1000" fill="hold" id="47"/>
                                        <p:tgtEl>
                                          <p:spTgt spid="222"/>
                                        </p:tgtEl>
                                        <p:attrNameLst>
                                          <p:attrName>ppt_x</p:attrName>
                                        </p:attrNameLst>
                                      </p:cBhvr>
                                      <p:tavLst>
                                        <p:tav tm="0">
                                          <p:val>
                                            <p:strVal val="#ppt_x"/>
                                          </p:val>
                                        </p:tav>
                                        <p:tav tm="100000">
                                          <p:val>
                                            <p:strVal val="#ppt_x"/>
                                          </p:val>
                                        </p:tav>
                                      </p:tavLst>
                                    </p:anim>
                                    <p:anim calcmode="lin" valueType="num">
                                      <p:cBhvr>
                                        <p:cTn dur="1000" fill="hold" id="48"/>
                                        <p:tgtEl>
                                          <p:spTgt spid="222"/>
                                        </p:tgtEl>
                                        <p:attrNameLst>
                                          <p:attrName>ppt_y</p:attrName>
                                        </p:attrNameLst>
                                      </p:cBhvr>
                                      <p:tavLst>
                                        <p:tav tm="0">
                                          <p:val>
                                            <p:strVal val="#ppt_y+.1"/>
                                          </p:val>
                                        </p:tav>
                                        <p:tav tm="100000">
                                          <p:val>
                                            <p:strVal val="#ppt_y"/>
                                          </p:val>
                                        </p:tav>
                                      </p:tavLst>
                                    </p:anim>
                                  </p:childTnLst>
                                </p:cTn>
                              </p:par>
                              <p:par>
                                <p:cTn fill="hold" grpId="0" id="49" nodeType="withEffect" presetClass="entr" presetID="42" presetSubtype="0">
                                  <p:stCondLst>
                                    <p:cond delay="0"/>
                                  </p:stCondLst>
                                  <p:childTnLst>
                                    <p:set>
                                      <p:cBhvr>
                                        <p:cTn dur="1" fill="hold" id="50">
                                          <p:stCondLst>
                                            <p:cond delay="0"/>
                                          </p:stCondLst>
                                        </p:cTn>
                                        <p:tgtEl>
                                          <p:spTgt spid="37"/>
                                        </p:tgtEl>
                                        <p:attrNameLst>
                                          <p:attrName>style.visibility</p:attrName>
                                        </p:attrNameLst>
                                      </p:cBhvr>
                                      <p:to>
                                        <p:strVal val="visible"/>
                                      </p:to>
                                    </p:set>
                                    <p:animEffect filter="fade" transition="in">
                                      <p:cBhvr>
                                        <p:cTn dur="1000" id="51"/>
                                        <p:tgtEl>
                                          <p:spTgt spid="37"/>
                                        </p:tgtEl>
                                      </p:cBhvr>
                                    </p:animEffect>
                                    <p:anim calcmode="lin" valueType="num">
                                      <p:cBhvr>
                                        <p:cTn dur="1000" fill="hold" id="52"/>
                                        <p:tgtEl>
                                          <p:spTgt spid="37"/>
                                        </p:tgtEl>
                                        <p:attrNameLst>
                                          <p:attrName>ppt_x</p:attrName>
                                        </p:attrNameLst>
                                      </p:cBhvr>
                                      <p:tavLst>
                                        <p:tav tm="0">
                                          <p:val>
                                            <p:strVal val="#ppt_x"/>
                                          </p:val>
                                        </p:tav>
                                        <p:tav tm="100000">
                                          <p:val>
                                            <p:strVal val="#ppt_x"/>
                                          </p:val>
                                        </p:tav>
                                      </p:tavLst>
                                    </p:anim>
                                    <p:anim calcmode="lin" valueType="num">
                                      <p:cBhvr>
                                        <p:cTn dur="1000" fill="hold" id="53"/>
                                        <p:tgtEl>
                                          <p:spTgt spid="37"/>
                                        </p:tgtEl>
                                        <p:attrNameLst>
                                          <p:attrName>ppt_y</p:attrName>
                                        </p:attrNameLst>
                                      </p:cBhvr>
                                      <p:tavLst>
                                        <p:tav tm="0">
                                          <p:val>
                                            <p:strVal val="#ppt_y+.1"/>
                                          </p:val>
                                        </p:tav>
                                        <p:tav tm="100000">
                                          <p:val>
                                            <p:strVal val="#ppt_y"/>
                                          </p:val>
                                        </p:tav>
                                      </p:tavLst>
                                    </p:anim>
                                  </p:childTnLst>
                                </p:cTn>
                              </p:par>
                              <p:par>
                                <p:cTn fill="hold" grpId="0" id="54" nodeType="withEffect" presetClass="entr" presetID="42" presetSubtype="0">
                                  <p:stCondLst>
                                    <p:cond delay="0"/>
                                  </p:stCondLst>
                                  <p:childTnLst>
                                    <p:set>
                                      <p:cBhvr>
                                        <p:cTn dur="1" fill="hold" id="55">
                                          <p:stCondLst>
                                            <p:cond delay="0"/>
                                          </p:stCondLst>
                                        </p:cTn>
                                        <p:tgtEl>
                                          <p:spTgt spid="39"/>
                                        </p:tgtEl>
                                        <p:attrNameLst>
                                          <p:attrName>style.visibility</p:attrName>
                                        </p:attrNameLst>
                                      </p:cBhvr>
                                      <p:to>
                                        <p:strVal val="visible"/>
                                      </p:to>
                                    </p:set>
                                    <p:animEffect filter="fade" transition="in">
                                      <p:cBhvr>
                                        <p:cTn dur="1000" id="56"/>
                                        <p:tgtEl>
                                          <p:spTgt spid="39"/>
                                        </p:tgtEl>
                                      </p:cBhvr>
                                    </p:animEffect>
                                    <p:anim calcmode="lin" valueType="num">
                                      <p:cBhvr>
                                        <p:cTn dur="1000" fill="hold" id="57"/>
                                        <p:tgtEl>
                                          <p:spTgt spid="39"/>
                                        </p:tgtEl>
                                        <p:attrNameLst>
                                          <p:attrName>ppt_x</p:attrName>
                                        </p:attrNameLst>
                                      </p:cBhvr>
                                      <p:tavLst>
                                        <p:tav tm="0">
                                          <p:val>
                                            <p:strVal val="#ppt_x"/>
                                          </p:val>
                                        </p:tav>
                                        <p:tav tm="100000">
                                          <p:val>
                                            <p:strVal val="#ppt_x"/>
                                          </p:val>
                                        </p:tav>
                                      </p:tavLst>
                                    </p:anim>
                                    <p:anim calcmode="lin" valueType="num">
                                      <p:cBhvr>
                                        <p:cTn dur="1000" fill="hold" id="58"/>
                                        <p:tgtEl>
                                          <p:spTgt spid="39"/>
                                        </p:tgtEl>
                                        <p:attrNameLst>
                                          <p:attrName>ppt_y</p:attrName>
                                        </p:attrNameLst>
                                      </p:cBhvr>
                                      <p:tavLst>
                                        <p:tav tm="0">
                                          <p:val>
                                            <p:strVal val="#ppt_y+.1"/>
                                          </p:val>
                                        </p:tav>
                                        <p:tav tm="100000">
                                          <p:val>
                                            <p:strVal val="#ppt_y"/>
                                          </p:val>
                                        </p:tav>
                                      </p:tavLst>
                                    </p:anim>
                                  </p:childTnLst>
                                </p:cTn>
                              </p:par>
                              <p:par>
                                <p:cTn fill="hold" grpId="0" id="59" nodeType="withEffect" presetClass="entr" presetID="42" presetSubtype="0">
                                  <p:stCondLst>
                                    <p:cond delay="0"/>
                                  </p:stCondLst>
                                  <p:childTnLst>
                                    <p:set>
                                      <p:cBhvr>
                                        <p:cTn dur="1" fill="hold" id="60">
                                          <p:stCondLst>
                                            <p:cond delay="0"/>
                                          </p:stCondLst>
                                        </p:cTn>
                                        <p:tgtEl>
                                          <p:spTgt spid="46"/>
                                        </p:tgtEl>
                                        <p:attrNameLst>
                                          <p:attrName>style.visibility</p:attrName>
                                        </p:attrNameLst>
                                      </p:cBhvr>
                                      <p:to>
                                        <p:strVal val="visible"/>
                                      </p:to>
                                    </p:set>
                                    <p:animEffect filter="fade" transition="in">
                                      <p:cBhvr>
                                        <p:cTn dur="1000" id="61"/>
                                        <p:tgtEl>
                                          <p:spTgt spid="46"/>
                                        </p:tgtEl>
                                      </p:cBhvr>
                                    </p:animEffect>
                                    <p:anim calcmode="lin" valueType="num">
                                      <p:cBhvr>
                                        <p:cTn dur="1000" fill="hold" id="62"/>
                                        <p:tgtEl>
                                          <p:spTgt spid="46"/>
                                        </p:tgtEl>
                                        <p:attrNameLst>
                                          <p:attrName>ppt_x</p:attrName>
                                        </p:attrNameLst>
                                      </p:cBhvr>
                                      <p:tavLst>
                                        <p:tav tm="0">
                                          <p:val>
                                            <p:strVal val="#ppt_x"/>
                                          </p:val>
                                        </p:tav>
                                        <p:tav tm="100000">
                                          <p:val>
                                            <p:strVal val="#ppt_x"/>
                                          </p:val>
                                        </p:tav>
                                      </p:tavLst>
                                    </p:anim>
                                    <p:anim calcmode="lin" valueType="num">
                                      <p:cBhvr>
                                        <p:cTn dur="1000" fill="hold" id="63"/>
                                        <p:tgtEl>
                                          <p:spTgt spid="46"/>
                                        </p:tgtEl>
                                        <p:attrNameLst>
                                          <p:attrName>ppt_y</p:attrName>
                                        </p:attrNameLst>
                                      </p:cBhvr>
                                      <p:tavLst>
                                        <p:tav tm="0">
                                          <p:val>
                                            <p:strVal val="#ppt_y+.1"/>
                                          </p:val>
                                        </p:tav>
                                        <p:tav tm="100000">
                                          <p:val>
                                            <p:strVal val="#ppt_y"/>
                                          </p:val>
                                        </p:tav>
                                      </p:tavLst>
                                    </p:anim>
                                  </p:childTnLst>
                                </p:cTn>
                              </p:par>
                              <p:par>
                                <p:cTn fill="hold" grpId="0" id="64" nodeType="withEffect" presetClass="entr" presetID="42" presetSubtype="0">
                                  <p:stCondLst>
                                    <p:cond delay="0"/>
                                  </p:stCondLst>
                                  <p:childTnLst>
                                    <p:set>
                                      <p:cBhvr>
                                        <p:cTn dur="1" fill="hold" id="65">
                                          <p:stCondLst>
                                            <p:cond delay="0"/>
                                          </p:stCondLst>
                                        </p:cTn>
                                        <p:tgtEl>
                                          <p:spTgt spid="47"/>
                                        </p:tgtEl>
                                        <p:attrNameLst>
                                          <p:attrName>style.visibility</p:attrName>
                                        </p:attrNameLst>
                                      </p:cBhvr>
                                      <p:to>
                                        <p:strVal val="visible"/>
                                      </p:to>
                                    </p:set>
                                    <p:animEffect filter="fade" transition="in">
                                      <p:cBhvr>
                                        <p:cTn dur="1000" id="66"/>
                                        <p:tgtEl>
                                          <p:spTgt spid="47"/>
                                        </p:tgtEl>
                                      </p:cBhvr>
                                    </p:animEffect>
                                    <p:anim calcmode="lin" valueType="num">
                                      <p:cBhvr>
                                        <p:cTn dur="1000" fill="hold" id="67"/>
                                        <p:tgtEl>
                                          <p:spTgt spid="47"/>
                                        </p:tgtEl>
                                        <p:attrNameLst>
                                          <p:attrName>ppt_x</p:attrName>
                                        </p:attrNameLst>
                                      </p:cBhvr>
                                      <p:tavLst>
                                        <p:tav tm="0">
                                          <p:val>
                                            <p:strVal val="#ppt_x"/>
                                          </p:val>
                                        </p:tav>
                                        <p:tav tm="100000">
                                          <p:val>
                                            <p:strVal val="#ppt_x"/>
                                          </p:val>
                                        </p:tav>
                                      </p:tavLst>
                                    </p:anim>
                                    <p:anim calcmode="lin" valueType="num">
                                      <p:cBhvr>
                                        <p:cTn dur="1000" fill="hold" id="68"/>
                                        <p:tgtEl>
                                          <p:spTgt spid="47"/>
                                        </p:tgtEl>
                                        <p:attrNameLst>
                                          <p:attrName>ppt_y</p:attrName>
                                        </p:attrNameLst>
                                      </p:cBhvr>
                                      <p:tavLst>
                                        <p:tav tm="0">
                                          <p:val>
                                            <p:strVal val="#ppt_y+.1"/>
                                          </p:val>
                                        </p:tav>
                                        <p:tav tm="100000">
                                          <p:val>
                                            <p:strVal val="#ppt_y"/>
                                          </p:val>
                                        </p:tav>
                                      </p:tavLst>
                                    </p:anim>
                                  </p:childTnLst>
                                </p:cTn>
                              </p:par>
                              <p:par>
                                <p:cTn fill="hold" id="69" nodeType="withEffect" presetClass="entr" presetID="42" presetSubtype="0">
                                  <p:stCondLst>
                                    <p:cond delay="0"/>
                                  </p:stCondLst>
                                  <p:childTnLst>
                                    <p:set>
                                      <p:cBhvr>
                                        <p:cTn dur="1" fill="hold" id="70">
                                          <p:stCondLst>
                                            <p:cond delay="0"/>
                                          </p:stCondLst>
                                        </p:cTn>
                                        <p:tgtEl>
                                          <p:spTgt spid="78"/>
                                        </p:tgtEl>
                                        <p:attrNameLst>
                                          <p:attrName>style.visibility</p:attrName>
                                        </p:attrNameLst>
                                      </p:cBhvr>
                                      <p:to>
                                        <p:strVal val="visible"/>
                                      </p:to>
                                    </p:set>
                                    <p:animEffect filter="fade" transition="in">
                                      <p:cBhvr>
                                        <p:cTn dur="1000" id="71"/>
                                        <p:tgtEl>
                                          <p:spTgt spid="78"/>
                                        </p:tgtEl>
                                      </p:cBhvr>
                                    </p:animEffect>
                                    <p:anim calcmode="lin" valueType="num">
                                      <p:cBhvr>
                                        <p:cTn dur="1000" fill="hold" id="72"/>
                                        <p:tgtEl>
                                          <p:spTgt spid="78"/>
                                        </p:tgtEl>
                                        <p:attrNameLst>
                                          <p:attrName>ppt_x</p:attrName>
                                        </p:attrNameLst>
                                      </p:cBhvr>
                                      <p:tavLst>
                                        <p:tav tm="0">
                                          <p:val>
                                            <p:strVal val="#ppt_x"/>
                                          </p:val>
                                        </p:tav>
                                        <p:tav tm="100000">
                                          <p:val>
                                            <p:strVal val="#ppt_x"/>
                                          </p:val>
                                        </p:tav>
                                      </p:tavLst>
                                    </p:anim>
                                    <p:anim calcmode="lin" valueType="num">
                                      <p:cBhvr>
                                        <p:cTn dur="1000" fill="hold" id="73"/>
                                        <p:tgtEl>
                                          <p:spTgt spid="78"/>
                                        </p:tgtEl>
                                        <p:attrNameLst>
                                          <p:attrName>ppt_y</p:attrName>
                                        </p:attrNameLst>
                                      </p:cBhvr>
                                      <p:tavLst>
                                        <p:tav tm="0">
                                          <p:val>
                                            <p:strVal val="#ppt_y+.1"/>
                                          </p:val>
                                        </p:tav>
                                        <p:tav tm="100000">
                                          <p:val>
                                            <p:strVal val="#ppt_y"/>
                                          </p:val>
                                        </p:tav>
                                      </p:tavLst>
                                    </p:anim>
                                  </p:childTnLst>
                                </p:cTn>
                              </p:par>
                              <p:par>
                                <p:cTn fill="hold" id="74" nodeType="withEffect" presetClass="entr" presetID="42" presetSubtype="0">
                                  <p:stCondLst>
                                    <p:cond delay="0"/>
                                  </p:stCondLst>
                                  <p:childTnLst>
                                    <p:set>
                                      <p:cBhvr>
                                        <p:cTn dur="1" fill="hold" id="75">
                                          <p:stCondLst>
                                            <p:cond delay="0"/>
                                          </p:stCondLst>
                                        </p:cTn>
                                        <p:tgtEl>
                                          <p:spTgt spid="76"/>
                                        </p:tgtEl>
                                        <p:attrNameLst>
                                          <p:attrName>style.visibility</p:attrName>
                                        </p:attrNameLst>
                                      </p:cBhvr>
                                      <p:to>
                                        <p:strVal val="visible"/>
                                      </p:to>
                                    </p:set>
                                    <p:animEffect filter="fade" transition="in">
                                      <p:cBhvr>
                                        <p:cTn dur="1000" id="76"/>
                                        <p:tgtEl>
                                          <p:spTgt spid="76"/>
                                        </p:tgtEl>
                                      </p:cBhvr>
                                    </p:animEffect>
                                    <p:anim calcmode="lin" valueType="num">
                                      <p:cBhvr>
                                        <p:cTn dur="1000" fill="hold" id="77"/>
                                        <p:tgtEl>
                                          <p:spTgt spid="76"/>
                                        </p:tgtEl>
                                        <p:attrNameLst>
                                          <p:attrName>ppt_x</p:attrName>
                                        </p:attrNameLst>
                                      </p:cBhvr>
                                      <p:tavLst>
                                        <p:tav tm="0">
                                          <p:val>
                                            <p:strVal val="#ppt_x"/>
                                          </p:val>
                                        </p:tav>
                                        <p:tav tm="100000">
                                          <p:val>
                                            <p:strVal val="#ppt_x"/>
                                          </p:val>
                                        </p:tav>
                                      </p:tavLst>
                                    </p:anim>
                                    <p:anim calcmode="lin" valueType="num">
                                      <p:cBhvr>
                                        <p:cTn dur="1000" fill="hold" id="78"/>
                                        <p:tgtEl>
                                          <p:spTgt spid="76"/>
                                        </p:tgtEl>
                                        <p:attrNameLst>
                                          <p:attrName>ppt_y</p:attrName>
                                        </p:attrNameLst>
                                      </p:cBhvr>
                                      <p:tavLst>
                                        <p:tav tm="0">
                                          <p:val>
                                            <p:strVal val="#ppt_y+.1"/>
                                          </p:val>
                                        </p:tav>
                                        <p:tav tm="100000">
                                          <p:val>
                                            <p:strVal val="#ppt_y"/>
                                          </p:val>
                                        </p:tav>
                                      </p:tavLst>
                                    </p:anim>
                                  </p:childTnLst>
                                </p:cTn>
                              </p:par>
                              <p:par>
                                <p:cTn fill="hold" grpId="0" id="79" nodeType="withEffect" presetClass="entr" presetID="42" presetSubtype="0">
                                  <p:stCondLst>
                                    <p:cond delay="0"/>
                                  </p:stCondLst>
                                  <p:childTnLst>
                                    <p:set>
                                      <p:cBhvr>
                                        <p:cTn dur="1" fill="hold" id="80">
                                          <p:stCondLst>
                                            <p:cond delay="0"/>
                                          </p:stCondLst>
                                        </p:cTn>
                                        <p:tgtEl>
                                          <p:spTgt spid="55"/>
                                        </p:tgtEl>
                                        <p:attrNameLst>
                                          <p:attrName>style.visibility</p:attrName>
                                        </p:attrNameLst>
                                      </p:cBhvr>
                                      <p:to>
                                        <p:strVal val="visible"/>
                                      </p:to>
                                    </p:set>
                                    <p:animEffect filter="fade" transition="in">
                                      <p:cBhvr>
                                        <p:cTn dur="1000" id="81"/>
                                        <p:tgtEl>
                                          <p:spTgt spid="55"/>
                                        </p:tgtEl>
                                      </p:cBhvr>
                                    </p:animEffect>
                                    <p:anim calcmode="lin" valueType="num">
                                      <p:cBhvr>
                                        <p:cTn dur="1000" fill="hold" id="82"/>
                                        <p:tgtEl>
                                          <p:spTgt spid="55"/>
                                        </p:tgtEl>
                                        <p:attrNameLst>
                                          <p:attrName>ppt_x</p:attrName>
                                        </p:attrNameLst>
                                      </p:cBhvr>
                                      <p:tavLst>
                                        <p:tav tm="0">
                                          <p:val>
                                            <p:strVal val="#ppt_x"/>
                                          </p:val>
                                        </p:tav>
                                        <p:tav tm="100000">
                                          <p:val>
                                            <p:strVal val="#ppt_x"/>
                                          </p:val>
                                        </p:tav>
                                      </p:tavLst>
                                    </p:anim>
                                    <p:anim calcmode="lin" valueType="num">
                                      <p:cBhvr>
                                        <p:cTn dur="1000" fill="hold" id="83"/>
                                        <p:tgtEl>
                                          <p:spTgt spid="55"/>
                                        </p:tgtEl>
                                        <p:attrNameLst>
                                          <p:attrName>ppt_y</p:attrName>
                                        </p:attrNameLst>
                                      </p:cBhvr>
                                      <p:tavLst>
                                        <p:tav tm="0">
                                          <p:val>
                                            <p:strVal val="#ppt_y+.1"/>
                                          </p:val>
                                        </p:tav>
                                        <p:tav tm="100000">
                                          <p:val>
                                            <p:strVal val="#ppt_y"/>
                                          </p:val>
                                        </p:tav>
                                      </p:tavLst>
                                    </p:anim>
                                  </p:childTnLst>
                                </p:cTn>
                              </p:par>
                              <p:par>
                                <p:cTn fill="hold" grpId="0" id="84" nodeType="withEffect" presetClass="entr" presetID="42" presetSubtype="0">
                                  <p:stCondLst>
                                    <p:cond delay="0"/>
                                  </p:stCondLst>
                                  <p:childTnLst>
                                    <p:set>
                                      <p:cBhvr>
                                        <p:cTn dur="1" fill="hold" id="85">
                                          <p:stCondLst>
                                            <p:cond delay="0"/>
                                          </p:stCondLst>
                                        </p:cTn>
                                        <p:tgtEl>
                                          <p:spTgt spid="56"/>
                                        </p:tgtEl>
                                        <p:attrNameLst>
                                          <p:attrName>style.visibility</p:attrName>
                                        </p:attrNameLst>
                                      </p:cBhvr>
                                      <p:to>
                                        <p:strVal val="visible"/>
                                      </p:to>
                                    </p:set>
                                    <p:animEffect filter="fade" transition="in">
                                      <p:cBhvr>
                                        <p:cTn dur="1000" id="86"/>
                                        <p:tgtEl>
                                          <p:spTgt spid="56"/>
                                        </p:tgtEl>
                                      </p:cBhvr>
                                    </p:animEffect>
                                    <p:anim calcmode="lin" valueType="num">
                                      <p:cBhvr>
                                        <p:cTn dur="1000" fill="hold" id="87"/>
                                        <p:tgtEl>
                                          <p:spTgt spid="56"/>
                                        </p:tgtEl>
                                        <p:attrNameLst>
                                          <p:attrName>ppt_x</p:attrName>
                                        </p:attrNameLst>
                                      </p:cBhvr>
                                      <p:tavLst>
                                        <p:tav tm="0">
                                          <p:val>
                                            <p:strVal val="#ppt_x"/>
                                          </p:val>
                                        </p:tav>
                                        <p:tav tm="100000">
                                          <p:val>
                                            <p:strVal val="#ppt_x"/>
                                          </p:val>
                                        </p:tav>
                                      </p:tavLst>
                                    </p:anim>
                                    <p:anim calcmode="lin" valueType="num">
                                      <p:cBhvr>
                                        <p:cTn dur="1000" fill="hold" id="88"/>
                                        <p:tgtEl>
                                          <p:spTgt spid="56"/>
                                        </p:tgtEl>
                                        <p:attrNameLst>
                                          <p:attrName>ppt_y</p:attrName>
                                        </p:attrNameLst>
                                      </p:cBhvr>
                                      <p:tavLst>
                                        <p:tav tm="0">
                                          <p:val>
                                            <p:strVal val="#ppt_y+.1"/>
                                          </p:val>
                                        </p:tav>
                                        <p:tav tm="100000">
                                          <p:val>
                                            <p:strVal val="#ppt_y"/>
                                          </p:val>
                                        </p:tav>
                                      </p:tavLst>
                                    </p:anim>
                                  </p:childTnLst>
                                </p:cTn>
                              </p:par>
                              <p:par>
                                <p:cTn fill="hold" grpId="0" id="89" nodeType="withEffect" presetClass="entr" presetID="42" presetSubtype="0">
                                  <p:stCondLst>
                                    <p:cond delay="0"/>
                                  </p:stCondLst>
                                  <p:childTnLst>
                                    <p:set>
                                      <p:cBhvr>
                                        <p:cTn dur="1" fill="hold" id="90">
                                          <p:stCondLst>
                                            <p:cond delay="0"/>
                                          </p:stCondLst>
                                        </p:cTn>
                                        <p:tgtEl>
                                          <p:spTgt spid="57"/>
                                        </p:tgtEl>
                                        <p:attrNameLst>
                                          <p:attrName>style.visibility</p:attrName>
                                        </p:attrNameLst>
                                      </p:cBhvr>
                                      <p:to>
                                        <p:strVal val="visible"/>
                                      </p:to>
                                    </p:set>
                                    <p:animEffect filter="fade" transition="in">
                                      <p:cBhvr>
                                        <p:cTn dur="1000" id="91"/>
                                        <p:tgtEl>
                                          <p:spTgt spid="57"/>
                                        </p:tgtEl>
                                      </p:cBhvr>
                                    </p:animEffect>
                                    <p:anim calcmode="lin" valueType="num">
                                      <p:cBhvr>
                                        <p:cTn dur="1000" fill="hold" id="92"/>
                                        <p:tgtEl>
                                          <p:spTgt spid="57"/>
                                        </p:tgtEl>
                                        <p:attrNameLst>
                                          <p:attrName>ppt_x</p:attrName>
                                        </p:attrNameLst>
                                      </p:cBhvr>
                                      <p:tavLst>
                                        <p:tav tm="0">
                                          <p:val>
                                            <p:strVal val="#ppt_x"/>
                                          </p:val>
                                        </p:tav>
                                        <p:tav tm="100000">
                                          <p:val>
                                            <p:strVal val="#ppt_x"/>
                                          </p:val>
                                        </p:tav>
                                      </p:tavLst>
                                    </p:anim>
                                    <p:anim calcmode="lin" valueType="num">
                                      <p:cBhvr>
                                        <p:cTn dur="1000" fill="hold" id="93"/>
                                        <p:tgtEl>
                                          <p:spTgt spid="57"/>
                                        </p:tgtEl>
                                        <p:attrNameLst>
                                          <p:attrName>ppt_y</p:attrName>
                                        </p:attrNameLst>
                                      </p:cBhvr>
                                      <p:tavLst>
                                        <p:tav tm="0">
                                          <p:val>
                                            <p:strVal val="#ppt_y+.1"/>
                                          </p:val>
                                        </p:tav>
                                        <p:tav tm="100000">
                                          <p:val>
                                            <p:strVal val="#ppt_y"/>
                                          </p:val>
                                        </p:tav>
                                      </p:tavLst>
                                    </p:anim>
                                  </p:childTnLst>
                                </p:cTn>
                              </p:par>
                              <p:par>
                                <p:cTn fill="hold" grpId="0" id="94" nodeType="withEffect" presetClass="entr" presetID="42" presetSubtype="0">
                                  <p:stCondLst>
                                    <p:cond delay="0"/>
                                  </p:stCondLst>
                                  <p:childTnLst>
                                    <p:set>
                                      <p:cBhvr>
                                        <p:cTn dur="1" fill="hold" id="95">
                                          <p:stCondLst>
                                            <p:cond delay="0"/>
                                          </p:stCondLst>
                                        </p:cTn>
                                        <p:tgtEl>
                                          <p:spTgt spid="58"/>
                                        </p:tgtEl>
                                        <p:attrNameLst>
                                          <p:attrName>style.visibility</p:attrName>
                                        </p:attrNameLst>
                                      </p:cBhvr>
                                      <p:to>
                                        <p:strVal val="visible"/>
                                      </p:to>
                                    </p:set>
                                    <p:animEffect filter="fade" transition="in">
                                      <p:cBhvr>
                                        <p:cTn dur="1000" id="96"/>
                                        <p:tgtEl>
                                          <p:spTgt spid="58"/>
                                        </p:tgtEl>
                                      </p:cBhvr>
                                    </p:animEffect>
                                    <p:anim calcmode="lin" valueType="num">
                                      <p:cBhvr>
                                        <p:cTn dur="1000" fill="hold" id="97"/>
                                        <p:tgtEl>
                                          <p:spTgt spid="58"/>
                                        </p:tgtEl>
                                        <p:attrNameLst>
                                          <p:attrName>ppt_x</p:attrName>
                                        </p:attrNameLst>
                                      </p:cBhvr>
                                      <p:tavLst>
                                        <p:tav tm="0">
                                          <p:val>
                                            <p:strVal val="#ppt_x"/>
                                          </p:val>
                                        </p:tav>
                                        <p:tav tm="100000">
                                          <p:val>
                                            <p:strVal val="#ppt_x"/>
                                          </p:val>
                                        </p:tav>
                                      </p:tavLst>
                                    </p:anim>
                                    <p:anim calcmode="lin" valueType="num">
                                      <p:cBhvr>
                                        <p:cTn dur="1000" fill="hold" id="98"/>
                                        <p:tgtEl>
                                          <p:spTgt spid="58"/>
                                        </p:tgtEl>
                                        <p:attrNameLst>
                                          <p:attrName>ppt_y</p:attrName>
                                        </p:attrNameLst>
                                      </p:cBhvr>
                                      <p:tavLst>
                                        <p:tav tm="0">
                                          <p:val>
                                            <p:strVal val="#ppt_y+.1"/>
                                          </p:val>
                                        </p:tav>
                                        <p:tav tm="100000">
                                          <p:val>
                                            <p:strVal val="#ppt_y"/>
                                          </p:val>
                                        </p:tav>
                                      </p:tavLst>
                                    </p:anim>
                                  </p:childTnLst>
                                </p:cTn>
                              </p:par>
                              <p:par>
                                <p:cTn fill="hold" id="99" nodeType="withEffect" presetClass="entr" presetID="42" presetSubtype="0">
                                  <p:stCondLst>
                                    <p:cond delay="0"/>
                                  </p:stCondLst>
                                  <p:childTnLst>
                                    <p:set>
                                      <p:cBhvr>
                                        <p:cTn dur="1" fill="hold" id="100">
                                          <p:stCondLst>
                                            <p:cond delay="0"/>
                                          </p:stCondLst>
                                        </p:cTn>
                                        <p:tgtEl>
                                          <p:spTgt spid="79"/>
                                        </p:tgtEl>
                                        <p:attrNameLst>
                                          <p:attrName>style.visibility</p:attrName>
                                        </p:attrNameLst>
                                      </p:cBhvr>
                                      <p:to>
                                        <p:strVal val="visible"/>
                                      </p:to>
                                    </p:set>
                                    <p:animEffect filter="fade" transition="in">
                                      <p:cBhvr>
                                        <p:cTn dur="1000" id="101"/>
                                        <p:tgtEl>
                                          <p:spTgt spid="79"/>
                                        </p:tgtEl>
                                      </p:cBhvr>
                                    </p:animEffect>
                                    <p:anim calcmode="lin" valueType="num">
                                      <p:cBhvr>
                                        <p:cTn dur="1000" fill="hold" id="102"/>
                                        <p:tgtEl>
                                          <p:spTgt spid="79"/>
                                        </p:tgtEl>
                                        <p:attrNameLst>
                                          <p:attrName>ppt_x</p:attrName>
                                        </p:attrNameLst>
                                      </p:cBhvr>
                                      <p:tavLst>
                                        <p:tav tm="0">
                                          <p:val>
                                            <p:strVal val="#ppt_x"/>
                                          </p:val>
                                        </p:tav>
                                        <p:tav tm="100000">
                                          <p:val>
                                            <p:strVal val="#ppt_x"/>
                                          </p:val>
                                        </p:tav>
                                      </p:tavLst>
                                    </p:anim>
                                    <p:anim calcmode="lin" valueType="num">
                                      <p:cBhvr>
                                        <p:cTn dur="1000" fill="hold" id="103"/>
                                        <p:tgtEl>
                                          <p:spTgt spid="79"/>
                                        </p:tgtEl>
                                        <p:attrNameLst>
                                          <p:attrName>ppt_y</p:attrName>
                                        </p:attrNameLst>
                                      </p:cBhvr>
                                      <p:tavLst>
                                        <p:tav tm="0">
                                          <p:val>
                                            <p:strVal val="#ppt_y+.1"/>
                                          </p:val>
                                        </p:tav>
                                        <p:tav tm="100000">
                                          <p:val>
                                            <p:strVal val="#ppt_y"/>
                                          </p:val>
                                        </p:tav>
                                      </p:tavLst>
                                    </p:anim>
                                  </p:childTnLst>
                                </p:cTn>
                              </p:par>
                              <p:par>
                                <p:cTn fill="hold" id="104" nodeType="withEffect" presetClass="entr" presetID="42" presetSubtype="0">
                                  <p:stCondLst>
                                    <p:cond delay="0"/>
                                  </p:stCondLst>
                                  <p:childTnLst>
                                    <p:set>
                                      <p:cBhvr>
                                        <p:cTn dur="1" fill="hold" id="105">
                                          <p:stCondLst>
                                            <p:cond delay="0"/>
                                          </p:stCondLst>
                                        </p:cTn>
                                        <p:tgtEl>
                                          <p:spTgt spid="1026"/>
                                        </p:tgtEl>
                                        <p:attrNameLst>
                                          <p:attrName>style.visibility</p:attrName>
                                        </p:attrNameLst>
                                      </p:cBhvr>
                                      <p:to>
                                        <p:strVal val="visible"/>
                                      </p:to>
                                    </p:set>
                                    <p:animEffect filter="fade" transition="in">
                                      <p:cBhvr>
                                        <p:cTn dur="1000" id="106"/>
                                        <p:tgtEl>
                                          <p:spTgt spid="1026"/>
                                        </p:tgtEl>
                                      </p:cBhvr>
                                    </p:animEffect>
                                    <p:anim calcmode="lin" valueType="num">
                                      <p:cBhvr>
                                        <p:cTn dur="1000" fill="hold" id="107"/>
                                        <p:tgtEl>
                                          <p:spTgt spid="1026"/>
                                        </p:tgtEl>
                                        <p:attrNameLst>
                                          <p:attrName>ppt_x</p:attrName>
                                        </p:attrNameLst>
                                      </p:cBhvr>
                                      <p:tavLst>
                                        <p:tav tm="0">
                                          <p:val>
                                            <p:strVal val="#ppt_x"/>
                                          </p:val>
                                        </p:tav>
                                        <p:tav tm="100000">
                                          <p:val>
                                            <p:strVal val="#ppt_x"/>
                                          </p:val>
                                        </p:tav>
                                      </p:tavLst>
                                    </p:anim>
                                    <p:anim calcmode="lin" valueType="num">
                                      <p:cBhvr>
                                        <p:cTn dur="1000" fill="hold" id="108"/>
                                        <p:tgtEl>
                                          <p:spTgt spid="1026"/>
                                        </p:tgtEl>
                                        <p:attrNameLst>
                                          <p:attrName>ppt_y</p:attrName>
                                        </p:attrNameLst>
                                      </p:cBhvr>
                                      <p:tavLst>
                                        <p:tav tm="0">
                                          <p:val>
                                            <p:strVal val="#ppt_y+.1"/>
                                          </p:val>
                                        </p:tav>
                                        <p:tav tm="100000">
                                          <p:val>
                                            <p:strVal val="#ppt_y"/>
                                          </p:val>
                                        </p:tav>
                                      </p:tavLst>
                                    </p:anim>
                                  </p:childTnLst>
                                </p:cTn>
                              </p:par>
                              <p:par>
                                <p:cTn fill="hold" id="109" nodeType="withEffect" presetClass="entr" presetID="42" presetSubtype="0">
                                  <p:stCondLst>
                                    <p:cond delay="0"/>
                                  </p:stCondLst>
                                  <p:childTnLst>
                                    <p:set>
                                      <p:cBhvr>
                                        <p:cTn dur="1" fill="hold" id="110">
                                          <p:stCondLst>
                                            <p:cond delay="0"/>
                                          </p:stCondLst>
                                        </p:cTn>
                                        <p:tgtEl>
                                          <p:spTgt spid="2080"/>
                                        </p:tgtEl>
                                        <p:attrNameLst>
                                          <p:attrName>style.visibility</p:attrName>
                                        </p:attrNameLst>
                                      </p:cBhvr>
                                      <p:to>
                                        <p:strVal val="visible"/>
                                      </p:to>
                                    </p:set>
                                    <p:animEffect filter="fade" transition="in">
                                      <p:cBhvr>
                                        <p:cTn dur="1000" id="111"/>
                                        <p:tgtEl>
                                          <p:spTgt spid="2080"/>
                                        </p:tgtEl>
                                      </p:cBhvr>
                                    </p:animEffect>
                                    <p:anim calcmode="lin" valueType="num">
                                      <p:cBhvr>
                                        <p:cTn dur="1000" fill="hold" id="112"/>
                                        <p:tgtEl>
                                          <p:spTgt spid="2080"/>
                                        </p:tgtEl>
                                        <p:attrNameLst>
                                          <p:attrName>ppt_x</p:attrName>
                                        </p:attrNameLst>
                                      </p:cBhvr>
                                      <p:tavLst>
                                        <p:tav tm="0">
                                          <p:val>
                                            <p:strVal val="#ppt_x"/>
                                          </p:val>
                                        </p:tav>
                                        <p:tav tm="100000">
                                          <p:val>
                                            <p:strVal val="#ppt_x"/>
                                          </p:val>
                                        </p:tav>
                                      </p:tavLst>
                                    </p:anim>
                                    <p:anim calcmode="lin" valueType="num">
                                      <p:cBhvr>
                                        <p:cTn dur="1000" fill="hold" id="113"/>
                                        <p:tgtEl>
                                          <p:spTgt spid="2080"/>
                                        </p:tgtEl>
                                        <p:attrNameLst>
                                          <p:attrName>ppt_y</p:attrName>
                                        </p:attrNameLst>
                                      </p:cBhvr>
                                      <p:tavLst>
                                        <p:tav tm="0">
                                          <p:val>
                                            <p:strVal val="#ppt_y+.1"/>
                                          </p:val>
                                        </p:tav>
                                        <p:tav tm="100000">
                                          <p:val>
                                            <p:strVal val="#ppt_y"/>
                                          </p:val>
                                        </p:tav>
                                      </p:tavLst>
                                    </p:anim>
                                  </p:childTnLst>
                                </p:cTn>
                              </p:par>
                              <p:par>
                                <p:cTn fill="hold" grpId="0" id="114" nodeType="withEffect" presetClass="entr" presetID="42" presetSubtype="0">
                                  <p:stCondLst>
                                    <p:cond delay="0"/>
                                  </p:stCondLst>
                                  <p:childTnLst>
                                    <p:set>
                                      <p:cBhvr>
                                        <p:cTn dur="1" fill="hold" id="115">
                                          <p:stCondLst>
                                            <p:cond delay="0"/>
                                          </p:stCondLst>
                                        </p:cTn>
                                        <p:tgtEl>
                                          <p:spTgt spid="2057"/>
                                        </p:tgtEl>
                                        <p:attrNameLst>
                                          <p:attrName>style.visibility</p:attrName>
                                        </p:attrNameLst>
                                      </p:cBhvr>
                                      <p:to>
                                        <p:strVal val="visible"/>
                                      </p:to>
                                    </p:set>
                                    <p:animEffect filter="fade" transition="in">
                                      <p:cBhvr>
                                        <p:cTn dur="1000" id="116"/>
                                        <p:tgtEl>
                                          <p:spTgt spid="2057"/>
                                        </p:tgtEl>
                                      </p:cBhvr>
                                    </p:animEffect>
                                    <p:anim calcmode="lin" valueType="num">
                                      <p:cBhvr>
                                        <p:cTn dur="1000" fill="hold" id="117"/>
                                        <p:tgtEl>
                                          <p:spTgt spid="2057"/>
                                        </p:tgtEl>
                                        <p:attrNameLst>
                                          <p:attrName>ppt_x</p:attrName>
                                        </p:attrNameLst>
                                      </p:cBhvr>
                                      <p:tavLst>
                                        <p:tav tm="0">
                                          <p:val>
                                            <p:strVal val="#ppt_x"/>
                                          </p:val>
                                        </p:tav>
                                        <p:tav tm="100000">
                                          <p:val>
                                            <p:strVal val="#ppt_x"/>
                                          </p:val>
                                        </p:tav>
                                      </p:tavLst>
                                    </p:anim>
                                    <p:anim calcmode="lin" valueType="num">
                                      <p:cBhvr>
                                        <p:cTn dur="1000" fill="hold" id="118"/>
                                        <p:tgtEl>
                                          <p:spTgt spid="2057"/>
                                        </p:tgtEl>
                                        <p:attrNameLst>
                                          <p:attrName>ppt_y</p:attrName>
                                        </p:attrNameLst>
                                      </p:cBhvr>
                                      <p:tavLst>
                                        <p:tav tm="0">
                                          <p:val>
                                            <p:strVal val="#ppt_y+.1"/>
                                          </p:val>
                                        </p:tav>
                                        <p:tav tm="100000">
                                          <p:val>
                                            <p:strVal val="#ppt_y"/>
                                          </p:val>
                                        </p:tav>
                                      </p:tavLst>
                                    </p:anim>
                                  </p:childTnLst>
                                </p:cTn>
                              </p:par>
                              <p:par>
                                <p:cTn fill="hold" id="119" nodeType="withEffect" presetClass="entr" presetID="42" presetSubtype="0">
                                  <p:stCondLst>
                                    <p:cond delay="0"/>
                                  </p:stCondLst>
                                  <p:childTnLst>
                                    <p:set>
                                      <p:cBhvr>
                                        <p:cTn dur="1" fill="hold" id="120">
                                          <p:stCondLst>
                                            <p:cond delay="0"/>
                                          </p:stCondLst>
                                        </p:cTn>
                                        <p:tgtEl>
                                          <p:spTgt spid="73"/>
                                        </p:tgtEl>
                                        <p:attrNameLst>
                                          <p:attrName>style.visibility</p:attrName>
                                        </p:attrNameLst>
                                      </p:cBhvr>
                                      <p:to>
                                        <p:strVal val="visible"/>
                                      </p:to>
                                    </p:set>
                                    <p:animEffect filter="fade" transition="in">
                                      <p:cBhvr>
                                        <p:cTn dur="1000" id="121"/>
                                        <p:tgtEl>
                                          <p:spTgt spid="73"/>
                                        </p:tgtEl>
                                      </p:cBhvr>
                                    </p:animEffect>
                                    <p:anim calcmode="lin" valueType="num">
                                      <p:cBhvr>
                                        <p:cTn dur="1000" fill="hold" id="122"/>
                                        <p:tgtEl>
                                          <p:spTgt spid="73"/>
                                        </p:tgtEl>
                                        <p:attrNameLst>
                                          <p:attrName>ppt_x</p:attrName>
                                        </p:attrNameLst>
                                      </p:cBhvr>
                                      <p:tavLst>
                                        <p:tav tm="0">
                                          <p:val>
                                            <p:strVal val="#ppt_x"/>
                                          </p:val>
                                        </p:tav>
                                        <p:tav tm="100000">
                                          <p:val>
                                            <p:strVal val="#ppt_x"/>
                                          </p:val>
                                        </p:tav>
                                      </p:tavLst>
                                    </p:anim>
                                    <p:anim calcmode="lin" valueType="num">
                                      <p:cBhvr>
                                        <p:cTn dur="1000" fill="hold" id="123"/>
                                        <p:tgtEl>
                                          <p:spTgt spid="73"/>
                                        </p:tgtEl>
                                        <p:attrNameLst>
                                          <p:attrName>ppt_y</p:attrName>
                                        </p:attrNameLst>
                                      </p:cBhvr>
                                      <p:tavLst>
                                        <p:tav tm="0">
                                          <p:val>
                                            <p:strVal val="#ppt_y+.1"/>
                                          </p:val>
                                        </p:tav>
                                        <p:tav tm="100000">
                                          <p:val>
                                            <p:strVal val="#ppt_y"/>
                                          </p:val>
                                        </p:tav>
                                      </p:tavLst>
                                    </p:anim>
                                  </p:childTnLst>
                                </p:cTn>
                              </p:par>
                              <p:par>
                                <p:cTn fill="hold" grpId="0" id="124" nodeType="withEffect" presetClass="entr" presetID="42" presetSubtype="0">
                                  <p:stCondLst>
                                    <p:cond delay="0"/>
                                  </p:stCondLst>
                                  <p:childTnLst>
                                    <p:set>
                                      <p:cBhvr>
                                        <p:cTn dur="1" fill="hold" id="125">
                                          <p:stCondLst>
                                            <p:cond delay="0"/>
                                          </p:stCondLst>
                                        </p:cTn>
                                        <p:tgtEl>
                                          <p:spTgt spid="2067"/>
                                        </p:tgtEl>
                                        <p:attrNameLst>
                                          <p:attrName>style.visibility</p:attrName>
                                        </p:attrNameLst>
                                      </p:cBhvr>
                                      <p:to>
                                        <p:strVal val="visible"/>
                                      </p:to>
                                    </p:set>
                                    <p:animEffect filter="fade" transition="in">
                                      <p:cBhvr>
                                        <p:cTn dur="1000" id="126"/>
                                        <p:tgtEl>
                                          <p:spTgt spid="2067"/>
                                        </p:tgtEl>
                                      </p:cBhvr>
                                    </p:animEffect>
                                    <p:anim calcmode="lin" valueType="num">
                                      <p:cBhvr>
                                        <p:cTn dur="1000" fill="hold" id="127"/>
                                        <p:tgtEl>
                                          <p:spTgt spid="2067"/>
                                        </p:tgtEl>
                                        <p:attrNameLst>
                                          <p:attrName>ppt_x</p:attrName>
                                        </p:attrNameLst>
                                      </p:cBhvr>
                                      <p:tavLst>
                                        <p:tav tm="0">
                                          <p:val>
                                            <p:strVal val="#ppt_x"/>
                                          </p:val>
                                        </p:tav>
                                        <p:tav tm="100000">
                                          <p:val>
                                            <p:strVal val="#ppt_x"/>
                                          </p:val>
                                        </p:tav>
                                      </p:tavLst>
                                    </p:anim>
                                    <p:anim calcmode="lin" valueType="num">
                                      <p:cBhvr>
                                        <p:cTn dur="1000" fill="hold" id="128"/>
                                        <p:tgtEl>
                                          <p:spTgt spid="2067"/>
                                        </p:tgtEl>
                                        <p:attrNameLst>
                                          <p:attrName>ppt_y</p:attrName>
                                        </p:attrNameLst>
                                      </p:cBhvr>
                                      <p:tavLst>
                                        <p:tav tm="0">
                                          <p:val>
                                            <p:strVal val="#ppt_y+.1"/>
                                          </p:val>
                                        </p:tav>
                                        <p:tav tm="100000">
                                          <p:val>
                                            <p:strVal val="#ppt_y"/>
                                          </p:val>
                                        </p:tav>
                                      </p:tavLst>
                                    </p:anim>
                                  </p:childTnLst>
                                </p:cTn>
                              </p:par>
                              <p:par>
                                <p:cTn fill="hold" id="129" nodeType="withEffect" presetClass="entr" presetID="42" presetSubtype="0">
                                  <p:stCondLst>
                                    <p:cond delay="0"/>
                                  </p:stCondLst>
                                  <p:childTnLst>
                                    <p:set>
                                      <p:cBhvr>
                                        <p:cTn dur="1" fill="hold" id="130">
                                          <p:stCondLst>
                                            <p:cond delay="0"/>
                                          </p:stCondLst>
                                        </p:cTn>
                                        <p:tgtEl>
                                          <p:spTgt spid="77"/>
                                        </p:tgtEl>
                                        <p:attrNameLst>
                                          <p:attrName>style.visibility</p:attrName>
                                        </p:attrNameLst>
                                      </p:cBhvr>
                                      <p:to>
                                        <p:strVal val="visible"/>
                                      </p:to>
                                    </p:set>
                                    <p:animEffect filter="fade" transition="in">
                                      <p:cBhvr>
                                        <p:cTn dur="1000" id="131"/>
                                        <p:tgtEl>
                                          <p:spTgt spid="77"/>
                                        </p:tgtEl>
                                      </p:cBhvr>
                                    </p:animEffect>
                                    <p:anim calcmode="lin" valueType="num">
                                      <p:cBhvr>
                                        <p:cTn dur="1000" fill="hold" id="132"/>
                                        <p:tgtEl>
                                          <p:spTgt spid="77"/>
                                        </p:tgtEl>
                                        <p:attrNameLst>
                                          <p:attrName>ppt_x</p:attrName>
                                        </p:attrNameLst>
                                      </p:cBhvr>
                                      <p:tavLst>
                                        <p:tav tm="0">
                                          <p:val>
                                            <p:strVal val="#ppt_x"/>
                                          </p:val>
                                        </p:tav>
                                        <p:tav tm="100000">
                                          <p:val>
                                            <p:strVal val="#ppt_x"/>
                                          </p:val>
                                        </p:tav>
                                      </p:tavLst>
                                    </p:anim>
                                    <p:anim calcmode="lin" valueType="num">
                                      <p:cBhvr>
                                        <p:cTn dur="1000" fill="hold" id="133"/>
                                        <p:tgtEl>
                                          <p:spTgt spid="77"/>
                                        </p:tgtEl>
                                        <p:attrNameLst>
                                          <p:attrName>ppt_y</p:attrName>
                                        </p:attrNameLst>
                                      </p:cBhvr>
                                      <p:tavLst>
                                        <p:tav tm="0">
                                          <p:val>
                                            <p:strVal val="#ppt_y+.1"/>
                                          </p:val>
                                        </p:tav>
                                        <p:tav tm="100000">
                                          <p:val>
                                            <p:strVal val="#ppt_y"/>
                                          </p:val>
                                        </p:tav>
                                      </p:tavLst>
                                    </p:anim>
                                  </p:childTnLst>
                                </p:cTn>
                              </p:par>
                              <p:par>
                                <p:cTn fill="hold" grpId="0" id="134" nodeType="withEffect" presetClass="entr" presetID="42" presetSubtype="0">
                                  <p:stCondLst>
                                    <p:cond delay="0"/>
                                  </p:stCondLst>
                                  <p:childTnLst>
                                    <p:set>
                                      <p:cBhvr>
                                        <p:cTn dur="1" fill="hold" id="135">
                                          <p:stCondLst>
                                            <p:cond delay="0"/>
                                          </p:stCondLst>
                                        </p:cTn>
                                        <p:tgtEl>
                                          <p:spTgt spid="2071"/>
                                        </p:tgtEl>
                                        <p:attrNameLst>
                                          <p:attrName>style.visibility</p:attrName>
                                        </p:attrNameLst>
                                      </p:cBhvr>
                                      <p:to>
                                        <p:strVal val="visible"/>
                                      </p:to>
                                    </p:set>
                                    <p:animEffect filter="fade" transition="in">
                                      <p:cBhvr>
                                        <p:cTn dur="1000" id="136"/>
                                        <p:tgtEl>
                                          <p:spTgt spid="2071"/>
                                        </p:tgtEl>
                                      </p:cBhvr>
                                    </p:animEffect>
                                    <p:anim calcmode="lin" valueType="num">
                                      <p:cBhvr>
                                        <p:cTn dur="1000" fill="hold" id="137"/>
                                        <p:tgtEl>
                                          <p:spTgt spid="2071"/>
                                        </p:tgtEl>
                                        <p:attrNameLst>
                                          <p:attrName>ppt_x</p:attrName>
                                        </p:attrNameLst>
                                      </p:cBhvr>
                                      <p:tavLst>
                                        <p:tav tm="0">
                                          <p:val>
                                            <p:strVal val="#ppt_x"/>
                                          </p:val>
                                        </p:tav>
                                        <p:tav tm="100000">
                                          <p:val>
                                            <p:strVal val="#ppt_x"/>
                                          </p:val>
                                        </p:tav>
                                      </p:tavLst>
                                    </p:anim>
                                    <p:anim calcmode="lin" valueType="num">
                                      <p:cBhvr>
                                        <p:cTn dur="1000" fill="hold" id="138"/>
                                        <p:tgtEl>
                                          <p:spTgt spid="2071"/>
                                        </p:tgtEl>
                                        <p:attrNameLst>
                                          <p:attrName>ppt_y</p:attrName>
                                        </p:attrNameLst>
                                      </p:cBhvr>
                                      <p:tavLst>
                                        <p:tav tm="0">
                                          <p:val>
                                            <p:strVal val="#ppt_y+.1"/>
                                          </p:val>
                                        </p:tav>
                                        <p:tav tm="100000">
                                          <p:val>
                                            <p:strVal val="#ppt_y"/>
                                          </p:val>
                                        </p:tav>
                                      </p:tavLst>
                                    </p:anim>
                                  </p:childTnLst>
                                </p:cTn>
                              </p:par>
                              <p:par>
                                <p:cTn fill="hold" grpId="0" id="139" nodeType="withEffect" presetClass="entr" presetID="42" presetSubtype="0">
                                  <p:stCondLst>
                                    <p:cond delay="0"/>
                                  </p:stCondLst>
                                  <p:childTnLst>
                                    <p:set>
                                      <p:cBhvr>
                                        <p:cTn dur="1" fill="hold" id="140">
                                          <p:stCondLst>
                                            <p:cond delay="0"/>
                                          </p:stCondLst>
                                        </p:cTn>
                                        <p:tgtEl>
                                          <p:spTgt spid="2072"/>
                                        </p:tgtEl>
                                        <p:attrNameLst>
                                          <p:attrName>style.visibility</p:attrName>
                                        </p:attrNameLst>
                                      </p:cBhvr>
                                      <p:to>
                                        <p:strVal val="visible"/>
                                      </p:to>
                                    </p:set>
                                    <p:animEffect filter="fade" transition="in">
                                      <p:cBhvr>
                                        <p:cTn dur="1000" id="141"/>
                                        <p:tgtEl>
                                          <p:spTgt spid="2072"/>
                                        </p:tgtEl>
                                      </p:cBhvr>
                                    </p:animEffect>
                                    <p:anim calcmode="lin" valueType="num">
                                      <p:cBhvr>
                                        <p:cTn dur="1000" fill="hold" id="142"/>
                                        <p:tgtEl>
                                          <p:spTgt spid="2072"/>
                                        </p:tgtEl>
                                        <p:attrNameLst>
                                          <p:attrName>ppt_x</p:attrName>
                                        </p:attrNameLst>
                                      </p:cBhvr>
                                      <p:tavLst>
                                        <p:tav tm="0">
                                          <p:val>
                                            <p:strVal val="#ppt_x"/>
                                          </p:val>
                                        </p:tav>
                                        <p:tav tm="100000">
                                          <p:val>
                                            <p:strVal val="#ppt_x"/>
                                          </p:val>
                                        </p:tav>
                                      </p:tavLst>
                                    </p:anim>
                                    <p:anim calcmode="lin" valueType="num">
                                      <p:cBhvr>
                                        <p:cTn dur="1000" fill="hold" id="143"/>
                                        <p:tgtEl>
                                          <p:spTgt spid="2072"/>
                                        </p:tgtEl>
                                        <p:attrNameLst>
                                          <p:attrName>ppt_y</p:attrName>
                                        </p:attrNameLst>
                                      </p:cBhvr>
                                      <p:tavLst>
                                        <p:tav tm="0">
                                          <p:val>
                                            <p:strVal val="#ppt_y+.1"/>
                                          </p:val>
                                        </p:tav>
                                        <p:tav tm="100000">
                                          <p:val>
                                            <p:strVal val="#ppt_y"/>
                                          </p:val>
                                        </p:tav>
                                      </p:tavLst>
                                    </p:anim>
                                  </p:childTnLst>
                                </p:cTn>
                              </p:par>
                              <p:par>
                                <p:cTn fill="hold" grpId="0" id="144" nodeType="withEffect" presetClass="entr" presetID="42" presetSubtype="0">
                                  <p:stCondLst>
                                    <p:cond delay="0"/>
                                  </p:stCondLst>
                                  <p:childTnLst>
                                    <p:set>
                                      <p:cBhvr>
                                        <p:cTn dur="1" fill="hold" id="145">
                                          <p:stCondLst>
                                            <p:cond delay="0"/>
                                          </p:stCondLst>
                                        </p:cTn>
                                        <p:tgtEl>
                                          <p:spTgt spid="2073"/>
                                        </p:tgtEl>
                                        <p:attrNameLst>
                                          <p:attrName>style.visibility</p:attrName>
                                        </p:attrNameLst>
                                      </p:cBhvr>
                                      <p:to>
                                        <p:strVal val="visible"/>
                                      </p:to>
                                    </p:set>
                                    <p:animEffect filter="fade" transition="in">
                                      <p:cBhvr>
                                        <p:cTn dur="1000" id="146"/>
                                        <p:tgtEl>
                                          <p:spTgt spid="2073"/>
                                        </p:tgtEl>
                                      </p:cBhvr>
                                    </p:animEffect>
                                    <p:anim calcmode="lin" valueType="num">
                                      <p:cBhvr>
                                        <p:cTn dur="1000" fill="hold" id="147"/>
                                        <p:tgtEl>
                                          <p:spTgt spid="2073"/>
                                        </p:tgtEl>
                                        <p:attrNameLst>
                                          <p:attrName>ppt_x</p:attrName>
                                        </p:attrNameLst>
                                      </p:cBhvr>
                                      <p:tavLst>
                                        <p:tav tm="0">
                                          <p:val>
                                            <p:strVal val="#ppt_x"/>
                                          </p:val>
                                        </p:tav>
                                        <p:tav tm="100000">
                                          <p:val>
                                            <p:strVal val="#ppt_x"/>
                                          </p:val>
                                        </p:tav>
                                      </p:tavLst>
                                    </p:anim>
                                    <p:anim calcmode="lin" valueType="num">
                                      <p:cBhvr>
                                        <p:cTn dur="1000" fill="hold" id="148"/>
                                        <p:tgtEl>
                                          <p:spTgt spid="2073"/>
                                        </p:tgtEl>
                                        <p:attrNameLst>
                                          <p:attrName>ppt_y</p:attrName>
                                        </p:attrNameLst>
                                      </p:cBhvr>
                                      <p:tavLst>
                                        <p:tav tm="0">
                                          <p:val>
                                            <p:strVal val="#ppt_y+.1"/>
                                          </p:val>
                                        </p:tav>
                                        <p:tav tm="100000">
                                          <p:val>
                                            <p:strVal val="#ppt_y"/>
                                          </p:val>
                                        </p:tav>
                                      </p:tavLst>
                                    </p:anim>
                                  </p:childTnLst>
                                </p:cTn>
                              </p:par>
                              <p:par>
                                <p:cTn fill="hold" id="149" nodeType="withEffect" presetClass="entr" presetID="42" presetSubtype="0">
                                  <p:stCondLst>
                                    <p:cond delay="0"/>
                                  </p:stCondLst>
                                  <p:childTnLst>
                                    <p:set>
                                      <p:cBhvr>
                                        <p:cTn dur="1" fill="hold" id="150">
                                          <p:stCondLst>
                                            <p:cond delay="0"/>
                                          </p:stCondLst>
                                        </p:cTn>
                                        <p:tgtEl>
                                          <p:spTgt spid="2081"/>
                                        </p:tgtEl>
                                        <p:attrNameLst>
                                          <p:attrName>style.visibility</p:attrName>
                                        </p:attrNameLst>
                                      </p:cBhvr>
                                      <p:to>
                                        <p:strVal val="visible"/>
                                      </p:to>
                                    </p:set>
                                    <p:animEffect filter="fade" transition="in">
                                      <p:cBhvr>
                                        <p:cTn dur="1000" id="151"/>
                                        <p:tgtEl>
                                          <p:spTgt spid="2081"/>
                                        </p:tgtEl>
                                      </p:cBhvr>
                                    </p:animEffect>
                                    <p:anim calcmode="lin" valueType="num">
                                      <p:cBhvr>
                                        <p:cTn dur="1000" fill="hold" id="152"/>
                                        <p:tgtEl>
                                          <p:spTgt spid="2081"/>
                                        </p:tgtEl>
                                        <p:attrNameLst>
                                          <p:attrName>ppt_x</p:attrName>
                                        </p:attrNameLst>
                                      </p:cBhvr>
                                      <p:tavLst>
                                        <p:tav tm="0">
                                          <p:val>
                                            <p:strVal val="#ppt_x"/>
                                          </p:val>
                                        </p:tav>
                                        <p:tav tm="100000">
                                          <p:val>
                                            <p:strVal val="#ppt_x"/>
                                          </p:val>
                                        </p:tav>
                                      </p:tavLst>
                                    </p:anim>
                                    <p:anim calcmode="lin" valueType="num">
                                      <p:cBhvr>
                                        <p:cTn dur="1000" fill="hold" id="153"/>
                                        <p:tgtEl>
                                          <p:spTgt spid="2081"/>
                                        </p:tgtEl>
                                        <p:attrNameLst>
                                          <p:attrName>ppt_y</p:attrName>
                                        </p:attrNameLst>
                                      </p:cBhvr>
                                      <p:tavLst>
                                        <p:tav tm="0">
                                          <p:val>
                                            <p:strVal val="#ppt_y+.1"/>
                                          </p:val>
                                        </p:tav>
                                        <p:tav tm="100000">
                                          <p:val>
                                            <p:strVal val="#ppt_y"/>
                                          </p:val>
                                        </p:tav>
                                      </p:tavLst>
                                    </p:anim>
                                  </p:childTnLst>
                                </p:cTn>
                              </p:par>
                              <p:par>
                                <p:cTn fill="hold" id="154" nodeType="withEffect" presetClass="entr" presetID="42" presetSubtype="0">
                                  <p:stCondLst>
                                    <p:cond delay="0"/>
                                  </p:stCondLst>
                                  <p:childTnLst>
                                    <p:set>
                                      <p:cBhvr>
                                        <p:cTn dur="1" fill="hold" id="155">
                                          <p:stCondLst>
                                            <p:cond delay="0"/>
                                          </p:stCondLst>
                                        </p:cTn>
                                        <p:tgtEl>
                                          <p:spTgt spid="75"/>
                                        </p:tgtEl>
                                        <p:attrNameLst>
                                          <p:attrName>style.visibility</p:attrName>
                                        </p:attrNameLst>
                                      </p:cBhvr>
                                      <p:to>
                                        <p:strVal val="visible"/>
                                      </p:to>
                                    </p:set>
                                    <p:animEffect filter="fade" transition="in">
                                      <p:cBhvr>
                                        <p:cTn dur="1000" id="156"/>
                                        <p:tgtEl>
                                          <p:spTgt spid="75"/>
                                        </p:tgtEl>
                                      </p:cBhvr>
                                    </p:animEffect>
                                    <p:anim calcmode="lin" valueType="num">
                                      <p:cBhvr>
                                        <p:cTn dur="1000" fill="hold" id="157"/>
                                        <p:tgtEl>
                                          <p:spTgt spid="75"/>
                                        </p:tgtEl>
                                        <p:attrNameLst>
                                          <p:attrName>ppt_x</p:attrName>
                                        </p:attrNameLst>
                                      </p:cBhvr>
                                      <p:tavLst>
                                        <p:tav tm="0">
                                          <p:val>
                                            <p:strVal val="#ppt_x"/>
                                          </p:val>
                                        </p:tav>
                                        <p:tav tm="100000">
                                          <p:val>
                                            <p:strVal val="#ppt_x"/>
                                          </p:val>
                                        </p:tav>
                                      </p:tavLst>
                                    </p:anim>
                                    <p:anim calcmode="lin" valueType="num">
                                      <p:cBhvr>
                                        <p:cTn dur="1000" fill="hold" id="158"/>
                                        <p:tgtEl>
                                          <p:spTgt spid="75"/>
                                        </p:tgtEl>
                                        <p:attrNameLst>
                                          <p:attrName>ppt_y</p:attrName>
                                        </p:attrNameLst>
                                      </p:cBhvr>
                                      <p:tavLst>
                                        <p:tav tm="0">
                                          <p:val>
                                            <p:strVal val="#ppt_y+.1"/>
                                          </p:val>
                                        </p:tav>
                                        <p:tav tm="100000">
                                          <p:val>
                                            <p:strVal val="#ppt_y"/>
                                          </p:val>
                                        </p:tav>
                                      </p:tavLst>
                                    </p:anim>
                                  </p:childTnLst>
                                </p:cTn>
                              </p:par>
                              <p:par>
                                <p:cTn fill="hold" grpId="0" id="159" nodeType="withEffect" presetClass="entr" presetID="42" presetSubtype="0">
                                  <p:stCondLst>
                                    <p:cond delay="0"/>
                                  </p:stCondLst>
                                  <p:childTnLst>
                                    <p:set>
                                      <p:cBhvr>
                                        <p:cTn dur="1" fill="hold" id="160">
                                          <p:stCondLst>
                                            <p:cond delay="0"/>
                                          </p:stCondLst>
                                        </p:cTn>
                                        <p:tgtEl>
                                          <p:spTgt spid="67"/>
                                        </p:tgtEl>
                                        <p:attrNameLst>
                                          <p:attrName>style.visibility</p:attrName>
                                        </p:attrNameLst>
                                      </p:cBhvr>
                                      <p:to>
                                        <p:strVal val="visible"/>
                                      </p:to>
                                    </p:set>
                                    <p:animEffect filter="fade" transition="in">
                                      <p:cBhvr>
                                        <p:cTn dur="1000" id="161"/>
                                        <p:tgtEl>
                                          <p:spTgt spid="67"/>
                                        </p:tgtEl>
                                      </p:cBhvr>
                                    </p:animEffect>
                                    <p:anim calcmode="lin" valueType="num">
                                      <p:cBhvr>
                                        <p:cTn dur="1000" fill="hold" id="162"/>
                                        <p:tgtEl>
                                          <p:spTgt spid="67"/>
                                        </p:tgtEl>
                                        <p:attrNameLst>
                                          <p:attrName>ppt_x</p:attrName>
                                        </p:attrNameLst>
                                      </p:cBhvr>
                                      <p:tavLst>
                                        <p:tav tm="0">
                                          <p:val>
                                            <p:strVal val="#ppt_x"/>
                                          </p:val>
                                        </p:tav>
                                        <p:tav tm="100000">
                                          <p:val>
                                            <p:strVal val="#ppt_x"/>
                                          </p:val>
                                        </p:tav>
                                      </p:tavLst>
                                    </p:anim>
                                    <p:anim calcmode="lin" valueType="num">
                                      <p:cBhvr>
                                        <p:cTn dur="1000" fill="hold" id="163"/>
                                        <p:tgtEl>
                                          <p:spTgt spid="67"/>
                                        </p:tgtEl>
                                        <p:attrNameLst>
                                          <p:attrName>ppt_y</p:attrName>
                                        </p:attrNameLst>
                                      </p:cBhvr>
                                      <p:tavLst>
                                        <p:tav tm="0">
                                          <p:val>
                                            <p:strVal val="#ppt_y+.1"/>
                                          </p:val>
                                        </p:tav>
                                        <p:tav tm="100000">
                                          <p:val>
                                            <p:strVal val="#ppt_y"/>
                                          </p:val>
                                        </p:tav>
                                      </p:tavLst>
                                    </p:anim>
                                  </p:childTnLst>
                                </p:cTn>
                              </p:par>
                              <p:par>
                                <p:cTn fill="hold" id="164" nodeType="withEffect" presetClass="entr" presetID="42" presetSubtype="0">
                                  <p:stCondLst>
                                    <p:cond delay="0"/>
                                  </p:stCondLst>
                                  <p:childTnLst>
                                    <p:set>
                                      <p:cBhvr>
                                        <p:cTn dur="1" fill="hold" id="165">
                                          <p:stCondLst>
                                            <p:cond delay="0"/>
                                          </p:stCondLst>
                                        </p:cTn>
                                        <p:tgtEl>
                                          <p:spTgt spid="223"/>
                                        </p:tgtEl>
                                        <p:attrNameLst>
                                          <p:attrName>style.visibility</p:attrName>
                                        </p:attrNameLst>
                                      </p:cBhvr>
                                      <p:to>
                                        <p:strVal val="visible"/>
                                      </p:to>
                                    </p:set>
                                    <p:animEffect filter="fade" transition="in">
                                      <p:cBhvr>
                                        <p:cTn dur="1000" id="166"/>
                                        <p:tgtEl>
                                          <p:spTgt spid="223"/>
                                        </p:tgtEl>
                                      </p:cBhvr>
                                    </p:animEffect>
                                    <p:anim calcmode="lin" valueType="num">
                                      <p:cBhvr>
                                        <p:cTn dur="1000" fill="hold" id="167"/>
                                        <p:tgtEl>
                                          <p:spTgt spid="223"/>
                                        </p:tgtEl>
                                        <p:attrNameLst>
                                          <p:attrName>ppt_x</p:attrName>
                                        </p:attrNameLst>
                                      </p:cBhvr>
                                      <p:tavLst>
                                        <p:tav tm="0">
                                          <p:val>
                                            <p:strVal val="#ppt_x"/>
                                          </p:val>
                                        </p:tav>
                                        <p:tav tm="100000">
                                          <p:val>
                                            <p:strVal val="#ppt_x"/>
                                          </p:val>
                                        </p:tav>
                                      </p:tavLst>
                                    </p:anim>
                                    <p:anim calcmode="lin" valueType="num">
                                      <p:cBhvr>
                                        <p:cTn dur="1000" fill="hold" id="168"/>
                                        <p:tgtEl>
                                          <p:spTgt spid="223"/>
                                        </p:tgtEl>
                                        <p:attrNameLst>
                                          <p:attrName>ppt_y</p:attrName>
                                        </p:attrNameLst>
                                      </p:cBhvr>
                                      <p:tavLst>
                                        <p:tav tm="0">
                                          <p:val>
                                            <p:strVal val="#ppt_y+.1"/>
                                          </p:val>
                                        </p:tav>
                                        <p:tav tm="100000">
                                          <p:val>
                                            <p:strVal val="#ppt_y"/>
                                          </p:val>
                                        </p:tav>
                                      </p:tavLst>
                                    </p:anim>
                                  </p:childTnLst>
                                </p:cTn>
                              </p:par>
                              <p:par>
                                <p:cTn fill="hold" id="169" nodeType="withEffect" presetClass="entr" presetID="42" presetSubtype="0">
                                  <p:stCondLst>
                                    <p:cond delay="0"/>
                                  </p:stCondLst>
                                  <p:childTnLst>
                                    <p:set>
                                      <p:cBhvr>
                                        <p:cTn dur="1" fill="hold" id="170">
                                          <p:stCondLst>
                                            <p:cond delay="0"/>
                                          </p:stCondLst>
                                        </p:cTn>
                                        <p:tgtEl>
                                          <p:spTgt spid="196"/>
                                        </p:tgtEl>
                                        <p:attrNameLst>
                                          <p:attrName>style.visibility</p:attrName>
                                        </p:attrNameLst>
                                      </p:cBhvr>
                                      <p:to>
                                        <p:strVal val="visible"/>
                                      </p:to>
                                    </p:set>
                                    <p:animEffect filter="fade" transition="in">
                                      <p:cBhvr>
                                        <p:cTn dur="1000" id="171"/>
                                        <p:tgtEl>
                                          <p:spTgt spid="196"/>
                                        </p:tgtEl>
                                      </p:cBhvr>
                                    </p:animEffect>
                                    <p:anim calcmode="lin" valueType="num">
                                      <p:cBhvr>
                                        <p:cTn dur="1000" fill="hold" id="172"/>
                                        <p:tgtEl>
                                          <p:spTgt spid="196"/>
                                        </p:tgtEl>
                                        <p:attrNameLst>
                                          <p:attrName>ppt_x</p:attrName>
                                        </p:attrNameLst>
                                      </p:cBhvr>
                                      <p:tavLst>
                                        <p:tav tm="0">
                                          <p:val>
                                            <p:strVal val="#ppt_x"/>
                                          </p:val>
                                        </p:tav>
                                        <p:tav tm="100000">
                                          <p:val>
                                            <p:strVal val="#ppt_x"/>
                                          </p:val>
                                        </p:tav>
                                      </p:tavLst>
                                    </p:anim>
                                    <p:anim calcmode="lin" valueType="num">
                                      <p:cBhvr>
                                        <p:cTn dur="1000" fill="hold" id="173"/>
                                        <p:tgtEl>
                                          <p:spTgt spid="196"/>
                                        </p:tgtEl>
                                        <p:attrNameLst>
                                          <p:attrName>ppt_y</p:attrName>
                                        </p:attrNameLst>
                                      </p:cBhvr>
                                      <p:tavLst>
                                        <p:tav tm="0">
                                          <p:val>
                                            <p:strVal val="#ppt_y+.1"/>
                                          </p:val>
                                        </p:tav>
                                        <p:tav tm="100000">
                                          <p:val>
                                            <p:strVal val="#ppt_y"/>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194"/>
      <p:bldP grpId="0" spid="195"/>
      <p:bldP grpId="0" spid="30"/>
      <p:bldP grpId="0" spid="31"/>
      <p:bldP grpId="0" spid="32"/>
      <p:bldP grpId="0" spid="37"/>
      <p:bldP grpId="0" spid="39"/>
      <p:bldP grpId="0" spid="46"/>
      <p:bldP grpId="0" spid="47"/>
      <p:bldP grpId="0" spid="55"/>
      <p:bldP grpId="0" spid="56"/>
      <p:bldP grpId="0" spid="57"/>
      <p:bldP grpId="0" spid="58"/>
      <p:bldP grpId="0" spid="2057"/>
      <p:bldP grpId="0" spid="2067"/>
      <p:bldP grpId="0" spid="2071"/>
      <p:bldP grpId="0" spid="2072"/>
      <p:bldP grpId="0" spid="2073"/>
      <p:bldP grpId="0" spid="67"/>
    </p:bldLst>
  </p:timing>
</p:sld>
</file>

<file path=ppt/slides/slide3.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bg>
      <p:bgPr>
        <a:blipFill dpi="0" rotWithShape="1">
          <a:blip r:embed="rId3">
            <a:lum/>
            <a:extLst>
              <a:ext uri="{28A0092B-C50C-407E-A947-70E740481C1C}">
                <a14:useLocalDpi/>
              </a:ext>
            </a:extLst>
          </a:blip>
          <a:stretch>
            <a:fillRect/>
          </a:stretch>
        </a:blipFill>
        <a:effectLst/>
      </p:bgPr>
    </p:bg>
    <p:spTree>
      <p:nvGrpSpPr>
        <p:cNvPr id="1" name=""/>
        <p:cNvGrpSpPr/>
        <p:nvPr/>
      </p:nvGrpSpPr>
      <p:grpSpPr>
        <a:xfrm>
          <a:off x="0" y="0"/>
          <a:ext cx="0" cy="0"/>
        </a:xfrm>
      </p:grpSpPr>
      <p:sp>
        <p:nvSpPr>
          <p:cNvPr id="3" name="TextBox 2"/>
          <p:cNvSpPr txBox="1"/>
          <p:nvPr/>
        </p:nvSpPr>
        <p:spPr>
          <a:xfrm>
            <a:off x="4984764" y="1596731"/>
            <a:ext cx="1490862" cy="457200"/>
          </a:xfrm>
          <a:prstGeom prst="rect">
            <a:avLst/>
          </a:prstGeom>
          <a:effectLst/>
        </p:spPr>
        <p:txBody>
          <a:bodyPr wrap="square">
            <a:spAutoFit/>
          </a:bodyPr>
          <a:lstStyle>
            <a:defPPr>
              <a:defRPr lang="zh-CN"/>
            </a:defPPr>
            <a:lvl1pPr algn="just" fontAlgn="auto">
              <a:spcBef>
                <a:spcPct val="0"/>
              </a:spcBef>
              <a:spcAft>
                <a:spcPct val="0"/>
              </a:spcAft>
              <a:defRPr b="0" sz="2400">
                <a:solidFill>
                  <a:schemeClr val="tx2">
                    <a:alpha val="91000"/>
                  </a:schemeClr>
                </a:solidFill>
                <a:latin charset="0" panose="020b0806030902050204" pitchFamily="34" typeface="Impact"/>
                <a:ea charset="-122" pitchFamily="34" typeface="微软雅黑"/>
                <a:cs charset="-122" panose="03000509000000000000" pitchFamily="65" typeface="方正豪体简体"/>
              </a:defRPr>
            </a:lvl1pPr>
          </a:lstStyle>
          <a:p>
            <a:r>
              <a:rPr altLang="zh-CN" lang="en-US">
                <a:solidFill>
                  <a:schemeClr val="tx1">
                    <a:lumMod val="65000"/>
                    <a:lumOff val="35000"/>
                    <a:alpha val="40000"/>
                  </a:schemeClr>
                </a:solidFill>
              </a:rPr>
              <a:t>CONTENTS</a:t>
            </a:r>
          </a:p>
        </p:txBody>
      </p:sp>
      <p:sp>
        <p:nvSpPr>
          <p:cNvPr id="5" name="矩形 4"/>
          <p:cNvSpPr/>
          <p:nvPr/>
        </p:nvSpPr>
        <p:spPr>
          <a:xfrm>
            <a:off x="6446229" y="1350510"/>
            <a:ext cx="1584177" cy="701040"/>
          </a:xfrm>
          <a:prstGeom prst="rect">
            <a:avLst/>
          </a:prstGeom>
          <a:effectLst/>
        </p:spPr>
        <p:txBody>
          <a:bodyPr wrap="square">
            <a:spAutoFit/>
          </a:bodyPr>
          <a:lstStyle/>
          <a:p>
            <a:pPr algn="just" fontAlgn="auto">
              <a:spcBef>
                <a:spcPct val="0"/>
              </a:spcBef>
              <a:spcAft>
                <a:spcPct val="0"/>
              </a:spcAft>
              <a:defRPr/>
            </a:pPr>
            <a:r>
              <a:rPr altLang="en-US" b="1" lang="zh-CN" smtClean="0" sz="4000">
                <a:solidFill>
                  <a:schemeClr val="tx1">
                    <a:lumMod val="65000"/>
                    <a:lumOff val="35000"/>
                    <a:alpha val="91000"/>
                  </a:schemeClr>
                </a:solidFill>
                <a:latin charset="-122" pitchFamily="34" typeface="微软雅黑"/>
                <a:ea charset="-122" pitchFamily="34" typeface="微软雅黑"/>
              </a:rPr>
              <a:t>目 录</a:t>
            </a:r>
          </a:p>
        </p:txBody>
      </p:sp>
      <p:cxnSp>
        <p:nvCxnSpPr>
          <p:cNvPr id="6" name="直接连接符 5"/>
          <p:cNvCxnSpPr/>
          <p:nvPr/>
        </p:nvCxnSpPr>
        <p:spPr>
          <a:xfrm flipH="1">
            <a:off x="1744403" y="2058396"/>
            <a:ext cx="6067957" cy="0"/>
          </a:xfrm>
          <a:prstGeom prst="line">
            <a:avLst/>
          </a:prstGeom>
          <a:ln>
            <a:solidFill>
              <a:schemeClr val="tx1">
                <a:lumMod val="65000"/>
                <a:lumOff val="35000"/>
              </a:schemeClr>
            </a:solidFill>
            <a:prstDash val="dash"/>
          </a:ln>
        </p:spPr>
        <p:style>
          <a:lnRef idx="1">
            <a:schemeClr val="accent1"/>
          </a:lnRef>
          <a:fillRef idx="0">
            <a:schemeClr val="accent1"/>
          </a:fillRef>
          <a:effectRef idx="0">
            <a:schemeClr val="accent1"/>
          </a:effectRef>
          <a:fontRef idx="minor">
            <a:schemeClr val="tx1"/>
          </a:fontRef>
        </p:style>
      </p:cxnSp>
      <p:sp>
        <p:nvSpPr>
          <p:cNvPr id="7" name="等腰三角形 6"/>
          <p:cNvSpPr/>
          <p:nvPr/>
        </p:nvSpPr>
        <p:spPr>
          <a:xfrm rot="18035668">
            <a:off x="7577051" y="706290"/>
            <a:ext cx="360040" cy="310379"/>
          </a:xfrm>
          <a:prstGeom prs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8" name="等腰三角形 7"/>
          <p:cNvSpPr/>
          <p:nvPr/>
        </p:nvSpPr>
        <p:spPr>
          <a:xfrm rot="21283756">
            <a:off x="8011514" y="1012689"/>
            <a:ext cx="191945" cy="165470"/>
          </a:xfrm>
          <a:prstGeom prst="triangl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9" name="等腰三角形 8"/>
          <p:cNvSpPr/>
          <p:nvPr/>
        </p:nvSpPr>
        <p:spPr>
          <a:xfrm rot="15968007">
            <a:off x="8112570" y="1419930"/>
            <a:ext cx="304349" cy="227352"/>
          </a:xfrm>
          <a:prstGeom prst="triangl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70" name="标题层"/>
          <p:cNvSpPr txBox="1"/>
          <p:nvPr/>
        </p:nvSpPr>
        <p:spPr bwMode="auto">
          <a:xfrm>
            <a:off x="2248459" y="2395399"/>
            <a:ext cx="599460" cy="518160"/>
          </a:xfrm>
          <a:prstGeom prst="rect">
            <a:avLst/>
          </a:prstGeom>
          <a:noFill/>
          <a:effectLst/>
        </p:spPr>
        <p:txBody>
          <a:bodyPr wrap="square">
            <a:spAutoFit/>
          </a:bodyPr>
          <a:lstStyle/>
          <a:p>
            <a:pPr algn="ctr" defTabSz="914400" eaLnBrk="1" fontAlgn="auto" hangingPunct="1" indent="0" latinLnBrk="0" lvl="0" marL="0" marR="0">
              <a:lnSpc>
                <a:spcPct val="100000"/>
              </a:lnSpc>
              <a:spcBef>
                <a:spcPct val="0"/>
              </a:spcBef>
              <a:spcAft>
                <a:spcPct val="0"/>
              </a:spcAft>
              <a:buClrTx/>
              <a:buSzTx/>
              <a:buFontTx/>
              <a:buNone/>
              <a:defRPr/>
            </a:pPr>
            <a:r>
              <a:rPr altLang="zh-CN" b="0" baseline="0" cap="none" i="0" kern="0" kumimoji="0" lang="en-US" noProof="0" normalizeH="0" smtClean="0" spc="0" strike="noStrike" sz="2800" u="none">
                <a:ln>
                  <a:noFill/>
                </a:ln>
                <a:solidFill>
                  <a:schemeClr val="tx1">
                    <a:lumMod val="65000"/>
                    <a:lumOff val="35000"/>
                  </a:schemeClr>
                </a:solidFill>
                <a:effectLst/>
                <a:uLnTx/>
                <a:uFillTx/>
                <a:latin charset="0" panose="020b0806030902050204" pitchFamily="34" typeface="Impact"/>
                <a:ea charset="-122" pitchFamily="34" typeface="微软雅黑"/>
                <a:cs charset="0" pitchFamily="34" typeface="Arial"/>
              </a:rPr>
              <a:t>01</a:t>
            </a:r>
          </a:p>
        </p:txBody>
      </p:sp>
      <p:cxnSp>
        <p:nvCxnSpPr>
          <p:cNvPr id="71" name="直接连接符 70"/>
          <p:cNvCxnSpPr/>
          <p:nvPr/>
        </p:nvCxnSpPr>
        <p:spPr>
          <a:xfrm flipH="1">
            <a:off x="2907774" y="2448338"/>
            <a:ext cx="0" cy="417343"/>
          </a:xfrm>
          <a:prstGeom prst="line">
            <a:avLst/>
          </a:prstGeom>
          <a:noFill/>
          <a:ln algn="ctr" cap="flat" cmpd="sng" w="9525">
            <a:solidFill>
              <a:schemeClr val="tx1">
                <a:lumMod val="65000"/>
                <a:lumOff val="35000"/>
              </a:schemeClr>
            </a:solidFill>
            <a:prstDash val="solid"/>
          </a:ln>
          <a:effectLst/>
        </p:spPr>
      </p:cxnSp>
      <p:sp>
        <p:nvSpPr>
          <p:cNvPr id="72" name="标题层"/>
          <p:cNvSpPr txBox="1"/>
          <p:nvPr/>
        </p:nvSpPr>
        <p:spPr bwMode="auto">
          <a:xfrm>
            <a:off x="2976230" y="2395399"/>
            <a:ext cx="2520189" cy="518160"/>
          </a:xfrm>
          <a:prstGeom prst="rect">
            <a:avLst/>
          </a:prstGeom>
          <a:noFill/>
          <a:effectLst/>
        </p:spPr>
        <p:txBody>
          <a:bodyPr wrap="square">
            <a:spAutoFit/>
          </a:bodyPr>
          <a:lstStyle/>
          <a:p>
            <a:pPr lvl="0">
              <a:defRPr/>
            </a:pPr>
            <a:r>
              <a:rPr altLang="en-US" b="1" lang="zh-CN" sz="2800">
                <a:solidFill>
                  <a:schemeClr val="tx1">
                    <a:lumMod val="65000"/>
                    <a:lumOff val="35000"/>
                  </a:schemeClr>
                </a:solidFill>
                <a:latin charset="-122" pitchFamily="34" typeface="微软雅黑"/>
                <a:ea charset="-122" pitchFamily="34" typeface="微软雅黑"/>
              </a:rPr>
              <a:t>公司简介</a:t>
            </a:r>
          </a:p>
        </p:txBody>
      </p:sp>
      <p:cxnSp>
        <p:nvCxnSpPr>
          <p:cNvPr id="73" name="直接连接符 72"/>
          <p:cNvCxnSpPr/>
          <p:nvPr/>
        </p:nvCxnSpPr>
        <p:spPr>
          <a:xfrm>
            <a:off x="4563958" y="2657009"/>
            <a:ext cx="2147124" cy="0"/>
          </a:xfrm>
          <a:prstGeom prst="line">
            <a:avLst/>
          </a:prstGeom>
          <a:noFill/>
          <a:ln algn="ctr" cap="flat" cmpd="sng" w="9525">
            <a:solidFill>
              <a:schemeClr val="tx1">
                <a:lumMod val="65000"/>
                <a:lumOff val="35000"/>
              </a:schemeClr>
            </a:solidFill>
            <a:prstDash val="dash"/>
            <a:tailEnd type="oval"/>
          </a:ln>
          <a:effectLst/>
        </p:spPr>
      </p:cxnSp>
      <p:sp>
        <p:nvSpPr>
          <p:cNvPr id="74" name="标题层"/>
          <p:cNvSpPr txBox="1"/>
          <p:nvPr/>
        </p:nvSpPr>
        <p:spPr bwMode="auto">
          <a:xfrm>
            <a:off x="6643435" y="2487732"/>
            <a:ext cx="656827" cy="335280"/>
          </a:xfrm>
          <a:prstGeom prst="rect">
            <a:avLst/>
          </a:prstGeom>
          <a:noFill/>
          <a:effectLst/>
        </p:spPr>
        <p:txBody>
          <a:bodyPr wrap="square">
            <a:spAutoFit/>
          </a:bodyPr>
          <a:lstStyle/>
          <a:p>
            <a:pPr algn="ctr" defTabSz="914400" eaLnBrk="1" fontAlgn="auto" hangingPunct="1" indent="0" latinLnBrk="0" lvl="0" marL="0" marR="0">
              <a:lnSpc>
                <a:spcPct val="100000"/>
              </a:lnSpc>
              <a:spcBef>
                <a:spcPct val="0"/>
              </a:spcBef>
              <a:spcAft>
                <a:spcPct val="0"/>
              </a:spcAft>
              <a:buClrTx/>
              <a:buSzTx/>
              <a:buFontTx/>
              <a:buNone/>
              <a:defRPr/>
            </a:pPr>
            <a:r>
              <a:rPr altLang="zh-CN" b="0" baseline="0" cap="none" i="0" kern="0" kumimoji="0" lang="en-US" noProof="0" normalizeH="0" smtClean="0" spc="0" strike="noStrike" sz="1600" u="none">
                <a:ln>
                  <a:noFill/>
                </a:ln>
                <a:solidFill>
                  <a:schemeClr val="tx1">
                    <a:lumMod val="65000"/>
                    <a:lumOff val="35000"/>
                  </a:schemeClr>
                </a:solidFill>
                <a:effectLst/>
                <a:uLnTx/>
                <a:uFillTx/>
                <a:latin charset="0" panose="020b0806030902050204" pitchFamily="34" typeface="Impact"/>
                <a:ea charset="-122" pitchFamily="34" typeface="微软雅黑"/>
                <a:cs charset="0" pitchFamily="34" typeface="Arial"/>
              </a:rPr>
              <a:t>P10</a:t>
            </a:r>
          </a:p>
        </p:txBody>
      </p:sp>
      <p:sp>
        <p:nvSpPr>
          <p:cNvPr id="90" name="标题层"/>
          <p:cNvSpPr txBox="1"/>
          <p:nvPr/>
        </p:nvSpPr>
        <p:spPr bwMode="auto">
          <a:xfrm>
            <a:off x="2248459" y="2927848"/>
            <a:ext cx="599460" cy="518160"/>
          </a:xfrm>
          <a:prstGeom prst="rect">
            <a:avLst/>
          </a:prstGeom>
          <a:noFill/>
          <a:effectLst/>
        </p:spPr>
        <p:txBody>
          <a:bodyPr wrap="square">
            <a:spAutoFit/>
          </a:bodyPr>
          <a:lstStyle/>
          <a:p>
            <a:pPr algn="ctr" defTabSz="914400" eaLnBrk="1" fontAlgn="auto" hangingPunct="1" indent="0" latinLnBrk="0" lvl="0" marL="0" marR="0">
              <a:lnSpc>
                <a:spcPct val="100000"/>
              </a:lnSpc>
              <a:spcBef>
                <a:spcPct val="0"/>
              </a:spcBef>
              <a:spcAft>
                <a:spcPct val="0"/>
              </a:spcAft>
              <a:buClrTx/>
              <a:buSzTx/>
              <a:buFontTx/>
              <a:buNone/>
              <a:defRPr/>
            </a:pPr>
            <a:r>
              <a:rPr altLang="zh-CN" b="0" baseline="0" cap="none" i="0" kern="0" kumimoji="0" lang="en-US" noProof="0" normalizeH="0" smtClean="0" spc="0" strike="noStrike" sz="2800" u="none">
                <a:ln>
                  <a:noFill/>
                </a:ln>
                <a:solidFill>
                  <a:schemeClr val="tx1">
                    <a:lumMod val="65000"/>
                    <a:lumOff val="35000"/>
                  </a:schemeClr>
                </a:solidFill>
                <a:effectLst/>
                <a:uLnTx/>
                <a:uFillTx/>
                <a:latin charset="0" panose="020b0806030902050204" pitchFamily="34" typeface="Impact"/>
                <a:ea charset="-122" pitchFamily="34" typeface="微软雅黑"/>
                <a:cs charset="0" pitchFamily="34" typeface="Arial"/>
              </a:rPr>
              <a:t>02</a:t>
            </a:r>
          </a:p>
        </p:txBody>
      </p:sp>
      <p:cxnSp>
        <p:nvCxnSpPr>
          <p:cNvPr id="91" name="直接连接符 90"/>
          <p:cNvCxnSpPr/>
          <p:nvPr/>
        </p:nvCxnSpPr>
        <p:spPr>
          <a:xfrm flipH="1">
            <a:off x="2907774" y="2980787"/>
            <a:ext cx="0" cy="417343"/>
          </a:xfrm>
          <a:prstGeom prst="line">
            <a:avLst/>
          </a:prstGeom>
          <a:noFill/>
          <a:ln algn="ctr" cap="flat" cmpd="sng" w="9525">
            <a:solidFill>
              <a:schemeClr val="tx1">
                <a:lumMod val="65000"/>
                <a:lumOff val="35000"/>
              </a:schemeClr>
            </a:solidFill>
            <a:prstDash val="solid"/>
          </a:ln>
          <a:effectLst/>
        </p:spPr>
      </p:cxnSp>
      <p:sp>
        <p:nvSpPr>
          <p:cNvPr id="92" name="标题层"/>
          <p:cNvSpPr txBox="1"/>
          <p:nvPr/>
        </p:nvSpPr>
        <p:spPr bwMode="auto">
          <a:xfrm>
            <a:off x="2976230" y="2927848"/>
            <a:ext cx="2520189" cy="518160"/>
          </a:xfrm>
          <a:prstGeom prst="rect">
            <a:avLst/>
          </a:prstGeom>
          <a:noFill/>
          <a:effectLst/>
        </p:spPr>
        <p:txBody>
          <a:bodyPr wrap="square">
            <a:spAutoFit/>
          </a:bodyPr>
          <a:lstStyle/>
          <a:p>
            <a:pPr lvl="0">
              <a:defRPr/>
            </a:pPr>
            <a:r>
              <a:rPr altLang="en-US" b="1" lang="zh-CN" sz="2800">
                <a:solidFill>
                  <a:schemeClr val="tx1">
                    <a:lumMod val="65000"/>
                    <a:lumOff val="35000"/>
                  </a:schemeClr>
                </a:solidFill>
                <a:latin charset="-122" pitchFamily="34" typeface="微软雅黑"/>
                <a:ea charset="-122" pitchFamily="34" typeface="微软雅黑"/>
              </a:rPr>
              <a:t>市场分析</a:t>
            </a:r>
          </a:p>
        </p:txBody>
      </p:sp>
      <p:cxnSp>
        <p:nvCxnSpPr>
          <p:cNvPr id="93" name="直接连接符 92"/>
          <p:cNvCxnSpPr/>
          <p:nvPr/>
        </p:nvCxnSpPr>
        <p:spPr>
          <a:xfrm>
            <a:off x="4563958" y="3189458"/>
            <a:ext cx="2147124" cy="0"/>
          </a:xfrm>
          <a:prstGeom prst="line">
            <a:avLst/>
          </a:prstGeom>
          <a:noFill/>
          <a:ln algn="ctr" cap="flat" cmpd="sng" w="9525">
            <a:solidFill>
              <a:schemeClr val="tx1">
                <a:lumMod val="65000"/>
                <a:lumOff val="35000"/>
              </a:schemeClr>
            </a:solidFill>
            <a:prstDash val="dash"/>
            <a:tailEnd type="oval"/>
          </a:ln>
          <a:effectLst/>
        </p:spPr>
      </p:cxnSp>
      <p:sp>
        <p:nvSpPr>
          <p:cNvPr id="94" name="标题层"/>
          <p:cNvSpPr txBox="1"/>
          <p:nvPr/>
        </p:nvSpPr>
        <p:spPr bwMode="auto">
          <a:xfrm>
            <a:off x="6643435" y="3020181"/>
            <a:ext cx="656827" cy="335280"/>
          </a:xfrm>
          <a:prstGeom prst="rect">
            <a:avLst/>
          </a:prstGeom>
          <a:noFill/>
          <a:effectLst/>
        </p:spPr>
        <p:txBody>
          <a:bodyPr wrap="square">
            <a:spAutoFit/>
          </a:bodyPr>
          <a:lstStyle/>
          <a:p>
            <a:pPr algn="ctr" lvl="0">
              <a:defRPr/>
            </a:pPr>
            <a:r>
              <a:rPr altLang="zh-CN" kern="0" lang="en-US" sz="1600">
                <a:solidFill>
                  <a:schemeClr val="tx1">
                    <a:lumMod val="65000"/>
                    <a:lumOff val="35000"/>
                  </a:schemeClr>
                </a:solidFill>
                <a:latin charset="0" panose="020b0806030902050204" pitchFamily="34" typeface="Impact"/>
                <a:ea charset="-122" pitchFamily="34" typeface="微软雅黑"/>
                <a:cs charset="0" pitchFamily="34" typeface="Arial"/>
              </a:rPr>
              <a:t>P20</a:t>
            </a:r>
          </a:p>
        </p:txBody>
      </p:sp>
      <p:sp>
        <p:nvSpPr>
          <p:cNvPr id="95" name="标题层"/>
          <p:cNvSpPr txBox="1"/>
          <p:nvPr/>
        </p:nvSpPr>
        <p:spPr bwMode="auto">
          <a:xfrm>
            <a:off x="2248459" y="3460297"/>
            <a:ext cx="599460" cy="518160"/>
          </a:xfrm>
          <a:prstGeom prst="rect">
            <a:avLst/>
          </a:prstGeom>
          <a:noFill/>
          <a:effectLst/>
        </p:spPr>
        <p:txBody>
          <a:bodyPr wrap="square">
            <a:spAutoFit/>
          </a:bodyPr>
          <a:lstStyle/>
          <a:p>
            <a:pPr algn="ctr" defTabSz="914400" eaLnBrk="1" fontAlgn="auto" hangingPunct="1" indent="0" latinLnBrk="0" lvl="0" marL="0" marR="0">
              <a:lnSpc>
                <a:spcPct val="100000"/>
              </a:lnSpc>
              <a:spcBef>
                <a:spcPct val="0"/>
              </a:spcBef>
              <a:spcAft>
                <a:spcPct val="0"/>
              </a:spcAft>
              <a:buClrTx/>
              <a:buSzTx/>
              <a:buFontTx/>
              <a:buNone/>
              <a:defRPr/>
            </a:pPr>
            <a:r>
              <a:rPr altLang="zh-CN" b="0" baseline="0" cap="none" i="0" kern="0" kumimoji="0" lang="en-US" noProof="0" normalizeH="0" smtClean="0" spc="0" strike="noStrike" sz="2800" u="none">
                <a:ln>
                  <a:noFill/>
                </a:ln>
                <a:solidFill>
                  <a:schemeClr val="tx1">
                    <a:lumMod val="65000"/>
                    <a:lumOff val="35000"/>
                  </a:schemeClr>
                </a:solidFill>
                <a:effectLst/>
                <a:uLnTx/>
                <a:uFillTx/>
                <a:latin charset="0" panose="020b0806030902050204" pitchFamily="34" typeface="Impact"/>
                <a:ea charset="-122" pitchFamily="34" typeface="微软雅黑"/>
                <a:cs charset="0" pitchFamily="34" typeface="Arial"/>
              </a:rPr>
              <a:t>03</a:t>
            </a:r>
          </a:p>
        </p:txBody>
      </p:sp>
      <p:cxnSp>
        <p:nvCxnSpPr>
          <p:cNvPr id="96" name="直接连接符 95"/>
          <p:cNvCxnSpPr/>
          <p:nvPr/>
        </p:nvCxnSpPr>
        <p:spPr>
          <a:xfrm flipH="1">
            <a:off x="2907774" y="3513236"/>
            <a:ext cx="0" cy="417343"/>
          </a:xfrm>
          <a:prstGeom prst="line">
            <a:avLst/>
          </a:prstGeom>
          <a:noFill/>
          <a:ln algn="ctr" cap="flat" cmpd="sng" w="9525">
            <a:solidFill>
              <a:schemeClr val="tx1">
                <a:lumMod val="65000"/>
                <a:lumOff val="35000"/>
              </a:schemeClr>
            </a:solidFill>
            <a:prstDash val="solid"/>
          </a:ln>
          <a:effectLst/>
        </p:spPr>
      </p:cxnSp>
      <p:sp>
        <p:nvSpPr>
          <p:cNvPr id="97" name="标题层"/>
          <p:cNvSpPr txBox="1"/>
          <p:nvPr/>
        </p:nvSpPr>
        <p:spPr bwMode="auto">
          <a:xfrm>
            <a:off x="2976230" y="3460297"/>
            <a:ext cx="2520189" cy="518160"/>
          </a:xfrm>
          <a:prstGeom prst="rect">
            <a:avLst/>
          </a:prstGeom>
          <a:noFill/>
          <a:effectLst/>
        </p:spPr>
        <p:txBody>
          <a:bodyPr wrap="square">
            <a:spAutoFit/>
          </a:bodyPr>
          <a:lstStyle/>
          <a:p>
            <a:pPr lvl="0">
              <a:defRPr/>
            </a:pPr>
            <a:r>
              <a:rPr altLang="en-US" b="1" lang="zh-CN" sz="2800">
                <a:solidFill>
                  <a:schemeClr val="tx1">
                    <a:lumMod val="65000"/>
                    <a:lumOff val="35000"/>
                  </a:schemeClr>
                </a:solidFill>
                <a:latin charset="-122" pitchFamily="34" typeface="微软雅黑"/>
                <a:ea charset="-122" pitchFamily="34" typeface="微软雅黑"/>
              </a:rPr>
              <a:t>创业团队</a:t>
            </a:r>
          </a:p>
        </p:txBody>
      </p:sp>
      <p:cxnSp>
        <p:nvCxnSpPr>
          <p:cNvPr id="98" name="直接连接符 97"/>
          <p:cNvCxnSpPr/>
          <p:nvPr/>
        </p:nvCxnSpPr>
        <p:spPr>
          <a:xfrm>
            <a:off x="4563958" y="3721907"/>
            <a:ext cx="2147124" cy="0"/>
          </a:xfrm>
          <a:prstGeom prst="line">
            <a:avLst/>
          </a:prstGeom>
          <a:noFill/>
          <a:ln algn="ctr" cap="flat" cmpd="sng" w="9525">
            <a:solidFill>
              <a:schemeClr val="tx1">
                <a:lumMod val="65000"/>
                <a:lumOff val="35000"/>
              </a:schemeClr>
            </a:solidFill>
            <a:prstDash val="dash"/>
            <a:tailEnd type="oval"/>
          </a:ln>
          <a:effectLst/>
        </p:spPr>
      </p:cxnSp>
      <p:sp>
        <p:nvSpPr>
          <p:cNvPr id="99" name="标题层"/>
          <p:cNvSpPr txBox="1"/>
          <p:nvPr/>
        </p:nvSpPr>
        <p:spPr bwMode="auto">
          <a:xfrm>
            <a:off x="6643435" y="3552630"/>
            <a:ext cx="656827" cy="335280"/>
          </a:xfrm>
          <a:prstGeom prst="rect">
            <a:avLst/>
          </a:prstGeom>
          <a:noFill/>
          <a:effectLst/>
        </p:spPr>
        <p:txBody>
          <a:bodyPr wrap="square">
            <a:spAutoFit/>
          </a:bodyPr>
          <a:lstStyle/>
          <a:p>
            <a:pPr algn="ctr" lvl="0">
              <a:defRPr/>
            </a:pPr>
            <a:r>
              <a:rPr altLang="zh-CN" kern="0" lang="en-US" smtClean="0" sz="1600">
                <a:solidFill>
                  <a:schemeClr val="tx1">
                    <a:lumMod val="65000"/>
                    <a:lumOff val="35000"/>
                  </a:schemeClr>
                </a:solidFill>
                <a:latin charset="0" panose="020b0806030902050204" pitchFamily="34" typeface="Impact"/>
                <a:ea charset="-122" pitchFamily="34" typeface="微软雅黑"/>
                <a:cs charset="0" pitchFamily="34" typeface="Arial"/>
              </a:rPr>
              <a:t>P30</a:t>
            </a:r>
          </a:p>
        </p:txBody>
      </p:sp>
      <p:sp>
        <p:nvSpPr>
          <p:cNvPr id="100" name="标题层"/>
          <p:cNvSpPr txBox="1"/>
          <p:nvPr/>
        </p:nvSpPr>
        <p:spPr bwMode="auto">
          <a:xfrm>
            <a:off x="2248459" y="3992746"/>
            <a:ext cx="599460" cy="518160"/>
          </a:xfrm>
          <a:prstGeom prst="rect">
            <a:avLst/>
          </a:prstGeom>
          <a:noFill/>
          <a:effectLst/>
        </p:spPr>
        <p:txBody>
          <a:bodyPr wrap="square">
            <a:spAutoFit/>
          </a:bodyPr>
          <a:lstStyle/>
          <a:p>
            <a:pPr algn="ctr" defTabSz="914400" eaLnBrk="1" fontAlgn="auto" hangingPunct="1" indent="0" latinLnBrk="0" lvl="0" marL="0" marR="0">
              <a:lnSpc>
                <a:spcPct val="100000"/>
              </a:lnSpc>
              <a:spcBef>
                <a:spcPct val="0"/>
              </a:spcBef>
              <a:spcAft>
                <a:spcPct val="0"/>
              </a:spcAft>
              <a:buClrTx/>
              <a:buSzTx/>
              <a:buFontTx/>
              <a:buNone/>
              <a:defRPr/>
            </a:pPr>
            <a:r>
              <a:rPr altLang="zh-CN" b="0" baseline="0" cap="none" i="0" kern="0" kumimoji="0" lang="en-US" noProof="0" normalizeH="0" smtClean="0" spc="0" strike="noStrike" sz="2800" u="none">
                <a:ln>
                  <a:noFill/>
                </a:ln>
                <a:solidFill>
                  <a:schemeClr val="tx1">
                    <a:lumMod val="65000"/>
                    <a:lumOff val="35000"/>
                  </a:schemeClr>
                </a:solidFill>
                <a:effectLst/>
                <a:uLnTx/>
                <a:uFillTx/>
                <a:latin charset="0" panose="020b0806030902050204" pitchFamily="34" typeface="Impact"/>
                <a:ea charset="-122" pitchFamily="34" typeface="微软雅黑"/>
                <a:cs charset="0" pitchFamily="34" typeface="Arial"/>
              </a:rPr>
              <a:t>04</a:t>
            </a:r>
          </a:p>
        </p:txBody>
      </p:sp>
      <p:cxnSp>
        <p:nvCxnSpPr>
          <p:cNvPr id="101" name="直接连接符 100"/>
          <p:cNvCxnSpPr/>
          <p:nvPr/>
        </p:nvCxnSpPr>
        <p:spPr>
          <a:xfrm flipH="1">
            <a:off x="2907774" y="4045685"/>
            <a:ext cx="0" cy="417343"/>
          </a:xfrm>
          <a:prstGeom prst="line">
            <a:avLst/>
          </a:prstGeom>
          <a:noFill/>
          <a:ln algn="ctr" cap="flat" cmpd="sng" w="9525">
            <a:solidFill>
              <a:schemeClr val="tx1">
                <a:lumMod val="65000"/>
                <a:lumOff val="35000"/>
              </a:schemeClr>
            </a:solidFill>
            <a:prstDash val="solid"/>
          </a:ln>
          <a:effectLst/>
        </p:spPr>
      </p:cxnSp>
      <p:sp>
        <p:nvSpPr>
          <p:cNvPr id="102" name="标题层"/>
          <p:cNvSpPr txBox="1"/>
          <p:nvPr/>
        </p:nvSpPr>
        <p:spPr bwMode="auto">
          <a:xfrm>
            <a:off x="2976230" y="3992746"/>
            <a:ext cx="2520189" cy="518160"/>
          </a:xfrm>
          <a:prstGeom prst="rect">
            <a:avLst/>
          </a:prstGeom>
          <a:noFill/>
          <a:effectLst/>
        </p:spPr>
        <p:txBody>
          <a:bodyPr wrap="square">
            <a:spAutoFit/>
          </a:bodyPr>
          <a:lstStyle/>
          <a:p>
            <a:pPr lvl="0">
              <a:defRPr/>
            </a:pPr>
            <a:r>
              <a:rPr altLang="en-US" b="1" lang="zh-CN" sz="2800">
                <a:solidFill>
                  <a:schemeClr val="tx1">
                    <a:lumMod val="65000"/>
                    <a:lumOff val="35000"/>
                  </a:schemeClr>
                </a:solidFill>
                <a:latin charset="-122" pitchFamily="34" typeface="微软雅黑"/>
                <a:ea charset="-122" pitchFamily="34" typeface="微软雅黑"/>
              </a:rPr>
              <a:t>资金预算</a:t>
            </a:r>
          </a:p>
        </p:txBody>
      </p:sp>
      <p:cxnSp>
        <p:nvCxnSpPr>
          <p:cNvPr id="103" name="直接连接符 102"/>
          <p:cNvCxnSpPr/>
          <p:nvPr/>
        </p:nvCxnSpPr>
        <p:spPr>
          <a:xfrm>
            <a:off x="4563958" y="4254356"/>
            <a:ext cx="2147124" cy="0"/>
          </a:xfrm>
          <a:prstGeom prst="line">
            <a:avLst/>
          </a:prstGeom>
          <a:noFill/>
          <a:ln algn="ctr" cap="flat" cmpd="sng" w="9525">
            <a:solidFill>
              <a:schemeClr val="tx1">
                <a:lumMod val="65000"/>
                <a:lumOff val="35000"/>
              </a:schemeClr>
            </a:solidFill>
            <a:prstDash val="dash"/>
            <a:tailEnd type="oval"/>
          </a:ln>
          <a:effectLst/>
        </p:spPr>
      </p:cxnSp>
      <p:sp>
        <p:nvSpPr>
          <p:cNvPr id="104" name="标题层"/>
          <p:cNvSpPr txBox="1"/>
          <p:nvPr/>
        </p:nvSpPr>
        <p:spPr bwMode="auto">
          <a:xfrm>
            <a:off x="6643435" y="4085079"/>
            <a:ext cx="656827" cy="335280"/>
          </a:xfrm>
          <a:prstGeom prst="rect">
            <a:avLst/>
          </a:prstGeom>
          <a:noFill/>
          <a:effectLst/>
        </p:spPr>
        <p:txBody>
          <a:bodyPr wrap="square">
            <a:spAutoFit/>
          </a:bodyPr>
          <a:lstStyle/>
          <a:p>
            <a:pPr algn="ctr" lvl="0">
              <a:defRPr/>
            </a:pPr>
            <a:r>
              <a:rPr altLang="zh-CN" kern="0" lang="en-US" smtClean="0" sz="1600">
                <a:solidFill>
                  <a:schemeClr val="tx1">
                    <a:lumMod val="65000"/>
                    <a:lumOff val="35000"/>
                  </a:schemeClr>
                </a:solidFill>
                <a:latin charset="0" panose="020b0806030902050204" pitchFamily="34" typeface="Impact"/>
                <a:ea charset="-122" pitchFamily="34" typeface="微软雅黑"/>
                <a:cs charset="0" pitchFamily="34" typeface="Arial"/>
              </a:rPr>
              <a:t>P40</a:t>
            </a:r>
          </a:p>
        </p:txBody>
      </p:sp>
    </p:spTree>
    <p:extLst>
      <p:ext uri="{BB962C8B-B14F-4D97-AF65-F5344CB8AC3E}">
        <p14:creationId val="237614128"/>
      </p:ext>
    </p:extLst>
  </p:cSld>
  <p:clrMapOvr>
    <a:masterClrMapping/>
  </p:clrMapOvr>
  <p:transition spd="med">
    <p:fade/>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2" presetSubtype="3">
                                  <p:stCondLst>
                                    <p:cond delay="0"/>
                                  </p:stCondLst>
                                  <p:childTnLst>
                                    <p:set>
                                      <p:cBhvr>
                                        <p:cTn dur="1" fill="hold" id="6">
                                          <p:stCondLst>
                                            <p:cond delay="0"/>
                                          </p:stCondLst>
                                        </p:cTn>
                                        <p:tgtEl>
                                          <p:spTgt spid="7"/>
                                        </p:tgtEl>
                                        <p:attrNameLst>
                                          <p:attrName>style.visibility</p:attrName>
                                        </p:attrNameLst>
                                      </p:cBhvr>
                                      <p:to>
                                        <p:strVal val="visible"/>
                                      </p:to>
                                    </p:set>
                                    <p:anim calcmode="lin" valueType="num">
                                      <p:cBhvr additive="base">
                                        <p:cTn dur="1100" fill="hold" id="7"/>
                                        <p:tgtEl>
                                          <p:spTgt spid="7"/>
                                        </p:tgtEl>
                                        <p:attrNameLst>
                                          <p:attrName>ppt_x</p:attrName>
                                        </p:attrNameLst>
                                      </p:cBhvr>
                                      <p:tavLst>
                                        <p:tav tm="0">
                                          <p:val>
                                            <p:strVal val="1+#ppt_w/2"/>
                                          </p:val>
                                        </p:tav>
                                        <p:tav tm="100000">
                                          <p:val>
                                            <p:strVal val="#ppt_x"/>
                                          </p:val>
                                        </p:tav>
                                      </p:tavLst>
                                    </p:anim>
                                    <p:anim calcmode="lin" valueType="num">
                                      <p:cBhvr additive="base">
                                        <p:cTn dur="1100" fill="hold" id="8"/>
                                        <p:tgtEl>
                                          <p:spTgt spid="7"/>
                                        </p:tgtEl>
                                        <p:attrNameLst>
                                          <p:attrName>ppt_y</p:attrName>
                                        </p:attrNameLst>
                                      </p:cBhvr>
                                      <p:tavLst>
                                        <p:tav tm="0">
                                          <p:val>
                                            <p:strVal val="0-#ppt_h/2"/>
                                          </p:val>
                                        </p:tav>
                                        <p:tav tm="100000">
                                          <p:val>
                                            <p:strVal val="#ppt_y"/>
                                          </p:val>
                                        </p:tav>
                                      </p:tavLst>
                                    </p:anim>
                                  </p:childTnLst>
                                </p:cTn>
                              </p:par>
                              <p:par>
                                <p:cTn fill="hold" grpId="1" id="9" nodeType="withEffect" presetClass="emph" presetID="8" presetSubtype="0">
                                  <p:stCondLst>
                                    <p:cond delay="0"/>
                                  </p:stCondLst>
                                  <p:childTnLst>
                                    <p:animRot by="21600000">
                                      <p:cBhvr>
                                        <p:cTn dur="1100" fill="hold" id="10"/>
                                        <p:tgtEl>
                                          <p:spTgt spid="7"/>
                                        </p:tgtEl>
                                        <p:attrNameLst>
                                          <p:attrName>r</p:attrName>
                                        </p:attrNameLst>
                                      </p:cBhvr>
                                    </p:animRot>
                                  </p:childTnLst>
                                </p:cTn>
                              </p:par>
                              <p:par>
                                <p:cTn fill="hold" grpId="0" id="11" nodeType="withEffect" presetClass="entr" presetID="2" presetSubtype="3">
                                  <p:stCondLst>
                                    <p:cond delay="600"/>
                                  </p:stCondLst>
                                  <p:childTnLst>
                                    <p:set>
                                      <p:cBhvr>
                                        <p:cTn dur="1" fill="hold" id="12">
                                          <p:stCondLst>
                                            <p:cond delay="0"/>
                                          </p:stCondLst>
                                        </p:cTn>
                                        <p:tgtEl>
                                          <p:spTgt spid="8"/>
                                        </p:tgtEl>
                                        <p:attrNameLst>
                                          <p:attrName>style.visibility</p:attrName>
                                        </p:attrNameLst>
                                      </p:cBhvr>
                                      <p:to>
                                        <p:strVal val="visible"/>
                                      </p:to>
                                    </p:set>
                                    <p:anim calcmode="lin" valueType="num">
                                      <p:cBhvr additive="base">
                                        <p:cTn dur="1100" fill="hold" id="13"/>
                                        <p:tgtEl>
                                          <p:spTgt spid="8"/>
                                        </p:tgtEl>
                                        <p:attrNameLst>
                                          <p:attrName>ppt_x</p:attrName>
                                        </p:attrNameLst>
                                      </p:cBhvr>
                                      <p:tavLst>
                                        <p:tav tm="0">
                                          <p:val>
                                            <p:strVal val="1+#ppt_w/2"/>
                                          </p:val>
                                        </p:tav>
                                        <p:tav tm="100000">
                                          <p:val>
                                            <p:strVal val="#ppt_x"/>
                                          </p:val>
                                        </p:tav>
                                      </p:tavLst>
                                    </p:anim>
                                    <p:anim calcmode="lin" valueType="num">
                                      <p:cBhvr additive="base">
                                        <p:cTn dur="1100" fill="hold" id="14"/>
                                        <p:tgtEl>
                                          <p:spTgt spid="8"/>
                                        </p:tgtEl>
                                        <p:attrNameLst>
                                          <p:attrName>ppt_y</p:attrName>
                                        </p:attrNameLst>
                                      </p:cBhvr>
                                      <p:tavLst>
                                        <p:tav tm="0">
                                          <p:val>
                                            <p:strVal val="0-#ppt_h/2"/>
                                          </p:val>
                                        </p:tav>
                                        <p:tav tm="100000">
                                          <p:val>
                                            <p:strVal val="#ppt_y"/>
                                          </p:val>
                                        </p:tav>
                                      </p:tavLst>
                                    </p:anim>
                                  </p:childTnLst>
                                </p:cTn>
                              </p:par>
                              <p:par>
                                <p:cTn fill="hold" grpId="1" id="15" nodeType="withEffect" presetClass="emph" presetID="8" presetSubtype="0">
                                  <p:stCondLst>
                                    <p:cond delay="600"/>
                                  </p:stCondLst>
                                  <p:childTnLst>
                                    <p:animRot by="21600000">
                                      <p:cBhvr>
                                        <p:cTn dur="1100" fill="hold" id="16"/>
                                        <p:tgtEl>
                                          <p:spTgt spid="8"/>
                                        </p:tgtEl>
                                        <p:attrNameLst>
                                          <p:attrName>r</p:attrName>
                                        </p:attrNameLst>
                                      </p:cBhvr>
                                    </p:animRot>
                                  </p:childTnLst>
                                </p:cTn>
                              </p:par>
                              <p:par>
                                <p:cTn fill="hold" grpId="0" id="17" nodeType="withEffect" presetClass="entr" presetID="2" presetSubtype="3">
                                  <p:stCondLst>
                                    <p:cond delay="1200"/>
                                  </p:stCondLst>
                                  <p:childTnLst>
                                    <p:set>
                                      <p:cBhvr>
                                        <p:cTn dur="1" fill="hold" id="18">
                                          <p:stCondLst>
                                            <p:cond delay="0"/>
                                          </p:stCondLst>
                                        </p:cTn>
                                        <p:tgtEl>
                                          <p:spTgt spid="9"/>
                                        </p:tgtEl>
                                        <p:attrNameLst>
                                          <p:attrName>style.visibility</p:attrName>
                                        </p:attrNameLst>
                                      </p:cBhvr>
                                      <p:to>
                                        <p:strVal val="visible"/>
                                      </p:to>
                                    </p:set>
                                    <p:anim calcmode="lin" valueType="num">
                                      <p:cBhvr additive="base">
                                        <p:cTn dur="1100" fill="hold" id="19"/>
                                        <p:tgtEl>
                                          <p:spTgt spid="9"/>
                                        </p:tgtEl>
                                        <p:attrNameLst>
                                          <p:attrName>ppt_x</p:attrName>
                                        </p:attrNameLst>
                                      </p:cBhvr>
                                      <p:tavLst>
                                        <p:tav tm="0">
                                          <p:val>
                                            <p:strVal val="1+#ppt_w/2"/>
                                          </p:val>
                                        </p:tav>
                                        <p:tav tm="100000">
                                          <p:val>
                                            <p:strVal val="#ppt_x"/>
                                          </p:val>
                                        </p:tav>
                                      </p:tavLst>
                                    </p:anim>
                                    <p:anim calcmode="lin" valueType="num">
                                      <p:cBhvr additive="base">
                                        <p:cTn dur="1100" fill="hold" id="20"/>
                                        <p:tgtEl>
                                          <p:spTgt spid="9"/>
                                        </p:tgtEl>
                                        <p:attrNameLst>
                                          <p:attrName>ppt_y</p:attrName>
                                        </p:attrNameLst>
                                      </p:cBhvr>
                                      <p:tavLst>
                                        <p:tav tm="0">
                                          <p:val>
                                            <p:strVal val="0-#ppt_h/2"/>
                                          </p:val>
                                        </p:tav>
                                        <p:tav tm="100000">
                                          <p:val>
                                            <p:strVal val="#ppt_y"/>
                                          </p:val>
                                        </p:tav>
                                      </p:tavLst>
                                    </p:anim>
                                  </p:childTnLst>
                                </p:cTn>
                              </p:par>
                              <p:par>
                                <p:cTn fill="hold" grpId="1" id="21" nodeType="withEffect" presetClass="emph" presetID="8" presetSubtype="0">
                                  <p:stCondLst>
                                    <p:cond delay="1200"/>
                                  </p:stCondLst>
                                  <p:childTnLst>
                                    <p:animRot by="21600000">
                                      <p:cBhvr>
                                        <p:cTn dur="1100" fill="hold" id="22"/>
                                        <p:tgtEl>
                                          <p:spTgt spid="9"/>
                                        </p:tgtEl>
                                        <p:attrNameLst>
                                          <p:attrName>r</p:attrName>
                                        </p:attrNameLst>
                                      </p:cBhvr>
                                    </p:animRot>
                                  </p:childTnLst>
                                </p:cTn>
                              </p:par>
                            </p:childTnLst>
                          </p:cTn>
                        </p:par>
                        <p:par>
                          <p:cTn fill="hold" id="23" nodeType="afterGroup">
                            <p:stCondLst>
                              <p:cond delay="2300"/>
                            </p:stCondLst>
                            <p:childTnLst>
                              <p:par>
                                <p:cTn fill="hold" id="24" nodeType="afterEffect" presetClass="entr" presetID="2" presetSubtype="8">
                                  <p:stCondLst>
                                    <p:cond delay="0"/>
                                  </p:stCondLst>
                                  <p:childTnLst>
                                    <p:set>
                                      <p:cBhvr>
                                        <p:cTn dur="1" fill="hold" id="25">
                                          <p:stCondLst>
                                            <p:cond delay="0"/>
                                          </p:stCondLst>
                                        </p:cTn>
                                        <p:tgtEl>
                                          <p:spTgt spid="5"/>
                                        </p:tgtEl>
                                        <p:attrNameLst>
                                          <p:attrName>style.visibility</p:attrName>
                                        </p:attrNameLst>
                                      </p:cBhvr>
                                      <p:to>
                                        <p:strVal val="visible"/>
                                      </p:to>
                                    </p:set>
                                    <p:anim calcmode="lin" valueType="num">
                                      <p:cBhvr additive="base">
                                        <p:cTn dur="500" fill="hold" id="26"/>
                                        <p:tgtEl>
                                          <p:spTgt spid="5"/>
                                        </p:tgtEl>
                                        <p:attrNameLst>
                                          <p:attrName>ppt_x</p:attrName>
                                        </p:attrNameLst>
                                      </p:cBhvr>
                                      <p:tavLst>
                                        <p:tav tm="0">
                                          <p:val>
                                            <p:strVal val="0-#ppt_w/2"/>
                                          </p:val>
                                        </p:tav>
                                        <p:tav tm="100000">
                                          <p:val>
                                            <p:strVal val="#ppt_x"/>
                                          </p:val>
                                        </p:tav>
                                      </p:tavLst>
                                    </p:anim>
                                    <p:anim calcmode="lin" valueType="num">
                                      <p:cBhvr additive="base">
                                        <p:cTn dur="500" fill="hold" id="27"/>
                                        <p:tgtEl>
                                          <p:spTgt spid="5"/>
                                        </p:tgtEl>
                                        <p:attrNameLst>
                                          <p:attrName>ppt_y</p:attrName>
                                        </p:attrNameLst>
                                      </p:cBhvr>
                                      <p:tavLst>
                                        <p:tav tm="0">
                                          <p:val>
                                            <p:strVal val="#ppt_y"/>
                                          </p:val>
                                        </p:tav>
                                        <p:tav tm="100000">
                                          <p:val>
                                            <p:strVal val="#ppt_y"/>
                                          </p:val>
                                        </p:tav>
                                      </p:tavLst>
                                    </p:anim>
                                  </p:childTnLst>
                                </p:cTn>
                              </p:par>
                              <p:par>
                                <p:cTn fill="hold" grpId="0" id="28" nodeType="withEffect" presetClass="entr" presetID="47" presetSubtype="0">
                                  <p:stCondLst>
                                    <p:cond delay="800"/>
                                  </p:stCondLst>
                                  <p:childTnLst>
                                    <p:set>
                                      <p:cBhvr>
                                        <p:cTn dur="1" fill="hold" id="29">
                                          <p:stCondLst>
                                            <p:cond delay="0"/>
                                          </p:stCondLst>
                                        </p:cTn>
                                        <p:tgtEl>
                                          <p:spTgt spid="3"/>
                                        </p:tgtEl>
                                        <p:attrNameLst>
                                          <p:attrName>style.visibility</p:attrName>
                                        </p:attrNameLst>
                                      </p:cBhvr>
                                      <p:to>
                                        <p:strVal val="visible"/>
                                      </p:to>
                                    </p:set>
                                    <p:animEffect filter="fade" transition="in">
                                      <p:cBhvr>
                                        <p:cTn dur="500" id="30"/>
                                        <p:tgtEl>
                                          <p:spTgt spid="3"/>
                                        </p:tgtEl>
                                      </p:cBhvr>
                                    </p:animEffect>
                                    <p:anim calcmode="lin" valueType="num">
                                      <p:cBhvr>
                                        <p:cTn dur="500" fill="hold" id="31"/>
                                        <p:tgtEl>
                                          <p:spTgt spid="3"/>
                                        </p:tgtEl>
                                        <p:attrNameLst>
                                          <p:attrName>ppt_x</p:attrName>
                                        </p:attrNameLst>
                                      </p:cBhvr>
                                      <p:tavLst>
                                        <p:tav tm="0">
                                          <p:val>
                                            <p:strVal val="#ppt_x"/>
                                          </p:val>
                                        </p:tav>
                                        <p:tav tm="100000">
                                          <p:val>
                                            <p:strVal val="#ppt_x"/>
                                          </p:val>
                                        </p:tav>
                                      </p:tavLst>
                                    </p:anim>
                                    <p:anim calcmode="lin" valueType="num">
                                      <p:cBhvr>
                                        <p:cTn dur="500" fill="hold" id="32"/>
                                        <p:tgtEl>
                                          <p:spTgt spid="3"/>
                                        </p:tgtEl>
                                        <p:attrNameLst>
                                          <p:attrName>ppt_y</p:attrName>
                                        </p:attrNameLst>
                                      </p:cBhvr>
                                      <p:tavLst>
                                        <p:tav tm="0">
                                          <p:val>
                                            <p:strVal val="#ppt_y-.1"/>
                                          </p:val>
                                        </p:tav>
                                        <p:tav tm="100000">
                                          <p:val>
                                            <p:strVal val="#ppt_y"/>
                                          </p:val>
                                        </p:tav>
                                      </p:tavLst>
                                    </p:anim>
                                  </p:childTnLst>
                                </p:cTn>
                              </p:par>
                              <p:par>
                                <p:cTn fill="hold" id="33" nodeType="withEffect" presetClass="entr" presetID="22" presetSubtype="2">
                                  <p:stCondLst>
                                    <p:cond delay="1200"/>
                                  </p:stCondLst>
                                  <p:childTnLst>
                                    <p:set>
                                      <p:cBhvr>
                                        <p:cTn dur="1" fill="hold" id="34">
                                          <p:stCondLst>
                                            <p:cond delay="0"/>
                                          </p:stCondLst>
                                        </p:cTn>
                                        <p:tgtEl>
                                          <p:spTgt spid="6"/>
                                        </p:tgtEl>
                                        <p:attrNameLst>
                                          <p:attrName>style.visibility</p:attrName>
                                        </p:attrNameLst>
                                      </p:cBhvr>
                                      <p:to>
                                        <p:strVal val="visible"/>
                                      </p:to>
                                    </p:set>
                                    <p:animEffect filter="wipe(right)" transition="in">
                                      <p:cBhvr>
                                        <p:cTn dur="500" id="35"/>
                                        <p:tgtEl>
                                          <p:spTgt spid="6"/>
                                        </p:tgtEl>
                                      </p:cBhvr>
                                    </p:animEffect>
                                  </p:childTnLst>
                                </p:cTn>
                              </p:par>
                            </p:childTnLst>
                          </p:cTn>
                        </p:par>
                        <p:par>
                          <p:cTn fill="hold" id="36" nodeType="afterGroup">
                            <p:stCondLst>
                              <p:cond delay="4000"/>
                            </p:stCondLst>
                            <p:childTnLst>
                              <p:par>
                                <p:cTn fill="hold" id="37" nodeType="afterEffect" presetClass="entr" presetID="47" presetSubtype="0">
                                  <p:stCondLst>
                                    <p:cond delay="0"/>
                                  </p:stCondLst>
                                  <p:childTnLst>
                                    <p:set>
                                      <p:cBhvr>
                                        <p:cTn dur="1" fill="hold" id="38">
                                          <p:stCondLst>
                                            <p:cond delay="0"/>
                                          </p:stCondLst>
                                        </p:cTn>
                                        <p:tgtEl>
                                          <p:spTgt spid="71"/>
                                        </p:tgtEl>
                                        <p:attrNameLst>
                                          <p:attrName>style.visibility</p:attrName>
                                        </p:attrNameLst>
                                      </p:cBhvr>
                                      <p:to>
                                        <p:strVal val="visible"/>
                                      </p:to>
                                    </p:set>
                                    <p:animEffect filter="fade" transition="in">
                                      <p:cBhvr>
                                        <p:cTn dur="600" id="39"/>
                                        <p:tgtEl>
                                          <p:spTgt spid="71"/>
                                        </p:tgtEl>
                                      </p:cBhvr>
                                    </p:animEffect>
                                    <p:anim calcmode="lin" valueType="num">
                                      <p:cBhvr>
                                        <p:cTn dur="600" fill="hold" id="40"/>
                                        <p:tgtEl>
                                          <p:spTgt spid="71"/>
                                        </p:tgtEl>
                                        <p:attrNameLst>
                                          <p:attrName>ppt_x</p:attrName>
                                        </p:attrNameLst>
                                      </p:cBhvr>
                                      <p:tavLst>
                                        <p:tav tm="0">
                                          <p:val>
                                            <p:strVal val="#ppt_x"/>
                                          </p:val>
                                        </p:tav>
                                        <p:tav tm="100000">
                                          <p:val>
                                            <p:strVal val="#ppt_x"/>
                                          </p:val>
                                        </p:tav>
                                      </p:tavLst>
                                    </p:anim>
                                    <p:anim calcmode="lin" valueType="num">
                                      <p:cBhvr>
                                        <p:cTn dur="600" fill="hold" id="41"/>
                                        <p:tgtEl>
                                          <p:spTgt spid="71"/>
                                        </p:tgtEl>
                                        <p:attrNameLst>
                                          <p:attrName>ppt_y</p:attrName>
                                        </p:attrNameLst>
                                      </p:cBhvr>
                                      <p:tavLst>
                                        <p:tav tm="0">
                                          <p:val>
                                            <p:strVal val="#ppt_y-.1"/>
                                          </p:val>
                                        </p:tav>
                                        <p:tav tm="100000">
                                          <p:val>
                                            <p:strVal val="#ppt_y"/>
                                          </p:val>
                                        </p:tav>
                                      </p:tavLst>
                                    </p:anim>
                                  </p:childTnLst>
                                </p:cTn>
                              </p:par>
                            </p:childTnLst>
                          </p:cTn>
                        </p:par>
                        <p:par>
                          <p:cTn fill="hold" id="42" nodeType="afterGroup">
                            <p:stCondLst>
                              <p:cond delay="4600"/>
                            </p:stCondLst>
                            <p:childTnLst>
                              <p:par>
                                <p:cTn decel="52500" fill="hold" grpId="0" id="43" nodeType="afterEffect" presetClass="entr" presetID="2" presetSubtype="8">
                                  <p:stCondLst>
                                    <p:cond delay="0"/>
                                  </p:stCondLst>
                                  <p:childTnLst>
                                    <p:set>
                                      <p:cBhvr>
                                        <p:cTn dur="1" fill="hold" id="44">
                                          <p:stCondLst>
                                            <p:cond delay="0"/>
                                          </p:stCondLst>
                                        </p:cTn>
                                        <p:tgtEl>
                                          <p:spTgt spid="70"/>
                                        </p:tgtEl>
                                        <p:attrNameLst>
                                          <p:attrName>style.visibility</p:attrName>
                                        </p:attrNameLst>
                                      </p:cBhvr>
                                      <p:to>
                                        <p:strVal val="visible"/>
                                      </p:to>
                                    </p:set>
                                    <p:anim calcmode="lin" valueType="num">
                                      <p:cBhvr additive="base">
                                        <p:cTn dur="400" fill="hold" id="45"/>
                                        <p:tgtEl>
                                          <p:spTgt spid="70"/>
                                        </p:tgtEl>
                                        <p:attrNameLst>
                                          <p:attrName>ppt_x</p:attrName>
                                        </p:attrNameLst>
                                      </p:cBhvr>
                                      <p:tavLst>
                                        <p:tav tm="0">
                                          <p:val>
                                            <p:strVal val="0-#ppt_w/2"/>
                                          </p:val>
                                        </p:tav>
                                        <p:tav tm="100000">
                                          <p:val>
                                            <p:strVal val="#ppt_x"/>
                                          </p:val>
                                        </p:tav>
                                      </p:tavLst>
                                    </p:anim>
                                    <p:anim calcmode="lin" valueType="num">
                                      <p:cBhvr additive="base">
                                        <p:cTn dur="400" fill="hold" id="46"/>
                                        <p:tgtEl>
                                          <p:spTgt spid="70"/>
                                        </p:tgtEl>
                                        <p:attrNameLst>
                                          <p:attrName>ppt_y</p:attrName>
                                        </p:attrNameLst>
                                      </p:cBhvr>
                                      <p:tavLst>
                                        <p:tav tm="0">
                                          <p:val>
                                            <p:strVal val="#ppt_y"/>
                                          </p:val>
                                        </p:tav>
                                        <p:tav tm="100000">
                                          <p:val>
                                            <p:strVal val="#ppt_y"/>
                                          </p:val>
                                        </p:tav>
                                      </p:tavLst>
                                    </p:anim>
                                  </p:childTnLst>
                                </p:cTn>
                              </p:par>
                              <p:par>
                                <p:cTn decel="52500" fill="hold" grpId="0" id="47" nodeType="withEffect" presetClass="entr" presetID="2" presetSubtype="2">
                                  <p:stCondLst>
                                    <p:cond delay="0"/>
                                  </p:stCondLst>
                                  <p:childTnLst>
                                    <p:set>
                                      <p:cBhvr>
                                        <p:cTn dur="1" fill="hold" id="48">
                                          <p:stCondLst>
                                            <p:cond delay="0"/>
                                          </p:stCondLst>
                                        </p:cTn>
                                        <p:tgtEl>
                                          <p:spTgt spid="72"/>
                                        </p:tgtEl>
                                        <p:attrNameLst>
                                          <p:attrName>style.visibility</p:attrName>
                                        </p:attrNameLst>
                                      </p:cBhvr>
                                      <p:to>
                                        <p:strVal val="visible"/>
                                      </p:to>
                                    </p:set>
                                    <p:anim calcmode="lin" valueType="num">
                                      <p:cBhvr additive="base">
                                        <p:cTn dur="400" fill="hold" id="49"/>
                                        <p:tgtEl>
                                          <p:spTgt spid="72"/>
                                        </p:tgtEl>
                                        <p:attrNameLst>
                                          <p:attrName>ppt_x</p:attrName>
                                        </p:attrNameLst>
                                      </p:cBhvr>
                                      <p:tavLst>
                                        <p:tav tm="0">
                                          <p:val>
                                            <p:strVal val="1+#ppt_w/2"/>
                                          </p:val>
                                        </p:tav>
                                        <p:tav tm="100000">
                                          <p:val>
                                            <p:strVal val="#ppt_x"/>
                                          </p:val>
                                        </p:tav>
                                      </p:tavLst>
                                    </p:anim>
                                    <p:anim calcmode="lin" valueType="num">
                                      <p:cBhvr additive="base">
                                        <p:cTn dur="400" fill="hold" id="50"/>
                                        <p:tgtEl>
                                          <p:spTgt spid="72"/>
                                        </p:tgtEl>
                                        <p:attrNameLst>
                                          <p:attrName>ppt_y</p:attrName>
                                        </p:attrNameLst>
                                      </p:cBhvr>
                                      <p:tavLst>
                                        <p:tav tm="0">
                                          <p:val>
                                            <p:strVal val="#ppt_y"/>
                                          </p:val>
                                        </p:tav>
                                        <p:tav tm="100000">
                                          <p:val>
                                            <p:strVal val="#ppt_y"/>
                                          </p:val>
                                        </p:tav>
                                      </p:tavLst>
                                    </p:anim>
                                  </p:childTnLst>
                                </p:cTn>
                              </p:par>
                            </p:childTnLst>
                          </p:cTn>
                        </p:par>
                        <p:par>
                          <p:cTn fill="hold" id="51" nodeType="afterGroup">
                            <p:stCondLst>
                              <p:cond delay="5000"/>
                            </p:stCondLst>
                            <p:childTnLst>
                              <p:par>
                                <p:cTn fill="hold" id="52" nodeType="afterEffect" presetClass="entr" presetID="22" presetSubtype="8">
                                  <p:stCondLst>
                                    <p:cond delay="0"/>
                                  </p:stCondLst>
                                  <p:childTnLst>
                                    <p:set>
                                      <p:cBhvr>
                                        <p:cTn dur="1" fill="hold" id="53">
                                          <p:stCondLst>
                                            <p:cond delay="0"/>
                                          </p:stCondLst>
                                        </p:cTn>
                                        <p:tgtEl>
                                          <p:spTgt spid="73"/>
                                        </p:tgtEl>
                                        <p:attrNameLst>
                                          <p:attrName>style.visibility</p:attrName>
                                        </p:attrNameLst>
                                      </p:cBhvr>
                                      <p:to>
                                        <p:strVal val="visible"/>
                                      </p:to>
                                    </p:set>
                                    <p:animEffect filter="wipe(left)" transition="in">
                                      <p:cBhvr>
                                        <p:cTn dur="500" id="54"/>
                                        <p:tgtEl>
                                          <p:spTgt spid="73"/>
                                        </p:tgtEl>
                                      </p:cBhvr>
                                    </p:animEffect>
                                  </p:childTnLst>
                                </p:cTn>
                              </p:par>
                            </p:childTnLst>
                          </p:cTn>
                        </p:par>
                        <p:par>
                          <p:cTn fill="hold" id="55" nodeType="afterGroup">
                            <p:stCondLst>
                              <p:cond delay="5500"/>
                            </p:stCondLst>
                            <p:childTnLst>
                              <p:par>
                                <p:cTn fill="hold" grpId="0" id="56" nodeType="afterEffect" presetClass="entr" presetID="12" presetSubtype="4">
                                  <p:stCondLst>
                                    <p:cond delay="0"/>
                                  </p:stCondLst>
                                  <p:childTnLst>
                                    <p:set>
                                      <p:cBhvr>
                                        <p:cTn dur="1" fill="hold" id="57">
                                          <p:stCondLst>
                                            <p:cond delay="0"/>
                                          </p:stCondLst>
                                        </p:cTn>
                                        <p:tgtEl>
                                          <p:spTgt spid="74"/>
                                        </p:tgtEl>
                                        <p:attrNameLst>
                                          <p:attrName>style.visibility</p:attrName>
                                        </p:attrNameLst>
                                      </p:cBhvr>
                                      <p:to>
                                        <p:strVal val="visible"/>
                                      </p:to>
                                    </p:set>
                                    <p:anim calcmode="lin" valueType="num">
                                      <p:cBhvr additive="base">
                                        <p:cTn dur="400" id="58"/>
                                        <p:tgtEl>
                                          <p:spTgt spid="74"/>
                                        </p:tgtEl>
                                        <p:attrNameLst>
                                          <p:attrName>ppt_y</p:attrName>
                                        </p:attrNameLst>
                                      </p:cBhvr>
                                      <p:tavLst>
                                        <p:tav tm="0">
                                          <p:val>
                                            <p:strVal val="#ppt_y+#ppt_h*1.125000"/>
                                          </p:val>
                                        </p:tav>
                                        <p:tav tm="100000">
                                          <p:val>
                                            <p:strVal val="#ppt_y"/>
                                          </p:val>
                                        </p:tav>
                                      </p:tavLst>
                                    </p:anim>
                                    <p:animEffect filter="wipe(up)" transition="in">
                                      <p:cBhvr>
                                        <p:cTn dur="400" id="59"/>
                                        <p:tgtEl>
                                          <p:spTgt spid="74"/>
                                        </p:tgtEl>
                                      </p:cBhvr>
                                    </p:animEffect>
                                  </p:childTnLst>
                                </p:cTn>
                              </p:par>
                            </p:childTnLst>
                          </p:cTn>
                        </p:par>
                        <p:par>
                          <p:cTn fill="hold" id="60" nodeType="afterGroup">
                            <p:stCondLst>
                              <p:cond delay="5900"/>
                            </p:stCondLst>
                            <p:childTnLst>
                              <p:par>
                                <p:cTn fill="hold" id="61" nodeType="afterEffect" presetClass="entr" presetID="47" presetSubtype="0">
                                  <p:stCondLst>
                                    <p:cond delay="0"/>
                                  </p:stCondLst>
                                  <p:childTnLst>
                                    <p:set>
                                      <p:cBhvr>
                                        <p:cTn dur="1" fill="hold" id="62">
                                          <p:stCondLst>
                                            <p:cond delay="0"/>
                                          </p:stCondLst>
                                        </p:cTn>
                                        <p:tgtEl>
                                          <p:spTgt spid="91"/>
                                        </p:tgtEl>
                                        <p:attrNameLst>
                                          <p:attrName>style.visibility</p:attrName>
                                        </p:attrNameLst>
                                      </p:cBhvr>
                                      <p:to>
                                        <p:strVal val="visible"/>
                                      </p:to>
                                    </p:set>
                                    <p:animEffect filter="fade" transition="in">
                                      <p:cBhvr>
                                        <p:cTn dur="600" id="63"/>
                                        <p:tgtEl>
                                          <p:spTgt spid="91"/>
                                        </p:tgtEl>
                                      </p:cBhvr>
                                    </p:animEffect>
                                    <p:anim calcmode="lin" valueType="num">
                                      <p:cBhvr>
                                        <p:cTn dur="600" fill="hold" id="64"/>
                                        <p:tgtEl>
                                          <p:spTgt spid="91"/>
                                        </p:tgtEl>
                                        <p:attrNameLst>
                                          <p:attrName>ppt_x</p:attrName>
                                        </p:attrNameLst>
                                      </p:cBhvr>
                                      <p:tavLst>
                                        <p:tav tm="0">
                                          <p:val>
                                            <p:strVal val="#ppt_x"/>
                                          </p:val>
                                        </p:tav>
                                        <p:tav tm="100000">
                                          <p:val>
                                            <p:strVal val="#ppt_x"/>
                                          </p:val>
                                        </p:tav>
                                      </p:tavLst>
                                    </p:anim>
                                    <p:anim calcmode="lin" valueType="num">
                                      <p:cBhvr>
                                        <p:cTn dur="600" fill="hold" id="65"/>
                                        <p:tgtEl>
                                          <p:spTgt spid="91"/>
                                        </p:tgtEl>
                                        <p:attrNameLst>
                                          <p:attrName>ppt_y</p:attrName>
                                        </p:attrNameLst>
                                      </p:cBhvr>
                                      <p:tavLst>
                                        <p:tav tm="0">
                                          <p:val>
                                            <p:strVal val="#ppt_y-.1"/>
                                          </p:val>
                                        </p:tav>
                                        <p:tav tm="100000">
                                          <p:val>
                                            <p:strVal val="#ppt_y"/>
                                          </p:val>
                                        </p:tav>
                                      </p:tavLst>
                                    </p:anim>
                                  </p:childTnLst>
                                </p:cTn>
                              </p:par>
                            </p:childTnLst>
                          </p:cTn>
                        </p:par>
                        <p:par>
                          <p:cTn fill="hold" id="66" nodeType="afterGroup">
                            <p:stCondLst>
                              <p:cond delay="6500"/>
                            </p:stCondLst>
                            <p:childTnLst>
                              <p:par>
                                <p:cTn decel="52500" fill="hold" grpId="0" id="67" nodeType="afterEffect" presetClass="entr" presetID="2" presetSubtype="8">
                                  <p:stCondLst>
                                    <p:cond delay="0"/>
                                  </p:stCondLst>
                                  <p:childTnLst>
                                    <p:set>
                                      <p:cBhvr>
                                        <p:cTn dur="1" fill="hold" id="68">
                                          <p:stCondLst>
                                            <p:cond delay="0"/>
                                          </p:stCondLst>
                                        </p:cTn>
                                        <p:tgtEl>
                                          <p:spTgt spid="90"/>
                                        </p:tgtEl>
                                        <p:attrNameLst>
                                          <p:attrName>style.visibility</p:attrName>
                                        </p:attrNameLst>
                                      </p:cBhvr>
                                      <p:to>
                                        <p:strVal val="visible"/>
                                      </p:to>
                                    </p:set>
                                    <p:anim calcmode="lin" valueType="num">
                                      <p:cBhvr additive="base">
                                        <p:cTn dur="400" fill="hold" id="69"/>
                                        <p:tgtEl>
                                          <p:spTgt spid="90"/>
                                        </p:tgtEl>
                                        <p:attrNameLst>
                                          <p:attrName>ppt_x</p:attrName>
                                        </p:attrNameLst>
                                      </p:cBhvr>
                                      <p:tavLst>
                                        <p:tav tm="0">
                                          <p:val>
                                            <p:strVal val="0-#ppt_w/2"/>
                                          </p:val>
                                        </p:tav>
                                        <p:tav tm="100000">
                                          <p:val>
                                            <p:strVal val="#ppt_x"/>
                                          </p:val>
                                        </p:tav>
                                      </p:tavLst>
                                    </p:anim>
                                    <p:anim calcmode="lin" valueType="num">
                                      <p:cBhvr additive="base">
                                        <p:cTn dur="400" fill="hold" id="70"/>
                                        <p:tgtEl>
                                          <p:spTgt spid="90"/>
                                        </p:tgtEl>
                                        <p:attrNameLst>
                                          <p:attrName>ppt_y</p:attrName>
                                        </p:attrNameLst>
                                      </p:cBhvr>
                                      <p:tavLst>
                                        <p:tav tm="0">
                                          <p:val>
                                            <p:strVal val="#ppt_y"/>
                                          </p:val>
                                        </p:tav>
                                        <p:tav tm="100000">
                                          <p:val>
                                            <p:strVal val="#ppt_y"/>
                                          </p:val>
                                        </p:tav>
                                      </p:tavLst>
                                    </p:anim>
                                  </p:childTnLst>
                                </p:cTn>
                              </p:par>
                              <p:par>
                                <p:cTn decel="52500" fill="hold" grpId="0" id="71" nodeType="withEffect" presetClass="entr" presetID="2" presetSubtype="2">
                                  <p:stCondLst>
                                    <p:cond delay="0"/>
                                  </p:stCondLst>
                                  <p:childTnLst>
                                    <p:set>
                                      <p:cBhvr>
                                        <p:cTn dur="1" fill="hold" id="72">
                                          <p:stCondLst>
                                            <p:cond delay="0"/>
                                          </p:stCondLst>
                                        </p:cTn>
                                        <p:tgtEl>
                                          <p:spTgt spid="92"/>
                                        </p:tgtEl>
                                        <p:attrNameLst>
                                          <p:attrName>style.visibility</p:attrName>
                                        </p:attrNameLst>
                                      </p:cBhvr>
                                      <p:to>
                                        <p:strVal val="visible"/>
                                      </p:to>
                                    </p:set>
                                    <p:anim calcmode="lin" valueType="num">
                                      <p:cBhvr additive="base">
                                        <p:cTn dur="400" fill="hold" id="73"/>
                                        <p:tgtEl>
                                          <p:spTgt spid="92"/>
                                        </p:tgtEl>
                                        <p:attrNameLst>
                                          <p:attrName>ppt_x</p:attrName>
                                        </p:attrNameLst>
                                      </p:cBhvr>
                                      <p:tavLst>
                                        <p:tav tm="0">
                                          <p:val>
                                            <p:strVal val="1+#ppt_w/2"/>
                                          </p:val>
                                        </p:tav>
                                        <p:tav tm="100000">
                                          <p:val>
                                            <p:strVal val="#ppt_x"/>
                                          </p:val>
                                        </p:tav>
                                      </p:tavLst>
                                    </p:anim>
                                    <p:anim calcmode="lin" valueType="num">
                                      <p:cBhvr additive="base">
                                        <p:cTn dur="400" fill="hold" id="74"/>
                                        <p:tgtEl>
                                          <p:spTgt spid="92"/>
                                        </p:tgtEl>
                                        <p:attrNameLst>
                                          <p:attrName>ppt_y</p:attrName>
                                        </p:attrNameLst>
                                      </p:cBhvr>
                                      <p:tavLst>
                                        <p:tav tm="0">
                                          <p:val>
                                            <p:strVal val="#ppt_y"/>
                                          </p:val>
                                        </p:tav>
                                        <p:tav tm="100000">
                                          <p:val>
                                            <p:strVal val="#ppt_y"/>
                                          </p:val>
                                        </p:tav>
                                      </p:tavLst>
                                    </p:anim>
                                  </p:childTnLst>
                                </p:cTn>
                              </p:par>
                            </p:childTnLst>
                          </p:cTn>
                        </p:par>
                        <p:par>
                          <p:cTn fill="hold" id="75" nodeType="afterGroup">
                            <p:stCondLst>
                              <p:cond delay="6900"/>
                            </p:stCondLst>
                            <p:childTnLst>
                              <p:par>
                                <p:cTn fill="hold" id="76" nodeType="afterEffect" presetClass="entr" presetID="22" presetSubtype="8">
                                  <p:stCondLst>
                                    <p:cond delay="0"/>
                                  </p:stCondLst>
                                  <p:childTnLst>
                                    <p:set>
                                      <p:cBhvr>
                                        <p:cTn dur="1" fill="hold" id="77">
                                          <p:stCondLst>
                                            <p:cond delay="0"/>
                                          </p:stCondLst>
                                        </p:cTn>
                                        <p:tgtEl>
                                          <p:spTgt spid="93"/>
                                        </p:tgtEl>
                                        <p:attrNameLst>
                                          <p:attrName>style.visibility</p:attrName>
                                        </p:attrNameLst>
                                      </p:cBhvr>
                                      <p:to>
                                        <p:strVal val="visible"/>
                                      </p:to>
                                    </p:set>
                                    <p:animEffect filter="wipe(left)" transition="in">
                                      <p:cBhvr>
                                        <p:cTn dur="500" id="78"/>
                                        <p:tgtEl>
                                          <p:spTgt spid="93"/>
                                        </p:tgtEl>
                                      </p:cBhvr>
                                    </p:animEffect>
                                  </p:childTnLst>
                                </p:cTn>
                              </p:par>
                            </p:childTnLst>
                          </p:cTn>
                        </p:par>
                        <p:par>
                          <p:cTn fill="hold" id="79" nodeType="afterGroup">
                            <p:stCondLst>
                              <p:cond delay="7400"/>
                            </p:stCondLst>
                            <p:childTnLst>
                              <p:par>
                                <p:cTn fill="hold" grpId="0" id="80" nodeType="afterEffect" presetClass="entr" presetID="12" presetSubtype="4">
                                  <p:stCondLst>
                                    <p:cond delay="0"/>
                                  </p:stCondLst>
                                  <p:childTnLst>
                                    <p:set>
                                      <p:cBhvr>
                                        <p:cTn dur="1" fill="hold" id="81">
                                          <p:stCondLst>
                                            <p:cond delay="0"/>
                                          </p:stCondLst>
                                        </p:cTn>
                                        <p:tgtEl>
                                          <p:spTgt spid="94"/>
                                        </p:tgtEl>
                                        <p:attrNameLst>
                                          <p:attrName>style.visibility</p:attrName>
                                        </p:attrNameLst>
                                      </p:cBhvr>
                                      <p:to>
                                        <p:strVal val="visible"/>
                                      </p:to>
                                    </p:set>
                                    <p:anim calcmode="lin" valueType="num">
                                      <p:cBhvr additive="base">
                                        <p:cTn dur="400" id="82"/>
                                        <p:tgtEl>
                                          <p:spTgt spid="94"/>
                                        </p:tgtEl>
                                        <p:attrNameLst>
                                          <p:attrName>ppt_y</p:attrName>
                                        </p:attrNameLst>
                                      </p:cBhvr>
                                      <p:tavLst>
                                        <p:tav tm="0">
                                          <p:val>
                                            <p:strVal val="#ppt_y+#ppt_h*1.125000"/>
                                          </p:val>
                                        </p:tav>
                                        <p:tav tm="100000">
                                          <p:val>
                                            <p:strVal val="#ppt_y"/>
                                          </p:val>
                                        </p:tav>
                                      </p:tavLst>
                                    </p:anim>
                                    <p:animEffect filter="wipe(up)" transition="in">
                                      <p:cBhvr>
                                        <p:cTn dur="400" id="83"/>
                                        <p:tgtEl>
                                          <p:spTgt spid="94"/>
                                        </p:tgtEl>
                                      </p:cBhvr>
                                    </p:animEffect>
                                  </p:childTnLst>
                                </p:cTn>
                              </p:par>
                            </p:childTnLst>
                          </p:cTn>
                        </p:par>
                        <p:par>
                          <p:cTn fill="hold" id="84" nodeType="afterGroup">
                            <p:stCondLst>
                              <p:cond delay="7800"/>
                            </p:stCondLst>
                            <p:childTnLst>
                              <p:par>
                                <p:cTn fill="hold" id="85" nodeType="afterEffect" presetClass="entr" presetID="47" presetSubtype="0">
                                  <p:stCondLst>
                                    <p:cond delay="0"/>
                                  </p:stCondLst>
                                  <p:childTnLst>
                                    <p:set>
                                      <p:cBhvr>
                                        <p:cTn dur="1" fill="hold" id="86">
                                          <p:stCondLst>
                                            <p:cond delay="0"/>
                                          </p:stCondLst>
                                        </p:cTn>
                                        <p:tgtEl>
                                          <p:spTgt spid="96"/>
                                        </p:tgtEl>
                                        <p:attrNameLst>
                                          <p:attrName>style.visibility</p:attrName>
                                        </p:attrNameLst>
                                      </p:cBhvr>
                                      <p:to>
                                        <p:strVal val="visible"/>
                                      </p:to>
                                    </p:set>
                                    <p:animEffect filter="fade" transition="in">
                                      <p:cBhvr>
                                        <p:cTn dur="600" id="87"/>
                                        <p:tgtEl>
                                          <p:spTgt spid="96"/>
                                        </p:tgtEl>
                                      </p:cBhvr>
                                    </p:animEffect>
                                    <p:anim calcmode="lin" valueType="num">
                                      <p:cBhvr>
                                        <p:cTn dur="600" fill="hold" id="88"/>
                                        <p:tgtEl>
                                          <p:spTgt spid="96"/>
                                        </p:tgtEl>
                                        <p:attrNameLst>
                                          <p:attrName>ppt_x</p:attrName>
                                        </p:attrNameLst>
                                      </p:cBhvr>
                                      <p:tavLst>
                                        <p:tav tm="0">
                                          <p:val>
                                            <p:strVal val="#ppt_x"/>
                                          </p:val>
                                        </p:tav>
                                        <p:tav tm="100000">
                                          <p:val>
                                            <p:strVal val="#ppt_x"/>
                                          </p:val>
                                        </p:tav>
                                      </p:tavLst>
                                    </p:anim>
                                    <p:anim calcmode="lin" valueType="num">
                                      <p:cBhvr>
                                        <p:cTn dur="600" fill="hold" id="89"/>
                                        <p:tgtEl>
                                          <p:spTgt spid="96"/>
                                        </p:tgtEl>
                                        <p:attrNameLst>
                                          <p:attrName>ppt_y</p:attrName>
                                        </p:attrNameLst>
                                      </p:cBhvr>
                                      <p:tavLst>
                                        <p:tav tm="0">
                                          <p:val>
                                            <p:strVal val="#ppt_y-.1"/>
                                          </p:val>
                                        </p:tav>
                                        <p:tav tm="100000">
                                          <p:val>
                                            <p:strVal val="#ppt_y"/>
                                          </p:val>
                                        </p:tav>
                                      </p:tavLst>
                                    </p:anim>
                                  </p:childTnLst>
                                </p:cTn>
                              </p:par>
                            </p:childTnLst>
                          </p:cTn>
                        </p:par>
                        <p:par>
                          <p:cTn fill="hold" id="90" nodeType="afterGroup">
                            <p:stCondLst>
                              <p:cond delay="8400"/>
                            </p:stCondLst>
                            <p:childTnLst>
                              <p:par>
                                <p:cTn decel="52500" fill="hold" grpId="0" id="91" nodeType="afterEffect" presetClass="entr" presetID="2" presetSubtype="8">
                                  <p:stCondLst>
                                    <p:cond delay="0"/>
                                  </p:stCondLst>
                                  <p:childTnLst>
                                    <p:set>
                                      <p:cBhvr>
                                        <p:cTn dur="1" fill="hold" id="92">
                                          <p:stCondLst>
                                            <p:cond delay="0"/>
                                          </p:stCondLst>
                                        </p:cTn>
                                        <p:tgtEl>
                                          <p:spTgt spid="95"/>
                                        </p:tgtEl>
                                        <p:attrNameLst>
                                          <p:attrName>style.visibility</p:attrName>
                                        </p:attrNameLst>
                                      </p:cBhvr>
                                      <p:to>
                                        <p:strVal val="visible"/>
                                      </p:to>
                                    </p:set>
                                    <p:anim calcmode="lin" valueType="num">
                                      <p:cBhvr additive="base">
                                        <p:cTn dur="400" fill="hold" id="93"/>
                                        <p:tgtEl>
                                          <p:spTgt spid="95"/>
                                        </p:tgtEl>
                                        <p:attrNameLst>
                                          <p:attrName>ppt_x</p:attrName>
                                        </p:attrNameLst>
                                      </p:cBhvr>
                                      <p:tavLst>
                                        <p:tav tm="0">
                                          <p:val>
                                            <p:strVal val="0-#ppt_w/2"/>
                                          </p:val>
                                        </p:tav>
                                        <p:tav tm="100000">
                                          <p:val>
                                            <p:strVal val="#ppt_x"/>
                                          </p:val>
                                        </p:tav>
                                      </p:tavLst>
                                    </p:anim>
                                    <p:anim calcmode="lin" valueType="num">
                                      <p:cBhvr additive="base">
                                        <p:cTn dur="400" fill="hold" id="94"/>
                                        <p:tgtEl>
                                          <p:spTgt spid="95"/>
                                        </p:tgtEl>
                                        <p:attrNameLst>
                                          <p:attrName>ppt_y</p:attrName>
                                        </p:attrNameLst>
                                      </p:cBhvr>
                                      <p:tavLst>
                                        <p:tav tm="0">
                                          <p:val>
                                            <p:strVal val="#ppt_y"/>
                                          </p:val>
                                        </p:tav>
                                        <p:tav tm="100000">
                                          <p:val>
                                            <p:strVal val="#ppt_y"/>
                                          </p:val>
                                        </p:tav>
                                      </p:tavLst>
                                    </p:anim>
                                  </p:childTnLst>
                                </p:cTn>
                              </p:par>
                              <p:par>
                                <p:cTn decel="52500" fill="hold" grpId="0" id="95" nodeType="withEffect" presetClass="entr" presetID="2" presetSubtype="2">
                                  <p:stCondLst>
                                    <p:cond delay="0"/>
                                  </p:stCondLst>
                                  <p:childTnLst>
                                    <p:set>
                                      <p:cBhvr>
                                        <p:cTn dur="1" fill="hold" id="96">
                                          <p:stCondLst>
                                            <p:cond delay="0"/>
                                          </p:stCondLst>
                                        </p:cTn>
                                        <p:tgtEl>
                                          <p:spTgt spid="97"/>
                                        </p:tgtEl>
                                        <p:attrNameLst>
                                          <p:attrName>style.visibility</p:attrName>
                                        </p:attrNameLst>
                                      </p:cBhvr>
                                      <p:to>
                                        <p:strVal val="visible"/>
                                      </p:to>
                                    </p:set>
                                    <p:anim calcmode="lin" valueType="num">
                                      <p:cBhvr additive="base">
                                        <p:cTn dur="400" fill="hold" id="97"/>
                                        <p:tgtEl>
                                          <p:spTgt spid="97"/>
                                        </p:tgtEl>
                                        <p:attrNameLst>
                                          <p:attrName>ppt_x</p:attrName>
                                        </p:attrNameLst>
                                      </p:cBhvr>
                                      <p:tavLst>
                                        <p:tav tm="0">
                                          <p:val>
                                            <p:strVal val="1+#ppt_w/2"/>
                                          </p:val>
                                        </p:tav>
                                        <p:tav tm="100000">
                                          <p:val>
                                            <p:strVal val="#ppt_x"/>
                                          </p:val>
                                        </p:tav>
                                      </p:tavLst>
                                    </p:anim>
                                    <p:anim calcmode="lin" valueType="num">
                                      <p:cBhvr additive="base">
                                        <p:cTn dur="400" fill="hold" id="98"/>
                                        <p:tgtEl>
                                          <p:spTgt spid="97"/>
                                        </p:tgtEl>
                                        <p:attrNameLst>
                                          <p:attrName>ppt_y</p:attrName>
                                        </p:attrNameLst>
                                      </p:cBhvr>
                                      <p:tavLst>
                                        <p:tav tm="0">
                                          <p:val>
                                            <p:strVal val="#ppt_y"/>
                                          </p:val>
                                        </p:tav>
                                        <p:tav tm="100000">
                                          <p:val>
                                            <p:strVal val="#ppt_y"/>
                                          </p:val>
                                        </p:tav>
                                      </p:tavLst>
                                    </p:anim>
                                  </p:childTnLst>
                                </p:cTn>
                              </p:par>
                            </p:childTnLst>
                          </p:cTn>
                        </p:par>
                        <p:par>
                          <p:cTn fill="hold" id="99" nodeType="afterGroup">
                            <p:stCondLst>
                              <p:cond delay="8800"/>
                            </p:stCondLst>
                            <p:childTnLst>
                              <p:par>
                                <p:cTn fill="hold" id="100" nodeType="afterEffect" presetClass="entr" presetID="22" presetSubtype="8">
                                  <p:stCondLst>
                                    <p:cond delay="0"/>
                                  </p:stCondLst>
                                  <p:childTnLst>
                                    <p:set>
                                      <p:cBhvr>
                                        <p:cTn dur="1" fill="hold" id="101">
                                          <p:stCondLst>
                                            <p:cond delay="0"/>
                                          </p:stCondLst>
                                        </p:cTn>
                                        <p:tgtEl>
                                          <p:spTgt spid="98"/>
                                        </p:tgtEl>
                                        <p:attrNameLst>
                                          <p:attrName>style.visibility</p:attrName>
                                        </p:attrNameLst>
                                      </p:cBhvr>
                                      <p:to>
                                        <p:strVal val="visible"/>
                                      </p:to>
                                    </p:set>
                                    <p:animEffect filter="wipe(left)" transition="in">
                                      <p:cBhvr>
                                        <p:cTn dur="500" id="102"/>
                                        <p:tgtEl>
                                          <p:spTgt spid="98"/>
                                        </p:tgtEl>
                                      </p:cBhvr>
                                    </p:animEffect>
                                  </p:childTnLst>
                                </p:cTn>
                              </p:par>
                            </p:childTnLst>
                          </p:cTn>
                        </p:par>
                        <p:par>
                          <p:cTn fill="hold" id="103" nodeType="afterGroup">
                            <p:stCondLst>
                              <p:cond delay="9300"/>
                            </p:stCondLst>
                            <p:childTnLst>
                              <p:par>
                                <p:cTn fill="hold" grpId="0" id="104" nodeType="afterEffect" presetClass="entr" presetID="12" presetSubtype="4">
                                  <p:stCondLst>
                                    <p:cond delay="0"/>
                                  </p:stCondLst>
                                  <p:childTnLst>
                                    <p:set>
                                      <p:cBhvr>
                                        <p:cTn dur="1" fill="hold" id="105">
                                          <p:stCondLst>
                                            <p:cond delay="0"/>
                                          </p:stCondLst>
                                        </p:cTn>
                                        <p:tgtEl>
                                          <p:spTgt spid="99"/>
                                        </p:tgtEl>
                                        <p:attrNameLst>
                                          <p:attrName>style.visibility</p:attrName>
                                        </p:attrNameLst>
                                      </p:cBhvr>
                                      <p:to>
                                        <p:strVal val="visible"/>
                                      </p:to>
                                    </p:set>
                                    <p:anim calcmode="lin" valueType="num">
                                      <p:cBhvr additive="base">
                                        <p:cTn dur="400" id="106"/>
                                        <p:tgtEl>
                                          <p:spTgt spid="99"/>
                                        </p:tgtEl>
                                        <p:attrNameLst>
                                          <p:attrName>ppt_y</p:attrName>
                                        </p:attrNameLst>
                                      </p:cBhvr>
                                      <p:tavLst>
                                        <p:tav tm="0">
                                          <p:val>
                                            <p:strVal val="#ppt_y+#ppt_h*1.125000"/>
                                          </p:val>
                                        </p:tav>
                                        <p:tav tm="100000">
                                          <p:val>
                                            <p:strVal val="#ppt_y"/>
                                          </p:val>
                                        </p:tav>
                                      </p:tavLst>
                                    </p:anim>
                                    <p:animEffect filter="wipe(up)" transition="in">
                                      <p:cBhvr>
                                        <p:cTn dur="400" id="107"/>
                                        <p:tgtEl>
                                          <p:spTgt spid="99"/>
                                        </p:tgtEl>
                                      </p:cBhvr>
                                    </p:animEffect>
                                  </p:childTnLst>
                                </p:cTn>
                              </p:par>
                            </p:childTnLst>
                          </p:cTn>
                        </p:par>
                        <p:par>
                          <p:cTn fill="hold" id="108" nodeType="afterGroup">
                            <p:stCondLst>
                              <p:cond delay="9700"/>
                            </p:stCondLst>
                            <p:childTnLst>
                              <p:par>
                                <p:cTn fill="hold" id="109" nodeType="afterEffect" presetClass="entr" presetID="47" presetSubtype="0">
                                  <p:stCondLst>
                                    <p:cond delay="0"/>
                                  </p:stCondLst>
                                  <p:childTnLst>
                                    <p:set>
                                      <p:cBhvr>
                                        <p:cTn dur="1" fill="hold" id="110">
                                          <p:stCondLst>
                                            <p:cond delay="0"/>
                                          </p:stCondLst>
                                        </p:cTn>
                                        <p:tgtEl>
                                          <p:spTgt spid="101"/>
                                        </p:tgtEl>
                                        <p:attrNameLst>
                                          <p:attrName>style.visibility</p:attrName>
                                        </p:attrNameLst>
                                      </p:cBhvr>
                                      <p:to>
                                        <p:strVal val="visible"/>
                                      </p:to>
                                    </p:set>
                                    <p:animEffect filter="fade" transition="in">
                                      <p:cBhvr>
                                        <p:cTn dur="600" id="111"/>
                                        <p:tgtEl>
                                          <p:spTgt spid="101"/>
                                        </p:tgtEl>
                                      </p:cBhvr>
                                    </p:animEffect>
                                    <p:anim calcmode="lin" valueType="num">
                                      <p:cBhvr>
                                        <p:cTn dur="600" fill="hold" id="112"/>
                                        <p:tgtEl>
                                          <p:spTgt spid="101"/>
                                        </p:tgtEl>
                                        <p:attrNameLst>
                                          <p:attrName>ppt_x</p:attrName>
                                        </p:attrNameLst>
                                      </p:cBhvr>
                                      <p:tavLst>
                                        <p:tav tm="0">
                                          <p:val>
                                            <p:strVal val="#ppt_x"/>
                                          </p:val>
                                        </p:tav>
                                        <p:tav tm="100000">
                                          <p:val>
                                            <p:strVal val="#ppt_x"/>
                                          </p:val>
                                        </p:tav>
                                      </p:tavLst>
                                    </p:anim>
                                    <p:anim calcmode="lin" valueType="num">
                                      <p:cBhvr>
                                        <p:cTn dur="600" fill="hold" id="113"/>
                                        <p:tgtEl>
                                          <p:spTgt spid="101"/>
                                        </p:tgtEl>
                                        <p:attrNameLst>
                                          <p:attrName>ppt_y</p:attrName>
                                        </p:attrNameLst>
                                      </p:cBhvr>
                                      <p:tavLst>
                                        <p:tav tm="0">
                                          <p:val>
                                            <p:strVal val="#ppt_y-.1"/>
                                          </p:val>
                                        </p:tav>
                                        <p:tav tm="100000">
                                          <p:val>
                                            <p:strVal val="#ppt_y"/>
                                          </p:val>
                                        </p:tav>
                                      </p:tavLst>
                                    </p:anim>
                                  </p:childTnLst>
                                </p:cTn>
                              </p:par>
                            </p:childTnLst>
                          </p:cTn>
                        </p:par>
                        <p:par>
                          <p:cTn fill="hold" id="114" nodeType="afterGroup">
                            <p:stCondLst>
                              <p:cond delay="10300"/>
                            </p:stCondLst>
                            <p:childTnLst>
                              <p:par>
                                <p:cTn decel="52500" fill="hold" grpId="0" id="115" nodeType="afterEffect" presetClass="entr" presetID="2" presetSubtype="8">
                                  <p:stCondLst>
                                    <p:cond delay="0"/>
                                  </p:stCondLst>
                                  <p:childTnLst>
                                    <p:set>
                                      <p:cBhvr>
                                        <p:cTn dur="1" fill="hold" id="116">
                                          <p:stCondLst>
                                            <p:cond delay="0"/>
                                          </p:stCondLst>
                                        </p:cTn>
                                        <p:tgtEl>
                                          <p:spTgt spid="100"/>
                                        </p:tgtEl>
                                        <p:attrNameLst>
                                          <p:attrName>style.visibility</p:attrName>
                                        </p:attrNameLst>
                                      </p:cBhvr>
                                      <p:to>
                                        <p:strVal val="visible"/>
                                      </p:to>
                                    </p:set>
                                    <p:anim calcmode="lin" valueType="num">
                                      <p:cBhvr additive="base">
                                        <p:cTn dur="400" fill="hold" id="117"/>
                                        <p:tgtEl>
                                          <p:spTgt spid="100"/>
                                        </p:tgtEl>
                                        <p:attrNameLst>
                                          <p:attrName>ppt_x</p:attrName>
                                        </p:attrNameLst>
                                      </p:cBhvr>
                                      <p:tavLst>
                                        <p:tav tm="0">
                                          <p:val>
                                            <p:strVal val="0-#ppt_w/2"/>
                                          </p:val>
                                        </p:tav>
                                        <p:tav tm="100000">
                                          <p:val>
                                            <p:strVal val="#ppt_x"/>
                                          </p:val>
                                        </p:tav>
                                      </p:tavLst>
                                    </p:anim>
                                    <p:anim calcmode="lin" valueType="num">
                                      <p:cBhvr additive="base">
                                        <p:cTn dur="400" fill="hold" id="118"/>
                                        <p:tgtEl>
                                          <p:spTgt spid="100"/>
                                        </p:tgtEl>
                                        <p:attrNameLst>
                                          <p:attrName>ppt_y</p:attrName>
                                        </p:attrNameLst>
                                      </p:cBhvr>
                                      <p:tavLst>
                                        <p:tav tm="0">
                                          <p:val>
                                            <p:strVal val="#ppt_y"/>
                                          </p:val>
                                        </p:tav>
                                        <p:tav tm="100000">
                                          <p:val>
                                            <p:strVal val="#ppt_y"/>
                                          </p:val>
                                        </p:tav>
                                      </p:tavLst>
                                    </p:anim>
                                  </p:childTnLst>
                                </p:cTn>
                              </p:par>
                              <p:par>
                                <p:cTn decel="52500" fill="hold" grpId="0" id="119" nodeType="withEffect" presetClass="entr" presetID="2" presetSubtype="2">
                                  <p:stCondLst>
                                    <p:cond delay="0"/>
                                  </p:stCondLst>
                                  <p:childTnLst>
                                    <p:set>
                                      <p:cBhvr>
                                        <p:cTn dur="1" fill="hold" id="120">
                                          <p:stCondLst>
                                            <p:cond delay="0"/>
                                          </p:stCondLst>
                                        </p:cTn>
                                        <p:tgtEl>
                                          <p:spTgt spid="102"/>
                                        </p:tgtEl>
                                        <p:attrNameLst>
                                          <p:attrName>style.visibility</p:attrName>
                                        </p:attrNameLst>
                                      </p:cBhvr>
                                      <p:to>
                                        <p:strVal val="visible"/>
                                      </p:to>
                                    </p:set>
                                    <p:anim calcmode="lin" valueType="num">
                                      <p:cBhvr additive="base">
                                        <p:cTn dur="400" fill="hold" id="121"/>
                                        <p:tgtEl>
                                          <p:spTgt spid="102"/>
                                        </p:tgtEl>
                                        <p:attrNameLst>
                                          <p:attrName>ppt_x</p:attrName>
                                        </p:attrNameLst>
                                      </p:cBhvr>
                                      <p:tavLst>
                                        <p:tav tm="0">
                                          <p:val>
                                            <p:strVal val="1+#ppt_w/2"/>
                                          </p:val>
                                        </p:tav>
                                        <p:tav tm="100000">
                                          <p:val>
                                            <p:strVal val="#ppt_x"/>
                                          </p:val>
                                        </p:tav>
                                      </p:tavLst>
                                    </p:anim>
                                    <p:anim calcmode="lin" valueType="num">
                                      <p:cBhvr additive="base">
                                        <p:cTn dur="400" fill="hold" id="122"/>
                                        <p:tgtEl>
                                          <p:spTgt spid="102"/>
                                        </p:tgtEl>
                                        <p:attrNameLst>
                                          <p:attrName>ppt_y</p:attrName>
                                        </p:attrNameLst>
                                      </p:cBhvr>
                                      <p:tavLst>
                                        <p:tav tm="0">
                                          <p:val>
                                            <p:strVal val="#ppt_y"/>
                                          </p:val>
                                        </p:tav>
                                        <p:tav tm="100000">
                                          <p:val>
                                            <p:strVal val="#ppt_y"/>
                                          </p:val>
                                        </p:tav>
                                      </p:tavLst>
                                    </p:anim>
                                  </p:childTnLst>
                                </p:cTn>
                              </p:par>
                            </p:childTnLst>
                          </p:cTn>
                        </p:par>
                        <p:par>
                          <p:cTn fill="hold" id="123" nodeType="afterGroup">
                            <p:stCondLst>
                              <p:cond delay="10700"/>
                            </p:stCondLst>
                            <p:childTnLst>
                              <p:par>
                                <p:cTn fill="hold" id="124" nodeType="afterEffect" presetClass="entr" presetID="22" presetSubtype="8">
                                  <p:stCondLst>
                                    <p:cond delay="0"/>
                                  </p:stCondLst>
                                  <p:childTnLst>
                                    <p:set>
                                      <p:cBhvr>
                                        <p:cTn dur="1" fill="hold" id="125">
                                          <p:stCondLst>
                                            <p:cond delay="0"/>
                                          </p:stCondLst>
                                        </p:cTn>
                                        <p:tgtEl>
                                          <p:spTgt spid="103"/>
                                        </p:tgtEl>
                                        <p:attrNameLst>
                                          <p:attrName>style.visibility</p:attrName>
                                        </p:attrNameLst>
                                      </p:cBhvr>
                                      <p:to>
                                        <p:strVal val="visible"/>
                                      </p:to>
                                    </p:set>
                                    <p:animEffect filter="wipe(left)" transition="in">
                                      <p:cBhvr>
                                        <p:cTn dur="500" id="126"/>
                                        <p:tgtEl>
                                          <p:spTgt spid="103"/>
                                        </p:tgtEl>
                                      </p:cBhvr>
                                    </p:animEffect>
                                  </p:childTnLst>
                                </p:cTn>
                              </p:par>
                            </p:childTnLst>
                          </p:cTn>
                        </p:par>
                        <p:par>
                          <p:cTn fill="hold" id="127" nodeType="afterGroup">
                            <p:stCondLst>
                              <p:cond delay="11200"/>
                            </p:stCondLst>
                            <p:childTnLst>
                              <p:par>
                                <p:cTn fill="hold" grpId="0" id="128" nodeType="afterEffect" presetClass="entr" presetID="12" presetSubtype="4">
                                  <p:stCondLst>
                                    <p:cond delay="0"/>
                                  </p:stCondLst>
                                  <p:childTnLst>
                                    <p:set>
                                      <p:cBhvr>
                                        <p:cTn dur="1" fill="hold" id="129">
                                          <p:stCondLst>
                                            <p:cond delay="0"/>
                                          </p:stCondLst>
                                        </p:cTn>
                                        <p:tgtEl>
                                          <p:spTgt spid="104"/>
                                        </p:tgtEl>
                                        <p:attrNameLst>
                                          <p:attrName>style.visibility</p:attrName>
                                        </p:attrNameLst>
                                      </p:cBhvr>
                                      <p:to>
                                        <p:strVal val="visible"/>
                                      </p:to>
                                    </p:set>
                                    <p:anim calcmode="lin" valueType="num">
                                      <p:cBhvr additive="base">
                                        <p:cTn dur="400" id="130"/>
                                        <p:tgtEl>
                                          <p:spTgt spid="104"/>
                                        </p:tgtEl>
                                        <p:attrNameLst>
                                          <p:attrName>ppt_y</p:attrName>
                                        </p:attrNameLst>
                                      </p:cBhvr>
                                      <p:tavLst>
                                        <p:tav tm="0">
                                          <p:val>
                                            <p:strVal val="#ppt_y+#ppt_h*1.125000"/>
                                          </p:val>
                                        </p:tav>
                                        <p:tav tm="100000">
                                          <p:val>
                                            <p:strVal val="#ppt_y"/>
                                          </p:val>
                                        </p:tav>
                                      </p:tavLst>
                                    </p:anim>
                                    <p:animEffect filter="wipe(up)" transition="in">
                                      <p:cBhvr>
                                        <p:cTn dur="400" id="131"/>
                                        <p:tgtEl>
                                          <p:spTgt spid="104"/>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3"/>
      <p:bldP grpId="0" spid="7"/>
      <p:bldP grpId="1" spid="7"/>
      <p:bldP grpId="0" spid="8"/>
      <p:bldP grpId="1" spid="8"/>
      <p:bldP grpId="0" spid="9"/>
      <p:bldP grpId="1" spid="9"/>
      <p:bldP grpId="0" spid="70"/>
      <p:bldP grpId="0" spid="72"/>
      <p:bldP grpId="0" spid="74"/>
      <p:bldP grpId="0" spid="90"/>
      <p:bldP grpId="0" spid="92"/>
      <p:bldP grpId="0" spid="94"/>
      <p:bldP grpId="0" spid="95"/>
      <p:bldP grpId="0" spid="97"/>
      <p:bldP grpId="0" spid="99"/>
      <p:bldP grpId="0" spid="100"/>
      <p:bldP grpId="0" spid="102"/>
      <p:bldP grpId="0" spid="104"/>
    </p:bldLst>
  </p:timing>
</p:sld>
</file>

<file path=ppt/slides/slide30.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bg>
      <p:bgPr>
        <a:blipFill dpi="0" rotWithShape="1">
          <a:blip r:embed="rId3">
            <a:lum/>
            <a:extLst>
              <a:ext uri="{28A0092B-C50C-407E-A947-70E740481C1C}">
                <a14:useLocalDpi/>
              </a:ext>
            </a:extLst>
          </a:blip>
          <a:stretch>
            <a:fillRect/>
          </a:stretch>
        </a:blipFill>
        <a:effectLst/>
      </p:bgPr>
    </p:bg>
    <p:spTree>
      <p:nvGrpSpPr>
        <p:cNvPr id="1" name=""/>
        <p:cNvGrpSpPr/>
        <p:nvPr/>
      </p:nvGrpSpPr>
      <p:grpSpPr>
        <a:xfrm>
          <a:off x="0" y="0"/>
          <a:ext cx="0" cy="0"/>
        </a:xfrm>
      </p:grpSpPr>
      <p:sp>
        <p:nvSpPr>
          <p:cNvPr id="57" name="TextBox 56"/>
          <p:cNvSpPr txBox="1"/>
          <p:nvPr/>
        </p:nvSpPr>
        <p:spPr>
          <a:xfrm>
            <a:off x="1763688" y="2734880"/>
            <a:ext cx="6912768" cy="408940"/>
          </a:xfrm>
          <a:prstGeom prst="rect">
            <a:avLst/>
          </a:prstGeom>
          <a:noFill/>
          <a:effectLst/>
        </p:spPr>
        <p:txBody>
          <a:bodyPr wrap="square">
            <a:spAutoFit/>
          </a:bodyPr>
          <a:lstStyle/>
          <a:p>
            <a:pPr algn="r" fontAlgn="auto">
              <a:lnSpc>
                <a:spcPts val="2500"/>
              </a:lnSpc>
              <a:spcBef>
                <a:spcPct val="0"/>
              </a:spcBef>
              <a:spcAft>
                <a:spcPct val="0"/>
              </a:spcAft>
              <a:defRPr/>
            </a:pPr>
            <a:r>
              <a:rPr altLang="zh-CN" lang="en-US" sz="4000">
                <a:ln w="6350">
                  <a:noFill/>
                </a:ln>
                <a:solidFill>
                  <a:schemeClr val="tx1">
                    <a:lumMod val="65000"/>
                    <a:lumOff val="35000"/>
                  </a:schemeClr>
                </a:solidFill>
                <a:latin charset="0" panose="020b0806030902050204" pitchFamily="34" typeface="Impact"/>
                <a:ea charset="-122" pitchFamily="34" typeface="微软雅黑"/>
              </a:rPr>
              <a:t>Thank YOU  FOR  LISTENING</a:t>
            </a:r>
          </a:p>
        </p:txBody>
      </p:sp>
      <p:grpSp>
        <p:nvGrpSpPr>
          <p:cNvPr id="58" name="组合 57"/>
          <p:cNvGrpSpPr/>
          <p:nvPr/>
        </p:nvGrpSpPr>
        <p:grpSpPr>
          <a:xfrm>
            <a:off x="5687640" y="3516942"/>
            <a:ext cx="2844800" cy="338137"/>
            <a:chOff x="1735656" y="3094970"/>
            <a:chExt cx="2844049" cy="338554"/>
          </a:xfrm>
        </p:grpSpPr>
        <p:sp>
          <p:nvSpPr>
            <p:cNvPr id="59" name="矩形 58"/>
            <p:cNvSpPr/>
            <p:nvPr/>
          </p:nvSpPr>
          <p:spPr>
            <a:xfrm>
              <a:off x="1735656" y="3094970"/>
              <a:ext cx="2844049" cy="338554"/>
            </a:xfrm>
            <a:prstGeom prst="rect">
              <a:avLst/>
            </a:prstGeom>
            <a:solidFill>
              <a:schemeClr val="tx1">
                <a:lumMod val="65000"/>
                <a:lumOff val="35000"/>
              </a:schemeClr>
            </a:solidFill>
            <a:ln algn="ctr" cap="flat" cmpd="sng" w="10795">
              <a:noFill/>
              <a:prstDash val="solid"/>
            </a:ln>
            <a:effectLst/>
          </p:spPr>
          <p:txBody>
            <a:bodyPr anchor="ctr"/>
            <a:lstStyle/>
            <a:p>
              <a:pPr algn="ctr" defTabSz="914400" eaLnBrk="1" fontAlgn="auto" hangingPunct="1" indent="0" latinLnBrk="0" lvl="0" marL="0" marR="0">
                <a:lnSpc>
                  <a:spcPct val="100000"/>
                </a:lnSpc>
                <a:spcBef>
                  <a:spcPct val="0"/>
                </a:spcBef>
                <a:spcAft>
                  <a:spcPct val="0"/>
                </a:spcAft>
                <a:buClrTx/>
                <a:buSzTx/>
                <a:buFontTx/>
                <a:buNone/>
                <a:defRPr/>
              </a:pPr>
              <a:endParaRPr altLang="en-US" b="0" baseline="0" cap="none" i="0" kern="0" kumimoji="0" lang="zh-CN" noProof="0" normalizeH="0" spc="0" strike="noStrike" sz="1800" u="none">
                <a:ln>
                  <a:noFill/>
                </a:ln>
                <a:solidFill>
                  <a:schemeClr val="tx2"/>
                </a:solidFill>
                <a:effectLst/>
                <a:uLnTx/>
                <a:uFillTx/>
                <a:latin typeface="Calibri"/>
                <a:ea typeface="宋体"/>
                <a:cs typeface="+mn-cs"/>
              </a:endParaRPr>
            </a:p>
          </p:txBody>
        </p:sp>
        <p:sp>
          <p:nvSpPr>
            <p:cNvPr id="60" name="矩形 59"/>
            <p:cNvSpPr>
              <a:spLocks noChangeArrowheads="1"/>
            </p:cNvSpPr>
            <p:nvPr/>
          </p:nvSpPr>
          <p:spPr bwMode="auto">
            <a:xfrm>
              <a:off x="1735657" y="3128069"/>
              <a:ext cx="2815799" cy="274658"/>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none">
              <a:spAutoFit/>
            </a:bodyPr>
            <a:lstStyle/>
            <a:p>
              <a:pPr defTabSz="914400" eaLnBrk="1" fontAlgn="auto" hangingPunct="1" indent="0" latinLnBrk="0" lvl="0" marL="0" marR="0">
                <a:lnSpc>
                  <a:spcPct val="100000"/>
                </a:lnSpc>
                <a:spcBef>
                  <a:spcPct val="0"/>
                </a:spcBef>
                <a:spcAft>
                  <a:spcPct val="0"/>
                </a:spcAft>
                <a:buClrTx/>
                <a:buSzTx/>
                <a:buFontTx/>
                <a:buNone/>
                <a:defRPr/>
              </a:pPr>
              <a:r>
                <a:rPr altLang="en-US" b="0" baseline="0" cap="none" i="0" kern="0" kumimoji="0" lang="zh-CN" noProof="0" normalizeH="0" smtClean="0" spc="0" strike="noStrike" sz="1200" u="none">
                  <a:ln>
                    <a:noFill/>
                  </a:ln>
                  <a:solidFill>
                    <a:sysClr lastClr="FFFFFF" val="window"/>
                  </a:solidFill>
                  <a:effectLst/>
                  <a:uLnTx/>
                  <a:uFillTx/>
                  <a:latin charset="-122" pitchFamily="34" typeface="微软雅黑"/>
                  <a:ea charset="-122" pitchFamily="34" typeface="微软雅黑"/>
                </a:rPr>
                <a:t>商务通用/企业创业/总结汇报/演讲报告</a:t>
              </a:r>
            </a:p>
          </p:txBody>
        </p:sp>
      </p:grpSp>
      <p:sp>
        <p:nvSpPr>
          <p:cNvPr id="8" name="TextBox 7"/>
          <p:cNvSpPr txBox="1"/>
          <p:nvPr/>
        </p:nvSpPr>
        <p:spPr>
          <a:xfrm>
            <a:off x="4716016" y="3012886"/>
            <a:ext cx="5456555" cy="396240"/>
          </a:xfrm>
          <a:prstGeom prst="rect">
            <a:avLst/>
          </a:prstGeom>
          <a:noFill/>
        </p:spPr>
        <p:txBody>
          <a:bodyPr rtlCol="0" wrap="none">
            <a:spAutoFit/>
          </a:bodyPr>
          <a:lstStyle/>
          <a:p>
            <a:r>
              <a:rPr altLang="zh-CN" b="1" lang="en-US" smtClean="0" sz="2000">
                <a:solidFill>
                  <a:schemeClr val="tx1">
                    <a:lumMod val="65000"/>
                    <a:lumOff val="35000"/>
                  </a:schemeClr>
                </a:solidFill>
                <a:latin charset="0" panose="02070606080606020203" pitchFamily="18" typeface="Bodoni MT Condensed"/>
              </a:rPr>
              <a:t>Business powerpoint template for reporting</a:t>
            </a:r>
          </a:p>
        </p:txBody>
      </p:sp>
    </p:spTree>
    <p:extLst>
      <p:ext uri="{BB962C8B-B14F-4D97-AF65-F5344CB8AC3E}">
        <p14:creationId val="3736865698"/>
      </p:ext>
    </p:extLst>
  </p:cSld>
  <p:clrMapOvr>
    <a:masterClrMapping/>
  </p:clrMapOvr>
  <mc:AlternateContent>
    <mc:Choice Requires="p14">
      <p:transition p14:dur="1200" spd="slow">
        <p:dissolve/>
      </p:transition>
    </mc:Choice>
    <mc:Fallback>
      <p:transition spd="slow">
        <p:dissolv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53" presetSubtype="0">
                                  <p:stCondLst>
                                    <p:cond delay="0"/>
                                  </p:stCondLst>
                                  <p:childTnLst>
                                    <p:set>
                                      <p:cBhvr>
                                        <p:cTn dur="1" fill="hold" id="6">
                                          <p:stCondLst>
                                            <p:cond delay="0"/>
                                          </p:stCondLst>
                                        </p:cTn>
                                        <p:tgtEl>
                                          <p:spTgt spid="57"/>
                                        </p:tgtEl>
                                        <p:attrNameLst>
                                          <p:attrName>style.visibility</p:attrName>
                                        </p:attrNameLst>
                                      </p:cBhvr>
                                      <p:to>
                                        <p:strVal val="visible"/>
                                      </p:to>
                                    </p:set>
                                    <p:anim calcmode="lin" valueType="num">
                                      <p:cBhvr>
                                        <p:cTn dur="500" fill="hold" id="7"/>
                                        <p:tgtEl>
                                          <p:spTgt spid="57"/>
                                        </p:tgtEl>
                                        <p:attrNameLst>
                                          <p:attrName>ppt_w</p:attrName>
                                        </p:attrNameLst>
                                      </p:cBhvr>
                                      <p:tavLst>
                                        <p:tav tm="0">
                                          <p:val>
                                            <p:fltVal val="0"/>
                                          </p:val>
                                        </p:tav>
                                        <p:tav tm="100000">
                                          <p:val>
                                            <p:strVal val="#ppt_w"/>
                                          </p:val>
                                        </p:tav>
                                      </p:tavLst>
                                    </p:anim>
                                    <p:anim calcmode="lin" valueType="num">
                                      <p:cBhvr>
                                        <p:cTn dur="500" fill="hold" id="8"/>
                                        <p:tgtEl>
                                          <p:spTgt spid="57"/>
                                        </p:tgtEl>
                                        <p:attrNameLst>
                                          <p:attrName>ppt_h</p:attrName>
                                        </p:attrNameLst>
                                      </p:cBhvr>
                                      <p:tavLst>
                                        <p:tav tm="0">
                                          <p:val>
                                            <p:fltVal val="0"/>
                                          </p:val>
                                        </p:tav>
                                        <p:tav tm="100000">
                                          <p:val>
                                            <p:strVal val="#ppt_h"/>
                                          </p:val>
                                        </p:tav>
                                      </p:tavLst>
                                    </p:anim>
                                    <p:animEffect filter="fade" transition="in">
                                      <p:cBhvr>
                                        <p:cTn dur="500" id="9"/>
                                        <p:tgtEl>
                                          <p:spTgt spid="57"/>
                                        </p:tgtEl>
                                      </p:cBhvr>
                                    </p:animEffect>
                                  </p:childTnLst>
                                </p:cTn>
                              </p:par>
                              <p:par>
                                <p:cTn fill="hold" grpId="0" id="10" nodeType="withEffect" presetClass="entr" presetID="47" presetSubtype="0">
                                  <p:stCondLst>
                                    <p:cond delay="500"/>
                                  </p:stCondLst>
                                  <p:childTnLst>
                                    <p:set>
                                      <p:cBhvr>
                                        <p:cTn dur="1" fill="hold" id="11">
                                          <p:stCondLst>
                                            <p:cond delay="0"/>
                                          </p:stCondLst>
                                        </p:cTn>
                                        <p:tgtEl>
                                          <p:spTgt spid="8"/>
                                        </p:tgtEl>
                                        <p:attrNameLst>
                                          <p:attrName>style.visibility</p:attrName>
                                        </p:attrNameLst>
                                      </p:cBhvr>
                                      <p:to>
                                        <p:strVal val="visible"/>
                                      </p:to>
                                    </p:set>
                                    <p:animEffect filter="fade" transition="in">
                                      <p:cBhvr>
                                        <p:cTn dur="1000" id="12"/>
                                        <p:tgtEl>
                                          <p:spTgt spid="8"/>
                                        </p:tgtEl>
                                      </p:cBhvr>
                                    </p:animEffect>
                                    <p:anim calcmode="lin" valueType="num">
                                      <p:cBhvr>
                                        <p:cTn dur="1000" fill="hold" id="13"/>
                                        <p:tgtEl>
                                          <p:spTgt spid="8"/>
                                        </p:tgtEl>
                                        <p:attrNameLst>
                                          <p:attrName>ppt_x</p:attrName>
                                        </p:attrNameLst>
                                      </p:cBhvr>
                                      <p:tavLst>
                                        <p:tav tm="0">
                                          <p:val>
                                            <p:strVal val="#ppt_x"/>
                                          </p:val>
                                        </p:tav>
                                        <p:tav tm="100000">
                                          <p:val>
                                            <p:strVal val="#ppt_x"/>
                                          </p:val>
                                        </p:tav>
                                      </p:tavLst>
                                    </p:anim>
                                    <p:anim calcmode="lin" valueType="num">
                                      <p:cBhvr>
                                        <p:cTn dur="1000" fill="hold" id="14"/>
                                        <p:tgtEl>
                                          <p:spTgt spid="8"/>
                                        </p:tgtEl>
                                        <p:attrNameLst>
                                          <p:attrName>ppt_y</p:attrName>
                                        </p:attrNameLst>
                                      </p:cBhvr>
                                      <p:tavLst>
                                        <p:tav tm="0">
                                          <p:val>
                                            <p:strVal val="#ppt_y-.1"/>
                                          </p:val>
                                        </p:tav>
                                        <p:tav tm="100000">
                                          <p:val>
                                            <p:strVal val="#ppt_y"/>
                                          </p:val>
                                        </p:tav>
                                      </p:tavLst>
                                    </p:anim>
                                  </p:childTnLst>
                                </p:cTn>
                              </p:par>
                              <p:par>
                                <p:cTn fill="hold" id="15" nodeType="withEffect" presetClass="entr" presetID="2" presetSubtype="2">
                                  <p:stCondLst>
                                    <p:cond delay="900"/>
                                  </p:stCondLst>
                                  <p:childTnLst>
                                    <p:set>
                                      <p:cBhvr>
                                        <p:cTn dur="1" fill="hold" id="16">
                                          <p:stCondLst>
                                            <p:cond delay="0"/>
                                          </p:stCondLst>
                                        </p:cTn>
                                        <p:tgtEl>
                                          <p:spTgt spid="58"/>
                                        </p:tgtEl>
                                        <p:attrNameLst>
                                          <p:attrName>style.visibility</p:attrName>
                                        </p:attrNameLst>
                                      </p:cBhvr>
                                      <p:to>
                                        <p:strVal val="visible"/>
                                      </p:to>
                                    </p:set>
                                    <p:anim calcmode="lin" valueType="num">
                                      <p:cBhvr additive="base">
                                        <p:cTn dur="800" fill="hold" id="17"/>
                                        <p:tgtEl>
                                          <p:spTgt spid="58"/>
                                        </p:tgtEl>
                                        <p:attrNameLst>
                                          <p:attrName>ppt_x</p:attrName>
                                        </p:attrNameLst>
                                      </p:cBhvr>
                                      <p:tavLst>
                                        <p:tav tm="0">
                                          <p:val>
                                            <p:strVal val="1+#ppt_w/2"/>
                                          </p:val>
                                        </p:tav>
                                        <p:tav tm="100000">
                                          <p:val>
                                            <p:strVal val="#ppt_x"/>
                                          </p:val>
                                        </p:tav>
                                      </p:tavLst>
                                    </p:anim>
                                    <p:anim calcmode="lin" valueType="num">
                                      <p:cBhvr additive="base">
                                        <p:cTn dur="800" fill="hold" id="18"/>
                                        <p:tgtEl>
                                          <p:spTgt spid="58"/>
                                        </p:tgtEl>
                                        <p:attrNameLst>
                                          <p:attrName>ppt_y</p:attrName>
                                        </p:attrNameLst>
                                      </p:cBhvr>
                                      <p:tavLst>
                                        <p:tav tm="0">
                                          <p:val>
                                            <p:strVal val="#ppt_y"/>
                                          </p:val>
                                        </p:tav>
                                        <p:tav tm="100000">
                                          <p:val>
                                            <p:strVal val="#ppt_y"/>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57"/>
      <p:bldP grpId="0" spid="8"/>
    </p:bldLst>
  </p:timing>
</p:sld>
</file>

<file path=ppt/slides/slide4.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bg>
      <p:bgPr>
        <a:blipFill dpi="0" rotWithShape="1">
          <a:blip r:embed="rId3">
            <a:lum/>
            <a:extLst>
              <a:ext uri="{28A0092B-C50C-407E-A947-70E740481C1C}">
                <a14:useLocalDpi/>
              </a:ext>
            </a:extLst>
          </a:blip>
          <a:stretch>
            <a:fillRect/>
          </a:stretch>
        </a:blipFill>
        <a:effectLst/>
      </p:bgPr>
    </p:bg>
    <p:spTree>
      <p:nvGrpSpPr>
        <p:cNvPr id="1" name=""/>
        <p:cNvGrpSpPr/>
        <p:nvPr/>
      </p:nvGrpSpPr>
      <p:grpSpPr>
        <a:xfrm>
          <a:off x="0" y="0"/>
          <a:ext cx="0" cy="0"/>
        </a:xfrm>
      </p:grpSpPr>
      <p:sp>
        <p:nvSpPr>
          <p:cNvPr id="2" name="等腰三角形 1"/>
          <p:cNvSpPr/>
          <p:nvPr/>
        </p:nvSpPr>
        <p:spPr>
          <a:xfrm>
            <a:off x="2030065" y="1671490"/>
            <a:ext cx="2376264" cy="2025056"/>
          </a:xfrm>
          <a:prstGeom prst="triangle">
            <a:avLst/>
          </a:prstGeom>
          <a:solidFill>
            <a:schemeClr val="tx1">
              <a:lumMod val="65000"/>
              <a:lumOff val="35000"/>
              <a:alpha val="14000"/>
            </a:schemeClr>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8" name="TextBox 7"/>
          <p:cNvSpPr txBox="1"/>
          <p:nvPr/>
        </p:nvSpPr>
        <p:spPr>
          <a:xfrm>
            <a:off x="2419741" y="1856894"/>
            <a:ext cx="1581467" cy="1920240"/>
          </a:xfrm>
          <a:prstGeom prst="rect">
            <a:avLst/>
          </a:prstGeom>
          <a:noFill/>
        </p:spPr>
        <p:txBody>
          <a:bodyPr rtlCol="0" wrap="none">
            <a:spAutoFit/>
          </a:bodyPr>
          <a:lstStyle>
            <a:defPPr>
              <a:defRPr lang="zh-CN"/>
            </a:defPPr>
            <a:lvl1pPr>
              <a:defRPr sz="12000">
                <a:solidFill>
                  <a:schemeClr val="accent2"/>
                </a:solidFill>
                <a:latin charset="0" panose="020b0806030902050204" pitchFamily="34" typeface="Impact"/>
              </a:defRPr>
            </a:lvl1pPr>
          </a:lstStyle>
          <a:p>
            <a:r>
              <a:rPr altLang="zh-CN" lang="en-US">
                <a:solidFill>
                  <a:schemeClr val="bg2"/>
                </a:solidFill>
              </a:rPr>
              <a:t>01</a:t>
            </a:r>
          </a:p>
        </p:txBody>
      </p:sp>
      <p:sp>
        <p:nvSpPr>
          <p:cNvPr id="9" name="TextBox 8"/>
          <p:cNvSpPr txBox="1"/>
          <p:nvPr/>
        </p:nvSpPr>
        <p:spPr>
          <a:xfrm>
            <a:off x="4211960" y="1912771"/>
            <a:ext cx="2926080" cy="914400"/>
          </a:xfrm>
          <a:prstGeom prst="rect">
            <a:avLst/>
          </a:prstGeom>
          <a:noFill/>
        </p:spPr>
        <p:txBody>
          <a:bodyPr rtlCol="0" wrap="none">
            <a:spAutoFit/>
          </a:bodyPr>
          <a:lstStyle/>
          <a:p>
            <a:r>
              <a:rPr altLang="en-US" b="1" lang="zh-CN" sz="5400">
                <a:solidFill>
                  <a:schemeClr val="tx1">
                    <a:lumMod val="65000"/>
                    <a:lumOff val="35000"/>
                    <a:alpha val="91000"/>
                  </a:schemeClr>
                </a:solidFill>
                <a:latin charset="-122" pitchFamily="34" typeface="微软雅黑"/>
                <a:ea charset="-122" pitchFamily="34" typeface="微软雅黑"/>
                <a:cs charset="-122" panose="03000509000000000000" pitchFamily="65" typeface="方正豪体简体"/>
              </a:rPr>
              <a:t>公司简介</a:t>
            </a:r>
          </a:p>
        </p:txBody>
      </p:sp>
      <p:cxnSp>
        <p:nvCxnSpPr>
          <p:cNvPr id="11" name="直接连接符 10"/>
          <p:cNvCxnSpPr/>
          <p:nvPr/>
        </p:nvCxnSpPr>
        <p:spPr>
          <a:xfrm>
            <a:off x="4152688" y="2826390"/>
            <a:ext cx="3083608" cy="0"/>
          </a:xfrm>
          <a:prstGeom prst="line">
            <a:avLst/>
          </a:prstGeom>
          <a:ln>
            <a:solidFill>
              <a:schemeClr val="tx1">
                <a:lumMod val="65000"/>
                <a:lumOff val="35000"/>
              </a:schemeClr>
            </a:solidFill>
            <a:prstDash val="dash"/>
          </a:ln>
        </p:spPr>
        <p:style>
          <a:lnRef idx="1">
            <a:schemeClr val="accent1"/>
          </a:lnRef>
          <a:fillRef idx="0">
            <a:schemeClr val="accent1"/>
          </a:fillRef>
          <a:effectRef idx="0">
            <a:schemeClr val="accent1"/>
          </a:effectRef>
          <a:fontRef idx="minor">
            <a:schemeClr val="tx1"/>
          </a:fontRef>
        </p:style>
      </p:cxnSp>
      <p:grpSp>
        <p:nvGrpSpPr>
          <p:cNvPr id="13" name="组合 12"/>
          <p:cNvGrpSpPr/>
          <p:nvPr/>
        </p:nvGrpSpPr>
        <p:grpSpPr>
          <a:xfrm>
            <a:off x="4572000" y="2920883"/>
            <a:ext cx="974819" cy="307777"/>
            <a:chOff x="1694389" y="3210530"/>
            <a:chExt cx="974819" cy="307777"/>
          </a:xfrm>
        </p:grpSpPr>
        <p:sp>
          <p:nvSpPr>
            <p:cNvPr id="14" name="矩形 13"/>
            <p:cNvSpPr/>
            <p:nvPr/>
          </p:nvSpPr>
          <p:spPr>
            <a:xfrm flipH="1">
              <a:off x="1694389" y="3363838"/>
              <a:ext cx="72008" cy="72008"/>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5" name="TextBox 14"/>
            <p:cNvSpPr txBox="1"/>
            <p:nvPr/>
          </p:nvSpPr>
          <p:spPr>
            <a:xfrm>
              <a:off x="1766397" y="3210530"/>
              <a:ext cx="894080" cy="304800"/>
            </a:xfrm>
            <a:prstGeom prst="rect">
              <a:avLst/>
            </a:prstGeom>
            <a:noFill/>
          </p:spPr>
          <p:txBody>
            <a:bodyPr rtlCol="0" wrap="none">
              <a:spAutoFit/>
            </a:bodyPr>
            <a:lstStyle/>
            <a:p>
              <a:r>
                <a:rPr altLang="en-US" lang="zh-CN" smtClean="0" sz="1400">
                  <a:solidFill>
                    <a:schemeClr val="tx1">
                      <a:lumMod val="65000"/>
                      <a:lumOff val="35000"/>
                      <a:alpha val="91000"/>
                    </a:schemeClr>
                  </a:solidFill>
                  <a:latin charset="-122" pitchFamily="34" typeface="微软雅黑"/>
                  <a:ea charset="-122" pitchFamily="34" typeface="微软雅黑"/>
                  <a:cs charset="-122" panose="03000509000000000000" pitchFamily="65" typeface="方正豪体简体"/>
                </a:rPr>
                <a:t>公司描述</a:t>
              </a:r>
            </a:p>
          </p:txBody>
        </p:sp>
      </p:grpSp>
      <p:grpSp>
        <p:nvGrpSpPr>
          <p:cNvPr id="16" name="组合 15"/>
          <p:cNvGrpSpPr/>
          <p:nvPr/>
        </p:nvGrpSpPr>
        <p:grpSpPr>
          <a:xfrm>
            <a:off x="5973445" y="2920883"/>
            <a:ext cx="974819" cy="307777"/>
            <a:chOff x="1694389" y="3537387"/>
            <a:chExt cx="974819" cy="307777"/>
          </a:xfrm>
        </p:grpSpPr>
        <p:sp>
          <p:nvSpPr>
            <p:cNvPr id="17" name="矩形 16"/>
            <p:cNvSpPr/>
            <p:nvPr/>
          </p:nvSpPr>
          <p:spPr>
            <a:xfrm flipH="1">
              <a:off x="1694389" y="3690695"/>
              <a:ext cx="72008" cy="72008"/>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8" name="TextBox 17"/>
            <p:cNvSpPr txBox="1"/>
            <p:nvPr/>
          </p:nvSpPr>
          <p:spPr>
            <a:xfrm>
              <a:off x="1766397" y="3537387"/>
              <a:ext cx="894080" cy="304800"/>
            </a:xfrm>
            <a:prstGeom prst="rect">
              <a:avLst/>
            </a:prstGeom>
            <a:noFill/>
          </p:spPr>
          <p:txBody>
            <a:bodyPr rtlCol="0" wrap="none">
              <a:spAutoFit/>
            </a:bodyPr>
            <a:lstStyle/>
            <a:p>
              <a:r>
                <a:rPr altLang="en-US" lang="zh-CN" smtClean="0" sz="1400">
                  <a:solidFill>
                    <a:schemeClr val="tx1">
                      <a:lumMod val="65000"/>
                      <a:lumOff val="35000"/>
                      <a:alpha val="91000"/>
                    </a:schemeClr>
                  </a:solidFill>
                  <a:latin charset="-122" pitchFamily="34" typeface="微软雅黑"/>
                  <a:ea charset="-122" pitchFamily="34" typeface="微软雅黑"/>
                  <a:cs charset="-122" panose="03000509000000000000" pitchFamily="65" typeface="方正豪体简体"/>
                </a:rPr>
                <a:t>服务宗旨</a:t>
              </a:r>
            </a:p>
          </p:txBody>
        </p:sp>
      </p:grpSp>
      <p:grpSp>
        <p:nvGrpSpPr>
          <p:cNvPr id="19" name="组合 18"/>
          <p:cNvGrpSpPr/>
          <p:nvPr/>
        </p:nvGrpSpPr>
        <p:grpSpPr>
          <a:xfrm>
            <a:off x="4572000" y="3280923"/>
            <a:ext cx="974819" cy="307777"/>
            <a:chOff x="1694389" y="3875941"/>
            <a:chExt cx="974819" cy="307777"/>
          </a:xfrm>
        </p:grpSpPr>
        <p:sp>
          <p:nvSpPr>
            <p:cNvPr id="20" name="矩形 19"/>
            <p:cNvSpPr/>
            <p:nvPr/>
          </p:nvSpPr>
          <p:spPr>
            <a:xfrm flipH="1">
              <a:off x="1694389" y="4029249"/>
              <a:ext cx="72008" cy="72008"/>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21" name="TextBox 20"/>
            <p:cNvSpPr txBox="1"/>
            <p:nvPr/>
          </p:nvSpPr>
          <p:spPr>
            <a:xfrm>
              <a:off x="1766397" y="3875941"/>
              <a:ext cx="894080" cy="304800"/>
            </a:xfrm>
            <a:prstGeom prst="rect">
              <a:avLst/>
            </a:prstGeom>
            <a:noFill/>
          </p:spPr>
          <p:txBody>
            <a:bodyPr rtlCol="0" wrap="none">
              <a:spAutoFit/>
            </a:bodyPr>
            <a:lstStyle/>
            <a:p>
              <a:r>
                <a:rPr altLang="en-US" lang="zh-CN" smtClean="0" sz="1400">
                  <a:solidFill>
                    <a:schemeClr val="tx1">
                      <a:lumMod val="65000"/>
                      <a:lumOff val="35000"/>
                      <a:alpha val="91000"/>
                    </a:schemeClr>
                  </a:solidFill>
                  <a:latin charset="-122" pitchFamily="34" typeface="微软雅黑"/>
                  <a:ea charset="-122" pitchFamily="34" typeface="微软雅黑"/>
                  <a:cs charset="-122" panose="03000509000000000000" pitchFamily="65" typeface="方正豪体简体"/>
                </a:rPr>
                <a:t>创业理论</a:t>
              </a:r>
            </a:p>
          </p:txBody>
        </p:sp>
      </p:grpSp>
      <p:grpSp>
        <p:nvGrpSpPr>
          <p:cNvPr id="22" name="组合 21"/>
          <p:cNvGrpSpPr/>
          <p:nvPr/>
        </p:nvGrpSpPr>
        <p:grpSpPr>
          <a:xfrm>
            <a:off x="5973445" y="3280923"/>
            <a:ext cx="974819" cy="307777"/>
            <a:chOff x="1694389" y="4211992"/>
            <a:chExt cx="974819" cy="307777"/>
          </a:xfrm>
        </p:grpSpPr>
        <p:sp>
          <p:nvSpPr>
            <p:cNvPr id="23" name="矩形 22"/>
            <p:cNvSpPr/>
            <p:nvPr/>
          </p:nvSpPr>
          <p:spPr>
            <a:xfrm flipH="1">
              <a:off x="1694389" y="4365300"/>
              <a:ext cx="72008" cy="72008"/>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24" name="TextBox 23"/>
            <p:cNvSpPr txBox="1"/>
            <p:nvPr/>
          </p:nvSpPr>
          <p:spPr>
            <a:xfrm>
              <a:off x="1766397" y="4211992"/>
              <a:ext cx="894080" cy="304800"/>
            </a:xfrm>
            <a:prstGeom prst="rect">
              <a:avLst/>
            </a:prstGeom>
            <a:noFill/>
          </p:spPr>
          <p:txBody>
            <a:bodyPr rtlCol="0" wrap="none">
              <a:spAutoFit/>
            </a:bodyPr>
            <a:lstStyle/>
            <a:p>
              <a:r>
                <a:rPr altLang="en-US" lang="zh-CN" smtClean="0" sz="1400">
                  <a:solidFill>
                    <a:schemeClr val="tx1">
                      <a:lumMod val="65000"/>
                      <a:lumOff val="35000"/>
                      <a:alpha val="91000"/>
                    </a:schemeClr>
                  </a:solidFill>
                  <a:latin charset="-122" pitchFamily="34" typeface="微软雅黑"/>
                  <a:ea charset="-122" pitchFamily="34" typeface="微软雅黑"/>
                  <a:cs charset="-122" panose="03000509000000000000" pitchFamily="65" typeface="方正豪体简体"/>
                </a:rPr>
                <a:t>竞争战略</a:t>
              </a:r>
            </a:p>
          </p:txBody>
        </p:sp>
      </p:grpSp>
      <p:sp>
        <p:nvSpPr>
          <p:cNvPr id="25" name="等腰三角形 24"/>
          <p:cNvSpPr/>
          <p:nvPr/>
        </p:nvSpPr>
        <p:spPr>
          <a:xfrm rot="18035668">
            <a:off x="2382960" y="1282354"/>
            <a:ext cx="360040" cy="310379"/>
          </a:xfrm>
          <a:prstGeom prs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26" name="等腰三角形 25"/>
          <p:cNvSpPr/>
          <p:nvPr/>
        </p:nvSpPr>
        <p:spPr>
          <a:xfrm rot="21283756">
            <a:off x="1968923" y="1497553"/>
            <a:ext cx="191945" cy="165470"/>
          </a:xfrm>
          <a:prstGeom prst="triangl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27" name="等腰三角形 26"/>
          <p:cNvSpPr/>
          <p:nvPr/>
        </p:nvSpPr>
        <p:spPr>
          <a:xfrm rot="15968007">
            <a:off x="1663185" y="1888656"/>
            <a:ext cx="304349" cy="227352"/>
          </a:xfrm>
          <a:prstGeom prst="triangl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Tree>
    <p:extLst>
      <p:ext uri="{BB962C8B-B14F-4D97-AF65-F5344CB8AC3E}">
        <p14:creationId val="3371155701"/>
      </p:ext>
    </p:extLst>
  </p:cSld>
  <p:clrMapOvr>
    <a:masterClrMapping/>
  </p:clrMapOvr>
  <p:transition spd="med">
    <p:fade/>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2" presetSubtype="9">
                                  <p:stCondLst>
                                    <p:cond delay="0"/>
                                  </p:stCondLst>
                                  <p:childTnLst>
                                    <p:set>
                                      <p:cBhvr>
                                        <p:cTn dur="1" fill="hold" id="6">
                                          <p:stCondLst>
                                            <p:cond delay="0"/>
                                          </p:stCondLst>
                                        </p:cTn>
                                        <p:tgtEl>
                                          <p:spTgt spid="25"/>
                                        </p:tgtEl>
                                        <p:attrNameLst>
                                          <p:attrName>style.visibility</p:attrName>
                                        </p:attrNameLst>
                                      </p:cBhvr>
                                      <p:to>
                                        <p:strVal val="visible"/>
                                      </p:to>
                                    </p:set>
                                    <p:anim calcmode="lin" valueType="num">
                                      <p:cBhvr additive="base">
                                        <p:cTn dur="1100" fill="hold" id="7"/>
                                        <p:tgtEl>
                                          <p:spTgt spid="25"/>
                                        </p:tgtEl>
                                        <p:attrNameLst>
                                          <p:attrName>ppt_x</p:attrName>
                                        </p:attrNameLst>
                                      </p:cBhvr>
                                      <p:tavLst>
                                        <p:tav tm="0">
                                          <p:val>
                                            <p:strVal val="0-#ppt_w/2"/>
                                          </p:val>
                                        </p:tav>
                                        <p:tav tm="100000">
                                          <p:val>
                                            <p:strVal val="#ppt_x"/>
                                          </p:val>
                                        </p:tav>
                                      </p:tavLst>
                                    </p:anim>
                                    <p:anim calcmode="lin" valueType="num">
                                      <p:cBhvr additive="base">
                                        <p:cTn dur="1100" fill="hold" id="8"/>
                                        <p:tgtEl>
                                          <p:spTgt spid="25"/>
                                        </p:tgtEl>
                                        <p:attrNameLst>
                                          <p:attrName>ppt_y</p:attrName>
                                        </p:attrNameLst>
                                      </p:cBhvr>
                                      <p:tavLst>
                                        <p:tav tm="0">
                                          <p:val>
                                            <p:strVal val="0-#ppt_h/2"/>
                                          </p:val>
                                        </p:tav>
                                        <p:tav tm="100000">
                                          <p:val>
                                            <p:strVal val="#ppt_y"/>
                                          </p:val>
                                        </p:tav>
                                      </p:tavLst>
                                    </p:anim>
                                  </p:childTnLst>
                                </p:cTn>
                              </p:par>
                              <p:par>
                                <p:cTn fill="hold" grpId="1" id="9" nodeType="withEffect" presetClass="emph" presetID="8" presetSubtype="0">
                                  <p:stCondLst>
                                    <p:cond delay="0"/>
                                  </p:stCondLst>
                                  <p:childTnLst>
                                    <p:animRot by="21600000">
                                      <p:cBhvr>
                                        <p:cTn dur="1100" fill="hold" id="10"/>
                                        <p:tgtEl>
                                          <p:spTgt spid="25"/>
                                        </p:tgtEl>
                                        <p:attrNameLst>
                                          <p:attrName>r</p:attrName>
                                        </p:attrNameLst>
                                      </p:cBhvr>
                                    </p:animRot>
                                  </p:childTnLst>
                                </p:cTn>
                              </p:par>
                              <p:par>
                                <p:cTn fill="hold" grpId="0" id="11" nodeType="withEffect" presetClass="entr" presetID="2" presetSubtype="9">
                                  <p:stCondLst>
                                    <p:cond delay="600"/>
                                  </p:stCondLst>
                                  <p:childTnLst>
                                    <p:set>
                                      <p:cBhvr>
                                        <p:cTn dur="1" fill="hold" id="12">
                                          <p:stCondLst>
                                            <p:cond delay="0"/>
                                          </p:stCondLst>
                                        </p:cTn>
                                        <p:tgtEl>
                                          <p:spTgt spid="26"/>
                                        </p:tgtEl>
                                        <p:attrNameLst>
                                          <p:attrName>style.visibility</p:attrName>
                                        </p:attrNameLst>
                                      </p:cBhvr>
                                      <p:to>
                                        <p:strVal val="visible"/>
                                      </p:to>
                                    </p:set>
                                    <p:anim calcmode="lin" valueType="num">
                                      <p:cBhvr additive="base">
                                        <p:cTn dur="1100" fill="hold" id="13"/>
                                        <p:tgtEl>
                                          <p:spTgt spid="26"/>
                                        </p:tgtEl>
                                        <p:attrNameLst>
                                          <p:attrName>ppt_x</p:attrName>
                                        </p:attrNameLst>
                                      </p:cBhvr>
                                      <p:tavLst>
                                        <p:tav tm="0">
                                          <p:val>
                                            <p:strVal val="0-#ppt_w/2"/>
                                          </p:val>
                                        </p:tav>
                                        <p:tav tm="100000">
                                          <p:val>
                                            <p:strVal val="#ppt_x"/>
                                          </p:val>
                                        </p:tav>
                                      </p:tavLst>
                                    </p:anim>
                                    <p:anim calcmode="lin" valueType="num">
                                      <p:cBhvr additive="base">
                                        <p:cTn dur="1100" fill="hold" id="14"/>
                                        <p:tgtEl>
                                          <p:spTgt spid="26"/>
                                        </p:tgtEl>
                                        <p:attrNameLst>
                                          <p:attrName>ppt_y</p:attrName>
                                        </p:attrNameLst>
                                      </p:cBhvr>
                                      <p:tavLst>
                                        <p:tav tm="0">
                                          <p:val>
                                            <p:strVal val="0-#ppt_h/2"/>
                                          </p:val>
                                        </p:tav>
                                        <p:tav tm="100000">
                                          <p:val>
                                            <p:strVal val="#ppt_y"/>
                                          </p:val>
                                        </p:tav>
                                      </p:tavLst>
                                    </p:anim>
                                  </p:childTnLst>
                                </p:cTn>
                              </p:par>
                              <p:par>
                                <p:cTn fill="hold" grpId="1" id="15" nodeType="withEffect" presetClass="emph" presetID="8" presetSubtype="0">
                                  <p:stCondLst>
                                    <p:cond delay="600"/>
                                  </p:stCondLst>
                                  <p:childTnLst>
                                    <p:animRot by="21600000">
                                      <p:cBhvr>
                                        <p:cTn dur="1100" fill="hold" id="16"/>
                                        <p:tgtEl>
                                          <p:spTgt spid="26"/>
                                        </p:tgtEl>
                                        <p:attrNameLst>
                                          <p:attrName>r</p:attrName>
                                        </p:attrNameLst>
                                      </p:cBhvr>
                                    </p:animRot>
                                  </p:childTnLst>
                                </p:cTn>
                              </p:par>
                              <p:par>
                                <p:cTn fill="hold" grpId="0" id="17" nodeType="withEffect" presetClass="entr" presetID="2" presetSubtype="9">
                                  <p:stCondLst>
                                    <p:cond delay="1200"/>
                                  </p:stCondLst>
                                  <p:childTnLst>
                                    <p:set>
                                      <p:cBhvr>
                                        <p:cTn dur="1" fill="hold" id="18">
                                          <p:stCondLst>
                                            <p:cond delay="0"/>
                                          </p:stCondLst>
                                        </p:cTn>
                                        <p:tgtEl>
                                          <p:spTgt spid="27"/>
                                        </p:tgtEl>
                                        <p:attrNameLst>
                                          <p:attrName>style.visibility</p:attrName>
                                        </p:attrNameLst>
                                      </p:cBhvr>
                                      <p:to>
                                        <p:strVal val="visible"/>
                                      </p:to>
                                    </p:set>
                                    <p:anim calcmode="lin" valueType="num">
                                      <p:cBhvr additive="base">
                                        <p:cTn dur="1100" fill="hold" id="19"/>
                                        <p:tgtEl>
                                          <p:spTgt spid="27"/>
                                        </p:tgtEl>
                                        <p:attrNameLst>
                                          <p:attrName>ppt_x</p:attrName>
                                        </p:attrNameLst>
                                      </p:cBhvr>
                                      <p:tavLst>
                                        <p:tav tm="0">
                                          <p:val>
                                            <p:strVal val="0-#ppt_w/2"/>
                                          </p:val>
                                        </p:tav>
                                        <p:tav tm="100000">
                                          <p:val>
                                            <p:strVal val="#ppt_x"/>
                                          </p:val>
                                        </p:tav>
                                      </p:tavLst>
                                    </p:anim>
                                    <p:anim calcmode="lin" valueType="num">
                                      <p:cBhvr additive="base">
                                        <p:cTn dur="1100" fill="hold" id="20"/>
                                        <p:tgtEl>
                                          <p:spTgt spid="27"/>
                                        </p:tgtEl>
                                        <p:attrNameLst>
                                          <p:attrName>ppt_y</p:attrName>
                                        </p:attrNameLst>
                                      </p:cBhvr>
                                      <p:tavLst>
                                        <p:tav tm="0">
                                          <p:val>
                                            <p:strVal val="0-#ppt_h/2"/>
                                          </p:val>
                                        </p:tav>
                                        <p:tav tm="100000">
                                          <p:val>
                                            <p:strVal val="#ppt_y"/>
                                          </p:val>
                                        </p:tav>
                                      </p:tavLst>
                                    </p:anim>
                                  </p:childTnLst>
                                </p:cTn>
                              </p:par>
                              <p:par>
                                <p:cTn fill="hold" grpId="1" id="21" nodeType="withEffect" presetClass="emph" presetID="8" presetSubtype="0">
                                  <p:stCondLst>
                                    <p:cond delay="1200"/>
                                  </p:stCondLst>
                                  <p:childTnLst>
                                    <p:animRot by="21600000">
                                      <p:cBhvr>
                                        <p:cTn dur="1100" fill="hold" id="22"/>
                                        <p:tgtEl>
                                          <p:spTgt spid="27"/>
                                        </p:tgtEl>
                                        <p:attrNameLst>
                                          <p:attrName>r</p:attrName>
                                        </p:attrNameLst>
                                      </p:cBhvr>
                                    </p:animRot>
                                  </p:childTnLst>
                                </p:cTn>
                              </p:par>
                              <p:par>
                                <p:cTn fill="hold" grpId="0" id="23" nodeType="withEffect" presetClass="entr" presetID="2" presetSubtype="9">
                                  <p:stCondLst>
                                    <p:cond delay="600"/>
                                  </p:stCondLst>
                                  <p:childTnLst>
                                    <p:set>
                                      <p:cBhvr>
                                        <p:cTn dur="1" fill="hold" id="24">
                                          <p:stCondLst>
                                            <p:cond delay="0"/>
                                          </p:stCondLst>
                                        </p:cTn>
                                        <p:tgtEl>
                                          <p:spTgt spid="2"/>
                                        </p:tgtEl>
                                        <p:attrNameLst>
                                          <p:attrName>style.visibility</p:attrName>
                                        </p:attrNameLst>
                                      </p:cBhvr>
                                      <p:to>
                                        <p:strVal val="visible"/>
                                      </p:to>
                                    </p:set>
                                    <p:anim calcmode="lin" valueType="num">
                                      <p:cBhvr additive="base">
                                        <p:cTn dur="1100" fill="hold" id="25"/>
                                        <p:tgtEl>
                                          <p:spTgt spid="2"/>
                                        </p:tgtEl>
                                        <p:attrNameLst>
                                          <p:attrName>ppt_x</p:attrName>
                                        </p:attrNameLst>
                                      </p:cBhvr>
                                      <p:tavLst>
                                        <p:tav tm="0">
                                          <p:val>
                                            <p:strVal val="0-#ppt_w/2"/>
                                          </p:val>
                                        </p:tav>
                                        <p:tav tm="100000">
                                          <p:val>
                                            <p:strVal val="#ppt_x"/>
                                          </p:val>
                                        </p:tav>
                                      </p:tavLst>
                                    </p:anim>
                                    <p:anim calcmode="lin" valueType="num">
                                      <p:cBhvr additive="base">
                                        <p:cTn dur="1100" fill="hold" id="26"/>
                                        <p:tgtEl>
                                          <p:spTgt spid="2"/>
                                        </p:tgtEl>
                                        <p:attrNameLst>
                                          <p:attrName>ppt_y</p:attrName>
                                        </p:attrNameLst>
                                      </p:cBhvr>
                                      <p:tavLst>
                                        <p:tav tm="0">
                                          <p:val>
                                            <p:strVal val="0-#ppt_h/2"/>
                                          </p:val>
                                        </p:tav>
                                        <p:tav tm="100000">
                                          <p:val>
                                            <p:strVal val="#ppt_y"/>
                                          </p:val>
                                        </p:tav>
                                      </p:tavLst>
                                    </p:anim>
                                  </p:childTnLst>
                                </p:cTn>
                              </p:par>
                              <p:par>
                                <p:cTn fill="hold" grpId="1" id="27" nodeType="withEffect" presetClass="emph" presetID="8" presetSubtype="0">
                                  <p:stCondLst>
                                    <p:cond delay="700"/>
                                  </p:stCondLst>
                                  <p:childTnLst>
                                    <p:animRot by="21600000">
                                      <p:cBhvr>
                                        <p:cTn dur="1100" fill="hold" id="28"/>
                                        <p:tgtEl>
                                          <p:spTgt spid="2"/>
                                        </p:tgtEl>
                                        <p:attrNameLst>
                                          <p:attrName>r</p:attrName>
                                        </p:attrNameLst>
                                      </p:cBhvr>
                                    </p:animRot>
                                  </p:childTnLst>
                                </p:cTn>
                              </p:par>
                            </p:childTnLst>
                          </p:cTn>
                        </p:par>
                        <p:par>
                          <p:cTn fill="hold" id="29" nodeType="afterGroup">
                            <p:stCondLst>
                              <p:cond delay="2300"/>
                            </p:stCondLst>
                            <p:childTnLst>
                              <p:par>
                                <p:cTn fill="hold" grpId="0" id="30" nodeType="afterEffect" presetClass="entr" presetID="10" presetSubtype="0">
                                  <p:stCondLst>
                                    <p:cond delay="0"/>
                                  </p:stCondLst>
                                  <p:childTnLst>
                                    <p:set>
                                      <p:cBhvr>
                                        <p:cTn dur="1" fill="hold" id="31">
                                          <p:stCondLst>
                                            <p:cond delay="0"/>
                                          </p:stCondLst>
                                        </p:cTn>
                                        <p:tgtEl>
                                          <p:spTgt spid="8"/>
                                        </p:tgtEl>
                                        <p:attrNameLst>
                                          <p:attrName>style.visibility</p:attrName>
                                        </p:attrNameLst>
                                      </p:cBhvr>
                                      <p:to>
                                        <p:strVal val="visible"/>
                                      </p:to>
                                    </p:set>
                                    <p:animEffect filter="fade" transition="in">
                                      <p:cBhvr>
                                        <p:cTn dur="500" id="32"/>
                                        <p:tgtEl>
                                          <p:spTgt spid="8"/>
                                        </p:tgtEl>
                                      </p:cBhvr>
                                    </p:animEffect>
                                  </p:childTnLst>
                                </p:cTn>
                              </p:par>
                            </p:childTnLst>
                          </p:cTn>
                        </p:par>
                        <p:par>
                          <p:cTn fill="hold" id="33" nodeType="afterGroup">
                            <p:stCondLst>
                              <p:cond delay="2800"/>
                            </p:stCondLst>
                            <p:childTnLst>
                              <p:par>
                                <p:cTn fill="hold" id="34" nodeType="afterEffect" presetClass="entr" presetID="22" presetSubtype="8">
                                  <p:stCondLst>
                                    <p:cond delay="0"/>
                                  </p:stCondLst>
                                  <p:childTnLst>
                                    <p:set>
                                      <p:cBhvr>
                                        <p:cTn dur="1" fill="hold" id="35">
                                          <p:stCondLst>
                                            <p:cond delay="0"/>
                                          </p:stCondLst>
                                        </p:cTn>
                                        <p:tgtEl>
                                          <p:spTgt spid="11"/>
                                        </p:tgtEl>
                                        <p:attrNameLst>
                                          <p:attrName>style.visibility</p:attrName>
                                        </p:attrNameLst>
                                      </p:cBhvr>
                                      <p:to>
                                        <p:strVal val="visible"/>
                                      </p:to>
                                    </p:set>
                                    <p:animEffect filter="wipe(left)" transition="in">
                                      <p:cBhvr>
                                        <p:cTn dur="500" id="36"/>
                                        <p:tgtEl>
                                          <p:spTgt spid="11"/>
                                        </p:tgtEl>
                                      </p:cBhvr>
                                    </p:animEffect>
                                  </p:childTnLst>
                                </p:cTn>
                              </p:par>
                            </p:childTnLst>
                          </p:cTn>
                        </p:par>
                        <p:par>
                          <p:cTn fill="hold" id="37" nodeType="afterGroup">
                            <p:stCondLst>
                              <p:cond delay="3300"/>
                            </p:stCondLst>
                            <p:childTnLst>
                              <p:par>
                                <p:cTn fill="hold" grpId="0" id="38" nodeType="afterEffect" presetClass="entr" presetID="12" presetSubtype="1">
                                  <p:stCondLst>
                                    <p:cond delay="0"/>
                                  </p:stCondLst>
                                  <p:childTnLst>
                                    <p:set>
                                      <p:cBhvr>
                                        <p:cTn dur="1" fill="hold" id="39">
                                          <p:stCondLst>
                                            <p:cond delay="0"/>
                                          </p:stCondLst>
                                        </p:cTn>
                                        <p:tgtEl>
                                          <p:spTgt spid="9"/>
                                        </p:tgtEl>
                                        <p:attrNameLst>
                                          <p:attrName>style.visibility</p:attrName>
                                        </p:attrNameLst>
                                      </p:cBhvr>
                                      <p:to>
                                        <p:strVal val="visible"/>
                                      </p:to>
                                    </p:set>
                                    <p:anim calcmode="lin" valueType="num">
                                      <p:cBhvr additive="base">
                                        <p:cTn dur="500" id="40"/>
                                        <p:tgtEl>
                                          <p:spTgt spid="9"/>
                                        </p:tgtEl>
                                        <p:attrNameLst>
                                          <p:attrName>ppt_y</p:attrName>
                                        </p:attrNameLst>
                                      </p:cBhvr>
                                      <p:tavLst>
                                        <p:tav tm="0">
                                          <p:val>
                                            <p:strVal val="#ppt_y-#ppt_h*1.125000"/>
                                          </p:val>
                                        </p:tav>
                                        <p:tav tm="100000">
                                          <p:val>
                                            <p:strVal val="#ppt_y"/>
                                          </p:val>
                                        </p:tav>
                                      </p:tavLst>
                                    </p:anim>
                                    <p:animEffect filter="wipe(down)" transition="in">
                                      <p:cBhvr>
                                        <p:cTn dur="500" id="41"/>
                                        <p:tgtEl>
                                          <p:spTgt spid="9"/>
                                        </p:tgtEl>
                                      </p:cBhvr>
                                    </p:animEffect>
                                  </p:childTnLst>
                                </p:cTn>
                              </p:par>
                              <p:par>
                                <p:cTn fill="hold" id="42" nodeType="withEffect" presetClass="entr" presetID="42" presetSubtype="0">
                                  <p:stCondLst>
                                    <p:cond delay="200"/>
                                  </p:stCondLst>
                                  <p:childTnLst>
                                    <p:set>
                                      <p:cBhvr>
                                        <p:cTn dur="1" fill="hold" id="43">
                                          <p:stCondLst>
                                            <p:cond delay="0"/>
                                          </p:stCondLst>
                                        </p:cTn>
                                        <p:tgtEl>
                                          <p:spTgt spid="13"/>
                                        </p:tgtEl>
                                        <p:attrNameLst>
                                          <p:attrName>style.visibility</p:attrName>
                                        </p:attrNameLst>
                                      </p:cBhvr>
                                      <p:to>
                                        <p:strVal val="visible"/>
                                      </p:to>
                                    </p:set>
                                    <p:animEffect filter="fade" transition="in">
                                      <p:cBhvr>
                                        <p:cTn dur="500" id="44"/>
                                        <p:tgtEl>
                                          <p:spTgt spid="13"/>
                                        </p:tgtEl>
                                      </p:cBhvr>
                                    </p:animEffect>
                                    <p:anim calcmode="lin" valueType="num">
                                      <p:cBhvr>
                                        <p:cTn dur="500" fill="hold" id="45"/>
                                        <p:tgtEl>
                                          <p:spTgt spid="13"/>
                                        </p:tgtEl>
                                        <p:attrNameLst>
                                          <p:attrName>ppt_x</p:attrName>
                                        </p:attrNameLst>
                                      </p:cBhvr>
                                      <p:tavLst>
                                        <p:tav tm="0">
                                          <p:val>
                                            <p:strVal val="#ppt_x"/>
                                          </p:val>
                                        </p:tav>
                                        <p:tav tm="100000">
                                          <p:val>
                                            <p:strVal val="#ppt_x"/>
                                          </p:val>
                                        </p:tav>
                                      </p:tavLst>
                                    </p:anim>
                                    <p:anim calcmode="lin" valueType="num">
                                      <p:cBhvr>
                                        <p:cTn dur="500" fill="hold" id="46"/>
                                        <p:tgtEl>
                                          <p:spTgt spid="13"/>
                                        </p:tgtEl>
                                        <p:attrNameLst>
                                          <p:attrName>ppt_y</p:attrName>
                                        </p:attrNameLst>
                                      </p:cBhvr>
                                      <p:tavLst>
                                        <p:tav tm="0">
                                          <p:val>
                                            <p:strVal val="#ppt_y+.1"/>
                                          </p:val>
                                        </p:tav>
                                        <p:tav tm="100000">
                                          <p:val>
                                            <p:strVal val="#ppt_y"/>
                                          </p:val>
                                        </p:tav>
                                      </p:tavLst>
                                    </p:anim>
                                  </p:childTnLst>
                                </p:cTn>
                              </p:par>
                              <p:par>
                                <p:cTn fill="hold" id="47" nodeType="withEffect" presetClass="entr" presetID="42" presetSubtype="0">
                                  <p:stCondLst>
                                    <p:cond delay="400"/>
                                  </p:stCondLst>
                                  <p:childTnLst>
                                    <p:set>
                                      <p:cBhvr>
                                        <p:cTn dur="1" fill="hold" id="48">
                                          <p:stCondLst>
                                            <p:cond delay="0"/>
                                          </p:stCondLst>
                                        </p:cTn>
                                        <p:tgtEl>
                                          <p:spTgt spid="16"/>
                                        </p:tgtEl>
                                        <p:attrNameLst>
                                          <p:attrName>style.visibility</p:attrName>
                                        </p:attrNameLst>
                                      </p:cBhvr>
                                      <p:to>
                                        <p:strVal val="visible"/>
                                      </p:to>
                                    </p:set>
                                    <p:animEffect filter="fade" transition="in">
                                      <p:cBhvr>
                                        <p:cTn dur="500" id="49"/>
                                        <p:tgtEl>
                                          <p:spTgt spid="16"/>
                                        </p:tgtEl>
                                      </p:cBhvr>
                                    </p:animEffect>
                                    <p:anim calcmode="lin" valueType="num">
                                      <p:cBhvr>
                                        <p:cTn dur="500" fill="hold" id="50"/>
                                        <p:tgtEl>
                                          <p:spTgt spid="16"/>
                                        </p:tgtEl>
                                        <p:attrNameLst>
                                          <p:attrName>ppt_x</p:attrName>
                                        </p:attrNameLst>
                                      </p:cBhvr>
                                      <p:tavLst>
                                        <p:tav tm="0">
                                          <p:val>
                                            <p:strVal val="#ppt_x"/>
                                          </p:val>
                                        </p:tav>
                                        <p:tav tm="100000">
                                          <p:val>
                                            <p:strVal val="#ppt_x"/>
                                          </p:val>
                                        </p:tav>
                                      </p:tavLst>
                                    </p:anim>
                                    <p:anim calcmode="lin" valueType="num">
                                      <p:cBhvr>
                                        <p:cTn dur="500" fill="hold" id="51"/>
                                        <p:tgtEl>
                                          <p:spTgt spid="16"/>
                                        </p:tgtEl>
                                        <p:attrNameLst>
                                          <p:attrName>ppt_y</p:attrName>
                                        </p:attrNameLst>
                                      </p:cBhvr>
                                      <p:tavLst>
                                        <p:tav tm="0">
                                          <p:val>
                                            <p:strVal val="#ppt_y+.1"/>
                                          </p:val>
                                        </p:tav>
                                        <p:tav tm="100000">
                                          <p:val>
                                            <p:strVal val="#ppt_y"/>
                                          </p:val>
                                        </p:tav>
                                      </p:tavLst>
                                    </p:anim>
                                  </p:childTnLst>
                                </p:cTn>
                              </p:par>
                              <p:par>
                                <p:cTn fill="hold" id="52" nodeType="withEffect" presetClass="entr" presetID="42" presetSubtype="0">
                                  <p:stCondLst>
                                    <p:cond delay="600"/>
                                  </p:stCondLst>
                                  <p:childTnLst>
                                    <p:set>
                                      <p:cBhvr>
                                        <p:cTn dur="1" fill="hold" id="53">
                                          <p:stCondLst>
                                            <p:cond delay="0"/>
                                          </p:stCondLst>
                                        </p:cTn>
                                        <p:tgtEl>
                                          <p:spTgt spid="19"/>
                                        </p:tgtEl>
                                        <p:attrNameLst>
                                          <p:attrName>style.visibility</p:attrName>
                                        </p:attrNameLst>
                                      </p:cBhvr>
                                      <p:to>
                                        <p:strVal val="visible"/>
                                      </p:to>
                                    </p:set>
                                    <p:animEffect filter="fade" transition="in">
                                      <p:cBhvr>
                                        <p:cTn dur="500" id="54"/>
                                        <p:tgtEl>
                                          <p:spTgt spid="19"/>
                                        </p:tgtEl>
                                      </p:cBhvr>
                                    </p:animEffect>
                                    <p:anim calcmode="lin" valueType="num">
                                      <p:cBhvr>
                                        <p:cTn dur="500" fill="hold" id="55"/>
                                        <p:tgtEl>
                                          <p:spTgt spid="19"/>
                                        </p:tgtEl>
                                        <p:attrNameLst>
                                          <p:attrName>ppt_x</p:attrName>
                                        </p:attrNameLst>
                                      </p:cBhvr>
                                      <p:tavLst>
                                        <p:tav tm="0">
                                          <p:val>
                                            <p:strVal val="#ppt_x"/>
                                          </p:val>
                                        </p:tav>
                                        <p:tav tm="100000">
                                          <p:val>
                                            <p:strVal val="#ppt_x"/>
                                          </p:val>
                                        </p:tav>
                                      </p:tavLst>
                                    </p:anim>
                                    <p:anim calcmode="lin" valueType="num">
                                      <p:cBhvr>
                                        <p:cTn dur="500" fill="hold" id="56"/>
                                        <p:tgtEl>
                                          <p:spTgt spid="19"/>
                                        </p:tgtEl>
                                        <p:attrNameLst>
                                          <p:attrName>ppt_y</p:attrName>
                                        </p:attrNameLst>
                                      </p:cBhvr>
                                      <p:tavLst>
                                        <p:tav tm="0">
                                          <p:val>
                                            <p:strVal val="#ppt_y+.1"/>
                                          </p:val>
                                        </p:tav>
                                        <p:tav tm="100000">
                                          <p:val>
                                            <p:strVal val="#ppt_y"/>
                                          </p:val>
                                        </p:tav>
                                      </p:tavLst>
                                    </p:anim>
                                  </p:childTnLst>
                                </p:cTn>
                              </p:par>
                              <p:par>
                                <p:cTn fill="hold" id="57" nodeType="withEffect" presetClass="entr" presetID="42" presetSubtype="0">
                                  <p:stCondLst>
                                    <p:cond delay="800"/>
                                  </p:stCondLst>
                                  <p:childTnLst>
                                    <p:set>
                                      <p:cBhvr>
                                        <p:cTn dur="1" fill="hold" id="58">
                                          <p:stCondLst>
                                            <p:cond delay="0"/>
                                          </p:stCondLst>
                                        </p:cTn>
                                        <p:tgtEl>
                                          <p:spTgt spid="22"/>
                                        </p:tgtEl>
                                        <p:attrNameLst>
                                          <p:attrName>style.visibility</p:attrName>
                                        </p:attrNameLst>
                                      </p:cBhvr>
                                      <p:to>
                                        <p:strVal val="visible"/>
                                      </p:to>
                                    </p:set>
                                    <p:animEffect filter="fade" transition="in">
                                      <p:cBhvr>
                                        <p:cTn dur="500" id="59"/>
                                        <p:tgtEl>
                                          <p:spTgt spid="22"/>
                                        </p:tgtEl>
                                      </p:cBhvr>
                                    </p:animEffect>
                                    <p:anim calcmode="lin" valueType="num">
                                      <p:cBhvr>
                                        <p:cTn dur="500" fill="hold" id="60"/>
                                        <p:tgtEl>
                                          <p:spTgt spid="22"/>
                                        </p:tgtEl>
                                        <p:attrNameLst>
                                          <p:attrName>ppt_x</p:attrName>
                                        </p:attrNameLst>
                                      </p:cBhvr>
                                      <p:tavLst>
                                        <p:tav tm="0">
                                          <p:val>
                                            <p:strVal val="#ppt_x"/>
                                          </p:val>
                                        </p:tav>
                                        <p:tav tm="100000">
                                          <p:val>
                                            <p:strVal val="#ppt_x"/>
                                          </p:val>
                                        </p:tav>
                                      </p:tavLst>
                                    </p:anim>
                                    <p:anim calcmode="lin" valueType="num">
                                      <p:cBhvr>
                                        <p:cTn dur="500" fill="hold" id="61"/>
                                        <p:tgtEl>
                                          <p:spTgt spid="22"/>
                                        </p:tgtEl>
                                        <p:attrNameLst>
                                          <p:attrName>ppt_y</p:attrName>
                                        </p:attrNameLst>
                                      </p:cBhvr>
                                      <p:tavLst>
                                        <p:tav tm="0">
                                          <p:val>
                                            <p:strVal val="#ppt_y+.1"/>
                                          </p:val>
                                        </p:tav>
                                        <p:tav tm="100000">
                                          <p:val>
                                            <p:strVal val="#ppt_y"/>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2"/>
      <p:bldP grpId="1" spid="2"/>
      <p:bldP grpId="0" spid="8"/>
      <p:bldP grpId="0" spid="9"/>
      <p:bldP grpId="0" spid="25"/>
      <p:bldP grpId="1" spid="25"/>
      <p:bldP grpId="0" spid="26"/>
      <p:bldP grpId="1" spid="26"/>
      <p:bldP grpId="0" spid="27"/>
      <p:bldP grpId="1" spid="27"/>
    </p:bldLst>
  </p:timing>
</p:sld>
</file>

<file path=ppt/slides/slide5.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bg>
      <p:bgPr>
        <a:blipFill dpi="0" rotWithShape="1">
          <a:blip r:embed="rId3">
            <a:lum/>
            <a:extLst>
              <a:ext uri="{28A0092B-C50C-407E-A947-70E740481C1C}">
                <a14:useLocalDpi/>
              </a:ext>
            </a:extLst>
          </a:blip>
          <a:stretch>
            <a:fillRect/>
          </a:stretch>
        </a:blipFill>
        <a:effectLst/>
      </p:bgPr>
    </p:bg>
    <p:spTree>
      <p:nvGrpSpPr>
        <p:cNvPr id="1" name=""/>
        <p:cNvGrpSpPr/>
        <p:nvPr/>
      </p:nvGrpSpPr>
      <p:grpSpPr>
        <a:xfrm>
          <a:off x="0" y="0"/>
          <a:ext cx="0" cy="0"/>
        </a:xfrm>
      </p:grpSpPr>
      <p:sp>
        <p:nvSpPr>
          <p:cNvPr id="14" name="椭圆 13"/>
          <p:cNvSpPr/>
          <p:nvPr/>
        </p:nvSpPr>
        <p:spPr>
          <a:xfrm>
            <a:off x="3543037" y="3954020"/>
            <a:ext cx="2304256" cy="561946"/>
          </a:xfrm>
          <a:prstGeom prst="ellipse">
            <a:avLst/>
          </a:prstGeom>
          <a:gradFill flip="none" rotWithShape="1">
            <a:gsLst>
              <a:gs pos="0">
                <a:schemeClr val="tx1">
                  <a:alpha val="38000"/>
                </a:schemeClr>
              </a:gs>
              <a:gs pos="100000">
                <a:srgbClr val="FFFFFF">
                  <a:alpha val="0"/>
                </a:srgbClr>
              </a:gs>
            </a:gsLst>
            <a:path path="shape">
              <a:fillToRect b="50000" l="50000" r="50000" t="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prstClr val="white"/>
              </a:solidFill>
            </a:endParaRPr>
          </a:p>
        </p:txBody>
      </p:sp>
      <p:grpSp>
        <p:nvGrpSpPr>
          <p:cNvPr id="15" name="组合 14"/>
          <p:cNvGrpSpPr/>
          <p:nvPr/>
        </p:nvGrpSpPr>
        <p:grpSpPr>
          <a:xfrm>
            <a:off x="4097229" y="2117967"/>
            <a:ext cx="1562289" cy="1069108"/>
            <a:chOff x="4097229" y="1904756"/>
            <a:chExt cx="1562289" cy="1069108"/>
          </a:xfrm>
        </p:grpSpPr>
        <p:sp>
          <p:nvSpPr>
            <p:cNvPr id="16" name="矩形 5"/>
            <p:cNvSpPr/>
            <p:nvPr/>
          </p:nvSpPr>
          <p:spPr>
            <a:xfrm>
              <a:off x="4097229" y="1945520"/>
              <a:ext cx="1562289" cy="1028344"/>
            </a:xfrm>
            <a:custGeom>
              <a:gdLst>
                <a:gd fmla="*/ 112735 w 1562289" name="connsiteX0"/>
                <a:gd fmla="*/ 0 h 1028344" name="connsiteY0"/>
                <a:gd fmla="*/ 469560 w 1562289" name="connsiteX1"/>
                <a:gd fmla="*/ 232201 h 1028344" name="connsiteY1"/>
                <a:gd fmla="*/ 1230516 w 1562289" name="connsiteX2"/>
                <a:gd fmla="*/ 661217 h 1028344" name="connsiteY2"/>
                <a:gd fmla="*/ 1562289 w 1562289" name="connsiteX3"/>
                <a:gd fmla="*/ 767219 h 1028344" name="connsiteY3"/>
                <a:gd fmla="*/ 1424503 w 1562289" name="connsiteX4"/>
                <a:gd fmla="*/ 1028344 h 1028344" name="connsiteY4"/>
                <a:gd fmla="*/ 722421 w 1562289" name="connsiteX5"/>
                <a:gd fmla="*/ 607180 h 1028344" name="connsiteY5"/>
                <a:gd fmla="*/ 0 w 1562289" name="connsiteX6"/>
                <a:gd fmla="*/ 264257 h 1028344" name="connsiteY6"/>
                <a:gd fmla="*/ 112735 w 1562289" name="connsiteX7"/>
                <a:gd fmla="*/ 0 h 1028344" name="connsiteY7"/>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b="b" l="l" r="r" t="t"/>
              <a:pathLst>
                <a:path h="1028344" w="1562289">
                  <a:moveTo>
                    <a:pt x="112735" y="0"/>
                  </a:moveTo>
                  <a:cubicBezTo>
                    <a:pt x="216020" y="187003"/>
                    <a:pt x="272330" y="198642"/>
                    <a:pt x="469560" y="232201"/>
                  </a:cubicBezTo>
                  <a:cubicBezTo>
                    <a:pt x="986259" y="300050"/>
                    <a:pt x="1089598" y="493160"/>
                    <a:pt x="1230516" y="661217"/>
                  </a:cubicBezTo>
                  <a:cubicBezTo>
                    <a:pt x="1344239" y="746655"/>
                    <a:pt x="1464224" y="763200"/>
                    <a:pt x="1562289" y="767219"/>
                  </a:cubicBezTo>
                  <a:lnTo>
                    <a:pt x="1424503" y="1028344"/>
                  </a:lnTo>
                  <a:cubicBezTo>
                    <a:pt x="1271825" y="1022308"/>
                    <a:pt x="950313" y="791678"/>
                    <a:pt x="722421" y="607180"/>
                  </a:cubicBezTo>
                  <a:cubicBezTo>
                    <a:pt x="304029" y="508407"/>
                    <a:pt x="88914" y="386091"/>
                    <a:pt x="0" y="264257"/>
                  </a:cubicBezTo>
                  <a:lnTo>
                    <a:pt x="112735" y="0"/>
                  </a:lnTo>
                  <a:close/>
                </a:path>
              </a:pathLst>
            </a:custGeom>
            <a:gradFill>
              <a:gsLst>
                <a:gs pos="20000">
                  <a:schemeClr val="accent4"/>
                </a:gs>
                <a:gs pos="52000">
                  <a:schemeClr val="accent3">
                    <a:lumMod val="75000"/>
                  </a:schemeClr>
                </a:gs>
              </a:gsLst>
              <a:lin ang="17400000" scaled="0"/>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prstClr val="white"/>
                </a:solidFill>
              </a:endParaRPr>
            </a:p>
          </p:txBody>
        </p:sp>
        <p:sp>
          <p:nvSpPr>
            <p:cNvPr id="17" name="矩形 4"/>
            <p:cNvSpPr/>
            <p:nvPr/>
          </p:nvSpPr>
          <p:spPr>
            <a:xfrm>
              <a:off x="4209882" y="1904756"/>
              <a:ext cx="1446390" cy="807579"/>
            </a:xfrm>
            <a:custGeom>
              <a:gdLst>
                <a:gd fmla="*/ 0 w 1446390" name="connsiteX0"/>
                <a:gd fmla="*/ 42130 h 807579" name="connsiteY0"/>
                <a:gd fmla="*/ 1446390 w 1446390" name="connsiteX1"/>
                <a:gd fmla="*/ 806219 h 807579" name="connsiteY1"/>
                <a:gd fmla="*/ 1145766 w 1446390" name="connsiteX2"/>
                <a:gd fmla="*/ 728446 h 807579" name="connsiteY2"/>
                <a:gd fmla="*/ 244258 w 1446390" name="connsiteX3"/>
                <a:gd fmla="*/ 261852 h 807579" name="connsiteY3"/>
                <a:gd fmla="*/ 0 w 1446390" name="connsiteX4"/>
                <a:gd fmla="*/ 42130 h 807579" name="connsiteY4"/>
              </a:gdLst>
              <a:cxnLst>
                <a:cxn ang="0">
                  <a:pos x="connsiteX0" y="connsiteY0"/>
                </a:cxn>
                <a:cxn ang="0">
                  <a:pos x="connsiteX1" y="connsiteY1"/>
                </a:cxn>
                <a:cxn ang="0">
                  <a:pos x="connsiteX2" y="connsiteY2"/>
                </a:cxn>
                <a:cxn ang="0">
                  <a:pos x="connsiteX3" y="connsiteY3"/>
                </a:cxn>
                <a:cxn ang="0">
                  <a:pos x="connsiteX4" y="connsiteY4"/>
                </a:cxn>
              </a:cxnLst>
              <a:rect b="b" l="l" r="r" t="t"/>
              <a:pathLst>
                <a:path h="807579" w="1446390">
                  <a:moveTo>
                    <a:pt x="0" y="42130"/>
                  </a:moveTo>
                  <a:cubicBezTo>
                    <a:pt x="637662" y="-130103"/>
                    <a:pt x="1256534" y="245679"/>
                    <a:pt x="1446390" y="806219"/>
                  </a:cubicBezTo>
                  <a:cubicBezTo>
                    <a:pt x="1336788" y="814741"/>
                    <a:pt x="1233448" y="782554"/>
                    <a:pt x="1145766" y="728446"/>
                  </a:cubicBezTo>
                  <a:cubicBezTo>
                    <a:pt x="1018539" y="642852"/>
                    <a:pt x="903840" y="322395"/>
                    <a:pt x="244258" y="261852"/>
                  </a:cubicBezTo>
                  <a:cubicBezTo>
                    <a:pt x="90812" y="238716"/>
                    <a:pt x="40710" y="146686"/>
                    <a:pt x="0" y="42130"/>
                  </a:cubicBezTo>
                  <a:close/>
                </a:path>
              </a:pathLst>
            </a:custGeom>
            <a:gradFill>
              <a:gsLst>
                <a:gs pos="22000">
                  <a:schemeClr val="accent4"/>
                </a:gs>
                <a:gs pos="88333">
                  <a:schemeClr val="accent3">
                    <a:lumMod val="75000"/>
                  </a:schemeClr>
                </a:gs>
                <a:gs pos="80000">
                  <a:schemeClr val="accent3">
                    <a:lumMod val="75000"/>
                  </a:schemeClr>
                </a:gs>
              </a:gsLst>
              <a:lin ang="18600000" scaled="0"/>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prstClr val="white"/>
                </a:solidFill>
              </a:endParaRPr>
            </a:p>
          </p:txBody>
        </p:sp>
      </p:grpSp>
      <p:grpSp>
        <p:nvGrpSpPr>
          <p:cNvPr id="18" name="组合 17"/>
          <p:cNvGrpSpPr/>
          <p:nvPr/>
        </p:nvGrpSpPr>
        <p:grpSpPr>
          <a:xfrm>
            <a:off x="4121735" y="2429462"/>
            <a:ext cx="1174986" cy="1164499"/>
            <a:chOff x="3128964" y="2287587"/>
            <a:chExt cx="1233385" cy="1222376"/>
          </a:xfrm>
        </p:grpSpPr>
        <p:sp>
          <p:nvSpPr>
            <p:cNvPr id="19" name="Oval 6"/>
            <p:cNvSpPr>
              <a:spLocks noChangeArrowheads="1"/>
            </p:cNvSpPr>
            <p:nvPr/>
          </p:nvSpPr>
          <p:spPr bwMode="auto">
            <a:xfrm>
              <a:off x="3128964" y="2287587"/>
              <a:ext cx="1220787" cy="1222375"/>
            </a:xfrm>
            <a:prstGeom prst="ellipse">
              <a:avLst/>
            </a:prstGeom>
            <a:gradFill flip="none" rotWithShape="1">
              <a:gsLst>
                <a:gs pos="100000">
                  <a:schemeClr val="accent5"/>
                </a:gs>
                <a:gs pos="11000">
                  <a:schemeClr val="accent6"/>
                </a:gs>
                <a:gs pos="0">
                  <a:schemeClr val="accent5"/>
                </a:gs>
              </a:gsLst>
              <a:path path="circle">
                <a:fillToRect r="100000" t="100000"/>
              </a:path>
              <a:tileRect b="-100000" l="-100000"/>
            </a:gradFill>
            <a:ln>
              <a:noFill/>
            </a:ln>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20" name="Freeform 11"/>
            <p:cNvSpPr/>
            <p:nvPr/>
          </p:nvSpPr>
          <p:spPr bwMode="auto">
            <a:xfrm>
              <a:off x="3154362" y="2339975"/>
              <a:ext cx="1169987" cy="1169988"/>
            </a:xfrm>
            <a:custGeom>
              <a:gdLst>
                <a:gd fmla="*/ 312 w 312" name="T0"/>
                <a:gd fmla="*/ 157 h 312" name="T1"/>
                <a:gd fmla="*/ 155 w 312" name="T2"/>
                <a:gd fmla="*/ 311 h 312" name="T3"/>
                <a:gd fmla="*/ 1 w 312" name="T4"/>
                <a:gd fmla="*/ 155 h 312" name="T5"/>
                <a:gd fmla="*/ 157 w 312" name="T6"/>
                <a:gd fmla="*/ 0 h 312" name="T7"/>
                <a:gd fmla="*/ 312 w 312" name="T8"/>
                <a:gd fmla="*/ 157 h 312" name="T9"/>
              </a:gdLst>
              <a:cxnLst>
                <a:cxn ang="0">
                  <a:pos x="T0" y="T1"/>
                </a:cxn>
                <a:cxn ang="0">
                  <a:pos x="T2" y="T3"/>
                </a:cxn>
                <a:cxn ang="0">
                  <a:pos x="T4" y="T5"/>
                </a:cxn>
                <a:cxn ang="0">
                  <a:pos x="T6" y="T7"/>
                </a:cxn>
                <a:cxn ang="0">
                  <a:pos x="T8" y="T9"/>
                </a:cxn>
              </a:cxnLst>
              <a:rect b="b" l="0" r="r" t="0"/>
              <a:pathLst>
                <a:path h="312" w="312">
                  <a:moveTo>
                    <a:pt x="312" y="157"/>
                  </a:moveTo>
                  <a:cubicBezTo>
                    <a:pt x="311" y="242"/>
                    <a:pt x="241" y="312"/>
                    <a:pt x="155" y="311"/>
                  </a:cubicBezTo>
                  <a:cubicBezTo>
                    <a:pt x="69" y="311"/>
                    <a:pt x="0" y="241"/>
                    <a:pt x="1" y="155"/>
                  </a:cubicBezTo>
                  <a:cubicBezTo>
                    <a:pt x="1" y="69"/>
                    <a:pt x="71" y="0"/>
                    <a:pt x="157" y="0"/>
                  </a:cubicBezTo>
                  <a:cubicBezTo>
                    <a:pt x="243" y="1"/>
                    <a:pt x="312" y="71"/>
                    <a:pt x="312" y="157"/>
                  </a:cubicBezTo>
                  <a:close/>
                </a:path>
              </a:pathLst>
            </a:custGeom>
            <a:gradFill flip="none" rotWithShape="1">
              <a:gsLst>
                <a:gs pos="100000">
                  <a:schemeClr val="accent5"/>
                </a:gs>
                <a:gs pos="87000">
                  <a:schemeClr val="accent6"/>
                </a:gs>
              </a:gsLst>
              <a:lin ang="0" scaled="0"/>
            </a:gradFill>
            <a:ln>
              <a:noFill/>
            </a:ln>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21" name="Oval 16"/>
            <p:cNvSpPr>
              <a:spLocks noChangeArrowheads="1"/>
            </p:cNvSpPr>
            <p:nvPr/>
          </p:nvSpPr>
          <p:spPr bwMode="auto">
            <a:xfrm>
              <a:off x="3180555" y="2366168"/>
              <a:ext cx="1117600" cy="1117600"/>
            </a:xfrm>
            <a:prstGeom prst="ellipse">
              <a:avLst/>
            </a:prstGeom>
            <a:gradFill flip="none" rotWithShape="1">
              <a:gsLst>
                <a:gs pos="50000">
                  <a:schemeClr val="accent6"/>
                </a:gs>
                <a:gs pos="100000">
                  <a:schemeClr val="accent5"/>
                </a:gs>
              </a:gsLst>
              <a:path path="shape">
                <a:fillToRect b="50000" l="50000" r="50000" t="50000"/>
              </a:path>
            </a:gradFill>
            <a:ln>
              <a:noFill/>
            </a:ln>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22" name="Freeform 22"/>
            <p:cNvSpPr/>
            <p:nvPr/>
          </p:nvSpPr>
          <p:spPr bwMode="auto">
            <a:xfrm>
              <a:off x="3175793" y="2366963"/>
              <a:ext cx="1122362" cy="896938"/>
            </a:xfrm>
            <a:custGeom>
              <a:gdLst>
                <a:gd fmla="*/ 150 w 299" name="T0"/>
                <a:gd fmla="*/ 0 h 239" name="T1"/>
                <a:gd fmla="*/ 0 w 299" name="T2"/>
                <a:gd fmla="*/ 149 h 239" name="T3"/>
                <a:gd fmla="*/ 1 w 299" name="T4"/>
                <a:gd fmla="*/ 166 h 239" name="T5"/>
                <a:gd fmla="*/ 298 w 299" name="T6"/>
                <a:gd fmla="*/ 167 h 239" name="T7"/>
                <a:gd fmla="*/ 299 w 299" name="T8"/>
                <a:gd fmla="*/ 149 h 239" name="T9"/>
                <a:gd fmla="*/ 150 w 299" name="T10"/>
                <a:gd fmla="*/ 0 h 239" name="T11"/>
              </a:gdLst>
              <a:cxnLst>
                <a:cxn ang="0">
                  <a:pos x="T0" y="T1"/>
                </a:cxn>
                <a:cxn ang="0">
                  <a:pos x="T2" y="T3"/>
                </a:cxn>
                <a:cxn ang="0">
                  <a:pos x="T4" y="T5"/>
                </a:cxn>
                <a:cxn ang="0">
                  <a:pos x="T6" y="T7"/>
                </a:cxn>
                <a:cxn ang="0">
                  <a:pos x="T8" y="T9"/>
                </a:cxn>
                <a:cxn ang="0">
                  <a:pos x="T10" y="T11"/>
                </a:cxn>
              </a:cxnLst>
              <a:rect b="b" l="0" r="r" t="0"/>
              <a:pathLst>
                <a:path h="239" w="299">
                  <a:moveTo>
                    <a:pt x="150" y="0"/>
                  </a:moveTo>
                  <a:cubicBezTo>
                    <a:pt x="67" y="0"/>
                    <a:pt x="0" y="67"/>
                    <a:pt x="0" y="149"/>
                  </a:cubicBezTo>
                  <a:cubicBezTo>
                    <a:pt x="0" y="155"/>
                    <a:pt x="1" y="161"/>
                    <a:pt x="1" y="166"/>
                  </a:cubicBezTo>
                  <a:cubicBezTo>
                    <a:pt x="69" y="217"/>
                    <a:pt x="195" y="239"/>
                    <a:pt x="298" y="167"/>
                  </a:cubicBezTo>
                  <a:cubicBezTo>
                    <a:pt x="298" y="161"/>
                    <a:pt x="299" y="155"/>
                    <a:pt x="299" y="149"/>
                  </a:cubicBezTo>
                  <a:cubicBezTo>
                    <a:pt x="299" y="67"/>
                    <a:pt x="232" y="0"/>
                    <a:pt x="150" y="0"/>
                  </a:cubicBezTo>
                  <a:close/>
                </a:path>
              </a:pathLst>
            </a:custGeom>
            <a:gradFill flip="none" rotWithShape="1">
              <a:gsLst>
                <a:gs pos="0">
                  <a:schemeClr val="accent5"/>
                </a:gs>
                <a:gs pos="100000">
                  <a:schemeClr val="accent6"/>
                </a:gs>
              </a:gsLst>
              <a:lin ang="17400000" scaled="0"/>
            </a:gradFill>
            <a:ln>
              <a:noFill/>
            </a:ln>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31" name="Freeform 28"/>
            <p:cNvSpPr/>
            <p:nvPr/>
          </p:nvSpPr>
          <p:spPr bwMode="auto">
            <a:xfrm>
              <a:off x="3192361" y="2366963"/>
              <a:ext cx="1169988" cy="736600"/>
            </a:xfrm>
            <a:custGeom>
              <a:gdLst>
                <a:gd fmla="*/ 135 w 312" name="T0"/>
                <a:gd fmla="*/ 0 h 196" name="T1"/>
                <a:gd fmla="*/ 0 w 312" name="T2"/>
                <a:gd fmla="*/ 135 h 196" name="T3"/>
                <a:gd fmla="*/ 1 w 312" name="T4"/>
                <a:gd fmla="*/ 150 h 196" name="T5"/>
                <a:gd fmla="*/ 46 w 312" name="T6"/>
                <a:gd fmla="*/ 176 h 196" name="T7"/>
                <a:gd fmla="*/ 104 w 312" name="T8"/>
                <a:gd fmla="*/ 190 h 196" name="T9"/>
                <a:gd fmla="*/ 233 w 312" name="T10"/>
                <a:gd fmla="*/ 173 h 196" name="T11"/>
                <a:gd fmla="*/ 195 w 312" name="T12"/>
                <a:gd fmla="*/ 14 h 196" name="T13"/>
                <a:gd fmla="*/ 135 w 312" name="T14"/>
                <a:gd fmla="*/ 0 h 196" name="T15"/>
              </a:gdLst>
              <a:cxnLst>
                <a:cxn ang="0">
                  <a:pos x="T0" y="T1"/>
                </a:cxn>
                <a:cxn ang="0">
                  <a:pos x="T2" y="T3"/>
                </a:cxn>
                <a:cxn ang="0">
                  <a:pos x="T4" y="T5"/>
                </a:cxn>
                <a:cxn ang="0">
                  <a:pos x="T6" y="T7"/>
                </a:cxn>
                <a:cxn ang="0">
                  <a:pos x="T8" y="T9"/>
                </a:cxn>
                <a:cxn ang="0">
                  <a:pos x="T10" y="T11"/>
                </a:cxn>
                <a:cxn ang="0">
                  <a:pos x="T12" y="T13"/>
                </a:cxn>
                <a:cxn ang="0">
                  <a:pos x="T14" y="T15"/>
                </a:cxn>
              </a:cxnLst>
              <a:rect b="b" l="0" r="r" t="0"/>
              <a:pathLst>
                <a:path h="196" w="312">
                  <a:moveTo>
                    <a:pt x="135" y="0"/>
                  </a:moveTo>
                  <a:cubicBezTo>
                    <a:pt x="61" y="0"/>
                    <a:pt x="0" y="60"/>
                    <a:pt x="0" y="135"/>
                  </a:cubicBezTo>
                  <a:cubicBezTo>
                    <a:pt x="0" y="140"/>
                    <a:pt x="0" y="145"/>
                    <a:pt x="1" y="150"/>
                  </a:cubicBezTo>
                  <a:cubicBezTo>
                    <a:pt x="2" y="158"/>
                    <a:pt x="40" y="173"/>
                    <a:pt x="46" y="176"/>
                  </a:cubicBezTo>
                  <a:cubicBezTo>
                    <a:pt x="65" y="183"/>
                    <a:pt x="84" y="188"/>
                    <a:pt x="104" y="190"/>
                  </a:cubicBezTo>
                  <a:cubicBezTo>
                    <a:pt x="148" y="196"/>
                    <a:pt x="192" y="189"/>
                    <a:pt x="233" y="173"/>
                  </a:cubicBezTo>
                  <a:cubicBezTo>
                    <a:pt x="312" y="141"/>
                    <a:pt x="254" y="38"/>
                    <a:pt x="195" y="14"/>
                  </a:cubicBezTo>
                  <a:cubicBezTo>
                    <a:pt x="177" y="6"/>
                    <a:pt x="155" y="0"/>
                    <a:pt x="135" y="0"/>
                  </a:cubicBezTo>
                  <a:close/>
                </a:path>
              </a:pathLst>
            </a:custGeom>
            <a:gradFill flip="none" rotWithShape="1">
              <a:gsLst>
                <a:gs pos="0">
                  <a:schemeClr val="accent5"/>
                </a:gs>
                <a:gs pos="100000">
                  <a:schemeClr val="accent6"/>
                </a:gs>
                <a:gs pos="52000">
                  <a:schemeClr val="accent6"/>
                </a:gs>
              </a:gsLst>
              <a:path path="circle">
                <a:fillToRect r="100000" t="100000"/>
              </a:path>
              <a:tileRect b="-100000" l="-100000"/>
            </a:gradFill>
            <a:ln>
              <a:noFill/>
            </a:ln>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32" name="Freeform 33"/>
            <p:cNvSpPr/>
            <p:nvPr/>
          </p:nvSpPr>
          <p:spPr bwMode="auto">
            <a:xfrm>
              <a:off x="3261517" y="2324894"/>
              <a:ext cx="955675" cy="665162"/>
            </a:xfrm>
            <a:custGeom>
              <a:gdLst>
                <a:gd fmla="*/ 0 w 255" name="T0"/>
                <a:gd fmla="*/ 124 h 177" name="T1"/>
                <a:gd fmla="*/ 11 w 255" name="T2"/>
                <a:gd fmla="*/ 96 h 177" name="T3"/>
                <a:gd fmla="*/ 27 w 255" name="T4"/>
                <a:gd fmla="*/ 70 h 177" name="T5"/>
                <a:gd fmla="*/ 196 w 255" name="T6"/>
                <a:gd fmla="*/ 39 h 177" name="T7"/>
                <a:gd fmla="*/ 251 w 255" name="T8"/>
                <a:gd fmla="*/ 136 h 177" name="T9"/>
                <a:gd fmla="*/ 203 w 255" name="T10"/>
                <a:gd fmla="*/ 172 h 177" name="T11"/>
                <a:gd fmla="*/ 134 w 255" name="T12"/>
                <a:gd fmla="*/ 115 h 177" name="T13"/>
                <a:gd fmla="*/ 44 w 255" name="T14"/>
                <a:gd fmla="*/ 92 h 177" name="T15"/>
                <a:gd fmla="*/ 0 w 255" name="T16"/>
                <a:gd fmla="*/ 124 h 177"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177" w="255">
                  <a:moveTo>
                    <a:pt x="0" y="124"/>
                  </a:moveTo>
                  <a:cubicBezTo>
                    <a:pt x="7" y="117"/>
                    <a:pt x="8" y="105"/>
                    <a:pt x="11" y="96"/>
                  </a:cubicBezTo>
                  <a:cubicBezTo>
                    <a:pt x="15" y="87"/>
                    <a:pt x="21" y="79"/>
                    <a:pt x="27" y="70"/>
                  </a:cubicBezTo>
                  <a:cubicBezTo>
                    <a:pt x="65" y="17"/>
                    <a:pt x="139" y="0"/>
                    <a:pt x="196" y="39"/>
                  </a:cubicBezTo>
                  <a:cubicBezTo>
                    <a:pt x="226" y="59"/>
                    <a:pt x="255" y="92"/>
                    <a:pt x="251" y="136"/>
                  </a:cubicBezTo>
                  <a:cubicBezTo>
                    <a:pt x="249" y="161"/>
                    <a:pt x="228" y="177"/>
                    <a:pt x="203" y="172"/>
                  </a:cubicBezTo>
                  <a:cubicBezTo>
                    <a:pt x="172" y="165"/>
                    <a:pt x="154" y="137"/>
                    <a:pt x="134" y="115"/>
                  </a:cubicBezTo>
                  <a:cubicBezTo>
                    <a:pt x="111" y="91"/>
                    <a:pt x="75" y="81"/>
                    <a:pt x="44" y="92"/>
                  </a:cubicBezTo>
                  <a:cubicBezTo>
                    <a:pt x="24" y="100"/>
                    <a:pt x="15" y="106"/>
                    <a:pt x="0" y="124"/>
                  </a:cubicBezTo>
                  <a:close/>
                </a:path>
              </a:pathLst>
            </a:custGeom>
            <a:gradFill>
              <a:gsLst>
                <a:gs pos="96000">
                  <a:schemeClr val="bg1">
                    <a:alpha val="63000"/>
                  </a:schemeClr>
                </a:gs>
                <a:gs pos="3000">
                  <a:schemeClr val="accent6"/>
                </a:gs>
              </a:gsLst>
              <a:path path="circle">
                <a:fillToRect r="100000" t="100000"/>
              </a:path>
            </a:gradFill>
            <a:ln>
              <a:noFill/>
            </a:ln>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33" name="Freeform 38"/>
            <p:cNvSpPr>
              <a:spLocks noEditPoints="1"/>
            </p:cNvSpPr>
            <p:nvPr/>
          </p:nvSpPr>
          <p:spPr bwMode="auto">
            <a:xfrm>
              <a:off x="3192362" y="2657475"/>
              <a:ext cx="363538" cy="739775"/>
            </a:xfrm>
            <a:custGeom>
              <a:gdLst>
                <a:gd fmla="*/ 19 w 97" name="T0"/>
                <a:gd fmla="*/ 83 h 197" name="T1"/>
                <a:gd fmla="*/ 4 w 97" name="T2"/>
                <a:gd fmla="*/ 96 h 197" name="T3"/>
                <a:gd fmla="*/ 5 w 97" name="T4"/>
                <a:gd fmla="*/ 101 h 197" name="T5"/>
                <a:gd fmla="*/ 57 w 97" name="T6"/>
                <a:gd fmla="*/ 175 h 197" name="T7"/>
                <a:gd fmla="*/ 21 w 97" name="T8"/>
                <a:gd fmla="*/ 101 h 197" name="T9"/>
                <a:gd fmla="*/ 19 w 97" name="T10"/>
                <a:gd fmla="*/ 83 h 197" name="T11"/>
                <a:gd fmla="*/ 2 w 97" name="T12"/>
                <a:gd fmla="*/ 86 h 197" name="T13"/>
                <a:gd fmla="*/ 18 w 97" name="T14"/>
                <a:gd fmla="*/ 66 h 197" name="T15"/>
                <a:gd fmla="*/ 24 w 97" name="T16"/>
                <a:gd fmla="*/ 12 h 197" name="T17"/>
                <a:gd fmla="*/ 2 w 97" name="T18"/>
                <a:gd fmla="*/ 86 h 197" name="T19"/>
                <a:gd fmla="*/ 22 w 97" name="T20"/>
                <a:gd fmla="*/ 63 h 197" name="T21"/>
                <a:gd fmla="*/ 28 w 97" name="T22"/>
                <a:gd fmla="*/ 57 h 197" name="T23"/>
                <a:gd fmla="*/ 37 w 97" name="T24"/>
                <a:gd fmla="*/ 0 h 197" name="T25"/>
                <a:gd fmla="*/ 26 w 97" name="T26"/>
                <a:gd fmla="*/ 10 h 197" name="T27"/>
                <a:gd fmla="*/ 22 w 97" name="T28"/>
                <a:gd fmla="*/ 63 h 197" name="T29"/>
                <a:gd fmla="*/ 97 w 97" name="T30"/>
                <a:gd fmla="*/ 197 h 197" name="T31"/>
                <a:gd fmla="*/ 37 w 97" name="T32"/>
                <a:gd fmla="*/ 111 h 197" name="T33"/>
                <a:gd fmla="*/ 29 w 97" name="T34"/>
                <a:gd fmla="*/ 76 h 197" name="T35"/>
                <a:gd fmla="*/ 23 w 97" name="T36"/>
                <a:gd fmla="*/ 80 h 197" name="T37"/>
                <a:gd fmla="*/ 26 w 97" name="T38"/>
                <a:gd fmla="*/ 100 h 197" name="T39"/>
                <a:gd fmla="*/ 62 w 97" name="T40"/>
                <a:gd fmla="*/ 179 h 197" name="T41"/>
                <a:gd fmla="*/ 97 w 97" name="T42"/>
                <a:gd fmla="*/ 197 h 197" name="T4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b="b" l="0" r="r" t="0"/>
              <a:pathLst>
                <a:path h="197" w="97">
                  <a:moveTo>
                    <a:pt x="19" y="83"/>
                  </a:moveTo>
                  <a:cubicBezTo>
                    <a:pt x="12" y="88"/>
                    <a:pt x="7" y="93"/>
                    <a:pt x="4" y="96"/>
                  </a:cubicBezTo>
                  <a:cubicBezTo>
                    <a:pt x="4" y="97"/>
                    <a:pt x="4" y="99"/>
                    <a:pt x="5" y="101"/>
                  </a:cubicBezTo>
                  <a:cubicBezTo>
                    <a:pt x="12" y="132"/>
                    <a:pt x="31" y="158"/>
                    <a:pt x="57" y="175"/>
                  </a:cubicBezTo>
                  <a:cubicBezTo>
                    <a:pt x="45" y="160"/>
                    <a:pt x="28" y="134"/>
                    <a:pt x="21" y="101"/>
                  </a:cubicBezTo>
                  <a:cubicBezTo>
                    <a:pt x="20" y="95"/>
                    <a:pt x="19" y="89"/>
                    <a:pt x="19" y="83"/>
                  </a:cubicBezTo>
                  <a:close/>
                  <a:moveTo>
                    <a:pt x="2" y="86"/>
                  </a:moveTo>
                  <a:cubicBezTo>
                    <a:pt x="6" y="79"/>
                    <a:pt x="12" y="72"/>
                    <a:pt x="18" y="66"/>
                  </a:cubicBezTo>
                  <a:cubicBezTo>
                    <a:pt x="17" y="42"/>
                    <a:pt x="21" y="23"/>
                    <a:pt x="24" y="12"/>
                  </a:cubicBezTo>
                  <a:cubicBezTo>
                    <a:pt x="8" y="32"/>
                    <a:pt x="0" y="58"/>
                    <a:pt x="2" y="86"/>
                  </a:cubicBezTo>
                  <a:close/>
                  <a:moveTo>
                    <a:pt x="22" y="63"/>
                  </a:moveTo>
                  <a:cubicBezTo>
                    <a:pt x="24" y="61"/>
                    <a:pt x="26" y="59"/>
                    <a:pt x="28" y="57"/>
                  </a:cubicBezTo>
                  <a:cubicBezTo>
                    <a:pt x="28" y="23"/>
                    <a:pt x="37" y="0"/>
                    <a:pt x="37" y="0"/>
                  </a:cubicBezTo>
                  <a:cubicBezTo>
                    <a:pt x="33" y="3"/>
                    <a:pt x="29" y="6"/>
                    <a:pt x="26" y="10"/>
                  </a:cubicBezTo>
                  <a:cubicBezTo>
                    <a:pt x="25" y="19"/>
                    <a:pt x="21" y="38"/>
                    <a:pt x="22" y="63"/>
                  </a:cubicBezTo>
                  <a:close/>
                  <a:moveTo>
                    <a:pt x="97" y="197"/>
                  </a:moveTo>
                  <a:cubicBezTo>
                    <a:pt x="97" y="197"/>
                    <a:pt x="56" y="172"/>
                    <a:pt x="37" y="111"/>
                  </a:cubicBezTo>
                  <a:cubicBezTo>
                    <a:pt x="33" y="99"/>
                    <a:pt x="31" y="87"/>
                    <a:pt x="29" y="76"/>
                  </a:cubicBezTo>
                  <a:cubicBezTo>
                    <a:pt x="27" y="77"/>
                    <a:pt x="25" y="79"/>
                    <a:pt x="23" y="80"/>
                  </a:cubicBezTo>
                  <a:cubicBezTo>
                    <a:pt x="23" y="87"/>
                    <a:pt x="24" y="93"/>
                    <a:pt x="26" y="100"/>
                  </a:cubicBezTo>
                  <a:cubicBezTo>
                    <a:pt x="33" y="137"/>
                    <a:pt x="51" y="164"/>
                    <a:pt x="62" y="179"/>
                  </a:cubicBezTo>
                  <a:cubicBezTo>
                    <a:pt x="71" y="184"/>
                    <a:pt x="83" y="192"/>
                    <a:pt x="97" y="197"/>
                  </a:cubicBezTo>
                  <a:close/>
                </a:path>
              </a:pathLst>
            </a:custGeom>
            <a:solidFill>
              <a:srgbClr val="F9F9F9">
                <a:alpha val="48000"/>
              </a:srgbClr>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grpSp>
      <p:grpSp>
        <p:nvGrpSpPr>
          <p:cNvPr id="34" name="组合 33"/>
          <p:cNvGrpSpPr/>
          <p:nvPr/>
        </p:nvGrpSpPr>
        <p:grpSpPr>
          <a:xfrm>
            <a:off x="3615987" y="2219480"/>
            <a:ext cx="726357" cy="1637579"/>
            <a:chOff x="3564830" y="2205362"/>
            <a:chExt cx="726357" cy="1637579"/>
          </a:xfrm>
        </p:grpSpPr>
        <p:grpSp>
          <p:nvGrpSpPr>
            <p:cNvPr id="35" name="组合 34"/>
            <p:cNvGrpSpPr/>
            <p:nvPr/>
          </p:nvGrpSpPr>
          <p:grpSpPr>
            <a:xfrm>
              <a:off x="3564830" y="2205362"/>
              <a:ext cx="726357" cy="1637579"/>
              <a:chOff x="3564830" y="2205362"/>
              <a:chExt cx="726357" cy="1637579"/>
            </a:xfrm>
          </p:grpSpPr>
          <p:sp>
            <p:nvSpPr>
              <p:cNvPr id="37" name="等腰三角形 2"/>
              <p:cNvSpPr/>
              <p:nvPr/>
            </p:nvSpPr>
            <p:spPr>
              <a:xfrm>
                <a:off x="3564830" y="2540385"/>
                <a:ext cx="706795" cy="1302556"/>
              </a:xfrm>
              <a:custGeom>
                <a:gdLst>
                  <a:gd fmla="*/ 519054 w 706795" name="connsiteX0"/>
                  <a:gd fmla="*/ 1302556 h 1302556" name="connsiteY0"/>
                  <a:gd fmla="*/ 157291 w 706795" name="connsiteX1"/>
                  <a:gd fmla="*/ 0 h 1302556" name="connsiteY1"/>
                  <a:gd fmla="*/ 706795 w 706795" name="connsiteX2"/>
                  <a:gd fmla="*/ 951829 h 1302556" name="connsiteY2"/>
                  <a:gd fmla="*/ 519054 w 706795" name="connsiteX3"/>
                  <a:gd fmla="*/ 1302556 h 1302556" name="connsiteY3"/>
                </a:gdLst>
                <a:cxnLst>
                  <a:cxn ang="0">
                    <a:pos x="connsiteX0" y="connsiteY0"/>
                  </a:cxn>
                  <a:cxn ang="0">
                    <a:pos x="connsiteX1" y="connsiteY1"/>
                  </a:cxn>
                  <a:cxn ang="0">
                    <a:pos x="connsiteX2" y="connsiteY2"/>
                  </a:cxn>
                  <a:cxn ang="0">
                    <a:pos x="connsiteX3" y="connsiteY3"/>
                  </a:cxn>
                </a:cxnLst>
                <a:rect b="b" l="l" r="r" t="t"/>
                <a:pathLst>
                  <a:path h="1302556" w="706795">
                    <a:moveTo>
                      <a:pt x="519054" y="1302556"/>
                    </a:moveTo>
                    <a:cubicBezTo>
                      <a:pt x="-89005" y="846450"/>
                      <a:pt x="-95814" y="421659"/>
                      <a:pt x="157291" y="0"/>
                    </a:cubicBezTo>
                    <a:cubicBezTo>
                      <a:pt x="47141" y="370512"/>
                      <a:pt x="297115" y="662736"/>
                      <a:pt x="706795" y="951829"/>
                    </a:cubicBezTo>
                    <a:lnTo>
                      <a:pt x="519054" y="1302556"/>
                    </a:lnTo>
                    <a:close/>
                  </a:path>
                </a:pathLst>
              </a:custGeom>
              <a:gradFill>
                <a:gsLst>
                  <a:gs pos="20000">
                    <a:schemeClr val="bg2"/>
                  </a:gs>
                  <a:gs pos="76000">
                    <a:schemeClr val="tx2">
                      <a:lumMod val="75000"/>
                    </a:schemeClr>
                  </a:gs>
                </a:gsLst>
                <a:lin ang="9600000" scaled="0"/>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prstClr val="white"/>
                  </a:solidFill>
                </a:endParaRPr>
              </a:p>
            </p:txBody>
          </p:sp>
          <p:sp>
            <p:nvSpPr>
              <p:cNvPr id="38" name="矩形 1"/>
              <p:cNvSpPr/>
              <p:nvPr/>
            </p:nvSpPr>
            <p:spPr>
              <a:xfrm>
                <a:off x="3675390" y="2205362"/>
                <a:ext cx="615797" cy="1409045"/>
              </a:xfrm>
              <a:custGeom>
                <a:gdLst>
                  <a:gd fmla="*/ 323844 w 615797" name="connsiteX0"/>
                  <a:gd fmla="*/ 0 h 1409045" name="connsiteY0"/>
                  <a:gd fmla="*/ 458316 w 615797" name="connsiteX1"/>
                  <a:gd fmla="*/ 275573 h 1409045" name="connsiteY1"/>
                  <a:gd fmla="*/ 564787 w 615797" name="connsiteX2"/>
                  <a:gd fmla="*/ 1039528 h 1409045" name="connsiteY2"/>
                  <a:gd fmla="*/ 527392 w 615797" name="connsiteX3"/>
                  <a:gd fmla="*/ 1409045 h 1409045" name="connsiteY3"/>
                  <a:gd fmla="*/ 323844 w 615797" name="connsiteX4"/>
                  <a:gd fmla="*/ 0 h 1409045" name="connsiteY4"/>
                </a:gdLst>
                <a:cxnLst>
                  <a:cxn ang="0">
                    <a:pos x="connsiteX0" y="connsiteY0"/>
                  </a:cxn>
                  <a:cxn ang="0">
                    <a:pos x="connsiteX1" y="connsiteY1"/>
                  </a:cxn>
                  <a:cxn ang="0">
                    <a:pos x="connsiteX2" y="connsiteY2"/>
                  </a:cxn>
                  <a:cxn ang="0">
                    <a:pos x="connsiteX3" y="connsiteY3"/>
                  </a:cxn>
                  <a:cxn ang="0">
                    <a:pos x="connsiteX4" y="connsiteY4"/>
                  </a:cxn>
                </a:cxnLst>
                <a:rect b="b" l="l" r="r" t="t"/>
                <a:pathLst>
                  <a:path h="1409045" w="615797">
                    <a:moveTo>
                      <a:pt x="323844" y="0"/>
                    </a:moveTo>
                    <a:cubicBezTo>
                      <a:pt x="403114" y="32359"/>
                      <a:pt x="494911" y="177453"/>
                      <a:pt x="458316" y="275573"/>
                    </a:cubicBezTo>
                    <a:cubicBezTo>
                      <a:pt x="274601" y="661749"/>
                      <a:pt x="372723" y="809928"/>
                      <a:pt x="564787" y="1039528"/>
                    </a:cubicBezTo>
                    <a:cubicBezTo>
                      <a:pt x="683845" y="1237856"/>
                      <a:pt x="561777" y="1348503"/>
                      <a:pt x="527392" y="1409045"/>
                    </a:cubicBezTo>
                    <a:cubicBezTo>
                      <a:pt x="49316" y="1102201"/>
                      <a:pt x="-272187" y="422709"/>
                      <a:pt x="323844" y="0"/>
                    </a:cubicBezTo>
                    <a:close/>
                  </a:path>
                </a:pathLst>
              </a:custGeom>
              <a:gradFill>
                <a:gsLst>
                  <a:gs pos="12000">
                    <a:schemeClr val="bg2"/>
                  </a:gs>
                  <a:gs pos="88000">
                    <a:schemeClr val="tx2"/>
                  </a:gs>
                </a:gsLst>
                <a:lin ang="19200000" scaled="0"/>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prstClr val="white"/>
                  </a:solidFill>
                </a:endParaRPr>
              </a:p>
            </p:txBody>
          </p:sp>
        </p:grpSp>
        <p:sp>
          <p:nvSpPr>
            <p:cNvPr id="36" name="矩形 1"/>
            <p:cNvSpPr/>
            <p:nvPr/>
          </p:nvSpPr>
          <p:spPr>
            <a:xfrm>
              <a:off x="3675408" y="2623385"/>
              <a:ext cx="615778" cy="999334"/>
            </a:xfrm>
            <a:custGeom>
              <a:rect b="b" l="l" r="r" t="t"/>
              <a:pathLst>
                <a:path h="999334" w="615778">
                  <a:moveTo>
                    <a:pt x="395170" y="0"/>
                  </a:moveTo>
                  <a:lnTo>
                    <a:pt x="402204" y="307"/>
                  </a:lnTo>
                  <a:cubicBezTo>
                    <a:pt x="300615" y="290405"/>
                    <a:pt x="396742" y="428953"/>
                    <a:pt x="564768" y="629817"/>
                  </a:cubicBezTo>
                  <a:cubicBezTo>
                    <a:pt x="683826" y="828145"/>
                    <a:pt x="561758" y="938792"/>
                    <a:pt x="527373" y="999334"/>
                  </a:cubicBezTo>
                  <a:cubicBezTo>
                    <a:pt x="198798" y="788444"/>
                    <a:pt x="-55819" y="401529"/>
                    <a:pt x="10597" y="42937"/>
                  </a:cubicBezTo>
                  <a:cubicBezTo>
                    <a:pt x="133366" y="14333"/>
                    <a:pt x="262330" y="0"/>
                    <a:pt x="395170" y="0"/>
                  </a:cubicBezTo>
                  <a:close/>
                </a:path>
              </a:pathLst>
            </a:custGeom>
            <a:gradFill>
              <a:gsLst>
                <a:gs pos="95000">
                  <a:schemeClr val="bg1">
                    <a:alpha val="20000"/>
                  </a:schemeClr>
                </a:gs>
                <a:gs pos="0">
                  <a:schemeClr val="bg1">
                    <a:alpha val="20000"/>
                  </a:schemeClr>
                </a:gs>
              </a:gsLst>
              <a:lin ang="4800000" scaled="0"/>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prstClr val="white"/>
                </a:solidFill>
              </a:endParaRPr>
            </a:p>
          </p:txBody>
        </p:sp>
      </p:grpSp>
      <p:grpSp>
        <p:nvGrpSpPr>
          <p:cNvPr id="39" name="组合 38"/>
          <p:cNvGrpSpPr/>
          <p:nvPr/>
        </p:nvGrpSpPr>
        <p:grpSpPr>
          <a:xfrm>
            <a:off x="4239475" y="3262019"/>
            <a:ext cx="1650634" cy="722749"/>
            <a:chOff x="4188318" y="3247901"/>
            <a:chExt cx="1650634" cy="722749"/>
          </a:xfrm>
        </p:grpSpPr>
        <p:grpSp>
          <p:nvGrpSpPr>
            <p:cNvPr id="40" name="组合 39"/>
            <p:cNvGrpSpPr/>
            <p:nvPr/>
          </p:nvGrpSpPr>
          <p:grpSpPr>
            <a:xfrm flipH="1" rot="3371838">
              <a:off x="4652260" y="2783959"/>
              <a:ext cx="722749" cy="1650634"/>
              <a:chOff x="3568438" y="2192306"/>
              <a:chExt cx="722749" cy="1650634"/>
            </a:xfrm>
          </p:grpSpPr>
          <p:sp>
            <p:nvSpPr>
              <p:cNvPr id="42" name="等腰三角形 2"/>
              <p:cNvSpPr/>
              <p:nvPr/>
            </p:nvSpPr>
            <p:spPr>
              <a:xfrm>
                <a:off x="3568438" y="2472284"/>
                <a:ext cx="703187" cy="1370656"/>
              </a:xfrm>
              <a:custGeom>
                <a:gdLst>
                  <a:gd fmla="*/ 515446 w 703187" name="connsiteX0"/>
                  <a:gd fmla="*/ 1370656 h 1370656" name="connsiteY0"/>
                  <a:gd fmla="*/ 191195 w 703187" name="connsiteX1"/>
                  <a:gd fmla="*/ 0 h 1370656" name="connsiteY1"/>
                  <a:gd fmla="*/ 703187 w 703187" name="connsiteX2"/>
                  <a:gd fmla="*/ 1019929 h 1370656" name="connsiteY2"/>
                  <a:gd fmla="*/ 515446 w 703187" name="connsiteX3"/>
                  <a:gd fmla="*/ 1370656 h 1370656" name="connsiteY3"/>
                </a:gdLst>
                <a:cxnLst>
                  <a:cxn ang="0">
                    <a:pos x="connsiteX0" y="connsiteY0"/>
                  </a:cxn>
                  <a:cxn ang="0">
                    <a:pos x="connsiteX1" y="connsiteY1"/>
                  </a:cxn>
                  <a:cxn ang="0">
                    <a:pos x="connsiteX2" y="connsiteY2"/>
                  </a:cxn>
                  <a:cxn ang="0">
                    <a:pos x="connsiteX3" y="connsiteY3"/>
                  </a:cxn>
                </a:cxnLst>
                <a:rect b="b" l="l" r="r" t="t"/>
                <a:pathLst>
                  <a:path h="1370656" w="703187">
                    <a:moveTo>
                      <a:pt x="515446" y="1370656"/>
                    </a:moveTo>
                    <a:cubicBezTo>
                      <a:pt x="-92613" y="914550"/>
                      <a:pt x="-110187" y="388072"/>
                      <a:pt x="191195" y="0"/>
                    </a:cubicBezTo>
                    <a:cubicBezTo>
                      <a:pt x="20910" y="353458"/>
                      <a:pt x="293507" y="730836"/>
                      <a:pt x="703187" y="1019929"/>
                    </a:cubicBezTo>
                    <a:lnTo>
                      <a:pt x="515446" y="1370656"/>
                    </a:lnTo>
                    <a:close/>
                  </a:path>
                </a:pathLst>
              </a:custGeom>
              <a:gradFill>
                <a:gsLst>
                  <a:gs pos="20000">
                    <a:schemeClr val="accent2"/>
                  </a:gs>
                  <a:gs pos="76000">
                    <a:schemeClr val="accent1">
                      <a:lumMod val="75000"/>
                    </a:schemeClr>
                  </a:gs>
                </a:gsLst>
                <a:lin ang="9600000" scaled="0"/>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prstClr val="white"/>
                  </a:solidFill>
                </a:endParaRPr>
              </a:p>
            </p:txBody>
          </p:sp>
          <p:sp>
            <p:nvSpPr>
              <p:cNvPr id="43" name="矩形 1"/>
              <p:cNvSpPr/>
              <p:nvPr/>
            </p:nvSpPr>
            <p:spPr>
              <a:xfrm>
                <a:off x="3684587" y="2192306"/>
                <a:ext cx="606600" cy="1422100"/>
              </a:xfrm>
              <a:custGeom>
                <a:gdLst>
                  <a:gd fmla="*/ 328518 w 606600" name="connsiteX0"/>
                  <a:gd fmla="*/ 0 h 1422100" name="connsiteY0"/>
                  <a:gd fmla="*/ 468260 w 606600" name="connsiteX1"/>
                  <a:gd fmla="*/ 305961 h 1422100" name="connsiteY1"/>
                  <a:gd fmla="*/ 555590 w 606600" name="connsiteX2"/>
                  <a:gd fmla="*/ 1052583 h 1422100" name="connsiteY2"/>
                  <a:gd fmla="*/ 518195 w 606600" name="connsiteX3"/>
                  <a:gd fmla="*/ 1422100 h 1422100" name="connsiteY3"/>
                  <a:gd fmla="*/ 328518 w 606600" name="connsiteX4"/>
                  <a:gd fmla="*/ 0 h 1422100" name="connsiteY4"/>
                </a:gdLst>
                <a:cxnLst>
                  <a:cxn ang="0">
                    <a:pos x="connsiteX0" y="connsiteY0"/>
                  </a:cxn>
                  <a:cxn ang="0">
                    <a:pos x="connsiteX1" y="connsiteY1"/>
                  </a:cxn>
                  <a:cxn ang="0">
                    <a:pos x="connsiteX2" y="connsiteY2"/>
                  </a:cxn>
                  <a:cxn ang="0">
                    <a:pos x="connsiteX3" y="connsiteY3"/>
                  </a:cxn>
                  <a:cxn ang="0">
                    <a:pos x="connsiteX4" y="connsiteY4"/>
                  </a:cxn>
                </a:cxnLst>
                <a:rect b="b" l="l" r="r" t="t"/>
                <a:pathLst>
                  <a:path h="1422100" w="606600">
                    <a:moveTo>
                      <a:pt x="328518" y="0"/>
                    </a:moveTo>
                    <a:cubicBezTo>
                      <a:pt x="407788" y="32359"/>
                      <a:pt x="504855" y="207841"/>
                      <a:pt x="468260" y="305961"/>
                    </a:cubicBezTo>
                    <a:cubicBezTo>
                      <a:pt x="284545" y="692137"/>
                      <a:pt x="363526" y="822983"/>
                      <a:pt x="555590" y="1052583"/>
                    </a:cubicBezTo>
                    <a:cubicBezTo>
                      <a:pt x="674648" y="1250911"/>
                      <a:pt x="552580" y="1361558"/>
                      <a:pt x="518195" y="1422100"/>
                    </a:cubicBezTo>
                    <a:cubicBezTo>
                      <a:pt x="40119" y="1115256"/>
                      <a:pt x="-267513" y="422709"/>
                      <a:pt x="328518" y="0"/>
                    </a:cubicBezTo>
                    <a:close/>
                  </a:path>
                </a:pathLst>
              </a:custGeom>
              <a:gradFill>
                <a:gsLst>
                  <a:gs pos="12000">
                    <a:schemeClr val="accent2"/>
                  </a:gs>
                  <a:gs pos="88000">
                    <a:schemeClr val="accent1"/>
                  </a:gs>
                </a:gsLst>
                <a:lin ang="19200000" scaled="0"/>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prstClr val="white"/>
                  </a:solidFill>
                </a:endParaRPr>
              </a:p>
            </p:txBody>
          </p:sp>
        </p:grpSp>
        <p:sp>
          <p:nvSpPr>
            <p:cNvPr id="41" name="矩形 1"/>
            <p:cNvSpPr/>
            <p:nvPr/>
          </p:nvSpPr>
          <p:spPr>
            <a:xfrm flipH="1" rot="3371838">
              <a:off x="4645938" y="3035636"/>
              <a:ext cx="605791" cy="1115902"/>
            </a:xfrm>
            <a:custGeom>
              <a:rect b="b" l="l" r="r" t="t"/>
              <a:pathLst>
                <a:path h="1115902" w="605791">
                  <a:moveTo>
                    <a:pt x="461533" y="12861"/>
                  </a:moveTo>
                  <a:cubicBezTo>
                    <a:pt x="323737" y="-6934"/>
                    <a:pt x="185415" y="-4085"/>
                    <a:pt x="51798" y="22852"/>
                  </a:cubicBezTo>
                  <a:cubicBezTo>
                    <a:pt x="-116966" y="416122"/>
                    <a:pt x="149839" y="879999"/>
                    <a:pt x="517386" y="1115902"/>
                  </a:cubicBezTo>
                  <a:cubicBezTo>
                    <a:pt x="551771" y="1055361"/>
                    <a:pt x="673839" y="944713"/>
                    <a:pt x="554781" y="746385"/>
                  </a:cubicBezTo>
                  <a:cubicBezTo>
                    <a:pt x="364888" y="519381"/>
                    <a:pt x="285536" y="388910"/>
                    <a:pt x="461533" y="12861"/>
                  </a:cubicBezTo>
                  <a:close/>
                </a:path>
              </a:pathLst>
            </a:custGeom>
            <a:gradFill>
              <a:gsLst>
                <a:gs pos="95000">
                  <a:schemeClr val="bg1">
                    <a:alpha val="20000"/>
                  </a:schemeClr>
                </a:gs>
                <a:gs pos="0">
                  <a:schemeClr val="bg1">
                    <a:alpha val="20000"/>
                  </a:schemeClr>
                </a:gs>
              </a:gsLst>
              <a:lin ang="4800000" scaled="0"/>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prstClr val="white"/>
                </a:solidFill>
              </a:endParaRPr>
            </a:p>
          </p:txBody>
        </p:sp>
      </p:grpSp>
      <p:cxnSp>
        <p:nvCxnSpPr>
          <p:cNvPr id="44" name="直接连接符 43"/>
          <p:cNvCxnSpPr/>
          <p:nvPr/>
        </p:nvCxnSpPr>
        <p:spPr>
          <a:xfrm>
            <a:off x="4878373" y="2253298"/>
            <a:ext cx="3653025" cy="0"/>
          </a:xfrm>
          <a:prstGeom prst="line">
            <a:avLst/>
          </a:prstGeom>
          <a:ln>
            <a:solidFill>
              <a:schemeClr val="tx1"/>
            </a:solidFill>
            <a:prstDash val="sysDash"/>
            <a:headEnd len="sm" type="oval" w="sm"/>
            <a:tailEnd len="sm" type="oval" w="sm"/>
          </a:ln>
        </p:spPr>
        <p:style>
          <a:lnRef idx="1">
            <a:schemeClr val="accent1"/>
          </a:lnRef>
          <a:fillRef idx="0">
            <a:schemeClr val="accent1"/>
          </a:fillRef>
          <a:effectRef idx="0">
            <a:schemeClr val="accent1"/>
          </a:effectRef>
          <a:fontRef idx="minor">
            <a:schemeClr val="tx1"/>
          </a:fontRef>
        </p:style>
      </p:cxnSp>
      <p:sp>
        <p:nvSpPr>
          <p:cNvPr id="45" name="矩形 44"/>
          <p:cNvSpPr/>
          <p:nvPr/>
        </p:nvSpPr>
        <p:spPr>
          <a:xfrm>
            <a:off x="5756402" y="2279135"/>
            <a:ext cx="2735262" cy="497840"/>
          </a:xfrm>
          <a:prstGeom prst="rect">
            <a:avLst/>
          </a:prstGeom>
        </p:spPr>
        <p:txBody>
          <a:bodyPr wrap="square">
            <a:spAutoFit/>
          </a:bodyPr>
          <a:lstStyle/>
          <a:p>
            <a:pPr algn="just">
              <a:lnSpc>
                <a:spcPts val="1600"/>
              </a:lnSpc>
            </a:pPr>
            <a:r>
              <a:rPr altLang="en-US" lang="zh-CN" smtClean="0" sz="1200">
                <a:solidFill>
                  <a:prstClr val="black">
                    <a:lumMod val="50000"/>
                    <a:lumOff val="50000"/>
                  </a:prstClr>
                </a:solidFill>
                <a:latin charset="-122" pitchFamily="34" typeface="微软雅黑"/>
                <a:ea charset="-122" pitchFamily="34" typeface="微软雅黑"/>
              </a:rPr>
              <a:t>本套图表使用了主题色设置，可以更换您喜欢的颜色，大家可以联系作者。</a:t>
            </a:r>
          </a:p>
        </p:txBody>
      </p:sp>
      <p:sp>
        <p:nvSpPr>
          <p:cNvPr id="46" name="Text Box 11"/>
          <p:cNvSpPr txBox="1">
            <a:spLocks noChangeArrowheads="1"/>
          </p:cNvSpPr>
          <p:nvPr/>
        </p:nvSpPr>
        <p:spPr bwMode="auto">
          <a:xfrm>
            <a:off x="7049069" y="1920865"/>
            <a:ext cx="1483371" cy="30480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square">
            <a:spAutoFit/>
          </a:bodyPr>
          <a:lstStyle>
            <a:lvl1pPr eaLnBrk="0" hangingPunct="0">
              <a:defRPr>
                <a:solidFill>
                  <a:schemeClr val="tx1"/>
                </a:solidFill>
                <a:latin charset="0" pitchFamily="34" typeface="Calibri"/>
                <a:ea typeface="宋体"/>
              </a:defRPr>
            </a:lvl1pPr>
            <a:lvl2pPr eaLnBrk="0" hangingPunct="0" indent="-285750" marL="742950">
              <a:defRPr>
                <a:solidFill>
                  <a:schemeClr val="tx1"/>
                </a:solidFill>
                <a:latin charset="0" pitchFamily="34" typeface="Calibri"/>
                <a:ea typeface="宋体"/>
              </a:defRPr>
            </a:lvl2pPr>
            <a:lvl3pPr eaLnBrk="0" hangingPunct="0" indent="-228600" marL="1143000">
              <a:defRPr>
                <a:solidFill>
                  <a:schemeClr val="tx1"/>
                </a:solidFill>
                <a:latin charset="0" pitchFamily="34" typeface="Calibri"/>
                <a:ea typeface="宋体"/>
              </a:defRPr>
            </a:lvl3pPr>
            <a:lvl4pPr eaLnBrk="0" hangingPunct="0" indent="-228600" marL="1600200">
              <a:defRPr>
                <a:solidFill>
                  <a:schemeClr val="tx1"/>
                </a:solidFill>
                <a:latin charset="0" pitchFamily="34" typeface="Calibri"/>
                <a:ea typeface="宋体"/>
              </a:defRPr>
            </a:lvl4pPr>
            <a:lvl5pPr eaLnBrk="0" hangingPunct="0" indent="-228600" marL="2057400">
              <a:defRPr>
                <a:solidFill>
                  <a:schemeClr val="tx1"/>
                </a:solidFill>
                <a:latin charset="0" pitchFamily="34" typeface="Calibri"/>
                <a:ea typeface="宋体"/>
              </a:defRPr>
            </a:lvl5pPr>
            <a:lvl6pPr eaLnBrk="0" fontAlgn="base" hangingPunct="0" indent="-228600" marL="2514600">
              <a:spcBef>
                <a:spcPct val="0"/>
              </a:spcBef>
              <a:spcAft>
                <a:spcPct val="0"/>
              </a:spcAft>
              <a:defRPr>
                <a:solidFill>
                  <a:schemeClr val="tx1"/>
                </a:solidFill>
                <a:latin charset="0" pitchFamily="34" typeface="Calibri"/>
                <a:ea typeface="宋体"/>
              </a:defRPr>
            </a:lvl6pPr>
            <a:lvl7pPr eaLnBrk="0" fontAlgn="base" hangingPunct="0" indent="-228600" marL="2971800">
              <a:spcBef>
                <a:spcPct val="0"/>
              </a:spcBef>
              <a:spcAft>
                <a:spcPct val="0"/>
              </a:spcAft>
              <a:defRPr>
                <a:solidFill>
                  <a:schemeClr val="tx1"/>
                </a:solidFill>
                <a:latin charset="0" pitchFamily="34" typeface="Calibri"/>
                <a:ea typeface="宋体"/>
              </a:defRPr>
            </a:lvl7pPr>
            <a:lvl8pPr eaLnBrk="0" fontAlgn="base" hangingPunct="0" indent="-228600" marL="3429000">
              <a:spcBef>
                <a:spcPct val="0"/>
              </a:spcBef>
              <a:spcAft>
                <a:spcPct val="0"/>
              </a:spcAft>
              <a:defRPr>
                <a:solidFill>
                  <a:schemeClr val="tx1"/>
                </a:solidFill>
                <a:latin charset="0" pitchFamily="34" typeface="Calibri"/>
                <a:ea typeface="宋体"/>
              </a:defRPr>
            </a:lvl8pPr>
            <a:lvl9pPr eaLnBrk="0" fontAlgn="base" hangingPunct="0" indent="-228600" marL="3886200">
              <a:spcBef>
                <a:spcPct val="0"/>
              </a:spcBef>
              <a:spcAft>
                <a:spcPct val="0"/>
              </a:spcAft>
              <a:defRPr>
                <a:solidFill>
                  <a:schemeClr val="tx1"/>
                </a:solidFill>
                <a:latin charset="0" pitchFamily="34" typeface="Calibri"/>
                <a:ea typeface="宋体"/>
              </a:defRPr>
            </a:lvl9pPr>
          </a:lstStyle>
          <a:p>
            <a:pPr algn="just" eaLnBrk="1" hangingPunct="1"/>
            <a:r>
              <a:rPr altLang="en-US" b="1" lang="zh-CN" smtClean="0" sz="1400">
                <a:solidFill>
                  <a:prstClr val="black"/>
                </a:solidFill>
                <a:latin charset="-122" pitchFamily="34" typeface="微软雅黑"/>
                <a:ea charset="-122" pitchFamily="34" typeface="微软雅黑"/>
              </a:rPr>
              <a:t>这里填写小标题</a:t>
            </a:r>
          </a:p>
        </p:txBody>
      </p:sp>
      <p:cxnSp>
        <p:nvCxnSpPr>
          <p:cNvPr id="47" name="直接连接符 46"/>
          <p:cNvCxnSpPr/>
          <p:nvPr/>
        </p:nvCxnSpPr>
        <p:spPr>
          <a:xfrm>
            <a:off x="4878373" y="3645616"/>
            <a:ext cx="3653025" cy="0"/>
          </a:xfrm>
          <a:prstGeom prst="line">
            <a:avLst/>
          </a:prstGeom>
          <a:ln>
            <a:solidFill>
              <a:schemeClr val="tx1"/>
            </a:solidFill>
            <a:prstDash val="sysDash"/>
            <a:headEnd len="sm" type="oval" w="sm"/>
            <a:tailEnd len="sm" type="oval" w="sm"/>
          </a:ln>
        </p:spPr>
        <p:style>
          <a:lnRef idx="1">
            <a:schemeClr val="accent1"/>
          </a:lnRef>
          <a:fillRef idx="0">
            <a:schemeClr val="accent1"/>
          </a:fillRef>
          <a:effectRef idx="0">
            <a:schemeClr val="accent1"/>
          </a:effectRef>
          <a:fontRef idx="minor">
            <a:schemeClr val="tx1"/>
          </a:fontRef>
        </p:style>
      </p:cxnSp>
      <p:sp>
        <p:nvSpPr>
          <p:cNvPr id="48" name="矩形 47"/>
          <p:cNvSpPr/>
          <p:nvPr/>
        </p:nvSpPr>
        <p:spPr>
          <a:xfrm>
            <a:off x="5756402" y="3671453"/>
            <a:ext cx="2735262" cy="497840"/>
          </a:xfrm>
          <a:prstGeom prst="rect">
            <a:avLst/>
          </a:prstGeom>
        </p:spPr>
        <p:txBody>
          <a:bodyPr wrap="square">
            <a:spAutoFit/>
          </a:bodyPr>
          <a:lstStyle/>
          <a:p>
            <a:pPr algn="just">
              <a:lnSpc>
                <a:spcPts val="1600"/>
              </a:lnSpc>
            </a:pPr>
            <a:r>
              <a:rPr altLang="en-US" lang="zh-CN" smtClean="0" sz="1200">
                <a:solidFill>
                  <a:prstClr val="black">
                    <a:lumMod val="50000"/>
                    <a:lumOff val="50000"/>
                  </a:prstClr>
                </a:solidFill>
                <a:latin charset="-122" pitchFamily="34" typeface="微软雅黑"/>
                <a:ea charset="-122" pitchFamily="34" typeface="微软雅黑"/>
              </a:rPr>
              <a:t>本套图表使用了主题色设置，可以更换您喜欢的颜色，大家可以联系作者。</a:t>
            </a:r>
          </a:p>
        </p:txBody>
      </p:sp>
      <p:sp>
        <p:nvSpPr>
          <p:cNvPr id="49" name="Text Box 11"/>
          <p:cNvSpPr txBox="1">
            <a:spLocks noChangeArrowheads="1"/>
          </p:cNvSpPr>
          <p:nvPr/>
        </p:nvSpPr>
        <p:spPr bwMode="auto">
          <a:xfrm>
            <a:off x="7049069" y="3313183"/>
            <a:ext cx="1483371" cy="30480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square">
            <a:spAutoFit/>
          </a:bodyPr>
          <a:lstStyle>
            <a:lvl1pPr eaLnBrk="0" hangingPunct="0">
              <a:defRPr>
                <a:solidFill>
                  <a:schemeClr val="tx1"/>
                </a:solidFill>
                <a:latin charset="0" pitchFamily="34" typeface="Calibri"/>
                <a:ea typeface="宋体"/>
              </a:defRPr>
            </a:lvl1pPr>
            <a:lvl2pPr eaLnBrk="0" hangingPunct="0" indent="-285750" marL="742950">
              <a:defRPr>
                <a:solidFill>
                  <a:schemeClr val="tx1"/>
                </a:solidFill>
                <a:latin charset="0" pitchFamily="34" typeface="Calibri"/>
                <a:ea typeface="宋体"/>
              </a:defRPr>
            </a:lvl2pPr>
            <a:lvl3pPr eaLnBrk="0" hangingPunct="0" indent="-228600" marL="1143000">
              <a:defRPr>
                <a:solidFill>
                  <a:schemeClr val="tx1"/>
                </a:solidFill>
                <a:latin charset="0" pitchFamily="34" typeface="Calibri"/>
                <a:ea typeface="宋体"/>
              </a:defRPr>
            </a:lvl3pPr>
            <a:lvl4pPr eaLnBrk="0" hangingPunct="0" indent="-228600" marL="1600200">
              <a:defRPr>
                <a:solidFill>
                  <a:schemeClr val="tx1"/>
                </a:solidFill>
                <a:latin charset="0" pitchFamily="34" typeface="Calibri"/>
                <a:ea typeface="宋体"/>
              </a:defRPr>
            </a:lvl4pPr>
            <a:lvl5pPr eaLnBrk="0" hangingPunct="0" indent="-228600" marL="2057400">
              <a:defRPr>
                <a:solidFill>
                  <a:schemeClr val="tx1"/>
                </a:solidFill>
                <a:latin charset="0" pitchFamily="34" typeface="Calibri"/>
                <a:ea typeface="宋体"/>
              </a:defRPr>
            </a:lvl5pPr>
            <a:lvl6pPr eaLnBrk="0" fontAlgn="base" hangingPunct="0" indent="-228600" marL="2514600">
              <a:spcBef>
                <a:spcPct val="0"/>
              </a:spcBef>
              <a:spcAft>
                <a:spcPct val="0"/>
              </a:spcAft>
              <a:defRPr>
                <a:solidFill>
                  <a:schemeClr val="tx1"/>
                </a:solidFill>
                <a:latin charset="0" pitchFamily="34" typeface="Calibri"/>
                <a:ea typeface="宋体"/>
              </a:defRPr>
            </a:lvl6pPr>
            <a:lvl7pPr eaLnBrk="0" fontAlgn="base" hangingPunct="0" indent="-228600" marL="2971800">
              <a:spcBef>
                <a:spcPct val="0"/>
              </a:spcBef>
              <a:spcAft>
                <a:spcPct val="0"/>
              </a:spcAft>
              <a:defRPr>
                <a:solidFill>
                  <a:schemeClr val="tx1"/>
                </a:solidFill>
                <a:latin charset="0" pitchFamily="34" typeface="Calibri"/>
                <a:ea typeface="宋体"/>
              </a:defRPr>
            </a:lvl7pPr>
            <a:lvl8pPr eaLnBrk="0" fontAlgn="base" hangingPunct="0" indent="-228600" marL="3429000">
              <a:spcBef>
                <a:spcPct val="0"/>
              </a:spcBef>
              <a:spcAft>
                <a:spcPct val="0"/>
              </a:spcAft>
              <a:defRPr>
                <a:solidFill>
                  <a:schemeClr val="tx1"/>
                </a:solidFill>
                <a:latin charset="0" pitchFamily="34" typeface="Calibri"/>
                <a:ea typeface="宋体"/>
              </a:defRPr>
            </a:lvl8pPr>
            <a:lvl9pPr eaLnBrk="0" fontAlgn="base" hangingPunct="0" indent="-228600" marL="3886200">
              <a:spcBef>
                <a:spcPct val="0"/>
              </a:spcBef>
              <a:spcAft>
                <a:spcPct val="0"/>
              </a:spcAft>
              <a:defRPr>
                <a:solidFill>
                  <a:schemeClr val="tx1"/>
                </a:solidFill>
                <a:latin charset="0" pitchFamily="34" typeface="Calibri"/>
                <a:ea typeface="宋体"/>
              </a:defRPr>
            </a:lvl9pPr>
          </a:lstStyle>
          <a:p>
            <a:pPr algn="just" eaLnBrk="1" hangingPunct="1"/>
            <a:r>
              <a:rPr altLang="en-US" b="1" lang="zh-CN" smtClean="0" sz="1400">
                <a:solidFill>
                  <a:prstClr val="black"/>
                </a:solidFill>
                <a:latin charset="-122" pitchFamily="34" typeface="微软雅黑"/>
                <a:ea charset="-122" pitchFamily="34" typeface="微软雅黑"/>
              </a:rPr>
              <a:t>这里填写小标题</a:t>
            </a:r>
          </a:p>
        </p:txBody>
      </p:sp>
      <p:sp>
        <p:nvSpPr>
          <p:cNvPr id="51" name="Text Box 11"/>
          <p:cNvSpPr txBox="1">
            <a:spLocks noChangeArrowheads="1"/>
          </p:cNvSpPr>
          <p:nvPr/>
        </p:nvSpPr>
        <p:spPr bwMode="auto">
          <a:xfrm>
            <a:off x="614377" y="2084936"/>
            <a:ext cx="1483371" cy="30480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square">
            <a:spAutoFit/>
          </a:bodyPr>
          <a:lstStyle>
            <a:lvl1pPr eaLnBrk="0" hangingPunct="0">
              <a:defRPr>
                <a:solidFill>
                  <a:schemeClr val="tx1"/>
                </a:solidFill>
                <a:latin charset="0" pitchFamily="34" typeface="Calibri"/>
                <a:ea typeface="宋体"/>
              </a:defRPr>
            </a:lvl1pPr>
            <a:lvl2pPr eaLnBrk="0" hangingPunct="0" indent="-285750" marL="742950">
              <a:defRPr>
                <a:solidFill>
                  <a:schemeClr val="tx1"/>
                </a:solidFill>
                <a:latin charset="0" pitchFamily="34" typeface="Calibri"/>
                <a:ea typeface="宋体"/>
              </a:defRPr>
            </a:lvl2pPr>
            <a:lvl3pPr eaLnBrk="0" hangingPunct="0" indent="-228600" marL="1143000">
              <a:defRPr>
                <a:solidFill>
                  <a:schemeClr val="tx1"/>
                </a:solidFill>
                <a:latin charset="0" pitchFamily="34" typeface="Calibri"/>
                <a:ea typeface="宋体"/>
              </a:defRPr>
            </a:lvl3pPr>
            <a:lvl4pPr eaLnBrk="0" hangingPunct="0" indent="-228600" marL="1600200">
              <a:defRPr>
                <a:solidFill>
                  <a:schemeClr val="tx1"/>
                </a:solidFill>
                <a:latin charset="0" pitchFamily="34" typeface="Calibri"/>
                <a:ea typeface="宋体"/>
              </a:defRPr>
            </a:lvl4pPr>
            <a:lvl5pPr eaLnBrk="0" hangingPunct="0" indent="-228600" marL="2057400">
              <a:defRPr>
                <a:solidFill>
                  <a:schemeClr val="tx1"/>
                </a:solidFill>
                <a:latin charset="0" pitchFamily="34" typeface="Calibri"/>
                <a:ea typeface="宋体"/>
              </a:defRPr>
            </a:lvl5pPr>
            <a:lvl6pPr eaLnBrk="0" fontAlgn="base" hangingPunct="0" indent="-228600" marL="2514600">
              <a:spcBef>
                <a:spcPct val="0"/>
              </a:spcBef>
              <a:spcAft>
                <a:spcPct val="0"/>
              </a:spcAft>
              <a:defRPr>
                <a:solidFill>
                  <a:schemeClr val="tx1"/>
                </a:solidFill>
                <a:latin charset="0" pitchFamily="34" typeface="Calibri"/>
                <a:ea typeface="宋体"/>
              </a:defRPr>
            </a:lvl6pPr>
            <a:lvl7pPr eaLnBrk="0" fontAlgn="base" hangingPunct="0" indent="-228600" marL="2971800">
              <a:spcBef>
                <a:spcPct val="0"/>
              </a:spcBef>
              <a:spcAft>
                <a:spcPct val="0"/>
              </a:spcAft>
              <a:defRPr>
                <a:solidFill>
                  <a:schemeClr val="tx1"/>
                </a:solidFill>
                <a:latin charset="0" pitchFamily="34" typeface="Calibri"/>
                <a:ea typeface="宋体"/>
              </a:defRPr>
            </a:lvl7pPr>
            <a:lvl8pPr eaLnBrk="0" fontAlgn="base" hangingPunct="0" indent="-228600" marL="3429000">
              <a:spcBef>
                <a:spcPct val="0"/>
              </a:spcBef>
              <a:spcAft>
                <a:spcPct val="0"/>
              </a:spcAft>
              <a:defRPr>
                <a:solidFill>
                  <a:schemeClr val="tx1"/>
                </a:solidFill>
                <a:latin charset="0" pitchFamily="34" typeface="Calibri"/>
                <a:ea typeface="宋体"/>
              </a:defRPr>
            </a:lvl8pPr>
            <a:lvl9pPr eaLnBrk="0" fontAlgn="base" hangingPunct="0" indent="-228600" marL="3886200">
              <a:spcBef>
                <a:spcPct val="0"/>
              </a:spcBef>
              <a:spcAft>
                <a:spcPct val="0"/>
              </a:spcAft>
              <a:defRPr>
                <a:solidFill>
                  <a:schemeClr val="tx1"/>
                </a:solidFill>
                <a:latin charset="0" pitchFamily="34" typeface="Calibri"/>
                <a:ea typeface="宋体"/>
              </a:defRPr>
            </a:lvl9pPr>
          </a:lstStyle>
          <a:p>
            <a:pPr algn="just" eaLnBrk="1" hangingPunct="1"/>
            <a:r>
              <a:rPr altLang="en-US" b="1" lang="zh-CN" smtClean="0" sz="1400">
                <a:solidFill>
                  <a:prstClr val="black"/>
                </a:solidFill>
                <a:latin charset="-122" pitchFamily="34" typeface="微软雅黑"/>
                <a:ea charset="-122" pitchFamily="34" typeface="微软雅黑"/>
              </a:rPr>
              <a:t>这里填写小标题</a:t>
            </a:r>
          </a:p>
        </p:txBody>
      </p:sp>
      <p:sp>
        <p:nvSpPr>
          <p:cNvPr id="52" name="矩形 51"/>
          <p:cNvSpPr/>
          <p:nvPr/>
        </p:nvSpPr>
        <p:spPr>
          <a:xfrm>
            <a:off x="615419" y="2443206"/>
            <a:ext cx="2735262" cy="497840"/>
          </a:xfrm>
          <a:prstGeom prst="rect">
            <a:avLst/>
          </a:prstGeom>
        </p:spPr>
        <p:txBody>
          <a:bodyPr wrap="square">
            <a:spAutoFit/>
          </a:bodyPr>
          <a:lstStyle/>
          <a:p>
            <a:pPr algn="just">
              <a:lnSpc>
                <a:spcPts val="1600"/>
              </a:lnSpc>
            </a:pPr>
            <a:r>
              <a:rPr altLang="en-US" lang="zh-CN" smtClean="0" sz="1200">
                <a:solidFill>
                  <a:prstClr val="black">
                    <a:lumMod val="50000"/>
                    <a:lumOff val="50000"/>
                  </a:prstClr>
                </a:solidFill>
                <a:latin charset="-122" pitchFamily="34" typeface="微软雅黑"/>
                <a:ea charset="-122" pitchFamily="34" typeface="微软雅黑"/>
              </a:rPr>
              <a:t>本套图表使用了主题色设置，可以更换您喜欢的颜色，大家可以联系作者。</a:t>
            </a:r>
          </a:p>
        </p:txBody>
      </p:sp>
      <p:cxnSp>
        <p:nvCxnSpPr>
          <p:cNvPr id="53" name="直接连接符 52"/>
          <p:cNvCxnSpPr/>
          <p:nvPr/>
        </p:nvCxnSpPr>
        <p:spPr>
          <a:xfrm>
            <a:off x="585286" y="2417369"/>
            <a:ext cx="3384098" cy="0"/>
          </a:xfrm>
          <a:prstGeom prst="line">
            <a:avLst/>
          </a:prstGeom>
          <a:ln>
            <a:solidFill>
              <a:schemeClr val="tx1"/>
            </a:solidFill>
            <a:prstDash val="sysDash"/>
            <a:headEnd len="sm" type="oval" w="sm"/>
            <a:tailEnd len="sm" type="oval" w="sm"/>
          </a:ln>
        </p:spPr>
        <p:style>
          <a:lnRef idx="1">
            <a:schemeClr val="accent1"/>
          </a:lnRef>
          <a:fillRef idx="0">
            <a:schemeClr val="accent1"/>
          </a:fillRef>
          <a:effectRef idx="0">
            <a:schemeClr val="accent1"/>
          </a:effectRef>
          <a:fontRef idx="minor">
            <a:schemeClr val="tx1"/>
          </a:fontRef>
        </p:style>
      </p:cxnSp>
      <p:sp>
        <p:nvSpPr>
          <p:cNvPr id="54" name="椭圆 53"/>
          <p:cNvSpPr/>
          <p:nvPr/>
        </p:nvSpPr>
        <p:spPr>
          <a:xfrm>
            <a:off x="1404556" y="4072968"/>
            <a:ext cx="1367244" cy="296169"/>
          </a:xfrm>
          <a:prstGeom prst="ellipse">
            <a:avLst/>
          </a:prstGeom>
          <a:gradFill flip="none" rotWithShape="1">
            <a:gsLst>
              <a:gs pos="0">
                <a:schemeClr val="tx1">
                  <a:alpha val="60000"/>
                </a:schemeClr>
              </a:gs>
              <a:gs pos="100000">
                <a:srgbClr val="FFFFFF">
                  <a:alpha val="0"/>
                </a:srgbClr>
              </a:gs>
            </a:gsLst>
            <a:path path="shape">
              <a:fillToRect b="50000" l="50000" r="50000" t="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prstClr val="white"/>
              </a:solidFill>
            </a:endParaRPr>
          </a:p>
        </p:txBody>
      </p:sp>
      <p:grpSp>
        <p:nvGrpSpPr>
          <p:cNvPr id="55" name="Group 26"/>
          <p:cNvGrpSpPr>
            <a:grpSpLocks noChangeAspect="1"/>
          </p:cNvGrpSpPr>
          <p:nvPr/>
        </p:nvGrpSpPr>
        <p:grpSpPr>
          <a:xfrm>
            <a:off x="1501755" y="3313286"/>
            <a:ext cx="1008155" cy="958902"/>
            <a:chOff x="768" y="518"/>
            <a:chExt cx="1965" cy="1869"/>
          </a:xfrm>
        </p:grpSpPr>
        <p:sp>
          <p:nvSpPr>
            <p:cNvPr id="56" name="AutoShape 25"/>
            <p:cNvSpPr>
              <a:spLocks noChangeArrowheads="1" noChangeAspect="1" noTextEdit="1"/>
            </p:cNvSpPr>
            <p:nvPr/>
          </p:nvSpPr>
          <p:spPr bwMode="auto">
            <a:xfrm>
              <a:off x="768" y="530"/>
              <a:ext cx="1963" cy="1857"/>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57" name="Freeform 27"/>
            <p:cNvSpPr/>
            <p:nvPr/>
          </p:nvSpPr>
          <p:spPr bwMode="auto">
            <a:xfrm>
              <a:off x="2183" y="1333"/>
              <a:ext cx="404" cy="626"/>
            </a:xfrm>
            <a:custGeom>
              <a:gdLst>
                <a:gd fmla="*/ 37 w 171" name="T0"/>
                <a:gd fmla="*/ 30 h 265" name="T1"/>
                <a:gd fmla="*/ 0 w 171" name="T2"/>
                <a:gd fmla="*/ 0 h 265" name="T3"/>
                <a:gd fmla="*/ 120 w 171" name="T4"/>
                <a:gd fmla="*/ 202 h 265" name="T5"/>
                <a:gd fmla="*/ 81 w 171" name="T6"/>
                <a:gd fmla="*/ 265 h 265" name="T7"/>
                <a:gd fmla="*/ 117 w 171" name="T8"/>
                <a:gd fmla="*/ 254 h 265" name="T9"/>
                <a:gd fmla="*/ 130 w 171" name="T10"/>
                <a:gd fmla="*/ 241 h 265" name="T11"/>
                <a:gd fmla="*/ 171 w 171" name="T12"/>
                <a:gd fmla="*/ 202 h 265" name="T13"/>
                <a:gd fmla="*/ 135 w 171" name="T14"/>
                <a:gd fmla="*/ 158 h 265" name="T15"/>
                <a:gd fmla="*/ 37 w 171" name="T16"/>
                <a:gd fmla="*/ 30 h 265"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265" w="171">
                  <a:moveTo>
                    <a:pt x="37" y="30"/>
                  </a:moveTo>
                  <a:cubicBezTo>
                    <a:pt x="28" y="14"/>
                    <a:pt x="15" y="4"/>
                    <a:pt x="0" y="0"/>
                  </a:cubicBezTo>
                  <a:cubicBezTo>
                    <a:pt x="120" y="202"/>
                    <a:pt x="120" y="202"/>
                    <a:pt x="120" y="202"/>
                  </a:cubicBezTo>
                  <a:cubicBezTo>
                    <a:pt x="114" y="226"/>
                    <a:pt x="102" y="247"/>
                    <a:pt x="81" y="265"/>
                  </a:cubicBezTo>
                  <a:cubicBezTo>
                    <a:pt x="95" y="264"/>
                    <a:pt x="107" y="261"/>
                    <a:pt x="117" y="254"/>
                  </a:cubicBezTo>
                  <a:cubicBezTo>
                    <a:pt x="122" y="250"/>
                    <a:pt x="126" y="246"/>
                    <a:pt x="130" y="241"/>
                  </a:cubicBezTo>
                  <a:cubicBezTo>
                    <a:pt x="171" y="202"/>
                    <a:pt x="171" y="202"/>
                    <a:pt x="171" y="202"/>
                  </a:cubicBezTo>
                  <a:cubicBezTo>
                    <a:pt x="135" y="158"/>
                    <a:pt x="135" y="158"/>
                    <a:pt x="135" y="158"/>
                  </a:cubicBezTo>
                  <a:cubicBezTo>
                    <a:pt x="37" y="30"/>
                    <a:pt x="37" y="30"/>
                    <a:pt x="37" y="30"/>
                  </a:cubicBezTo>
                  <a:close/>
                </a:path>
              </a:pathLst>
            </a:custGeom>
            <a:solidFill>
              <a:srgbClr val="8F7145"/>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58" name="Freeform 28"/>
            <p:cNvSpPr>
              <a:spLocks noEditPoints="1"/>
            </p:cNvSpPr>
            <p:nvPr/>
          </p:nvSpPr>
          <p:spPr bwMode="auto">
            <a:xfrm>
              <a:off x="1609" y="1326"/>
              <a:ext cx="857" cy="633"/>
            </a:xfrm>
            <a:custGeom>
              <a:gdLst>
                <a:gd fmla="*/ 243 w 363" name="T0"/>
                <a:gd fmla="*/ 3 h 268" name="T1"/>
                <a:gd fmla="*/ 220 w 363" name="T2"/>
                <a:gd fmla="*/ 0 h 268" name="T3"/>
                <a:gd fmla="*/ 186 w 363" name="T4"/>
                <a:gd fmla="*/ 4 h 268" name="T5"/>
                <a:gd fmla="*/ 174 w 363" name="T6"/>
                <a:gd fmla="*/ 6 h 268" name="T7"/>
                <a:gd fmla="*/ 162 w 363" name="T8"/>
                <a:gd fmla="*/ 8 h 268" name="T9"/>
                <a:gd fmla="*/ 111 w 363" name="T10"/>
                <a:gd fmla="*/ 21 h 268" name="T11"/>
                <a:gd fmla="*/ 63 w 363" name="T12"/>
                <a:gd fmla="*/ 37 h 268" name="T13"/>
                <a:gd fmla="*/ 0 w 363" name="T14"/>
                <a:gd fmla="*/ 58 h 268" name="T15"/>
                <a:gd fmla="*/ 49 w 363" name="T16"/>
                <a:gd fmla="*/ 93 h 268" name="T17"/>
                <a:gd fmla="*/ 190 w 363" name="T18"/>
                <a:gd fmla="*/ 51 h 268" name="T19"/>
                <a:gd fmla="*/ 227 w 363" name="T20"/>
                <a:gd fmla="*/ 62 h 268" name="T21"/>
                <a:gd fmla="*/ 241 w 363" name="T22"/>
                <a:gd fmla="*/ 66 h 268" name="T23"/>
                <a:gd fmla="*/ 262 w 363" name="T24"/>
                <a:gd fmla="*/ 95 h 268" name="T25"/>
                <a:gd fmla="*/ 310 w 363" name="T26"/>
                <a:gd fmla="*/ 221 h 268" name="T27"/>
                <a:gd fmla="*/ 324 w 363" name="T28"/>
                <a:gd fmla="*/ 268 h 268" name="T29"/>
                <a:gd fmla="*/ 363 w 363" name="T30"/>
                <a:gd fmla="*/ 205 h 268" name="T31"/>
                <a:gd fmla="*/ 243 w 363" name="T32"/>
                <a:gd fmla="*/ 3 h 268" name="T33"/>
                <a:gd fmla="*/ 242 w 363" name="T34"/>
                <a:gd fmla="*/ 4 h 268" name="T35"/>
                <a:gd fmla="*/ 249 w 363" name="T36"/>
                <a:gd fmla="*/ 16 h 268" name="T37"/>
                <a:gd fmla="*/ 151 w 363" name="T38"/>
                <a:gd fmla="*/ 21 h 268" name="T39"/>
                <a:gd fmla="*/ 14 w 363" name="T40"/>
                <a:gd fmla="*/ 65 h 268" name="T41"/>
                <a:gd fmla="*/ 4 w 363" name="T42"/>
                <a:gd fmla="*/ 58 h 268" name="T43"/>
                <a:gd fmla="*/ 111 w 363" name="T44"/>
                <a:gd fmla="*/ 23 h 268" name="T45"/>
                <a:gd fmla="*/ 163 w 363" name="T46"/>
                <a:gd fmla="*/ 10 h 268" name="T47"/>
                <a:gd fmla="*/ 174 w 363" name="T48"/>
                <a:gd fmla="*/ 8 h 268" name="T49"/>
                <a:gd fmla="*/ 187 w 363" name="T50"/>
                <a:gd fmla="*/ 6 h 268" name="T51"/>
                <a:gd fmla="*/ 220 w 363" name="T52"/>
                <a:gd fmla="*/ 2 h 268" name="T53"/>
                <a:gd fmla="*/ 242 w 363" name="T54"/>
                <a:gd fmla="*/ 4 h 268" name="T5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b="b" l="0" r="r" t="0"/>
              <a:pathLst>
                <a:path h="268" w="363">
                  <a:moveTo>
                    <a:pt x="243" y="3"/>
                  </a:moveTo>
                  <a:cubicBezTo>
                    <a:pt x="236" y="0"/>
                    <a:pt x="228" y="0"/>
                    <a:pt x="220" y="0"/>
                  </a:cubicBezTo>
                  <a:cubicBezTo>
                    <a:pt x="208" y="1"/>
                    <a:pt x="197" y="2"/>
                    <a:pt x="186" y="4"/>
                  </a:cubicBezTo>
                  <a:cubicBezTo>
                    <a:pt x="182" y="4"/>
                    <a:pt x="178" y="5"/>
                    <a:pt x="174" y="6"/>
                  </a:cubicBezTo>
                  <a:cubicBezTo>
                    <a:pt x="170" y="6"/>
                    <a:pt x="166" y="7"/>
                    <a:pt x="162" y="8"/>
                  </a:cubicBezTo>
                  <a:cubicBezTo>
                    <a:pt x="145" y="11"/>
                    <a:pt x="128" y="16"/>
                    <a:pt x="111" y="21"/>
                  </a:cubicBezTo>
                  <a:cubicBezTo>
                    <a:pt x="63" y="37"/>
                    <a:pt x="63" y="37"/>
                    <a:pt x="63" y="37"/>
                  </a:cubicBezTo>
                  <a:cubicBezTo>
                    <a:pt x="0" y="58"/>
                    <a:pt x="0" y="58"/>
                    <a:pt x="0" y="58"/>
                  </a:cubicBezTo>
                  <a:cubicBezTo>
                    <a:pt x="49" y="93"/>
                    <a:pt x="49" y="93"/>
                    <a:pt x="49" y="93"/>
                  </a:cubicBezTo>
                  <a:cubicBezTo>
                    <a:pt x="190" y="51"/>
                    <a:pt x="190" y="51"/>
                    <a:pt x="190" y="51"/>
                  </a:cubicBezTo>
                  <a:cubicBezTo>
                    <a:pt x="227" y="62"/>
                    <a:pt x="227" y="62"/>
                    <a:pt x="227" y="62"/>
                  </a:cubicBezTo>
                  <a:cubicBezTo>
                    <a:pt x="232" y="62"/>
                    <a:pt x="237" y="63"/>
                    <a:pt x="241" y="66"/>
                  </a:cubicBezTo>
                  <a:cubicBezTo>
                    <a:pt x="251" y="71"/>
                    <a:pt x="258" y="81"/>
                    <a:pt x="262" y="95"/>
                  </a:cubicBezTo>
                  <a:cubicBezTo>
                    <a:pt x="310" y="221"/>
                    <a:pt x="310" y="221"/>
                    <a:pt x="310" y="221"/>
                  </a:cubicBezTo>
                  <a:cubicBezTo>
                    <a:pt x="324" y="268"/>
                    <a:pt x="324" y="268"/>
                    <a:pt x="324" y="268"/>
                  </a:cubicBezTo>
                  <a:cubicBezTo>
                    <a:pt x="345" y="250"/>
                    <a:pt x="357" y="229"/>
                    <a:pt x="363" y="205"/>
                  </a:cubicBezTo>
                  <a:cubicBezTo>
                    <a:pt x="243" y="3"/>
                    <a:pt x="243" y="3"/>
                    <a:pt x="243" y="3"/>
                  </a:cubicBezTo>
                  <a:close/>
                  <a:moveTo>
                    <a:pt x="242" y="4"/>
                  </a:moveTo>
                  <a:cubicBezTo>
                    <a:pt x="249" y="16"/>
                    <a:pt x="249" y="16"/>
                    <a:pt x="249" y="16"/>
                  </a:cubicBezTo>
                  <a:cubicBezTo>
                    <a:pt x="216" y="11"/>
                    <a:pt x="184" y="13"/>
                    <a:pt x="151" y="21"/>
                  </a:cubicBezTo>
                  <a:cubicBezTo>
                    <a:pt x="14" y="65"/>
                    <a:pt x="14" y="65"/>
                    <a:pt x="14" y="65"/>
                  </a:cubicBezTo>
                  <a:cubicBezTo>
                    <a:pt x="4" y="58"/>
                    <a:pt x="4" y="58"/>
                    <a:pt x="4" y="58"/>
                  </a:cubicBezTo>
                  <a:cubicBezTo>
                    <a:pt x="111" y="23"/>
                    <a:pt x="111" y="23"/>
                    <a:pt x="111" y="23"/>
                  </a:cubicBezTo>
                  <a:cubicBezTo>
                    <a:pt x="128" y="18"/>
                    <a:pt x="145" y="13"/>
                    <a:pt x="163" y="10"/>
                  </a:cubicBezTo>
                  <a:cubicBezTo>
                    <a:pt x="167" y="9"/>
                    <a:pt x="171" y="8"/>
                    <a:pt x="174" y="8"/>
                  </a:cubicBezTo>
                  <a:cubicBezTo>
                    <a:pt x="178" y="7"/>
                    <a:pt x="183" y="6"/>
                    <a:pt x="187" y="6"/>
                  </a:cubicBezTo>
                  <a:cubicBezTo>
                    <a:pt x="198" y="4"/>
                    <a:pt x="209" y="3"/>
                    <a:pt x="220" y="2"/>
                  </a:cubicBezTo>
                  <a:cubicBezTo>
                    <a:pt x="228" y="2"/>
                    <a:pt x="235" y="2"/>
                    <a:pt x="242" y="4"/>
                  </a:cubicBezTo>
                  <a:close/>
                </a:path>
              </a:pathLst>
            </a:custGeom>
            <a:solidFill>
              <a:srgbClr val="C1AB7B"/>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59" name="Freeform 29"/>
            <p:cNvSpPr/>
            <p:nvPr/>
          </p:nvSpPr>
          <p:spPr bwMode="auto">
            <a:xfrm>
              <a:off x="1618" y="1331"/>
              <a:ext cx="579" cy="149"/>
            </a:xfrm>
            <a:custGeom>
              <a:gdLst>
                <a:gd fmla="*/ 245 w 245" name="T0"/>
                <a:gd fmla="*/ 14 h 63" name="T1"/>
                <a:gd fmla="*/ 238 w 245" name="T2"/>
                <a:gd fmla="*/ 2 h 63" name="T3"/>
                <a:gd fmla="*/ 216 w 245" name="T4"/>
                <a:gd fmla="*/ 0 h 63" name="T5"/>
                <a:gd fmla="*/ 183 w 245" name="T6"/>
                <a:gd fmla="*/ 4 h 63" name="T7"/>
                <a:gd fmla="*/ 170 w 245" name="T8"/>
                <a:gd fmla="*/ 6 h 63" name="T9"/>
                <a:gd fmla="*/ 159 w 245" name="T10"/>
                <a:gd fmla="*/ 8 h 63" name="T11"/>
                <a:gd fmla="*/ 107 w 245" name="T12"/>
                <a:gd fmla="*/ 21 h 63" name="T13"/>
                <a:gd fmla="*/ 0 w 245" name="T14"/>
                <a:gd fmla="*/ 56 h 63" name="T15"/>
                <a:gd fmla="*/ 10 w 245" name="T16"/>
                <a:gd fmla="*/ 63 h 63" name="T17"/>
                <a:gd fmla="*/ 147 w 245" name="T18"/>
                <a:gd fmla="*/ 19 h 63" name="T19"/>
                <a:gd fmla="*/ 245 w 245" name="T20"/>
                <a:gd fmla="*/ 14 h 63"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62" w="245">
                  <a:moveTo>
                    <a:pt x="245" y="14"/>
                  </a:moveTo>
                  <a:cubicBezTo>
                    <a:pt x="238" y="2"/>
                    <a:pt x="238" y="2"/>
                    <a:pt x="238" y="2"/>
                  </a:cubicBezTo>
                  <a:cubicBezTo>
                    <a:pt x="231" y="0"/>
                    <a:pt x="224" y="0"/>
                    <a:pt x="216" y="0"/>
                  </a:cubicBezTo>
                  <a:cubicBezTo>
                    <a:pt x="205" y="1"/>
                    <a:pt x="194" y="2"/>
                    <a:pt x="183" y="4"/>
                  </a:cubicBezTo>
                  <a:cubicBezTo>
                    <a:pt x="179" y="4"/>
                    <a:pt x="174" y="5"/>
                    <a:pt x="170" y="6"/>
                  </a:cubicBezTo>
                  <a:cubicBezTo>
                    <a:pt x="167" y="6"/>
                    <a:pt x="163" y="7"/>
                    <a:pt x="159" y="8"/>
                  </a:cubicBezTo>
                  <a:cubicBezTo>
                    <a:pt x="141" y="11"/>
                    <a:pt x="124" y="16"/>
                    <a:pt x="107" y="21"/>
                  </a:cubicBezTo>
                  <a:cubicBezTo>
                    <a:pt x="0" y="56"/>
                    <a:pt x="0" y="56"/>
                    <a:pt x="0" y="56"/>
                  </a:cubicBezTo>
                  <a:cubicBezTo>
                    <a:pt x="10" y="63"/>
                    <a:pt x="10" y="63"/>
                    <a:pt x="10" y="63"/>
                  </a:cubicBezTo>
                  <a:cubicBezTo>
                    <a:pt x="147" y="19"/>
                    <a:pt x="147" y="19"/>
                    <a:pt x="147" y="19"/>
                  </a:cubicBezTo>
                  <a:cubicBezTo>
                    <a:pt x="180" y="11"/>
                    <a:pt x="212" y="9"/>
                    <a:pt x="245" y="14"/>
                  </a:cubicBezTo>
                  <a:close/>
                </a:path>
              </a:pathLst>
            </a:custGeom>
            <a:solidFill>
              <a:srgbClr val="E3D7C6"/>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60" name="Freeform 30"/>
            <p:cNvSpPr/>
            <p:nvPr/>
          </p:nvSpPr>
          <p:spPr bwMode="auto">
            <a:xfrm>
              <a:off x="1878" y="1201"/>
              <a:ext cx="170" cy="139"/>
            </a:xfrm>
            <a:custGeom>
              <a:gdLst>
                <a:gd fmla="*/ 72 w 72" name="T0"/>
                <a:gd fmla="*/ 57 h 59" name="T1"/>
                <a:gd fmla="*/ 37 w 72" name="T2"/>
                <a:gd fmla="*/ 20 h 59" name="T3"/>
                <a:gd fmla="*/ 34 w 72" name="T4"/>
                <a:gd fmla="*/ 17 h 59" name="T5"/>
                <a:gd fmla="*/ 14 w 72" name="T6"/>
                <a:gd fmla="*/ 0 h 59" name="T7"/>
                <a:gd fmla="*/ 0 w 72" name="T8"/>
                <a:gd fmla="*/ 17 h 59" name="T9"/>
                <a:gd fmla="*/ 38 w 72" name="T10"/>
                <a:gd fmla="*/ 33 h 59" name="T11"/>
                <a:gd fmla="*/ 60 w 72" name="T12"/>
                <a:gd fmla="*/ 59 h 59" name="T13"/>
                <a:gd fmla="*/ 72 w 72" name="T14"/>
                <a:gd fmla="*/ 57 h 59" name="T15"/>
              </a:gdLst>
              <a:cxnLst>
                <a:cxn ang="0">
                  <a:pos x="T0" y="T1"/>
                </a:cxn>
                <a:cxn ang="0">
                  <a:pos x="T2" y="T3"/>
                </a:cxn>
                <a:cxn ang="0">
                  <a:pos x="T4" y="T5"/>
                </a:cxn>
                <a:cxn ang="0">
                  <a:pos x="T6" y="T7"/>
                </a:cxn>
                <a:cxn ang="0">
                  <a:pos x="T8" y="T9"/>
                </a:cxn>
                <a:cxn ang="0">
                  <a:pos x="T10" y="T11"/>
                </a:cxn>
                <a:cxn ang="0">
                  <a:pos x="T12" y="T13"/>
                </a:cxn>
                <a:cxn ang="0">
                  <a:pos x="T14" y="T15"/>
                </a:cxn>
              </a:cxnLst>
              <a:rect b="b" l="0" r="r" t="0"/>
              <a:pathLst>
                <a:path h="59" w="72">
                  <a:moveTo>
                    <a:pt x="72" y="57"/>
                  </a:moveTo>
                  <a:cubicBezTo>
                    <a:pt x="65" y="45"/>
                    <a:pt x="54" y="33"/>
                    <a:pt x="37" y="20"/>
                  </a:cubicBezTo>
                  <a:cubicBezTo>
                    <a:pt x="34" y="17"/>
                    <a:pt x="34" y="17"/>
                    <a:pt x="34" y="17"/>
                  </a:cubicBezTo>
                  <a:cubicBezTo>
                    <a:pt x="14" y="0"/>
                    <a:pt x="14" y="0"/>
                    <a:pt x="14" y="0"/>
                  </a:cubicBezTo>
                  <a:cubicBezTo>
                    <a:pt x="8" y="6"/>
                    <a:pt x="4" y="12"/>
                    <a:pt x="0" y="17"/>
                  </a:cubicBezTo>
                  <a:cubicBezTo>
                    <a:pt x="38" y="33"/>
                    <a:pt x="38" y="33"/>
                    <a:pt x="38" y="33"/>
                  </a:cubicBezTo>
                  <a:cubicBezTo>
                    <a:pt x="60" y="59"/>
                    <a:pt x="60" y="59"/>
                    <a:pt x="60" y="59"/>
                  </a:cubicBezTo>
                  <a:cubicBezTo>
                    <a:pt x="64" y="58"/>
                    <a:pt x="68" y="57"/>
                    <a:pt x="72" y="57"/>
                  </a:cubicBezTo>
                  <a:close/>
                </a:path>
              </a:pathLst>
            </a:custGeom>
            <a:solidFill>
              <a:srgbClr val="DCA56D"/>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61" name="Freeform 31"/>
            <p:cNvSpPr/>
            <p:nvPr/>
          </p:nvSpPr>
          <p:spPr bwMode="auto">
            <a:xfrm>
              <a:off x="1869" y="1241"/>
              <a:ext cx="151" cy="104"/>
            </a:xfrm>
            <a:custGeom>
              <a:gdLst>
                <a:gd fmla="*/ 52 w 64" name="T0"/>
                <a:gd fmla="*/ 44 h 44" name="T1"/>
                <a:gd fmla="*/ 64 w 64" name="T2"/>
                <a:gd fmla="*/ 42 h 44" name="T3"/>
                <a:gd fmla="*/ 42 w 64" name="T4"/>
                <a:gd fmla="*/ 16 h 44" name="T5"/>
                <a:gd fmla="*/ 4 w 64" name="T6"/>
                <a:gd fmla="*/ 0 h 44" name="T7"/>
                <a:gd fmla="*/ 0 w 64" name="T8"/>
                <a:gd fmla="*/ 8 h 44" name="T9"/>
                <a:gd fmla="*/ 34 w 64" name="T10"/>
                <a:gd fmla="*/ 23 h 44" name="T11"/>
                <a:gd fmla="*/ 52 w 64" name="T12"/>
                <a:gd fmla="*/ 44 h 44" name="T13"/>
              </a:gdLst>
              <a:cxnLst>
                <a:cxn ang="0">
                  <a:pos x="T0" y="T1"/>
                </a:cxn>
                <a:cxn ang="0">
                  <a:pos x="T2" y="T3"/>
                </a:cxn>
                <a:cxn ang="0">
                  <a:pos x="T4" y="T5"/>
                </a:cxn>
                <a:cxn ang="0">
                  <a:pos x="T6" y="T7"/>
                </a:cxn>
                <a:cxn ang="0">
                  <a:pos x="T8" y="T9"/>
                </a:cxn>
                <a:cxn ang="0">
                  <a:pos x="T10" y="T11"/>
                </a:cxn>
                <a:cxn ang="0">
                  <a:pos x="T12" y="T13"/>
                </a:cxn>
              </a:cxnLst>
              <a:rect b="b" l="0" r="r" t="0"/>
              <a:pathLst>
                <a:path h="44" w="64">
                  <a:moveTo>
                    <a:pt x="52" y="44"/>
                  </a:moveTo>
                  <a:cubicBezTo>
                    <a:pt x="56" y="43"/>
                    <a:pt x="60" y="42"/>
                    <a:pt x="64" y="42"/>
                  </a:cubicBezTo>
                  <a:cubicBezTo>
                    <a:pt x="42" y="16"/>
                    <a:pt x="42" y="16"/>
                    <a:pt x="42" y="16"/>
                  </a:cubicBezTo>
                  <a:cubicBezTo>
                    <a:pt x="4" y="0"/>
                    <a:pt x="4" y="0"/>
                    <a:pt x="4" y="0"/>
                  </a:cubicBezTo>
                  <a:cubicBezTo>
                    <a:pt x="2" y="3"/>
                    <a:pt x="1" y="5"/>
                    <a:pt x="0" y="8"/>
                  </a:cubicBezTo>
                  <a:cubicBezTo>
                    <a:pt x="34" y="23"/>
                    <a:pt x="34" y="23"/>
                    <a:pt x="34" y="23"/>
                  </a:cubicBezTo>
                  <a:cubicBezTo>
                    <a:pt x="52" y="44"/>
                    <a:pt x="52" y="44"/>
                    <a:pt x="52" y="44"/>
                  </a:cubicBezTo>
                  <a:close/>
                </a:path>
              </a:pathLst>
            </a:custGeom>
            <a:solidFill>
              <a:srgbClr val="A56E4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62" name="Freeform 32"/>
            <p:cNvSpPr/>
            <p:nvPr/>
          </p:nvSpPr>
          <p:spPr bwMode="auto">
            <a:xfrm>
              <a:off x="1673" y="1182"/>
              <a:ext cx="319" cy="232"/>
            </a:xfrm>
            <a:custGeom>
              <a:gdLst>
                <a:gd fmla="*/ 135 w 135" name="T0"/>
                <a:gd fmla="*/ 69 h 98" name="T1"/>
                <a:gd fmla="*/ 117 w 135" name="T2"/>
                <a:gd fmla="*/ 48 h 98" name="T3"/>
                <a:gd fmla="*/ 83 w 135" name="T4"/>
                <a:gd fmla="*/ 33 h 98" name="T5"/>
                <a:gd fmla="*/ 80 w 135" name="T6"/>
                <a:gd fmla="*/ 38 h 98" name="T7"/>
                <a:gd fmla="*/ 41 w 135" name="T8"/>
                <a:gd fmla="*/ 9 h 98" name="T9"/>
                <a:gd fmla="*/ 1 w 135" name="T10"/>
                <a:gd fmla="*/ 0 h 98" name="T11"/>
                <a:gd fmla="*/ 13 w 135" name="T12"/>
                <a:gd fmla="*/ 74 h 98" name="T13"/>
                <a:gd fmla="*/ 36 w 135" name="T14"/>
                <a:gd fmla="*/ 98 h 98" name="T15"/>
                <a:gd fmla="*/ 84 w 135" name="T16"/>
                <a:gd fmla="*/ 82 h 98" name="T17"/>
                <a:gd fmla="*/ 135 w 135" name="T18"/>
                <a:gd fmla="*/ 69 h 98" name="T1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b="b" l="0" r="r" t="0"/>
              <a:pathLst>
                <a:path h="98" w="135">
                  <a:moveTo>
                    <a:pt x="135" y="69"/>
                  </a:moveTo>
                  <a:cubicBezTo>
                    <a:pt x="117" y="48"/>
                    <a:pt x="117" y="48"/>
                    <a:pt x="117" y="48"/>
                  </a:cubicBezTo>
                  <a:cubicBezTo>
                    <a:pt x="83" y="33"/>
                    <a:pt x="83" y="33"/>
                    <a:pt x="83" y="33"/>
                  </a:cubicBezTo>
                  <a:cubicBezTo>
                    <a:pt x="82" y="35"/>
                    <a:pt x="81" y="36"/>
                    <a:pt x="80" y="38"/>
                  </a:cubicBezTo>
                  <a:cubicBezTo>
                    <a:pt x="41" y="9"/>
                    <a:pt x="41" y="9"/>
                    <a:pt x="41" y="9"/>
                  </a:cubicBezTo>
                  <a:cubicBezTo>
                    <a:pt x="1" y="0"/>
                    <a:pt x="1" y="0"/>
                    <a:pt x="1" y="0"/>
                  </a:cubicBezTo>
                  <a:cubicBezTo>
                    <a:pt x="0" y="25"/>
                    <a:pt x="4" y="50"/>
                    <a:pt x="13" y="74"/>
                  </a:cubicBezTo>
                  <a:cubicBezTo>
                    <a:pt x="36" y="98"/>
                    <a:pt x="36" y="98"/>
                    <a:pt x="36" y="98"/>
                  </a:cubicBezTo>
                  <a:cubicBezTo>
                    <a:pt x="84" y="82"/>
                    <a:pt x="84" y="82"/>
                    <a:pt x="84" y="82"/>
                  </a:cubicBezTo>
                  <a:cubicBezTo>
                    <a:pt x="101" y="77"/>
                    <a:pt x="118" y="72"/>
                    <a:pt x="135" y="69"/>
                  </a:cubicBezTo>
                  <a:close/>
                </a:path>
              </a:pathLst>
            </a:custGeom>
            <a:solidFill>
              <a:srgbClr val="430101"/>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63" name="Freeform 33"/>
            <p:cNvSpPr>
              <a:spLocks noEditPoints="1"/>
            </p:cNvSpPr>
            <p:nvPr/>
          </p:nvSpPr>
          <p:spPr bwMode="auto">
            <a:xfrm>
              <a:off x="1843" y="1480"/>
              <a:ext cx="501" cy="709"/>
            </a:xfrm>
            <a:custGeom>
              <a:gdLst>
                <a:gd fmla="*/ 105 w 212" name="T0"/>
                <a:gd fmla="*/ 0 h 300" name="T1"/>
                <a:gd fmla="*/ 77 w 212" name="T2"/>
                <a:gd fmla="*/ 13 h 300" name="T3"/>
                <a:gd fmla="*/ 0 w 212" name="T4"/>
                <a:gd fmla="*/ 64 h 300" name="T5"/>
                <a:gd fmla="*/ 8 w 212" name="T6"/>
                <a:gd fmla="*/ 69 h 300" name="T7"/>
                <a:gd fmla="*/ 17 w 212" name="T8"/>
                <a:gd fmla="*/ 73 h 300" name="T9"/>
                <a:gd fmla="*/ 99 w 212" name="T10"/>
                <a:gd fmla="*/ 55 h 300" name="T11"/>
                <a:gd fmla="*/ 105 w 212" name="T12"/>
                <a:gd fmla="*/ 68 h 300" name="T13"/>
                <a:gd fmla="*/ 112 w 212" name="T14"/>
                <a:gd fmla="*/ 81 h 300" name="T15"/>
                <a:gd fmla="*/ 120 w 212" name="T16"/>
                <a:gd fmla="*/ 112 h 300" name="T17"/>
                <a:gd fmla="*/ 138 w 212" name="T18"/>
                <a:gd fmla="*/ 178 h 300" name="T19"/>
                <a:gd fmla="*/ 160 w 212" name="T20"/>
                <a:gd fmla="*/ 232 h 300" name="T21"/>
                <a:gd fmla="*/ 165 w 212" name="T22"/>
                <a:gd fmla="*/ 299 h 300" name="T23"/>
                <a:gd fmla="*/ 170 w 212" name="T24"/>
                <a:gd fmla="*/ 300 h 300" name="T25"/>
                <a:gd fmla="*/ 212 w 212" name="T26"/>
                <a:gd fmla="*/ 263 h 300" name="T27"/>
                <a:gd fmla="*/ 200 w 212" name="T28"/>
                <a:gd fmla="*/ 218 h 300" name="T29"/>
                <a:gd fmla="*/ 177 w 212" name="T30"/>
                <a:gd fmla="*/ 171 h 300" name="T31"/>
                <a:gd fmla="*/ 160 w 212" name="T32"/>
                <a:gd fmla="*/ 58 h 300" name="T33"/>
                <a:gd fmla="*/ 105 w 212" name="T34"/>
                <a:gd fmla="*/ 0 h 300" name="T35"/>
                <a:gd fmla="*/ 114 w 212" name="T36"/>
                <a:gd fmla="*/ 80 h 300" name="T37"/>
                <a:gd fmla="*/ 107 w 212" name="T38"/>
                <a:gd fmla="*/ 67 h 300" name="T39"/>
                <a:gd fmla="*/ 101 w 212" name="T40"/>
                <a:gd fmla="*/ 54 h 300" name="T41"/>
                <a:gd fmla="*/ 122 w 212" name="T42"/>
                <a:gd fmla="*/ 69 h 300" name="T43"/>
                <a:gd fmla="*/ 156 w 212" name="T44"/>
                <a:gd fmla="*/ 203 h 300" name="T45"/>
                <a:gd fmla="*/ 175 w 212" name="T46"/>
                <a:gd fmla="*/ 229 h 300" name="T47"/>
                <a:gd fmla="*/ 177 w 212" name="T48"/>
                <a:gd fmla="*/ 291 h 300" name="T49"/>
                <a:gd fmla="*/ 170 w 212" name="T50"/>
                <a:gd fmla="*/ 298 h 300" name="T51"/>
                <a:gd fmla="*/ 167 w 212" name="T52"/>
                <a:gd fmla="*/ 297 h 300" name="T53"/>
                <a:gd fmla="*/ 162 w 212" name="T54"/>
                <a:gd fmla="*/ 232 h 300" name="T55"/>
                <a:gd fmla="*/ 162 w 212" name="T56"/>
                <a:gd fmla="*/ 230 h 300" name="T57"/>
                <a:gd fmla="*/ 161 w 212" name="T58"/>
                <a:gd fmla="*/ 230 h 300" name="T59"/>
                <a:gd fmla="*/ 140 w 212" name="T60"/>
                <a:gd fmla="*/ 178 h 300" name="T61"/>
                <a:gd fmla="*/ 140 w 212" name="T62"/>
                <a:gd fmla="*/ 178 h 300" name="T63"/>
                <a:gd fmla="*/ 114 w 212" name="T64"/>
                <a:gd fmla="*/ 81 h 300" name="T65"/>
                <a:gd fmla="*/ 114 w 212" name="T66"/>
                <a:gd fmla="*/ 80 h 300" name="T6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b="b" l="0" r="r" t="0"/>
              <a:pathLst>
                <a:path h="300" w="211">
                  <a:moveTo>
                    <a:pt x="105" y="0"/>
                  </a:moveTo>
                  <a:cubicBezTo>
                    <a:pt x="96" y="3"/>
                    <a:pt x="87" y="7"/>
                    <a:pt x="77" y="13"/>
                  </a:cubicBezTo>
                  <a:cubicBezTo>
                    <a:pt x="0" y="64"/>
                    <a:pt x="0" y="64"/>
                    <a:pt x="0" y="64"/>
                  </a:cubicBezTo>
                  <a:cubicBezTo>
                    <a:pt x="8" y="69"/>
                    <a:pt x="8" y="69"/>
                    <a:pt x="8" y="69"/>
                  </a:cubicBezTo>
                  <a:cubicBezTo>
                    <a:pt x="11" y="70"/>
                    <a:pt x="14" y="72"/>
                    <a:pt x="17" y="73"/>
                  </a:cubicBezTo>
                  <a:cubicBezTo>
                    <a:pt x="99" y="55"/>
                    <a:pt x="99" y="55"/>
                    <a:pt x="99" y="55"/>
                  </a:cubicBezTo>
                  <a:cubicBezTo>
                    <a:pt x="105" y="68"/>
                    <a:pt x="105" y="68"/>
                    <a:pt x="105" y="68"/>
                  </a:cubicBezTo>
                  <a:cubicBezTo>
                    <a:pt x="112" y="81"/>
                    <a:pt x="112" y="81"/>
                    <a:pt x="112" y="81"/>
                  </a:cubicBezTo>
                  <a:cubicBezTo>
                    <a:pt x="120" y="112"/>
                    <a:pt x="120" y="112"/>
                    <a:pt x="120" y="112"/>
                  </a:cubicBezTo>
                  <a:cubicBezTo>
                    <a:pt x="138" y="178"/>
                    <a:pt x="138" y="178"/>
                    <a:pt x="138" y="178"/>
                  </a:cubicBezTo>
                  <a:cubicBezTo>
                    <a:pt x="141" y="209"/>
                    <a:pt x="148" y="227"/>
                    <a:pt x="160" y="232"/>
                  </a:cubicBezTo>
                  <a:cubicBezTo>
                    <a:pt x="165" y="299"/>
                    <a:pt x="165" y="299"/>
                    <a:pt x="165" y="299"/>
                  </a:cubicBezTo>
                  <a:cubicBezTo>
                    <a:pt x="167" y="299"/>
                    <a:pt x="169" y="300"/>
                    <a:pt x="170" y="300"/>
                  </a:cubicBezTo>
                  <a:cubicBezTo>
                    <a:pt x="212" y="263"/>
                    <a:pt x="212" y="263"/>
                    <a:pt x="212" y="263"/>
                  </a:cubicBezTo>
                  <a:cubicBezTo>
                    <a:pt x="200" y="218"/>
                    <a:pt x="200" y="218"/>
                    <a:pt x="200" y="218"/>
                  </a:cubicBezTo>
                  <a:cubicBezTo>
                    <a:pt x="177" y="171"/>
                    <a:pt x="177" y="171"/>
                    <a:pt x="177" y="171"/>
                  </a:cubicBezTo>
                  <a:cubicBezTo>
                    <a:pt x="160" y="58"/>
                    <a:pt x="160" y="58"/>
                    <a:pt x="160" y="58"/>
                  </a:cubicBezTo>
                  <a:cubicBezTo>
                    <a:pt x="155" y="33"/>
                    <a:pt x="136" y="14"/>
                    <a:pt x="105" y="0"/>
                  </a:cubicBezTo>
                  <a:close/>
                  <a:moveTo>
                    <a:pt x="114" y="80"/>
                  </a:moveTo>
                  <a:cubicBezTo>
                    <a:pt x="107" y="67"/>
                    <a:pt x="107" y="67"/>
                    <a:pt x="107" y="67"/>
                  </a:cubicBezTo>
                  <a:cubicBezTo>
                    <a:pt x="101" y="54"/>
                    <a:pt x="101" y="54"/>
                    <a:pt x="101" y="54"/>
                  </a:cubicBezTo>
                  <a:cubicBezTo>
                    <a:pt x="122" y="69"/>
                    <a:pt x="122" y="69"/>
                    <a:pt x="122" y="69"/>
                  </a:cubicBezTo>
                  <a:cubicBezTo>
                    <a:pt x="156" y="203"/>
                    <a:pt x="156" y="203"/>
                    <a:pt x="156" y="203"/>
                  </a:cubicBezTo>
                  <a:cubicBezTo>
                    <a:pt x="175" y="229"/>
                    <a:pt x="175" y="229"/>
                    <a:pt x="175" y="229"/>
                  </a:cubicBezTo>
                  <a:cubicBezTo>
                    <a:pt x="177" y="291"/>
                    <a:pt x="177" y="291"/>
                    <a:pt x="177" y="291"/>
                  </a:cubicBezTo>
                  <a:cubicBezTo>
                    <a:pt x="170" y="298"/>
                    <a:pt x="170" y="298"/>
                    <a:pt x="170" y="298"/>
                  </a:cubicBezTo>
                  <a:cubicBezTo>
                    <a:pt x="169" y="298"/>
                    <a:pt x="168" y="298"/>
                    <a:pt x="167" y="297"/>
                  </a:cubicBezTo>
                  <a:cubicBezTo>
                    <a:pt x="162" y="232"/>
                    <a:pt x="162" y="232"/>
                    <a:pt x="162" y="232"/>
                  </a:cubicBezTo>
                  <a:cubicBezTo>
                    <a:pt x="162" y="231"/>
                    <a:pt x="162" y="231"/>
                    <a:pt x="162" y="230"/>
                  </a:cubicBezTo>
                  <a:cubicBezTo>
                    <a:pt x="162" y="230"/>
                    <a:pt x="161" y="230"/>
                    <a:pt x="161" y="230"/>
                  </a:cubicBezTo>
                  <a:cubicBezTo>
                    <a:pt x="150" y="225"/>
                    <a:pt x="143" y="208"/>
                    <a:pt x="140" y="178"/>
                  </a:cubicBezTo>
                  <a:cubicBezTo>
                    <a:pt x="140" y="178"/>
                    <a:pt x="140" y="178"/>
                    <a:pt x="140" y="178"/>
                  </a:cubicBezTo>
                  <a:cubicBezTo>
                    <a:pt x="114" y="81"/>
                    <a:pt x="114" y="81"/>
                    <a:pt x="114" y="81"/>
                  </a:cubicBezTo>
                  <a:cubicBezTo>
                    <a:pt x="114" y="81"/>
                    <a:pt x="114" y="81"/>
                    <a:pt x="114" y="80"/>
                  </a:cubicBezTo>
                  <a:close/>
                </a:path>
              </a:pathLst>
            </a:custGeom>
            <a:solidFill>
              <a:srgbClr val="C1AB7B"/>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64" name="Freeform 34"/>
            <p:cNvSpPr/>
            <p:nvPr/>
          </p:nvSpPr>
          <p:spPr bwMode="auto">
            <a:xfrm>
              <a:off x="2081" y="1607"/>
              <a:ext cx="180" cy="577"/>
            </a:xfrm>
            <a:custGeom>
              <a:gdLst>
                <a:gd fmla="*/ 6 w 76" name="T0"/>
                <a:gd fmla="*/ 13 h 244" name="T1"/>
                <a:gd fmla="*/ 13 w 76" name="T2"/>
                <a:gd fmla="*/ 26 h 244" name="T3"/>
                <a:gd fmla="*/ 13 w 76" name="T4"/>
                <a:gd fmla="*/ 27 h 244" name="T5"/>
                <a:gd fmla="*/ 39 w 76" name="T6"/>
                <a:gd fmla="*/ 124 h 244" name="T7"/>
                <a:gd fmla="*/ 39 w 76" name="T8"/>
                <a:gd fmla="*/ 124 h 244" name="T9"/>
                <a:gd fmla="*/ 60 w 76" name="T10"/>
                <a:gd fmla="*/ 176 h 244" name="T11"/>
                <a:gd fmla="*/ 61 w 76" name="T12"/>
                <a:gd fmla="*/ 176 h 244" name="T13"/>
                <a:gd fmla="*/ 61 w 76" name="T14"/>
                <a:gd fmla="*/ 178 h 244" name="T15"/>
                <a:gd fmla="*/ 66 w 76" name="T16"/>
                <a:gd fmla="*/ 243 h 244" name="T17"/>
                <a:gd fmla="*/ 69 w 76" name="T18"/>
                <a:gd fmla="*/ 244 h 244" name="T19"/>
                <a:gd fmla="*/ 76 w 76" name="T20"/>
                <a:gd fmla="*/ 237 h 244" name="T21"/>
                <a:gd fmla="*/ 74 w 76" name="T22"/>
                <a:gd fmla="*/ 175 h 244" name="T23"/>
                <a:gd fmla="*/ 55 w 76" name="T24"/>
                <a:gd fmla="*/ 149 h 244" name="T25"/>
                <a:gd fmla="*/ 21 w 76" name="T26"/>
                <a:gd fmla="*/ 15 h 244" name="T27"/>
                <a:gd fmla="*/ 0 w 76" name="T28"/>
                <a:gd fmla="*/ 0 h 244" name="T29"/>
                <a:gd fmla="*/ 6 w 76" name="T30"/>
                <a:gd fmla="*/ 13 h 244" name="T3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b="b" l="0" r="r" t="0"/>
              <a:pathLst>
                <a:path h="244" w="76">
                  <a:moveTo>
                    <a:pt x="6" y="13"/>
                  </a:moveTo>
                  <a:cubicBezTo>
                    <a:pt x="13" y="26"/>
                    <a:pt x="13" y="26"/>
                    <a:pt x="13" y="26"/>
                  </a:cubicBezTo>
                  <a:cubicBezTo>
                    <a:pt x="13" y="27"/>
                    <a:pt x="13" y="27"/>
                    <a:pt x="13" y="27"/>
                  </a:cubicBezTo>
                  <a:cubicBezTo>
                    <a:pt x="39" y="124"/>
                    <a:pt x="39" y="124"/>
                    <a:pt x="39" y="124"/>
                  </a:cubicBezTo>
                  <a:cubicBezTo>
                    <a:pt x="39" y="124"/>
                    <a:pt x="39" y="124"/>
                    <a:pt x="39" y="124"/>
                  </a:cubicBezTo>
                  <a:cubicBezTo>
                    <a:pt x="42" y="154"/>
                    <a:pt x="49" y="171"/>
                    <a:pt x="60" y="176"/>
                  </a:cubicBezTo>
                  <a:cubicBezTo>
                    <a:pt x="60" y="176"/>
                    <a:pt x="61" y="176"/>
                    <a:pt x="61" y="176"/>
                  </a:cubicBezTo>
                  <a:cubicBezTo>
                    <a:pt x="61" y="177"/>
                    <a:pt x="61" y="177"/>
                    <a:pt x="61" y="178"/>
                  </a:cubicBezTo>
                  <a:cubicBezTo>
                    <a:pt x="66" y="243"/>
                    <a:pt x="66" y="243"/>
                    <a:pt x="66" y="243"/>
                  </a:cubicBezTo>
                  <a:cubicBezTo>
                    <a:pt x="67" y="244"/>
                    <a:pt x="68" y="244"/>
                    <a:pt x="69" y="244"/>
                  </a:cubicBezTo>
                  <a:cubicBezTo>
                    <a:pt x="76" y="237"/>
                    <a:pt x="76" y="237"/>
                    <a:pt x="76" y="237"/>
                  </a:cubicBezTo>
                  <a:cubicBezTo>
                    <a:pt x="74" y="175"/>
                    <a:pt x="74" y="175"/>
                    <a:pt x="74" y="175"/>
                  </a:cubicBezTo>
                  <a:cubicBezTo>
                    <a:pt x="55" y="149"/>
                    <a:pt x="55" y="149"/>
                    <a:pt x="55" y="149"/>
                  </a:cubicBezTo>
                  <a:cubicBezTo>
                    <a:pt x="21" y="15"/>
                    <a:pt x="21" y="15"/>
                    <a:pt x="21" y="15"/>
                  </a:cubicBezTo>
                  <a:cubicBezTo>
                    <a:pt x="0" y="0"/>
                    <a:pt x="0" y="0"/>
                    <a:pt x="0" y="0"/>
                  </a:cubicBezTo>
                  <a:cubicBezTo>
                    <a:pt x="6" y="13"/>
                    <a:pt x="6" y="13"/>
                    <a:pt x="6" y="13"/>
                  </a:cubicBezTo>
                  <a:close/>
                </a:path>
              </a:pathLst>
            </a:custGeom>
            <a:solidFill>
              <a:srgbClr val="E3D7C6"/>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65" name="Freeform 35"/>
            <p:cNvSpPr/>
            <p:nvPr/>
          </p:nvSpPr>
          <p:spPr bwMode="auto">
            <a:xfrm>
              <a:off x="1725" y="1447"/>
              <a:ext cx="713" cy="751"/>
            </a:xfrm>
            <a:custGeom>
              <a:gdLst>
                <a:gd fmla="*/ 127 w 302" name="T0"/>
                <a:gd fmla="*/ 27 h 318" name="T1"/>
                <a:gd fmla="*/ 155 w 302" name="T2"/>
                <a:gd fmla="*/ 14 h 318" name="T3"/>
                <a:gd fmla="*/ 210 w 302" name="T4"/>
                <a:gd fmla="*/ 72 h 318" name="T5"/>
                <a:gd fmla="*/ 227 w 302" name="T6"/>
                <a:gd fmla="*/ 185 h 318" name="T7"/>
                <a:gd fmla="*/ 250 w 302" name="T8"/>
                <a:gd fmla="*/ 232 h 318" name="T9"/>
                <a:gd fmla="*/ 262 w 302" name="T10"/>
                <a:gd fmla="*/ 277 h 318" name="T11"/>
                <a:gd fmla="*/ 220 w 302" name="T12"/>
                <a:gd fmla="*/ 314 h 318" name="T13"/>
                <a:gd fmla="*/ 234 w 302" name="T14"/>
                <a:gd fmla="*/ 316 h 318" name="T15"/>
                <a:gd fmla="*/ 275 w 302" name="T16"/>
                <a:gd fmla="*/ 313 h 318" name="T17"/>
                <a:gd fmla="*/ 288 w 302" name="T18"/>
                <a:gd fmla="*/ 308 h 318" name="T19"/>
                <a:gd fmla="*/ 302 w 302" name="T20"/>
                <a:gd fmla="*/ 302 h 318" name="T21"/>
                <a:gd fmla="*/ 289 w 302" name="T22"/>
                <a:gd fmla="*/ 261 h 318" name="T23"/>
                <a:gd fmla="*/ 283 w 302" name="T24"/>
                <a:gd fmla="*/ 242 h 318" name="T25"/>
                <a:gd fmla="*/ 275 w 302" name="T26"/>
                <a:gd fmla="*/ 217 h 318" name="T27"/>
                <a:gd fmla="*/ 261 w 302" name="T28"/>
                <a:gd fmla="*/ 170 h 318" name="T29"/>
                <a:gd fmla="*/ 213 w 302" name="T30"/>
                <a:gd fmla="*/ 44 h 318" name="T31"/>
                <a:gd fmla="*/ 192 w 302" name="T32"/>
                <a:gd fmla="*/ 15 h 318" name="T33"/>
                <a:gd fmla="*/ 178 w 302" name="T34"/>
                <a:gd fmla="*/ 11 h 318" name="T35"/>
                <a:gd fmla="*/ 141 w 302" name="T36"/>
                <a:gd fmla="*/ 0 h 318" name="T37"/>
                <a:gd fmla="*/ 0 w 302" name="T38"/>
                <a:gd fmla="*/ 42 h 318" name="T39"/>
                <a:gd fmla="*/ 50 w 302" name="T40"/>
                <a:gd fmla="*/ 78 h 318" name="T41"/>
                <a:gd fmla="*/ 127 w 302" name="T42"/>
                <a:gd fmla="*/ 27 h 318" name="T4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b="b" l="0" r="r" t="0"/>
              <a:pathLst>
                <a:path h="318" w="302">
                  <a:moveTo>
                    <a:pt x="127" y="27"/>
                  </a:moveTo>
                  <a:cubicBezTo>
                    <a:pt x="137" y="21"/>
                    <a:pt x="146" y="17"/>
                    <a:pt x="155" y="14"/>
                  </a:cubicBezTo>
                  <a:cubicBezTo>
                    <a:pt x="186" y="28"/>
                    <a:pt x="205" y="47"/>
                    <a:pt x="210" y="72"/>
                  </a:cubicBezTo>
                  <a:cubicBezTo>
                    <a:pt x="227" y="185"/>
                    <a:pt x="227" y="185"/>
                    <a:pt x="227" y="185"/>
                  </a:cubicBezTo>
                  <a:cubicBezTo>
                    <a:pt x="250" y="232"/>
                    <a:pt x="250" y="232"/>
                    <a:pt x="250" y="232"/>
                  </a:cubicBezTo>
                  <a:cubicBezTo>
                    <a:pt x="262" y="277"/>
                    <a:pt x="262" y="277"/>
                    <a:pt x="262" y="277"/>
                  </a:cubicBezTo>
                  <a:cubicBezTo>
                    <a:pt x="220" y="314"/>
                    <a:pt x="220" y="314"/>
                    <a:pt x="220" y="314"/>
                  </a:cubicBezTo>
                  <a:cubicBezTo>
                    <a:pt x="225" y="315"/>
                    <a:pt x="230" y="316"/>
                    <a:pt x="234" y="316"/>
                  </a:cubicBezTo>
                  <a:cubicBezTo>
                    <a:pt x="248" y="318"/>
                    <a:pt x="261" y="317"/>
                    <a:pt x="275" y="313"/>
                  </a:cubicBezTo>
                  <a:cubicBezTo>
                    <a:pt x="279" y="312"/>
                    <a:pt x="284" y="310"/>
                    <a:pt x="288" y="308"/>
                  </a:cubicBezTo>
                  <a:cubicBezTo>
                    <a:pt x="293" y="306"/>
                    <a:pt x="297" y="304"/>
                    <a:pt x="302" y="302"/>
                  </a:cubicBezTo>
                  <a:cubicBezTo>
                    <a:pt x="289" y="261"/>
                    <a:pt x="289" y="261"/>
                    <a:pt x="289" y="261"/>
                  </a:cubicBezTo>
                  <a:cubicBezTo>
                    <a:pt x="283" y="242"/>
                    <a:pt x="283" y="242"/>
                    <a:pt x="283" y="242"/>
                  </a:cubicBezTo>
                  <a:cubicBezTo>
                    <a:pt x="275" y="217"/>
                    <a:pt x="275" y="217"/>
                    <a:pt x="275" y="217"/>
                  </a:cubicBezTo>
                  <a:cubicBezTo>
                    <a:pt x="261" y="170"/>
                    <a:pt x="261" y="170"/>
                    <a:pt x="261" y="170"/>
                  </a:cubicBezTo>
                  <a:cubicBezTo>
                    <a:pt x="213" y="44"/>
                    <a:pt x="213" y="44"/>
                    <a:pt x="213" y="44"/>
                  </a:cubicBezTo>
                  <a:cubicBezTo>
                    <a:pt x="209" y="30"/>
                    <a:pt x="202" y="20"/>
                    <a:pt x="192" y="15"/>
                  </a:cubicBezTo>
                  <a:cubicBezTo>
                    <a:pt x="188" y="12"/>
                    <a:pt x="183" y="11"/>
                    <a:pt x="178" y="11"/>
                  </a:cubicBezTo>
                  <a:cubicBezTo>
                    <a:pt x="141" y="0"/>
                    <a:pt x="141" y="0"/>
                    <a:pt x="141" y="0"/>
                  </a:cubicBezTo>
                  <a:cubicBezTo>
                    <a:pt x="0" y="42"/>
                    <a:pt x="0" y="42"/>
                    <a:pt x="0" y="42"/>
                  </a:cubicBezTo>
                  <a:cubicBezTo>
                    <a:pt x="50" y="78"/>
                    <a:pt x="50" y="78"/>
                    <a:pt x="50" y="78"/>
                  </a:cubicBezTo>
                  <a:cubicBezTo>
                    <a:pt x="127" y="27"/>
                    <a:pt x="127" y="27"/>
                    <a:pt x="127" y="27"/>
                  </a:cubicBezTo>
                  <a:close/>
                </a:path>
              </a:pathLst>
            </a:custGeom>
            <a:solidFill>
              <a:srgbClr val="8F7145"/>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66" name="Freeform 36"/>
            <p:cNvSpPr/>
            <p:nvPr/>
          </p:nvSpPr>
          <p:spPr bwMode="auto">
            <a:xfrm>
              <a:off x="1883" y="1610"/>
              <a:ext cx="208" cy="54"/>
            </a:xfrm>
            <a:custGeom>
              <a:gdLst>
                <a:gd fmla="*/ 88 w 88" name="T0"/>
                <a:gd fmla="*/ 13 h 23" name="T1"/>
                <a:gd fmla="*/ 82 w 88" name="T2"/>
                <a:gd fmla="*/ 0 h 23" name="T3"/>
                <a:gd fmla="*/ 0 w 88" name="T4"/>
                <a:gd fmla="*/ 18 h 23" name="T5"/>
                <a:gd fmla="*/ 16 w 88" name="T6"/>
                <a:gd fmla="*/ 23 h 23" name="T7"/>
                <a:gd fmla="*/ 88 w 88" name="T8"/>
                <a:gd fmla="*/ 13 h 23" name="T9"/>
              </a:gdLst>
              <a:cxnLst>
                <a:cxn ang="0">
                  <a:pos x="T0" y="T1"/>
                </a:cxn>
                <a:cxn ang="0">
                  <a:pos x="T2" y="T3"/>
                </a:cxn>
                <a:cxn ang="0">
                  <a:pos x="T4" y="T5"/>
                </a:cxn>
                <a:cxn ang="0">
                  <a:pos x="T6" y="T7"/>
                </a:cxn>
                <a:cxn ang="0">
                  <a:pos x="T8" y="T9"/>
                </a:cxn>
              </a:cxnLst>
              <a:rect b="b" l="0" r="r" t="0"/>
              <a:pathLst>
                <a:path h="23" w="88">
                  <a:moveTo>
                    <a:pt x="88" y="13"/>
                  </a:moveTo>
                  <a:cubicBezTo>
                    <a:pt x="82" y="0"/>
                    <a:pt x="82" y="0"/>
                    <a:pt x="82" y="0"/>
                  </a:cubicBezTo>
                  <a:cubicBezTo>
                    <a:pt x="0" y="18"/>
                    <a:pt x="0" y="18"/>
                    <a:pt x="0" y="18"/>
                  </a:cubicBezTo>
                  <a:cubicBezTo>
                    <a:pt x="5" y="20"/>
                    <a:pt x="11" y="21"/>
                    <a:pt x="16" y="23"/>
                  </a:cubicBezTo>
                  <a:cubicBezTo>
                    <a:pt x="88" y="13"/>
                    <a:pt x="88" y="13"/>
                    <a:pt x="88" y="13"/>
                  </a:cubicBezTo>
                  <a:close/>
                </a:path>
              </a:pathLst>
            </a:custGeom>
            <a:solidFill>
              <a:srgbClr val="8F7145"/>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67" name="Freeform 37"/>
            <p:cNvSpPr/>
            <p:nvPr/>
          </p:nvSpPr>
          <p:spPr bwMode="auto">
            <a:xfrm>
              <a:off x="1921" y="1640"/>
              <a:ext cx="186" cy="43"/>
            </a:xfrm>
            <a:custGeom>
              <a:gdLst>
                <a:gd fmla="*/ 72 w 79" name="T0"/>
                <a:gd fmla="*/ 0 h 18" name="T1"/>
                <a:gd fmla="*/ 0 w 79" name="T2"/>
                <a:gd fmla="*/ 10 h 18" name="T3"/>
                <a:gd fmla="*/ 79 w 79" name="T4"/>
                <a:gd fmla="*/ 13 h 18" name="T5"/>
                <a:gd fmla="*/ 72 w 79" name="T6"/>
                <a:gd fmla="*/ 0 h 18" name="T7"/>
              </a:gdLst>
              <a:cxnLst>
                <a:cxn ang="0">
                  <a:pos x="T0" y="T1"/>
                </a:cxn>
                <a:cxn ang="0">
                  <a:pos x="T2" y="T3"/>
                </a:cxn>
                <a:cxn ang="0">
                  <a:pos x="T4" y="T5"/>
                </a:cxn>
                <a:cxn ang="0">
                  <a:pos x="T6" y="T7"/>
                </a:cxn>
              </a:cxnLst>
              <a:rect b="b" l="0" r="r" t="0"/>
              <a:pathLst>
                <a:path h="18" w="79">
                  <a:moveTo>
                    <a:pt x="72" y="0"/>
                  </a:moveTo>
                  <a:cubicBezTo>
                    <a:pt x="0" y="10"/>
                    <a:pt x="0" y="10"/>
                    <a:pt x="0" y="10"/>
                  </a:cubicBezTo>
                  <a:cubicBezTo>
                    <a:pt x="26" y="16"/>
                    <a:pt x="52" y="18"/>
                    <a:pt x="79" y="13"/>
                  </a:cubicBezTo>
                  <a:cubicBezTo>
                    <a:pt x="72" y="0"/>
                    <a:pt x="72" y="0"/>
                    <a:pt x="72" y="0"/>
                  </a:cubicBezTo>
                  <a:close/>
                </a:path>
              </a:pathLst>
            </a:custGeom>
            <a:solidFill>
              <a:srgbClr val="430101"/>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68" name="Freeform 38"/>
            <p:cNvSpPr/>
            <p:nvPr/>
          </p:nvSpPr>
          <p:spPr bwMode="auto">
            <a:xfrm>
              <a:off x="1217" y="1305"/>
              <a:ext cx="909" cy="454"/>
            </a:xfrm>
            <a:custGeom>
              <a:gdLst>
                <a:gd fmla="*/ 377 w 385" name="T0"/>
                <a:gd fmla="*/ 155 h 192" name="T1"/>
                <a:gd fmla="*/ 298 w 385" name="T2"/>
                <a:gd fmla="*/ 152 h 192" name="T3"/>
                <a:gd fmla="*/ 282 w 385" name="T4"/>
                <a:gd fmla="*/ 147 h 192" name="T5"/>
                <a:gd fmla="*/ 273 w 385" name="T6"/>
                <a:gd fmla="*/ 143 h 192" name="T7"/>
                <a:gd fmla="*/ 265 w 385" name="T8"/>
                <a:gd fmla="*/ 138 h 192" name="T9"/>
                <a:gd fmla="*/ 215 w 385" name="T10"/>
                <a:gd fmla="*/ 102 h 192" name="T11"/>
                <a:gd fmla="*/ 166 w 385" name="T12"/>
                <a:gd fmla="*/ 67 h 192" name="T13"/>
                <a:gd fmla="*/ 150 w 385" name="T14"/>
                <a:gd fmla="*/ 55 h 192" name="T15"/>
                <a:gd fmla="*/ 120 w 385" name="T16"/>
                <a:gd fmla="*/ 34 h 192" name="T17"/>
                <a:gd fmla="*/ 51 w 385" name="T18"/>
                <a:gd fmla="*/ 7 h 192" name="T19"/>
                <a:gd fmla="*/ 4 w 385" name="T20"/>
                <a:gd fmla="*/ 0 h 192" name="T21"/>
                <a:gd fmla="*/ 0 w 385" name="T22"/>
                <a:gd fmla="*/ 10 h 192" name="T23"/>
                <a:gd fmla="*/ 90 w 385" name="T24"/>
                <a:gd fmla="*/ 32 h 192" name="T25"/>
                <a:gd fmla="*/ 239 w 385" name="T26"/>
                <a:gd fmla="*/ 151 h 192" name="T27"/>
                <a:gd fmla="*/ 348 w 385" name="T28"/>
                <a:gd fmla="*/ 191 h 192" name="T29"/>
                <a:gd fmla="*/ 349 w 385" name="T30"/>
                <a:gd fmla="*/ 191 h 192" name="T31"/>
                <a:gd fmla="*/ 385 w 385" name="T32"/>
                <a:gd fmla="*/ 186 h 192" name="T33"/>
                <a:gd fmla="*/ 377 w 385" name="T34"/>
                <a:gd fmla="*/ 155 h 192" name="T3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b="b" l="0" r="r" t="0"/>
              <a:pathLst>
                <a:path h="192" w="385">
                  <a:moveTo>
                    <a:pt x="377" y="155"/>
                  </a:moveTo>
                  <a:cubicBezTo>
                    <a:pt x="350" y="160"/>
                    <a:pt x="324" y="158"/>
                    <a:pt x="298" y="152"/>
                  </a:cubicBezTo>
                  <a:cubicBezTo>
                    <a:pt x="293" y="150"/>
                    <a:pt x="287" y="149"/>
                    <a:pt x="282" y="147"/>
                  </a:cubicBezTo>
                  <a:cubicBezTo>
                    <a:pt x="279" y="146"/>
                    <a:pt x="276" y="144"/>
                    <a:pt x="273" y="143"/>
                  </a:cubicBezTo>
                  <a:cubicBezTo>
                    <a:pt x="265" y="138"/>
                    <a:pt x="265" y="138"/>
                    <a:pt x="265" y="138"/>
                  </a:cubicBezTo>
                  <a:cubicBezTo>
                    <a:pt x="215" y="102"/>
                    <a:pt x="215" y="102"/>
                    <a:pt x="215" y="102"/>
                  </a:cubicBezTo>
                  <a:cubicBezTo>
                    <a:pt x="166" y="67"/>
                    <a:pt x="166" y="67"/>
                    <a:pt x="166" y="67"/>
                  </a:cubicBezTo>
                  <a:cubicBezTo>
                    <a:pt x="150" y="55"/>
                    <a:pt x="150" y="55"/>
                    <a:pt x="150" y="55"/>
                  </a:cubicBezTo>
                  <a:cubicBezTo>
                    <a:pt x="120" y="34"/>
                    <a:pt x="120" y="34"/>
                    <a:pt x="120" y="34"/>
                  </a:cubicBezTo>
                  <a:cubicBezTo>
                    <a:pt x="102" y="20"/>
                    <a:pt x="79" y="11"/>
                    <a:pt x="51" y="7"/>
                  </a:cubicBezTo>
                  <a:cubicBezTo>
                    <a:pt x="4" y="0"/>
                    <a:pt x="4" y="0"/>
                    <a:pt x="4" y="0"/>
                  </a:cubicBezTo>
                  <a:cubicBezTo>
                    <a:pt x="0" y="10"/>
                    <a:pt x="0" y="10"/>
                    <a:pt x="0" y="10"/>
                  </a:cubicBezTo>
                  <a:cubicBezTo>
                    <a:pt x="36" y="11"/>
                    <a:pt x="66" y="18"/>
                    <a:pt x="90" y="32"/>
                  </a:cubicBezTo>
                  <a:cubicBezTo>
                    <a:pt x="239" y="151"/>
                    <a:pt x="239" y="151"/>
                    <a:pt x="239" y="151"/>
                  </a:cubicBezTo>
                  <a:cubicBezTo>
                    <a:pt x="276" y="178"/>
                    <a:pt x="312" y="192"/>
                    <a:pt x="348" y="191"/>
                  </a:cubicBezTo>
                  <a:cubicBezTo>
                    <a:pt x="349" y="191"/>
                    <a:pt x="349" y="191"/>
                    <a:pt x="349" y="191"/>
                  </a:cubicBezTo>
                  <a:cubicBezTo>
                    <a:pt x="361" y="191"/>
                    <a:pt x="373" y="189"/>
                    <a:pt x="385" y="186"/>
                  </a:cubicBezTo>
                  <a:cubicBezTo>
                    <a:pt x="377" y="155"/>
                    <a:pt x="377" y="155"/>
                    <a:pt x="377" y="155"/>
                  </a:cubicBezTo>
                  <a:close/>
                </a:path>
              </a:pathLst>
            </a:custGeom>
            <a:solidFill>
              <a:srgbClr val="7E0101"/>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69" name="Freeform 39"/>
            <p:cNvSpPr/>
            <p:nvPr/>
          </p:nvSpPr>
          <p:spPr bwMode="auto">
            <a:xfrm>
              <a:off x="2393" y="1988"/>
              <a:ext cx="340" cy="130"/>
            </a:xfrm>
            <a:custGeom>
              <a:gdLst>
                <a:gd fmla="*/ 0 w 144" name="T0"/>
                <a:gd fmla="*/ 13 h 55" name="T1"/>
                <a:gd fmla="*/ 6 w 144" name="T2"/>
                <a:gd fmla="*/ 32 h 55" name="T3"/>
                <a:gd fmla="*/ 24 w 144" name="T4"/>
                <a:gd fmla="*/ 55 h 55" name="T5"/>
                <a:gd fmla="*/ 35 w 144" name="T6"/>
                <a:gd fmla="*/ 55 h 55" name="T7"/>
                <a:gd fmla="*/ 29 w 144" name="T8"/>
                <a:gd fmla="*/ 29 h 55" name="T9"/>
                <a:gd fmla="*/ 80 w 144" name="T10"/>
                <a:gd fmla="*/ 50 h 55" name="T11"/>
                <a:gd fmla="*/ 144 w 144" name="T12"/>
                <a:gd fmla="*/ 13 h 55" name="T13"/>
                <a:gd fmla="*/ 99 w 144" name="T14"/>
                <a:gd fmla="*/ 0 h 55" name="T15"/>
                <a:gd fmla="*/ 55 w 144" name="T16"/>
                <a:gd fmla="*/ 25 h 55" name="T17"/>
                <a:gd fmla="*/ 37 w 144" name="T18"/>
                <a:gd fmla="*/ 19 h 55" name="T19"/>
                <a:gd fmla="*/ 0 w 144" name="T20"/>
                <a:gd fmla="*/ 13 h 55"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55" w="144">
                  <a:moveTo>
                    <a:pt x="0" y="13"/>
                  </a:moveTo>
                  <a:cubicBezTo>
                    <a:pt x="6" y="32"/>
                    <a:pt x="6" y="32"/>
                    <a:pt x="6" y="32"/>
                  </a:cubicBezTo>
                  <a:cubicBezTo>
                    <a:pt x="24" y="55"/>
                    <a:pt x="24" y="55"/>
                    <a:pt x="24" y="55"/>
                  </a:cubicBezTo>
                  <a:cubicBezTo>
                    <a:pt x="35" y="55"/>
                    <a:pt x="35" y="55"/>
                    <a:pt x="35" y="55"/>
                  </a:cubicBezTo>
                  <a:cubicBezTo>
                    <a:pt x="29" y="29"/>
                    <a:pt x="29" y="29"/>
                    <a:pt x="29" y="29"/>
                  </a:cubicBezTo>
                  <a:cubicBezTo>
                    <a:pt x="44" y="30"/>
                    <a:pt x="61" y="37"/>
                    <a:pt x="80" y="50"/>
                  </a:cubicBezTo>
                  <a:cubicBezTo>
                    <a:pt x="111" y="45"/>
                    <a:pt x="133" y="33"/>
                    <a:pt x="144" y="13"/>
                  </a:cubicBezTo>
                  <a:cubicBezTo>
                    <a:pt x="134" y="5"/>
                    <a:pt x="119" y="1"/>
                    <a:pt x="99" y="0"/>
                  </a:cubicBezTo>
                  <a:cubicBezTo>
                    <a:pt x="55" y="25"/>
                    <a:pt x="55" y="25"/>
                    <a:pt x="55" y="25"/>
                  </a:cubicBezTo>
                  <a:cubicBezTo>
                    <a:pt x="49" y="22"/>
                    <a:pt x="43" y="20"/>
                    <a:pt x="37" y="19"/>
                  </a:cubicBezTo>
                  <a:cubicBezTo>
                    <a:pt x="25" y="15"/>
                    <a:pt x="12" y="14"/>
                    <a:pt x="0" y="13"/>
                  </a:cubicBezTo>
                  <a:close/>
                </a:path>
              </a:pathLst>
            </a:custGeom>
            <a:solidFill>
              <a:srgbClr val="000000"/>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70" name="Freeform 40"/>
            <p:cNvSpPr/>
            <p:nvPr/>
          </p:nvSpPr>
          <p:spPr bwMode="auto">
            <a:xfrm>
              <a:off x="2374" y="1933"/>
              <a:ext cx="137" cy="100"/>
            </a:xfrm>
            <a:custGeom>
              <a:gdLst>
                <a:gd fmla="*/ 0 w 58" name="T0"/>
                <a:gd fmla="*/ 11 h 42" name="T1"/>
                <a:gd fmla="*/ 8 w 58" name="T2"/>
                <a:gd fmla="*/ 36 h 42" name="T3"/>
                <a:gd fmla="*/ 45 w 58" name="T4"/>
                <a:gd fmla="*/ 42 h 42" name="T5"/>
                <a:gd fmla="*/ 58 w 58" name="T6"/>
                <a:gd fmla="*/ 22 h 42" name="T7"/>
                <a:gd fmla="*/ 36 w 58" name="T8"/>
                <a:gd fmla="*/ 0 h 42" name="T9"/>
                <a:gd fmla="*/ 0 w 58" name="T10"/>
                <a:gd fmla="*/ 11 h 42" name="T11"/>
              </a:gdLst>
              <a:cxnLst>
                <a:cxn ang="0">
                  <a:pos x="T0" y="T1"/>
                </a:cxn>
                <a:cxn ang="0">
                  <a:pos x="T2" y="T3"/>
                </a:cxn>
                <a:cxn ang="0">
                  <a:pos x="T4" y="T5"/>
                </a:cxn>
                <a:cxn ang="0">
                  <a:pos x="T6" y="T7"/>
                </a:cxn>
                <a:cxn ang="0">
                  <a:pos x="T8" y="T9"/>
                </a:cxn>
                <a:cxn ang="0">
                  <a:pos x="T10" y="T11"/>
                </a:cxn>
              </a:cxnLst>
              <a:rect b="b" l="0" r="r" t="0"/>
              <a:pathLst>
                <a:path h="42" w="57">
                  <a:moveTo>
                    <a:pt x="0" y="11"/>
                  </a:moveTo>
                  <a:cubicBezTo>
                    <a:pt x="8" y="36"/>
                    <a:pt x="8" y="36"/>
                    <a:pt x="8" y="36"/>
                  </a:cubicBezTo>
                  <a:cubicBezTo>
                    <a:pt x="20" y="37"/>
                    <a:pt x="33" y="38"/>
                    <a:pt x="45" y="42"/>
                  </a:cubicBezTo>
                  <a:cubicBezTo>
                    <a:pt x="58" y="22"/>
                    <a:pt x="58" y="22"/>
                    <a:pt x="58" y="22"/>
                  </a:cubicBezTo>
                  <a:cubicBezTo>
                    <a:pt x="36" y="0"/>
                    <a:pt x="36" y="0"/>
                    <a:pt x="36" y="0"/>
                  </a:cubicBezTo>
                  <a:cubicBezTo>
                    <a:pt x="26" y="7"/>
                    <a:pt x="14" y="10"/>
                    <a:pt x="0" y="11"/>
                  </a:cubicBezTo>
                  <a:close/>
                </a:path>
              </a:pathLst>
            </a:custGeom>
            <a:solidFill>
              <a:srgbClr val="DCA56D"/>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71" name="Freeform 41"/>
            <p:cNvSpPr/>
            <p:nvPr/>
          </p:nvSpPr>
          <p:spPr bwMode="auto">
            <a:xfrm>
              <a:off x="2459" y="1903"/>
              <a:ext cx="168" cy="144"/>
            </a:xfrm>
            <a:custGeom>
              <a:gdLst>
                <a:gd fmla="*/ 22 w 71" name="T0"/>
                <a:gd fmla="*/ 35 h 61" name="T1"/>
                <a:gd fmla="*/ 9 w 71" name="T2"/>
                <a:gd fmla="*/ 55 h 61" name="T3"/>
                <a:gd fmla="*/ 27 w 71" name="T4"/>
                <a:gd fmla="*/ 61 h 61" name="T5"/>
                <a:gd fmla="*/ 71 w 71" name="T6"/>
                <a:gd fmla="*/ 36 h 61" name="T7"/>
                <a:gd fmla="*/ 13 w 71" name="T8"/>
                <a:gd fmla="*/ 0 h 61" name="T9"/>
                <a:gd fmla="*/ 0 w 71" name="T10"/>
                <a:gd fmla="*/ 13 h 61" name="T11"/>
                <a:gd fmla="*/ 22 w 71" name="T12"/>
                <a:gd fmla="*/ 35 h 61" name="T13"/>
              </a:gdLst>
              <a:cxnLst>
                <a:cxn ang="0">
                  <a:pos x="T0" y="T1"/>
                </a:cxn>
                <a:cxn ang="0">
                  <a:pos x="T2" y="T3"/>
                </a:cxn>
                <a:cxn ang="0">
                  <a:pos x="T4" y="T5"/>
                </a:cxn>
                <a:cxn ang="0">
                  <a:pos x="T6" y="T7"/>
                </a:cxn>
                <a:cxn ang="0">
                  <a:pos x="T8" y="T9"/>
                </a:cxn>
                <a:cxn ang="0">
                  <a:pos x="T10" y="T11"/>
                </a:cxn>
                <a:cxn ang="0">
                  <a:pos x="T12" y="T13"/>
                </a:cxn>
              </a:cxnLst>
              <a:rect b="b" l="0" r="r" t="0"/>
              <a:pathLst>
                <a:path h="61" w="71">
                  <a:moveTo>
                    <a:pt x="22" y="35"/>
                  </a:moveTo>
                  <a:cubicBezTo>
                    <a:pt x="9" y="55"/>
                    <a:pt x="9" y="55"/>
                    <a:pt x="9" y="55"/>
                  </a:cubicBezTo>
                  <a:cubicBezTo>
                    <a:pt x="15" y="56"/>
                    <a:pt x="21" y="58"/>
                    <a:pt x="27" y="61"/>
                  </a:cubicBezTo>
                  <a:cubicBezTo>
                    <a:pt x="71" y="36"/>
                    <a:pt x="71" y="36"/>
                    <a:pt x="71" y="36"/>
                  </a:cubicBezTo>
                  <a:cubicBezTo>
                    <a:pt x="13" y="0"/>
                    <a:pt x="13" y="0"/>
                    <a:pt x="13" y="0"/>
                  </a:cubicBezTo>
                  <a:cubicBezTo>
                    <a:pt x="9" y="5"/>
                    <a:pt x="5" y="9"/>
                    <a:pt x="0" y="13"/>
                  </a:cubicBezTo>
                  <a:cubicBezTo>
                    <a:pt x="22" y="35"/>
                    <a:pt x="22" y="35"/>
                    <a:pt x="22" y="35"/>
                  </a:cubicBezTo>
                  <a:close/>
                </a:path>
              </a:pathLst>
            </a:custGeom>
            <a:solidFill>
              <a:srgbClr val="A56E4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72" name="Freeform 42"/>
            <p:cNvSpPr/>
            <p:nvPr/>
          </p:nvSpPr>
          <p:spPr bwMode="auto">
            <a:xfrm>
              <a:off x="2244" y="2189"/>
              <a:ext cx="331" cy="198"/>
            </a:xfrm>
            <a:custGeom>
              <a:gdLst>
                <a:gd fmla="*/ 70 w 140" name="T0"/>
                <a:gd fmla="*/ 78 h 84" name="T1"/>
                <a:gd fmla="*/ 140 w 140" name="T2"/>
                <a:gd fmla="*/ 84 h 84" name="T3"/>
                <a:gd fmla="*/ 102 w 140" name="T4"/>
                <a:gd fmla="*/ 37 h 84" name="T5"/>
                <a:gd fmla="*/ 79 w 140" name="T6"/>
                <a:gd fmla="*/ 71 h 84" name="T7"/>
                <a:gd fmla="*/ 40 w 140" name="T8"/>
                <a:gd fmla="*/ 22 h 84" name="T9"/>
                <a:gd fmla="*/ 14 w 140" name="T10"/>
                <a:gd fmla="*/ 2 h 84" name="T11"/>
                <a:gd fmla="*/ 0 w 140" name="T12"/>
                <a:gd fmla="*/ 0 h 84" name="T13"/>
                <a:gd fmla="*/ 13 w 140" name="T14"/>
                <a:gd fmla="*/ 65 h 84" name="T15"/>
                <a:gd fmla="*/ 27 w 140" name="T16"/>
                <a:gd fmla="*/ 65 h 84" name="T17"/>
                <a:gd fmla="*/ 27 w 140" name="T18"/>
                <a:gd fmla="*/ 27 h 84" name="T19"/>
                <a:gd fmla="*/ 70 w 140" name="T20"/>
                <a:gd fmla="*/ 78 h 84"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84" w="140">
                  <a:moveTo>
                    <a:pt x="70" y="78"/>
                  </a:moveTo>
                  <a:cubicBezTo>
                    <a:pt x="140" y="84"/>
                    <a:pt x="140" y="84"/>
                    <a:pt x="140" y="84"/>
                  </a:cubicBezTo>
                  <a:cubicBezTo>
                    <a:pt x="138" y="63"/>
                    <a:pt x="126" y="47"/>
                    <a:pt x="102" y="37"/>
                  </a:cubicBezTo>
                  <a:cubicBezTo>
                    <a:pt x="79" y="71"/>
                    <a:pt x="79" y="71"/>
                    <a:pt x="79" y="71"/>
                  </a:cubicBezTo>
                  <a:cubicBezTo>
                    <a:pt x="40" y="22"/>
                    <a:pt x="40" y="22"/>
                    <a:pt x="40" y="22"/>
                  </a:cubicBezTo>
                  <a:cubicBezTo>
                    <a:pt x="14" y="2"/>
                    <a:pt x="14" y="2"/>
                    <a:pt x="14" y="2"/>
                  </a:cubicBezTo>
                  <a:cubicBezTo>
                    <a:pt x="10" y="2"/>
                    <a:pt x="5" y="1"/>
                    <a:pt x="0" y="0"/>
                  </a:cubicBezTo>
                  <a:cubicBezTo>
                    <a:pt x="13" y="65"/>
                    <a:pt x="13" y="65"/>
                    <a:pt x="13" y="65"/>
                  </a:cubicBezTo>
                  <a:cubicBezTo>
                    <a:pt x="27" y="65"/>
                    <a:pt x="27" y="65"/>
                    <a:pt x="27" y="65"/>
                  </a:cubicBezTo>
                  <a:cubicBezTo>
                    <a:pt x="27" y="27"/>
                    <a:pt x="27" y="27"/>
                    <a:pt x="27" y="27"/>
                  </a:cubicBezTo>
                  <a:cubicBezTo>
                    <a:pt x="70" y="78"/>
                    <a:pt x="70" y="78"/>
                    <a:pt x="70" y="78"/>
                  </a:cubicBezTo>
                  <a:close/>
                </a:path>
              </a:pathLst>
            </a:custGeom>
            <a:solidFill>
              <a:srgbClr val="000000"/>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73" name="Freeform 43"/>
            <p:cNvSpPr/>
            <p:nvPr/>
          </p:nvSpPr>
          <p:spPr bwMode="auto">
            <a:xfrm>
              <a:off x="2374" y="2174"/>
              <a:ext cx="111" cy="182"/>
            </a:xfrm>
            <a:custGeom>
              <a:gdLst>
                <a:gd fmla="*/ 0 w 47" name="T0"/>
                <a:gd fmla="*/ 5 h 77" name="T1"/>
                <a:gd fmla="*/ 25 w 47" name="T2"/>
                <a:gd fmla="*/ 50 h 77" name="T3"/>
                <a:gd fmla="*/ 24 w 47" name="T4"/>
                <a:gd fmla="*/ 77 h 77" name="T5"/>
                <a:gd fmla="*/ 47 w 47" name="T6"/>
                <a:gd fmla="*/ 43 h 77" name="T7"/>
                <a:gd fmla="*/ 13 w 47" name="T8"/>
                <a:gd fmla="*/ 0 h 77" name="T9"/>
                <a:gd fmla="*/ 0 w 47" name="T10"/>
                <a:gd fmla="*/ 5 h 77" name="T11"/>
              </a:gdLst>
              <a:cxnLst>
                <a:cxn ang="0">
                  <a:pos x="T0" y="T1"/>
                </a:cxn>
                <a:cxn ang="0">
                  <a:pos x="T2" y="T3"/>
                </a:cxn>
                <a:cxn ang="0">
                  <a:pos x="T4" y="T5"/>
                </a:cxn>
                <a:cxn ang="0">
                  <a:pos x="T6" y="T7"/>
                </a:cxn>
                <a:cxn ang="0">
                  <a:pos x="T8" y="T9"/>
                </a:cxn>
                <a:cxn ang="0">
                  <a:pos x="T10" y="T11"/>
                </a:cxn>
              </a:cxnLst>
              <a:rect b="b" l="0" r="r" t="0"/>
              <a:pathLst>
                <a:path h="77" w="47">
                  <a:moveTo>
                    <a:pt x="0" y="5"/>
                  </a:moveTo>
                  <a:cubicBezTo>
                    <a:pt x="25" y="50"/>
                    <a:pt x="25" y="50"/>
                    <a:pt x="25" y="50"/>
                  </a:cubicBezTo>
                  <a:cubicBezTo>
                    <a:pt x="24" y="77"/>
                    <a:pt x="24" y="77"/>
                    <a:pt x="24" y="77"/>
                  </a:cubicBezTo>
                  <a:cubicBezTo>
                    <a:pt x="47" y="43"/>
                    <a:pt x="47" y="43"/>
                    <a:pt x="47" y="43"/>
                  </a:cubicBezTo>
                  <a:cubicBezTo>
                    <a:pt x="13" y="0"/>
                    <a:pt x="13" y="0"/>
                    <a:pt x="13" y="0"/>
                  </a:cubicBezTo>
                  <a:cubicBezTo>
                    <a:pt x="9" y="2"/>
                    <a:pt x="4" y="4"/>
                    <a:pt x="0" y="5"/>
                  </a:cubicBezTo>
                  <a:close/>
                </a:path>
              </a:pathLst>
            </a:custGeom>
            <a:solidFill>
              <a:srgbClr val="A56E4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74" name="Freeform 44"/>
            <p:cNvSpPr/>
            <p:nvPr/>
          </p:nvSpPr>
          <p:spPr bwMode="auto">
            <a:xfrm>
              <a:off x="2278" y="2186"/>
              <a:ext cx="155" cy="170"/>
            </a:xfrm>
            <a:custGeom>
              <a:gdLst>
                <a:gd fmla="*/ 66 w 66" name="T0"/>
                <a:gd fmla="*/ 45 h 72" name="T1"/>
                <a:gd fmla="*/ 41 w 66" name="T2"/>
                <a:gd fmla="*/ 0 h 72" name="T3"/>
                <a:gd fmla="*/ 0 w 66" name="T4"/>
                <a:gd fmla="*/ 3 h 72" name="T5"/>
                <a:gd fmla="*/ 26 w 66" name="T6"/>
                <a:gd fmla="*/ 23 h 72" name="T7"/>
                <a:gd fmla="*/ 65 w 66" name="T8"/>
                <a:gd fmla="*/ 72 h 72" name="T9"/>
                <a:gd fmla="*/ 66 w 66" name="T10"/>
                <a:gd fmla="*/ 45 h 72" name="T11"/>
              </a:gdLst>
              <a:cxnLst>
                <a:cxn ang="0">
                  <a:pos x="T0" y="T1"/>
                </a:cxn>
                <a:cxn ang="0">
                  <a:pos x="T2" y="T3"/>
                </a:cxn>
                <a:cxn ang="0">
                  <a:pos x="T4" y="T5"/>
                </a:cxn>
                <a:cxn ang="0">
                  <a:pos x="T6" y="T7"/>
                </a:cxn>
                <a:cxn ang="0">
                  <a:pos x="T8" y="T9"/>
                </a:cxn>
                <a:cxn ang="0">
                  <a:pos x="T10" y="T11"/>
                </a:cxn>
              </a:cxnLst>
              <a:rect b="b" l="0" r="r" t="0"/>
              <a:pathLst>
                <a:path h="72" w="66">
                  <a:moveTo>
                    <a:pt x="66" y="45"/>
                  </a:moveTo>
                  <a:cubicBezTo>
                    <a:pt x="41" y="0"/>
                    <a:pt x="41" y="0"/>
                    <a:pt x="41" y="0"/>
                  </a:cubicBezTo>
                  <a:cubicBezTo>
                    <a:pt x="27" y="4"/>
                    <a:pt x="14" y="5"/>
                    <a:pt x="0" y="3"/>
                  </a:cubicBezTo>
                  <a:cubicBezTo>
                    <a:pt x="26" y="23"/>
                    <a:pt x="26" y="23"/>
                    <a:pt x="26" y="23"/>
                  </a:cubicBezTo>
                  <a:cubicBezTo>
                    <a:pt x="65" y="72"/>
                    <a:pt x="65" y="72"/>
                    <a:pt x="65" y="72"/>
                  </a:cubicBezTo>
                  <a:cubicBezTo>
                    <a:pt x="66" y="45"/>
                    <a:pt x="66" y="45"/>
                    <a:pt x="66" y="45"/>
                  </a:cubicBezTo>
                  <a:close/>
                </a:path>
              </a:pathLst>
            </a:custGeom>
            <a:solidFill>
              <a:srgbClr val="DCA56D"/>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75" name="Freeform 45"/>
            <p:cNvSpPr/>
            <p:nvPr/>
          </p:nvSpPr>
          <p:spPr bwMode="auto">
            <a:xfrm>
              <a:off x="1500" y="2099"/>
              <a:ext cx="586" cy="224"/>
            </a:xfrm>
            <a:custGeom>
              <a:gdLst>
                <a:gd fmla="*/ 207 w 248" name="T0"/>
                <a:gd fmla="*/ 78 h 95" name="T1"/>
                <a:gd fmla="*/ 246 w 248" name="T2"/>
                <a:gd fmla="*/ 51 h 95" name="T3"/>
                <a:gd fmla="*/ 248 w 248" name="T4"/>
                <a:gd fmla="*/ 45 h 95" name="T5"/>
                <a:gd fmla="*/ 248 w 248" name="T6"/>
                <a:gd fmla="*/ 44 h 95" name="T7"/>
                <a:gd fmla="*/ 248 w 248" name="T8"/>
                <a:gd fmla="*/ 44 h 95" name="T9"/>
                <a:gd fmla="*/ 207 w 248" name="T10"/>
                <a:gd fmla="*/ 10 h 95" name="T11"/>
                <a:gd fmla="*/ 161 w 248" name="T12"/>
                <a:gd fmla="*/ 0 h 95" name="T13"/>
                <a:gd fmla="*/ 182 w 248" name="T14"/>
                <a:gd fmla="*/ 33 h 95" name="T15"/>
                <a:gd fmla="*/ 0 w 248" name="T16"/>
                <a:gd fmla="*/ 78 h 95" name="T17"/>
                <a:gd fmla="*/ 9 w 248" name="T18"/>
                <a:gd fmla="*/ 82 h 95" name="T19"/>
                <a:gd fmla="*/ 108 w 248" name="T20"/>
                <a:gd fmla="*/ 94 h 95" name="T21"/>
                <a:gd fmla="*/ 207 w 248" name="T22"/>
                <a:gd fmla="*/ 78 h 95" name="T2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b="b" l="0" r="r" t="0"/>
              <a:pathLst>
                <a:path h="95" w="248">
                  <a:moveTo>
                    <a:pt x="207" y="78"/>
                  </a:moveTo>
                  <a:cubicBezTo>
                    <a:pt x="229" y="70"/>
                    <a:pt x="242" y="61"/>
                    <a:pt x="246" y="51"/>
                  </a:cubicBezTo>
                  <a:cubicBezTo>
                    <a:pt x="247" y="49"/>
                    <a:pt x="248" y="47"/>
                    <a:pt x="248" y="45"/>
                  </a:cubicBezTo>
                  <a:cubicBezTo>
                    <a:pt x="248" y="44"/>
                    <a:pt x="248" y="44"/>
                    <a:pt x="248" y="44"/>
                  </a:cubicBezTo>
                  <a:cubicBezTo>
                    <a:pt x="248" y="44"/>
                    <a:pt x="248" y="44"/>
                    <a:pt x="248" y="44"/>
                  </a:cubicBezTo>
                  <a:cubicBezTo>
                    <a:pt x="248" y="30"/>
                    <a:pt x="234" y="19"/>
                    <a:pt x="207" y="10"/>
                  </a:cubicBezTo>
                  <a:cubicBezTo>
                    <a:pt x="193" y="6"/>
                    <a:pt x="178" y="2"/>
                    <a:pt x="161" y="0"/>
                  </a:cubicBezTo>
                  <a:cubicBezTo>
                    <a:pt x="191" y="8"/>
                    <a:pt x="198" y="19"/>
                    <a:pt x="182" y="33"/>
                  </a:cubicBezTo>
                  <a:cubicBezTo>
                    <a:pt x="141" y="66"/>
                    <a:pt x="80" y="81"/>
                    <a:pt x="0" y="78"/>
                  </a:cubicBezTo>
                  <a:cubicBezTo>
                    <a:pt x="3" y="79"/>
                    <a:pt x="6" y="81"/>
                    <a:pt x="9" y="82"/>
                  </a:cubicBezTo>
                  <a:cubicBezTo>
                    <a:pt x="36" y="91"/>
                    <a:pt x="69" y="95"/>
                    <a:pt x="108" y="94"/>
                  </a:cubicBezTo>
                  <a:cubicBezTo>
                    <a:pt x="147" y="94"/>
                    <a:pt x="179" y="88"/>
                    <a:pt x="207" y="78"/>
                  </a:cubicBezTo>
                  <a:close/>
                </a:path>
              </a:pathLst>
            </a:custGeom>
            <a:solidFill>
              <a:srgbClr val="B3B3B3"/>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76" name="Freeform 46"/>
            <p:cNvSpPr/>
            <p:nvPr/>
          </p:nvSpPr>
          <p:spPr bwMode="auto">
            <a:xfrm>
              <a:off x="1425" y="2205"/>
              <a:ext cx="661" cy="154"/>
            </a:xfrm>
            <a:custGeom>
              <a:gdLst>
                <a:gd fmla="*/ 278 w 280" name="T0"/>
                <a:gd fmla="*/ 6 h 65" name="T1"/>
                <a:gd fmla="*/ 239 w 280" name="T2"/>
                <a:gd fmla="*/ 33 h 65" name="T3"/>
                <a:gd fmla="*/ 140 w 280" name="T4"/>
                <a:gd fmla="*/ 49 h 65" name="T5"/>
                <a:gd fmla="*/ 41 w 280" name="T6"/>
                <a:gd fmla="*/ 37 h 65" name="T7"/>
                <a:gd fmla="*/ 32 w 280" name="T8"/>
                <a:gd fmla="*/ 33 h 65" name="T9"/>
                <a:gd fmla="*/ 2 w 280" name="T10"/>
                <a:gd fmla="*/ 10 h 65" name="T11"/>
                <a:gd fmla="*/ 0 w 280" name="T12"/>
                <a:gd fmla="*/ 4 h 65" name="T13"/>
                <a:gd fmla="*/ 0 w 280" name="T14"/>
                <a:gd fmla="*/ 16 h 65" name="T15"/>
                <a:gd fmla="*/ 0 w 280" name="T16"/>
                <a:gd fmla="*/ 18 h 65" name="T17"/>
                <a:gd fmla="*/ 0 w 280" name="T18"/>
                <a:gd fmla="*/ 20 h 65" name="T19"/>
                <a:gd fmla="*/ 41 w 280" name="T20"/>
                <a:gd fmla="*/ 51 h 65" name="T21"/>
                <a:gd fmla="*/ 140 w 280" name="T22"/>
                <a:gd fmla="*/ 64 h 65" name="T23"/>
                <a:gd fmla="*/ 239 w 280" name="T24"/>
                <a:gd fmla="*/ 48 h 65" name="T25"/>
                <a:gd fmla="*/ 280 w 280" name="T26"/>
                <a:gd fmla="*/ 14 h 65" name="T27"/>
                <a:gd fmla="*/ 280 w 280" name="T28"/>
                <a:gd fmla="*/ 0 h 65" name="T29"/>
                <a:gd fmla="*/ 278 w 280" name="T30"/>
                <a:gd fmla="*/ 6 h 65" name="T3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b="b" l="0" r="r" t="0"/>
              <a:pathLst>
                <a:path h="65" w="280">
                  <a:moveTo>
                    <a:pt x="278" y="6"/>
                  </a:moveTo>
                  <a:cubicBezTo>
                    <a:pt x="274" y="16"/>
                    <a:pt x="261" y="25"/>
                    <a:pt x="239" y="33"/>
                  </a:cubicBezTo>
                  <a:cubicBezTo>
                    <a:pt x="211" y="43"/>
                    <a:pt x="179" y="49"/>
                    <a:pt x="140" y="49"/>
                  </a:cubicBezTo>
                  <a:cubicBezTo>
                    <a:pt x="101" y="50"/>
                    <a:pt x="68" y="46"/>
                    <a:pt x="41" y="37"/>
                  </a:cubicBezTo>
                  <a:cubicBezTo>
                    <a:pt x="38" y="36"/>
                    <a:pt x="35" y="34"/>
                    <a:pt x="32" y="33"/>
                  </a:cubicBezTo>
                  <a:cubicBezTo>
                    <a:pt x="15" y="27"/>
                    <a:pt x="5" y="19"/>
                    <a:pt x="2" y="10"/>
                  </a:cubicBezTo>
                  <a:cubicBezTo>
                    <a:pt x="1" y="8"/>
                    <a:pt x="0" y="6"/>
                    <a:pt x="0" y="4"/>
                  </a:cubicBezTo>
                  <a:cubicBezTo>
                    <a:pt x="0" y="16"/>
                    <a:pt x="0" y="16"/>
                    <a:pt x="0" y="16"/>
                  </a:cubicBezTo>
                  <a:cubicBezTo>
                    <a:pt x="0" y="16"/>
                    <a:pt x="0" y="17"/>
                    <a:pt x="0" y="18"/>
                  </a:cubicBezTo>
                  <a:cubicBezTo>
                    <a:pt x="0" y="18"/>
                    <a:pt x="0" y="19"/>
                    <a:pt x="0" y="20"/>
                  </a:cubicBezTo>
                  <a:cubicBezTo>
                    <a:pt x="1" y="32"/>
                    <a:pt x="15" y="43"/>
                    <a:pt x="41" y="51"/>
                  </a:cubicBezTo>
                  <a:cubicBezTo>
                    <a:pt x="68" y="60"/>
                    <a:pt x="101" y="65"/>
                    <a:pt x="140" y="64"/>
                  </a:cubicBezTo>
                  <a:cubicBezTo>
                    <a:pt x="179" y="63"/>
                    <a:pt x="211" y="58"/>
                    <a:pt x="239" y="48"/>
                  </a:cubicBezTo>
                  <a:cubicBezTo>
                    <a:pt x="266" y="38"/>
                    <a:pt x="280" y="27"/>
                    <a:pt x="280" y="14"/>
                  </a:cubicBezTo>
                  <a:cubicBezTo>
                    <a:pt x="280" y="0"/>
                    <a:pt x="280" y="0"/>
                    <a:pt x="280" y="0"/>
                  </a:cubicBezTo>
                  <a:cubicBezTo>
                    <a:pt x="280" y="2"/>
                    <a:pt x="279" y="4"/>
                    <a:pt x="278" y="6"/>
                  </a:cubicBezTo>
                  <a:close/>
                </a:path>
              </a:pathLst>
            </a:custGeom>
            <a:solidFill>
              <a:srgbClr val="737373"/>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77" name="Freeform 47"/>
            <p:cNvSpPr/>
            <p:nvPr/>
          </p:nvSpPr>
          <p:spPr bwMode="auto">
            <a:xfrm>
              <a:off x="1401" y="603"/>
              <a:ext cx="187" cy="317"/>
            </a:xfrm>
            <a:custGeom>
              <a:gdLst>
                <a:gd fmla="*/ 74 w 79" name="T0"/>
                <a:gd fmla="*/ 58 h 134" name="T1"/>
                <a:gd fmla="*/ 79 w 79" name="T2"/>
                <a:gd fmla="*/ 29 h 134" name="T3"/>
                <a:gd fmla="*/ 45 w 79" name="T4"/>
                <a:gd fmla="*/ 0 h 134" name="T5"/>
                <a:gd fmla="*/ 16 w 79" name="T6"/>
                <a:gd fmla="*/ 22 h 134" name="T7"/>
                <a:gd fmla="*/ 0 w 79" name="T8"/>
                <a:gd fmla="*/ 38 h 134" name="T9"/>
                <a:gd fmla="*/ 17 w 79" name="T10"/>
                <a:gd fmla="*/ 29 h 134" name="T11"/>
                <a:gd fmla="*/ 48 w 79" name="T12"/>
                <a:gd fmla="*/ 7 h 134" name="T13"/>
                <a:gd fmla="*/ 71 w 79" name="T14"/>
                <a:gd fmla="*/ 28 h 134" name="T15"/>
                <a:gd fmla="*/ 59 w 79" name="T16"/>
                <a:gd fmla="*/ 80 h 134" name="T17"/>
                <a:gd fmla="*/ 1 w 79" name="T18"/>
                <a:gd fmla="*/ 75 h 134" name="T19"/>
                <a:gd fmla="*/ 21 w 79" name="T20"/>
                <a:gd fmla="*/ 95 h 134" name="T21"/>
                <a:gd fmla="*/ 38 w 79" name="T22"/>
                <a:gd fmla="*/ 105 h 134" name="T23"/>
                <a:gd fmla="*/ 38 w 79" name="T24"/>
                <a:gd fmla="*/ 116 h 134" name="T25"/>
                <a:gd fmla="*/ 21 w 79" name="T26"/>
                <a:gd fmla="*/ 128 h 134" name="T27"/>
                <a:gd fmla="*/ 38 w 79" name="T28"/>
                <a:gd fmla="*/ 128 h 134" name="T29"/>
                <a:gd fmla="*/ 44 w 79" name="T30"/>
                <a:gd fmla="*/ 134 h 134" name="T31"/>
                <a:gd fmla="*/ 44 w 79" name="T32"/>
                <a:gd fmla="*/ 120 h 134" name="T33"/>
                <a:gd fmla="*/ 43 w 79" name="T34"/>
                <a:gd fmla="*/ 106 h 134" name="T35"/>
                <a:gd fmla="*/ 74 w 79" name="T36"/>
                <a:gd fmla="*/ 58 h 134" name="T3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b="b" l="0" r="r" t="0"/>
              <a:pathLst>
                <a:path h="134" w="79">
                  <a:moveTo>
                    <a:pt x="74" y="58"/>
                  </a:moveTo>
                  <a:cubicBezTo>
                    <a:pt x="79" y="29"/>
                    <a:pt x="79" y="29"/>
                    <a:pt x="79" y="29"/>
                  </a:cubicBezTo>
                  <a:cubicBezTo>
                    <a:pt x="71" y="11"/>
                    <a:pt x="60" y="1"/>
                    <a:pt x="45" y="0"/>
                  </a:cubicBezTo>
                  <a:cubicBezTo>
                    <a:pt x="36" y="9"/>
                    <a:pt x="26" y="16"/>
                    <a:pt x="16" y="22"/>
                  </a:cubicBezTo>
                  <a:cubicBezTo>
                    <a:pt x="9" y="26"/>
                    <a:pt x="4" y="31"/>
                    <a:pt x="0" y="38"/>
                  </a:cubicBezTo>
                  <a:cubicBezTo>
                    <a:pt x="17" y="29"/>
                    <a:pt x="17" y="29"/>
                    <a:pt x="17" y="29"/>
                  </a:cubicBezTo>
                  <a:cubicBezTo>
                    <a:pt x="29" y="25"/>
                    <a:pt x="39" y="17"/>
                    <a:pt x="48" y="7"/>
                  </a:cubicBezTo>
                  <a:cubicBezTo>
                    <a:pt x="58" y="13"/>
                    <a:pt x="66" y="20"/>
                    <a:pt x="71" y="28"/>
                  </a:cubicBezTo>
                  <a:cubicBezTo>
                    <a:pt x="70" y="48"/>
                    <a:pt x="66" y="66"/>
                    <a:pt x="59" y="80"/>
                  </a:cubicBezTo>
                  <a:cubicBezTo>
                    <a:pt x="49" y="102"/>
                    <a:pt x="30" y="100"/>
                    <a:pt x="1" y="75"/>
                  </a:cubicBezTo>
                  <a:cubicBezTo>
                    <a:pt x="5" y="82"/>
                    <a:pt x="12" y="89"/>
                    <a:pt x="21" y="95"/>
                  </a:cubicBezTo>
                  <a:cubicBezTo>
                    <a:pt x="28" y="100"/>
                    <a:pt x="34" y="103"/>
                    <a:pt x="38" y="105"/>
                  </a:cubicBezTo>
                  <a:cubicBezTo>
                    <a:pt x="38" y="116"/>
                    <a:pt x="38" y="116"/>
                    <a:pt x="38" y="116"/>
                  </a:cubicBezTo>
                  <a:cubicBezTo>
                    <a:pt x="21" y="128"/>
                    <a:pt x="21" y="128"/>
                    <a:pt x="21" y="128"/>
                  </a:cubicBezTo>
                  <a:cubicBezTo>
                    <a:pt x="38" y="128"/>
                    <a:pt x="38" y="128"/>
                    <a:pt x="38" y="128"/>
                  </a:cubicBezTo>
                  <a:cubicBezTo>
                    <a:pt x="44" y="134"/>
                    <a:pt x="44" y="134"/>
                    <a:pt x="44" y="134"/>
                  </a:cubicBezTo>
                  <a:cubicBezTo>
                    <a:pt x="44" y="120"/>
                    <a:pt x="44" y="120"/>
                    <a:pt x="44" y="120"/>
                  </a:cubicBezTo>
                  <a:cubicBezTo>
                    <a:pt x="43" y="106"/>
                    <a:pt x="43" y="106"/>
                    <a:pt x="43" y="106"/>
                  </a:cubicBezTo>
                  <a:cubicBezTo>
                    <a:pt x="59" y="98"/>
                    <a:pt x="69" y="82"/>
                    <a:pt x="74" y="58"/>
                  </a:cubicBezTo>
                  <a:close/>
                </a:path>
              </a:pathLst>
            </a:custGeom>
            <a:solidFill>
              <a:srgbClr val="A56E4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78" name="Freeform 48"/>
            <p:cNvSpPr>
              <a:spLocks noEditPoints="1"/>
            </p:cNvSpPr>
            <p:nvPr/>
          </p:nvSpPr>
          <p:spPr bwMode="auto">
            <a:xfrm>
              <a:off x="1302" y="518"/>
              <a:ext cx="300" cy="390"/>
            </a:xfrm>
            <a:custGeom>
              <a:gdLst>
                <a:gd fmla="*/ 121 w 127" name="T0"/>
                <a:gd fmla="*/ 65 h 165" name="T1"/>
                <a:gd fmla="*/ 116 w 127" name="T2"/>
                <a:gd fmla="*/ 94 h 165" name="T3"/>
                <a:gd fmla="*/ 85 w 127" name="T4"/>
                <a:gd fmla="*/ 142 h 165" name="T5"/>
                <a:gd fmla="*/ 86 w 127" name="T6"/>
                <a:gd fmla="*/ 156 h 165" name="T7"/>
                <a:gd fmla="*/ 112 w 127" name="T8"/>
                <a:gd fmla="*/ 165 h 165" name="T9"/>
                <a:gd fmla="*/ 127 w 127" name="T10"/>
                <a:gd fmla="*/ 70 h 165" name="T11"/>
                <a:gd fmla="*/ 111 w 127" name="T12"/>
                <a:gd fmla="*/ 20 h 165" name="T13"/>
                <a:gd fmla="*/ 51 w 127" name="T14"/>
                <a:gd fmla="*/ 14 h 165" name="T15"/>
                <a:gd fmla="*/ 28 w 127" name="T16"/>
                <a:gd fmla="*/ 52 h 165" name="T17"/>
                <a:gd fmla="*/ 16 w 127" name="T18"/>
                <a:gd fmla="*/ 89 h 165" name="T19"/>
                <a:gd fmla="*/ 3 w 127" name="T20"/>
                <a:gd fmla="*/ 154 h 165" name="T21"/>
                <a:gd fmla="*/ 0 w 127" name="T22"/>
                <a:gd fmla="*/ 163 h 165" name="T23"/>
                <a:gd fmla="*/ 12 w 127" name="T24"/>
                <a:gd fmla="*/ 160 h 165" name="T25"/>
                <a:gd fmla="*/ 15 w 127" name="T26"/>
                <a:gd fmla="*/ 160 h 165" name="T27"/>
                <a:gd fmla="*/ 32 w 127" name="T28"/>
                <a:gd fmla="*/ 138 h 165" name="T29"/>
                <a:gd fmla="*/ 42 w 127" name="T30"/>
                <a:gd fmla="*/ 147 h 165" name="T31"/>
                <a:gd fmla="*/ 43 w 127" name="T32"/>
                <a:gd fmla="*/ 111 h 165" name="T33"/>
                <a:gd fmla="*/ 38 w 127" name="T34"/>
                <a:gd fmla="*/ 95 h 165" name="T35"/>
                <a:gd fmla="*/ 28 w 127" name="T36"/>
                <a:gd fmla="*/ 82 h 165" name="T37"/>
                <a:gd fmla="*/ 28 w 127" name="T38"/>
                <a:gd fmla="*/ 62 h 165" name="T39"/>
                <a:gd fmla="*/ 42 w 127" name="T40"/>
                <a:gd fmla="*/ 74 h 165" name="T41"/>
                <a:gd fmla="*/ 58 w 127" name="T42"/>
                <a:gd fmla="*/ 58 h 165" name="T43"/>
                <a:gd fmla="*/ 87 w 127" name="T44"/>
                <a:gd fmla="*/ 36 h 165" name="T45"/>
                <a:gd fmla="*/ 121 w 127" name="T46"/>
                <a:gd fmla="*/ 65 h 165" name="T47"/>
                <a:gd fmla="*/ 29 w 127" name="T48"/>
                <a:gd fmla="*/ 58 h 165" name="T49"/>
                <a:gd fmla="*/ 30 w 127" name="T50"/>
                <a:gd fmla="*/ 53 h 165" name="T51"/>
                <a:gd fmla="*/ 30 w 127" name="T52"/>
                <a:gd fmla="*/ 53 h 165" name="T53"/>
                <a:gd fmla="*/ 52 w 127" name="T54"/>
                <a:gd fmla="*/ 15 h 165" name="T55"/>
                <a:gd fmla="*/ 104 w 127" name="T56"/>
                <a:gd fmla="*/ 17 h 165" name="T57"/>
                <a:gd fmla="*/ 42 w 127" name="T58"/>
                <a:gd fmla="*/ 37 h 165" name="T59"/>
                <a:gd fmla="*/ 34 w 127" name="T60"/>
                <a:gd fmla="*/ 57 h 165" name="T61"/>
                <a:gd fmla="*/ 31 w 127" name="T62"/>
                <a:gd fmla="*/ 57 h 165" name="T63"/>
                <a:gd fmla="*/ 29 w 127" name="T64"/>
                <a:gd fmla="*/ 58 h 165" name="T65"/>
                <a:gd fmla="*/ 27 w 127" name="T66"/>
                <a:gd fmla="*/ 84 h 165" name="T67"/>
                <a:gd fmla="*/ 23 w 127" name="T68"/>
                <a:gd fmla="*/ 94 h 165" name="T69"/>
                <a:gd fmla="*/ 10 w 127" name="T70"/>
                <a:gd fmla="*/ 158 h 165" name="T71"/>
                <a:gd fmla="*/ 3 w 127" name="T72"/>
                <a:gd fmla="*/ 159 h 165" name="T73"/>
                <a:gd fmla="*/ 5 w 127" name="T74"/>
                <a:gd fmla="*/ 155 h 165" name="T75"/>
                <a:gd fmla="*/ 5 w 127" name="T76"/>
                <a:gd fmla="*/ 154 h 165" name="T77"/>
                <a:gd fmla="*/ 18 w 127" name="T78"/>
                <a:gd fmla="*/ 89 h 165" name="T79"/>
                <a:gd fmla="*/ 24 w 127" name="T80"/>
                <a:gd fmla="*/ 72 h 165" name="T81"/>
                <a:gd fmla="*/ 27 w 127" name="T82"/>
                <a:gd fmla="*/ 84 h 165" name="T8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b="b" l="0" r="r" t="0"/>
              <a:pathLst>
                <a:path h="165" w="127">
                  <a:moveTo>
                    <a:pt x="121" y="65"/>
                  </a:moveTo>
                  <a:cubicBezTo>
                    <a:pt x="116" y="94"/>
                    <a:pt x="116" y="94"/>
                    <a:pt x="116" y="94"/>
                  </a:cubicBezTo>
                  <a:cubicBezTo>
                    <a:pt x="111" y="118"/>
                    <a:pt x="101" y="134"/>
                    <a:pt x="85" y="142"/>
                  </a:cubicBezTo>
                  <a:cubicBezTo>
                    <a:pt x="86" y="156"/>
                    <a:pt x="86" y="156"/>
                    <a:pt x="86" y="156"/>
                  </a:cubicBezTo>
                  <a:cubicBezTo>
                    <a:pt x="112" y="165"/>
                    <a:pt x="112" y="165"/>
                    <a:pt x="112" y="165"/>
                  </a:cubicBezTo>
                  <a:cubicBezTo>
                    <a:pt x="127" y="70"/>
                    <a:pt x="127" y="70"/>
                    <a:pt x="127" y="70"/>
                  </a:cubicBezTo>
                  <a:cubicBezTo>
                    <a:pt x="127" y="47"/>
                    <a:pt x="122" y="30"/>
                    <a:pt x="111" y="20"/>
                  </a:cubicBezTo>
                  <a:cubicBezTo>
                    <a:pt x="90" y="2"/>
                    <a:pt x="70" y="0"/>
                    <a:pt x="51" y="14"/>
                  </a:cubicBezTo>
                  <a:cubicBezTo>
                    <a:pt x="38" y="23"/>
                    <a:pt x="30" y="36"/>
                    <a:pt x="28" y="52"/>
                  </a:cubicBezTo>
                  <a:cubicBezTo>
                    <a:pt x="16" y="89"/>
                    <a:pt x="16" y="89"/>
                    <a:pt x="16" y="89"/>
                  </a:cubicBezTo>
                  <a:cubicBezTo>
                    <a:pt x="3" y="154"/>
                    <a:pt x="3" y="154"/>
                    <a:pt x="3" y="154"/>
                  </a:cubicBezTo>
                  <a:cubicBezTo>
                    <a:pt x="0" y="163"/>
                    <a:pt x="0" y="163"/>
                    <a:pt x="0" y="163"/>
                  </a:cubicBezTo>
                  <a:cubicBezTo>
                    <a:pt x="3" y="161"/>
                    <a:pt x="7" y="160"/>
                    <a:pt x="12" y="160"/>
                  </a:cubicBezTo>
                  <a:cubicBezTo>
                    <a:pt x="13" y="160"/>
                    <a:pt x="14" y="160"/>
                    <a:pt x="15" y="160"/>
                  </a:cubicBezTo>
                  <a:cubicBezTo>
                    <a:pt x="32" y="138"/>
                    <a:pt x="32" y="138"/>
                    <a:pt x="32" y="138"/>
                  </a:cubicBezTo>
                  <a:cubicBezTo>
                    <a:pt x="42" y="147"/>
                    <a:pt x="42" y="147"/>
                    <a:pt x="42" y="147"/>
                  </a:cubicBezTo>
                  <a:cubicBezTo>
                    <a:pt x="43" y="111"/>
                    <a:pt x="43" y="111"/>
                    <a:pt x="43" y="111"/>
                  </a:cubicBezTo>
                  <a:cubicBezTo>
                    <a:pt x="40" y="106"/>
                    <a:pt x="38" y="101"/>
                    <a:pt x="38" y="95"/>
                  </a:cubicBezTo>
                  <a:cubicBezTo>
                    <a:pt x="33" y="91"/>
                    <a:pt x="30" y="86"/>
                    <a:pt x="28" y="82"/>
                  </a:cubicBezTo>
                  <a:cubicBezTo>
                    <a:pt x="25" y="75"/>
                    <a:pt x="25" y="68"/>
                    <a:pt x="28" y="62"/>
                  </a:cubicBezTo>
                  <a:cubicBezTo>
                    <a:pt x="32" y="55"/>
                    <a:pt x="37" y="59"/>
                    <a:pt x="42" y="74"/>
                  </a:cubicBezTo>
                  <a:cubicBezTo>
                    <a:pt x="46" y="67"/>
                    <a:pt x="51" y="62"/>
                    <a:pt x="58" y="58"/>
                  </a:cubicBezTo>
                  <a:cubicBezTo>
                    <a:pt x="68" y="52"/>
                    <a:pt x="78" y="45"/>
                    <a:pt x="87" y="36"/>
                  </a:cubicBezTo>
                  <a:cubicBezTo>
                    <a:pt x="102" y="37"/>
                    <a:pt x="113" y="47"/>
                    <a:pt x="121" y="65"/>
                  </a:cubicBezTo>
                  <a:close/>
                  <a:moveTo>
                    <a:pt x="29" y="58"/>
                  </a:moveTo>
                  <a:cubicBezTo>
                    <a:pt x="30" y="53"/>
                    <a:pt x="30" y="53"/>
                    <a:pt x="30" y="53"/>
                  </a:cubicBezTo>
                  <a:cubicBezTo>
                    <a:pt x="30" y="53"/>
                    <a:pt x="30" y="53"/>
                    <a:pt x="30" y="53"/>
                  </a:cubicBezTo>
                  <a:cubicBezTo>
                    <a:pt x="32" y="37"/>
                    <a:pt x="40" y="25"/>
                    <a:pt x="52" y="15"/>
                  </a:cubicBezTo>
                  <a:cubicBezTo>
                    <a:pt x="69" y="3"/>
                    <a:pt x="86" y="4"/>
                    <a:pt x="104" y="17"/>
                  </a:cubicBezTo>
                  <a:cubicBezTo>
                    <a:pt x="74" y="9"/>
                    <a:pt x="53" y="16"/>
                    <a:pt x="42" y="37"/>
                  </a:cubicBezTo>
                  <a:cubicBezTo>
                    <a:pt x="34" y="57"/>
                    <a:pt x="34" y="57"/>
                    <a:pt x="34" y="57"/>
                  </a:cubicBezTo>
                  <a:cubicBezTo>
                    <a:pt x="33" y="56"/>
                    <a:pt x="32" y="56"/>
                    <a:pt x="31" y="57"/>
                  </a:cubicBezTo>
                  <a:cubicBezTo>
                    <a:pt x="30" y="57"/>
                    <a:pt x="29" y="57"/>
                    <a:pt x="29" y="58"/>
                  </a:cubicBezTo>
                  <a:close/>
                  <a:moveTo>
                    <a:pt x="27" y="84"/>
                  </a:moveTo>
                  <a:cubicBezTo>
                    <a:pt x="23" y="94"/>
                    <a:pt x="23" y="94"/>
                    <a:pt x="23" y="94"/>
                  </a:cubicBezTo>
                  <a:cubicBezTo>
                    <a:pt x="10" y="158"/>
                    <a:pt x="10" y="158"/>
                    <a:pt x="10" y="158"/>
                  </a:cubicBezTo>
                  <a:cubicBezTo>
                    <a:pt x="8" y="158"/>
                    <a:pt x="5" y="159"/>
                    <a:pt x="3" y="159"/>
                  </a:cubicBezTo>
                  <a:cubicBezTo>
                    <a:pt x="5" y="155"/>
                    <a:pt x="5" y="155"/>
                    <a:pt x="5" y="155"/>
                  </a:cubicBezTo>
                  <a:cubicBezTo>
                    <a:pt x="5" y="155"/>
                    <a:pt x="5" y="155"/>
                    <a:pt x="5" y="154"/>
                  </a:cubicBezTo>
                  <a:cubicBezTo>
                    <a:pt x="18" y="89"/>
                    <a:pt x="18" y="89"/>
                    <a:pt x="18" y="89"/>
                  </a:cubicBezTo>
                  <a:cubicBezTo>
                    <a:pt x="24" y="72"/>
                    <a:pt x="24" y="72"/>
                    <a:pt x="24" y="72"/>
                  </a:cubicBezTo>
                  <a:cubicBezTo>
                    <a:pt x="24" y="76"/>
                    <a:pt x="25" y="80"/>
                    <a:pt x="27" y="84"/>
                  </a:cubicBezTo>
                  <a:close/>
                </a:path>
              </a:pathLst>
            </a:custGeom>
            <a:solidFill>
              <a:srgbClr val="333333"/>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79" name="Freeform 49"/>
            <p:cNvSpPr/>
            <p:nvPr/>
          </p:nvSpPr>
          <p:spPr bwMode="auto">
            <a:xfrm>
              <a:off x="1370" y="525"/>
              <a:ext cx="178" cy="130"/>
            </a:xfrm>
            <a:custGeom>
              <a:gdLst>
                <a:gd fmla="*/ 1 w 75" name="T0"/>
                <a:gd fmla="*/ 50 h 55" name="T1"/>
                <a:gd fmla="*/ 0 w 75" name="T2"/>
                <a:gd fmla="*/ 55 h 55" name="T3"/>
                <a:gd fmla="*/ 2 w 75" name="T4"/>
                <a:gd fmla="*/ 54 h 55" name="T5"/>
                <a:gd fmla="*/ 5 w 75" name="T6"/>
                <a:gd fmla="*/ 54 h 55" name="T7"/>
                <a:gd fmla="*/ 13 w 75" name="T8"/>
                <a:gd fmla="*/ 34 h 55" name="T9"/>
                <a:gd fmla="*/ 75 w 75" name="T10"/>
                <a:gd fmla="*/ 14 h 55" name="T11"/>
                <a:gd fmla="*/ 23 w 75" name="T12"/>
                <a:gd fmla="*/ 12 h 55" name="T13"/>
                <a:gd fmla="*/ 1 w 75" name="T14"/>
                <a:gd fmla="*/ 50 h 55" name="T15"/>
                <a:gd fmla="*/ 1 w 75" name="T16"/>
                <a:gd fmla="*/ 50 h 55"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55" w="75">
                  <a:moveTo>
                    <a:pt x="1" y="50"/>
                  </a:moveTo>
                  <a:cubicBezTo>
                    <a:pt x="0" y="55"/>
                    <a:pt x="0" y="55"/>
                    <a:pt x="0" y="55"/>
                  </a:cubicBezTo>
                  <a:cubicBezTo>
                    <a:pt x="0" y="54"/>
                    <a:pt x="1" y="54"/>
                    <a:pt x="2" y="54"/>
                  </a:cubicBezTo>
                  <a:cubicBezTo>
                    <a:pt x="3" y="53"/>
                    <a:pt x="4" y="53"/>
                    <a:pt x="5" y="54"/>
                  </a:cubicBezTo>
                  <a:cubicBezTo>
                    <a:pt x="13" y="34"/>
                    <a:pt x="13" y="34"/>
                    <a:pt x="13" y="34"/>
                  </a:cubicBezTo>
                  <a:cubicBezTo>
                    <a:pt x="24" y="13"/>
                    <a:pt x="45" y="6"/>
                    <a:pt x="75" y="14"/>
                  </a:cubicBezTo>
                  <a:cubicBezTo>
                    <a:pt x="57" y="1"/>
                    <a:pt x="40" y="0"/>
                    <a:pt x="23" y="12"/>
                  </a:cubicBezTo>
                  <a:cubicBezTo>
                    <a:pt x="11" y="22"/>
                    <a:pt x="3" y="34"/>
                    <a:pt x="1" y="50"/>
                  </a:cubicBezTo>
                  <a:cubicBezTo>
                    <a:pt x="1" y="50"/>
                    <a:pt x="1" y="50"/>
                    <a:pt x="1" y="50"/>
                  </a:cubicBezTo>
                  <a:close/>
                </a:path>
              </a:pathLst>
            </a:custGeom>
            <a:solidFill>
              <a:srgbClr val="999999"/>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80" name="Freeform 50"/>
            <p:cNvSpPr/>
            <p:nvPr/>
          </p:nvSpPr>
          <p:spPr bwMode="auto">
            <a:xfrm>
              <a:off x="1309" y="688"/>
              <a:ext cx="57" cy="206"/>
            </a:xfrm>
            <a:custGeom>
              <a:gdLst>
                <a:gd fmla="*/ 20 w 24" name="T0"/>
                <a:gd fmla="*/ 22 h 87" name="T1"/>
                <a:gd fmla="*/ 24 w 24" name="T2"/>
                <a:gd fmla="*/ 12 h 87" name="T3"/>
                <a:gd fmla="*/ 21 w 24" name="T4"/>
                <a:gd fmla="*/ 0 h 87" name="T5"/>
                <a:gd fmla="*/ 15 w 24" name="T6"/>
                <a:gd fmla="*/ 17 h 87" name="T7"/>
                <a:gd fmla="*/ 2 w 24" name="T8"/>
                <a:gd fmla="*/ 82 h 87" name="T9"/>
                <a:gd fmla="*/ 2 w 24" name="T10"/>
                <a:gd fmla="*/ 83 h 87" name="T11"/>
                <a:gd fmla="*/ 0 w 24" name="T12"/>
                <a:gd fmla="*/ 87 h 87" name="T13"/>
                <a:gd fmla="*/ 7 w 24" name="T14"/>
                <a:gd fmla="*/ 86 h 87" name="T15"/>
                <a:gd fmla="*/ 20 w 24" name="T16"/>
                <a:gd fmla="*/ 22 h 87"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87" w="24">
                  <a:moveTo>
                    <a:pt x="20" y="22"/>
                  </a:moveTo>
                  <a:cubicBezTo>
                    <a:pt x="24" y="12"/>
                    <a:pt x="24" y="12"/>
                    <a:pt x="24" y="12"/>
                  </a:cubicBezTo>
                  <a:cubicBezTo>
                    <a:pt x="22" y="8"/>
                    <a:pt x="21" y="4"/>
                    <a:pt x="21" y="0"/>
                  </a:cubicBezTo>
                  <a:cubicBezTo>
                    <a:pt x="15" y="17"/>
                    <a:pt x="15" y="17"/>
                    <a:pt x="15" y="17"/>
                  </a:cubicBezTo>
                  <a:cubicBezTo>
                    <a:pt x="2" y="82"/>
                    <a:pt x="2" y="82"/>
                    <a:pt x="2" y="82"/>
                  </a:cubicBezTo>
                  <a:cubicBezTo>
                    <a:pt x="2" y="83"/>
                    <a:pt x="2" y="83"/>
                    <a:pt x="2" y="83"/>
                  </a:cubicBezTo>
                  <a:cubicBezTo>
                    <a:pt x="0" y="87"/>
                    <a:pt x="0" y="87"/>
                    <a:pt x="0" y="87"/>
                  </a:cubicBezTo>
                  <a:cubicBezTo>
                    <a:pt x="2" y="87"/>
                    <a:pt x="5" y="86"/>
                    <a:pt x="7" y="86"/>
                  </a:cubicBezTo>
                  <a:cubicBezTo>
                    <a:pt x="20" y="22"/>
                    <a:pt x="20" y="22"/>
                    <a:pt x="20" y="22"/>
                  </a:cubicBezTo>
                  <a:close/>
                </a:path>
              </a:pathLst>
            </a:custGeom>
            <a:solidFill>
              <a:srgbClr val="999999"/>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81" name="Freeform 51"/>
            <p:cNvSpPr>
              <a:spLocks noEditPoints="1"/>
            </p:cNvSpPr>
            <p:nvPr/>
          </p:nvSpPr>
          <p:spPr bwMode="auto">
            <a:xfrm>
              <a:off x="1361" y="620"/>
              <a:ext cx="208" cy="224"/>
            </a:xfrm>
            <a:custGeom>
              <a:gdLst>
                <a:gd fmla="*/ 3 w 88" name="T0"/>
                <a:gd fmla="*/ 19 h 95" name="T1"/>
                <a:gd fmla="*/ 3 w 88" name="T2"/>
                <a:gd fmla="*/ 39 h 95" name="T3"/>
                <a:gd fmla="*/ 13 w 88" name="T4"/>
                <a:gd fmla="*/ 52 h 95" name="T5"/>
                <a:gd fmla="*/ 18 w 88" name="T6"/>
                <a:gd fmla="*/ 68 h 95" name="T7"/>
                <a:gd fmla="*/ 76 w 88" name="T8"/>
                <a:gd fmla="*/ 73 h 95" name="T9"/>
                <a:gd fmla="*/ 88 w 88" name="T10"/>
                <a:gd fmla="*/ 21 h 95" name="T11"/>
                <a:gd fmla="*/ 65 w 88" name="T12"/>
                <a:gd fmla="*/ 0 h 95" name="T13"/>
                <a:gd fmla="*/ 34 w 88" name="T14"/>
                <a:gd fmla="*/ 22 h 95" name="T15"/>
                <a:gd fmla="*/ 17 w 88" name="T16"/>
                <a:gd fmla="*/ 31 h 95" name="T17"/>
                <a:gd fmla="*/ 3 w 88" name="T18"/>
                <a:gd fmla="*/ 19 h 95" name="T19"/>
                <a:gd fmla="*/ 8 w 88" name="T20"/>
                <a:gd fmla="*/ 18 h 95" name="T21"/>
                <a:gd fmla="*/ 10 w 88" name="T22"/>
                <a:gd fmla="*/ 20 h 95" name="T23"/>
                <a:gd fmla="*/ 17 w 88" name="T24"/>
                <a:gd fmla="*/ 46 h 95" name="T25"/>
                <a:gd fmla="*/ 24 w 88" name="T26"/>
                <a:gd fmla="*/ 62 h 95" name="T27"/>
                <a:gd fmla="*/ 54 w 88" name="T28"/>
                <a:gd fmla="*/ 86 h 95" name="T29"/>
                <a:gd fmla="*/ 20 w 88" name="T30"/>
                <a:gd fmla="*/ 67 h 95" name="T31"/>
                <a:gd fmla="*/ 20 w 88" name="T32"/>
                <a:gd fmla="*/ 66 h 95" name="T33"/>
                <a:gd fmla="*/ 15 w 88" name="T34"/>
                <a:gd fmla="*/ 52 h 95" name="T35"/>
                <a:gd fmla="*/ 15 w 88" name="T36"/>
                <a:gd fmla="*/ 51 h 95" name="T37"/>
                <a:gd fmla="*/ 4 w 88" name="T38"/>
                <a:gd fmla="*/ 20 h 95" name="T39"/>
                <a:gd fmla="*/ 7 w 88" name="T40"/>
                <a:gd fmla="*/ 17 h 95" name="T41"/>
                <a:gd fmla="*/ 8 w 88" name="T42"/>
                <a:gd fmla="*/ 18 h 95" name="T4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b="b" l="0" r="r" t="0"/>
              <a:pathLst>
                <a:path h="95" w="88">
                  <a:moveTo>
                    <a:pt x="3" y="19"/>
                  </a:moveTo>
                  <a:cubicBezTo>
                    <a:pt x="0" y="25"/>
                    <a:pt x="0" y="32"/>
                    <a:pt x="3" y="39"/>
                  </a:cubicBezTo>
                  <a:cubicBezTo>
                    <a:pt x="5" y="43"/>
                    <a:pt x="8" y="48"/>
                    <a:pt x="13" y="52"/>
                  </a:cubicBezTo>
                  <a:cubicBezTo>
                    <a:pt x="13" y="58"/>
                    <a:pt x="15" y="63"/>
                    <a:pt x="18" y="68"/>
                  </a:cubicBezTo>
                  <a:cubicBezTo>
                    <a:pt x="47" y="93"/>
                    <a:pt x="66" y="95"/>
                    <a:pt x="76" y="73"/>
                  </a:cubicBezTo>
                  <a:cubicBezTo>
                    <a:pt x="83" y="59"/>
                    <a:pt x="87" y="41"/>
                    <a:pt x="88" y="21"/>
                  </a:cubicBezTo>
                  <a:cubicBezTo>
                    <a:pt x="83" y="13"/>
                    <a:pt x="75" y="6"/>
                    <a:pt x="65" y="0"/>
                  </a:cubicBezTo>
                  <a:cubicBezTo>
                    <a:pt x="56" y="10"/>
                    <a:pt x="46" y="18"/>
                    <a:pt x="34" y="22"/>
                  </a:cubicBezTo>
                  <a:cubicBezTo>
                    <a:pt x="17" y="31"/>
                    <a:pt x="17" y="31"/>
                    <a:pt x="17" y="31"/>
                  </a:cubicBezTo>
                  <a:cubicBezTo>
                    <a:pt x="12" y="16"/>
                    <a:pt x="7" y="12"/>
                    <a:pt x="3" y="19"/>
                  </a:cubicBezTo>
                  <a:close/>
                  <a:moveTo>
                    <a:pt x="8" y="18"/>
                  </a:moveTo>
                  <a:cubicBezTo>
                    <a:pt x="9" y="19"/>
                    <a:pt x="10" y="19"/>
                    <a:pt x="10" y="20"/>
                  </a:cubicBezTo>
                  <a:cubicBezTo>
                    <a:pt x="6" y="27"/>
                    <a:pt x="9" y="36"/>
                    <a:pt x="17" y="46"/>
                  </a:cubicBezTo>
                  <a:cubicBezTo>
                    <a:pt x="24" y="62"/>
                    <a:pt x="24" y="62"/>
                    <a:pt x="24" y="62"/>
                  </a:cubicBezTo>
                  <a:cubicBezTo>
                    <a:pt x="54" y="86"/>
                    <a:pt x="54" y="86"/>
                    <a:pt x="54" y="86"/>
                  </a:cubicBezTo>
                  <a:cubicBezTo>
                    <a:pt x="45" y="85"/>
                    <a:pt x="34" y="79"/>
                    <a:pt x="20" y="67"/>
                  </a:cubicBezTo>
                  <a:cubicBezTo>
                    <a:pt x="20" y="66"/>
                    <a:pt x="20" y="66"/>
                    <a:pt x="20" y="66"/>
                  </a:cubicBezTo>
                  <a:cubicBezTo>
                    <a:pt x="17" y="62"/>
                    <a:pt x="15" y="57"/>
                    <a:pt x="15" y="52"/>
                  </a:cubicBezTo>
                  <a:cubicBezTo>
                    <a:pt x="15" y="52"/>
                    <a:pt x="15" y="51"/>
                    <a:pt x="15" y="51"/>
                  </a:cubicBezTo>
                  <a:cubicBezTo>
                    <a:pt x="4" y="41"/>
                    <a:pt x="0" y="30"/>
                    <a:pt x="4" y="20"/>
                  </a:cubicBezTo>
                  <a:cubicBezTo>
                    <a:pt x="5" y="18"/>
                    <a:pt x="6" y="18"/>
                    <a:pt x="7" y="17"/>
                  </a:cubicBezTo>
                  <a:cubicBezTo>
                    <a:pt x="7" y="17"/>
                    <a:pt x="8" y="18"/>
                    <a:pt x="8" y="18"/>
                  </a:cubicBezTo>
                  <a:close/>
                </a:path>
              </a:pathLst>
            </a:custGeom>
            <a:solidFill>
              <a:srgbClr val="DCA56D"/>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82" name="Freeform 52"/>
            <p:cNvSpPr/>
            <p:nvPr/>
          </p:nvSpPr>
          <p:spPr bwMode="auto">
            <a:xfrm>
              <a:off x="1361" y="660"/>
              <a:ext cx="128" cy="163"/>
            </a:xfrm>
            <a:custGeom>
              <a:gdLst>
                <a:gd fmla="*/ 10 w 54" name="T0"/>
                <a:gd fmla="*/ 3 h 69" name="T1"/>
                <a:gd fmla="*/ 8 w 54" name="T2"/>
                <a:gd fmla="*/ 1 h 69" name="T3"/>
                <a:gd fmla="*/ 7 w 54" name="T4"/>
                <a:gd fmla="*/ 0 h 69" name="T5"/>
                <a:gd fmla="*/ 4 w 54" name="T6"/>
                <a:gd fmla="*/ 3 h 69" name="T7"/>
                <a:gd fmla="*/ 15 w 54" name="T8"/>
                <a:gd fmla="*/ 34 h 69" name="T9"/>
                <a:gd fmla="*/ 15 w 54" name="T10"/>
                <a:gd fmla="*/ 35 h 69" name="T11"/>
                <a:gd fmla="*/ 20 w 54" name="T12"/>
                <a:gd fmla="*/ 49 h 69" name="T13"/>
                <a:gd fmla="*/ 20 w 54" name="T14"/>
                <a:gd fmla="*/ 50 h 69" name="T15"/>
                <a:gd fmla="*/ 54 w 54" name="T16"/>
                <a:gd fmla="*/ 69 h 69" name="T17"/>
                <a:gd fmla="*/ 24 w 54" name="T18"/>
                <a:gd fmla="*/ 45 h 69" name="T19"/>
                <a:gd fmla="*/ 17 w 54" name="T20"/>
                <a:gd fmla="*/ 29 h 69" name="T21"/>
                <a:gd fmla="*/ 10 w 54" name="T22"/>
                <a:gd fmla="*/ 3 h 69" name="T2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b="b" l="0" r="r" t="0"/>
              <a:pathLst>
                <a:path h="69" w="54">
                  <a:moveTo>
                    <a:pt x="10" y="3"/>
                  </a:moveTo>
                  <a:cubicBezTo>
                    <a:pt x="10" y="2"/>
                    <a:pt x="9" y="2"/>
                    <a:pt x="8" y="1"/>
                  </a:cubicBezTo>
                  <a:cubicBezTo>
                    <a:pt x="8" y="1"/>
                    <a:pt x="7" y="0"/>
                    <a:pt x="7" y="0"/>
                  </a:cubicBezTo>
                  <a:cubicBezTo>
                    <a:pt x="6" y="1"/>
                    <a:pt x="5" y="1"/>
                    <a:pt x="4" y="3"/>
                  </a:cubicBezTo>
                  <a:cubicBezTo>
                    <a:pt x="0" y="13"/>
                    <a:pt x="4" y="24"/>
                    <a:pt x="15" y="34"/>
                  </a:cubicBezTo>
                  <a:cubicBezTo>
                    <a:pt x="15" y="34"/>
                    <a:pt x="15" y="35"/>
                    <a:pt x="15" y="35"/>
                  </a:cubicBezTo>
                  <a:cubicBezTo>
                    <a:pt x="15" y="40"/>
                    <a:pt x="17" y="45"/>
                    <a:pt x="20" y="49"/>
                  </a:cubicBezTo>
                  <a:cubicBezTo>
                    <a:pt x="20" y="50"/>
                    <a:pt x="20" y="50"/>
                    <a:pt x="20" y="50"/>
                  </a:cubicBezTo>
                  <a:cubicBezTo>
                    <a:pt x="34" y="62"/>
                    <a:pt x="45" y="68"/>
                    <a:pt x="54" y="69"/>
                  </a:cubicBezTo>
                  <a:cubicBezTo>
                    <a:pt x="24" y="45"/>
                    <a:pt x="24" y="45"/>
                    <a:pt x="24" y="45"/>
                  </a:cubicBezTo>
                  <a:cubicBezTo>
                    <a:pt x="17" y="29"/>
                    <a:pt x="17" y="29"/>
                    <a:pt x="17" y="29"/>
                  </a:cubicBezTo>
                  <a:cubicBezTo>
                    <a:pt x="9" y="19"/>
                    <a:pt x="6" y="10"/>
                    <a:pt x="10" y="3"/>
                  </a:cubicBezTo>
                  <a:close/>
                </a:path>
              </a:pathLst>
            </a:custGeom>
            <a:solidFill>
              <a:srgbClr val="F3DDCF"/>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83" name="Freeform 53"/>
            <p:cNvSpPr>
              <a:spLocks noEditPoints="1"/>
            </p:cNvSpPr>
            <p:nvPr/>
          </p:nvSpPr>
          <p:spPr bwMode="auto">
            <a:xfrm>
              <a:off x="1401" y="780"/>
              <a:ext cx="90" cy="126"/>
            </a:xfrm>
            <a:custGeom>
              <a:gdLst>
                <a:gd fmla="*/ 38 w 38" name="T0"/>
                <a:gd fmla="*/ 30 h 53" name="T1"/>
                <a:gd fmla="*/ 21 w 38" name="T2"/>
                <a:gd fmla="*/ 20 h 53" name="T3"/>
                <a:gd fmla="*/ 1 w 38" name="T4"/>
                <a:gd fmla="*/ 0 h 53" name="T5"/>
                <a:gd fmla="*/ 0 w 38" name="T6"/>
                <a:gd fmla="*/ 36 h 53" name="T7"/>
                <a:gd fmla="*/ 21 w 38" name="T8"/>
                <a:gd fmla="*/ 53 h 53" name="T9"/>
                <a:gd fmla="*/ 38 w 38" name="T10"/>
                <a:gd fmla="*/ 41 h 53" name="T11"/>
                <a:gd fmla="*/ 38 w 38" name="T12"/>
                <a:gd fmla="*/ 30 h 53" name="T13"/>
                <a:gd fmla="*/ 3 w 38" name="T14"/>
                <a:gd fmla="*/ 6 h 53" name="T15"/>
                <a:gd fmla="*/ 8 w 38" name="T16"/>
                <a:gd fmla="*/ 12 h 53" name="T17"/>
                <a:gd fmla="*/ 6 w 38" name="T18"/>
                <a:gd fmla="*/ 38 h 53" name="T19"/>
                <a:gd fmla="*/ 2 w 38" name="T20"/>
                <a:gd fmla="*/ 35 h 53" name="T21"/>
                <a:gd fmla="*/ 3 w 38" name="T22"/>
                <a:gd fmla="*/ 6 h 53" name="T2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b="b" l="0" r="r" t="0"/>
              <a:pathLst>
                <a:path h="52" w="38">
                  <a:moveTo>
                    <a:pt x="38" y="30"/>
                  </a:moveTo>
                  <a:cubicBezTo>
                    <a:pt x="34" y="28"/>
                    <a:pt x="28" y="25"/>
                    <a:pt x="21" y="20"/>
                  </a:cubicBezTo>
                  <a:cubicBezTo>
                    <a:pt x="12" y="14"/>
                    <a:pt x="5" y="7"/>
                    <a:pt x="1" y="0"/>
                  </a:cubicBezTo>
                  <a:cubicBezTo>
                    <a:pt x="0" y="36"/>
                    <a:pt x="0" y="36"/>
                    <a:pt x="0" y="36"/>
                  </a:cubicBezTo>
                  <a:cubicBezTo>
                    <a:pt x="21" y="53"/>
                    <a:pt x="21" y="53"/>
                    <a:pt x="21" y="53"/>
                  </a:cubicBezTo>
                  <a:cubicBezTo>
                    <a:pt x="38" y="41"/>
                    <a:pt x="38" y="41"/>
                    <a:pt x="38" y="41"/>
                  </a:cubicBezTo>
                  <a:cubicBezTo>
                    <a:pt x="38" y="30"/>
                    <a:pt x="38" y="30"/>
                    <a:pt x="38" y="30"/>
                  </a:cubicBezTo>
                  <a:close/>
                  <a:moveTo>
                    <a:pt x="3" y="6"/>
                  </a:moveTo>
                  <a:cubicBezTo>
                    <a:pt x="4" y="8"/>
                    <a:pt x="6" y="10"/>
                    <a:pt x="8" y="12"/>
                  </a:cubicBezTo>
                  <a:cubicBezTo>
                    <a:pt x="6" y="38"/>
                    <a:pt x="6" y="38"/>
                    <a:pt x="6" y="38"/>
                  </a:cubicBezTo>
                  <a:cubicBezTo>
                    <a:pt x="2" y="35"/>
                    <a:pt x="2" y="35"/>
                    <a:pt x="2" y="35"/>
                  </a:cubicBezTo>
                  <a:cubicBezTo>
                    <a:pt x="3" y="6"/>
                    <a:pt x="3" y="6"/>
                    <a:pt x="3" y="6"/>
                  </a:cubicBezTo>
                  <a:close/>
                </a:path>
              </a:pathLst>
            </a:custGeom>
            <a:solidFill>
              <a:srgbClr val="DCA56D"/>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84" name="Freeform 54"/>
            <p:cNvSpPr/>
            <p:nvPr/>
          </p:nvSpPr>
          <p:spPr bwMode="auto">
            <a:xfrm>
              <a:off x="1406" y="795"/>
              <a:ext cx="14" cy="75"/>
            </a:xfrm>
            <a:custGeom>
              <a:gdLst>
                <a:gd fmla="*/ 6 w 6" name="T0"/>
                <a:gd fmla="*/ 6 h 32" name="T1"/>
                <a:gd fmla="*/ 1 w 6" name="T2"/>
                <a:gd fmla="*/ 0 h 32" name="T3"/>
                <a:gd fmla="*/ 0 w 6" name="T4"/>
                <a:gd fmla="*/ 29 h 32" name="T5"/>
                <a:gd fmla="*/ 4 w 6" name="T6"/>
                <a:gd fmla="*/ 32 h 32" name="T7"/>
                <a:gd fmla="*/ 6 w 6" name="T8"/>
                <a:gd fmla="*/ 6 h 32" name="T9"/>
              </a:gdLst>
              <a:cxnLst>
                <a:cxn ang="0">
                  <a:pos x="T0" y="T1"/>
                </a:cxn>
                <a:cxn ang="0">
                  <a:pos x="T2" y="T3"/>
                </a:cxn>
                <a:cxn ang="0">
                  <a:pos x="T4" y="T5"/>
                </a:cxn>
                <a:cxn ang="0">
                  <a:pos x="T6" y="T7"/>
                </a:cxn>
                <a:cxn ang="0">
                  <a:pos x="T8" y="T9"/>
                </a:cxn>
              </a:cxnLst>
              <a:rect b="b" l="0" r="r" t="0"/>
              <a:pathLst>
                <a:path h="32" w="6">
                  <a:moveTo>
                    <a:pt x="6" y="6"/>
                  </a:moveTo>
                  <a:cubicBezTo>
                    <a:pt x="4" y="4"/>
                    <a:pt x="2" y="2"/>
                    <a:pt x="1" y="0"/>
                  </a:cubicBezTo>
                  <a:cubicBezTo>
                    <a:pt x="0" y="29"/>
                    <a:pt x="0" y="29"/>
                    <a:pt x="0" y="29"/>
                  </a:cubicBezTo>
                  <a:cubicBezTo>
                    <a:pt x="4" y="32"/>
                    <a:pt x="4" y="32"/>
                    <a:pt x="4" y="32"/>
                  </a:cubicBezTo>
                  <a:cubicBezTo>
                    <a:pt x="6" y="6"/>
                    <a:pt x="6" y="6"/>
                    <a:pt x="6" y="6"/>
                  </a:cubicBezTo>
                  <a:close/>
                </a:path>
              </a:pathLst>
            </a:custGeom>
            <a:solidFill>
              <a:srgbClr val="F3DDCF"/>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85" name="Freeform 55"/>
            <p:cNvSpPr/>
            <p:nvPr/>
          </p:nvSpPr>
          <p:spPr bwMode="auto">
            <a:xfrm>
              <a:off x="1337" y="844"/>
              <a:ext cx="114" cy="83"/>
            </a:xfrm>
            <a:custGeom>
              <a:gdLst>
                <a:gd fmla="*/ 64 w 114" name="T0"/>
                <a:gd fmla="*/ 22 h 83" name="T1"/>
                <a:gd fmla="*/ 40 w 114" name="T2"/>
                <a:gd fmla="*/ 0 h 83" name="T3"/>
                <a:gd fmla="*/ 0 w 114" name="T4"/>
                <a:gd fmla="*/ 52 h 83" name="T5"/>
                <a:gd fmla="*/ 52 w 114" name="T6"/>
                <a:gd fmla="*/ 83 h 83" name="T7"/>
                <a:gd fmla="*/ 114 w 114" name="T8"/>
                <a:gd fmla="*/ 62 h 83" name="T9"/>
                <a:gd fmla="*/ 64 w 114" name="T10"/>
                <a:gd fmla="*/ 22 h 83" name="T11"/>
                <a:gd fmla="*/ 64 w 114" name="T12"/>
                <a:gd fmla="*/ 22 h 83" name="T13"/>
              </a:gdLst>
              <a:cxnLst>
                <a:cxn ang="0">
                  <a:pos x="T0" y="T1"/>
                </a:cxn>
                <a:cxn ang="0">
                  <a:pos x="T2" y="T3"/>
                </a:cxn>
                <a:cxn ang="0">
                  <a:pos x="T4" y="T5"/>
                </a:cxn>
                <a:cxn ang="0">
                  <a:pos x="T6" y="T7"/>
                </a:cxn>
                <a:cxn ang="0">
                  <a:pos x="T8" y="T9"/>
                </a:cxn>
                <a:cxn ang="0">
                  <a:pos x="T10" y="T11"/>
                </a:cxn>
                <a:cxn ang="0">
                  <a:pos x="T12" y="T13"/>
                </a:cxn>
              </a:cxnLst>
              <a:rect b="b" l="0" r="r" t="0"/>
              <a:pathLst>
                <a:path h="83" w="114">
                  <a:moveTo>
                    <a:pt x="64" y="22"/>
                  </a:moveTo>
                  <a:lnTo>
                    <a:pt x="40" y="0"/>
                  </a:lnTo>
                  <a:lnTo>
                    <a:pt x="0" y="52"/>
                  </a:lnTo>
                  <a:lnTo>
                    <a:pt x="52" y="83"/>
                  </a:lnTo>
                  <a:lnTo>
                    <a:pt x="114" y="62"/>
                  </a:lnTo>
                  <a:lnTo>
                    <a:pt x="64" y="22"/>
                  </a:lnTo>
                  <a:lnTo>
                    <a:pt x="64" y="22"/>
                  </a:lnTo>
                  <a:close/>
                </a:path>
              </a:pathLst>
            </a:custGeom>
            <a:solidFill>
              <a:srgbClr val="EAEAEA"/>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86" name="Freeform 56"/>
            <p:cNvSpPr/>
            <p:nvPr/>
          </p:nvSpPr>
          <p:spPr bwMode="auto">
            <a:xfrm>
              <a:off x="1330" y="887"/>
              <a:ext cx="274" cy="90"/>
            </a:xfrm>
            <a:custGeom>
              <a:gdLst>
                <a:gd fmla="*/ 0 w 116" name="T0"/>
                <a:gd fmla="*/ 4 h 38" name="T1"/>
                <a:gd fmla="*/ 22 w 116" name="T2"/>
                <a:gd fmla="*/ 26 h 38" name="T3"/>
                <a:gd fmla="*/ 54 w 116" name="T4"/>
                <a:gd fmla="*/ 15 h 38" name="T5"/>
                <a:gd fmla="*/ 90 w 116" name="T6"/>
                <a:gd fmla="*/ 38 h 38" name="T7"/>
                <a:gd fmla="*/ 98 w 116" name="T8"/>
                <a:gd fmla="*/ 25 h 38" name="T9"/>
                <a:gd fmla="*/ 112 w 116" name="T10"/>
                <a:gd fmla="*/ 35 h 38" name="T11"/>
                <a:gd fmla="*/ 116 w 116" name="T12"/>
                <a:gd fmla="*/ 28 h 38" name="T13"/>
                <a:gd fmla="*/ 107 w 116" name="T14"/>
                <a:gd fmla="*/ 19 h 38" name="T15"/>
                <a:gd fmla="*/ 110 w 116" name="T16"/>
                <a:gd fmla="*/ 27 h 38" name="T17"/>
                <a:gd fmla="*/ 74 w 116" name="T18"/>
                <a:gd fmla="*/ 0 h 38" name="T19"/>
                <a:gd fmla="*/ 88 w 116" name="T20"/>
                <a:gd fmla="*/ 18 h 38" name="T21"/>
                <a:gd fmla="*/ 91 w 116" name="T22"/>
                <a:gd fmla="*/ 33 h 38" name="T23"/>
                <a:gd fmla="*/ 74 w 116" name="T24"/>
                <a:gd fmla="*/ 14 h 38" name="T25"/>
                <a:gd fmla="*/ 68 w 116" name="T26"/>
                <a:gd fmla="*/ 8 h 38" name="T27"/>
                <a:gd fmla="*/ 51 w 116" name="T28"/>
                <a:gd fmla="*/ 8 h 38" name="T29"/>
                <a:gd fmla="*/ 25 w 116" name="T30"/>
                <a:gd fmla="*/ 17 h 38" name="T31"/>
                <a:gd fmla="*/ 3 w 116" name="T32"/>
                <a:gd fmla="*/ 4 h 38" name="T33"/>
                <a:gd fmla="*/ 0 w 116" name="T34"/>
                <a:gd fmla="*/ 4 h 38" name="T3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b="b" l="0" r="r" t="0"/>
              <a:pathLst>
                <a:path h="38" w="115">
                  <a:moveTo>
                    <a:pt x="0" y="4"/>
                  </a:moveTo>
                  <a:cubicBezTo>
                    <a:pt x="22" y="26"/>
                    <a:pt x="22" y="26"/>
                    <a:pt x="22" y="26"/>
                  </a:cubicBezTo>
                  <a:cubicBezTo>
                    <a:pt x="54" y="15"/>
                    <a:pt x="54" y="15"/>
                    <a:pt x="54" y="15"/>
                  </a:cubicBezTo>
                  <a:cubicBezTo>
                    <a:pt x="90" y="38"/>
                    <a:pt x="90" y="38"/>
                    <a:pt x="90" y="38"/>
                  </a:cubicBezTo>
                  <a:cubicBezTo>
                    <a:pt x="98" y="25"/>
                    <a:pt x="98" y="25"/>
                    <a:pt x="98" y="25"/>
                  </a:cubicBezTo>
                  <a:cubicBezTo>
                    <a:pt x="112" y="35"/>
                    <a:pt x="112" y="35"/>
                    <a:pt x="112" y="35"/>
                  </a:cubicBezTo>
                  <a:cubicBezTo>
                    <a:pt x="116" y="28"/>
                    <a:pt x="116" y="28"/>
                    <a:pt x="116" y="28"/>
                  </a:cubicBezTo>
                  <a:cubicBezTo>
                    <a:pt x="107" y="19"/>
                    <a:pt x="107" y="19"/>
                    <a:pt x="107" y="19"/>
                  </a:cubicBezTo>
                  <a:cubicBezTo>
                    <a:pt x="110" y="27"/>
                    <a:pt x="110" y="27"/>
                    <a:pt x="110" y="27"/>
                  </a:cubicBezTo>
                  <a:cubicBezTo>
                    <a:pt x="74" y="0"/>
                    <a:pt x="74" y="0"/>
                    <a:pt x="74" y="0"/>
                  </a:cubicBezTo>
                  <a:cubicBezTo>
                    <a:pt x="88" y="18"/>
                    <a:pt x="88" y="18"/>
                    <a:pt x="88" y="18"/>
                  </a:cubicBezTo>
                  <a:cubicBezTo>
                    <a:pt x="91" y="33"/>
                    <a:pt x="91" y="33"/>
                    <a:pt x="91" y="33"/>
                  </a:cubicBezTo>
                  <a:cubicBezTo>
                    <a:pt x="74" y="14"/>
                    <a:pt x="74" y="14"/>
                    <a:pt x="74" y="14"/>
                  </a:cubicBezTo>
                  <a:cubicBezTo>
                    <a:pt x="68" y="8"/>
                    <a:pt x="68" y="8"/>
                    <a:pt x="68" y="8"/>
                  </a:cubicBezTo>
                  <a:cubicBezTo>
                    <a:pt x="51" y="8"/>
                    <a:pt x="51" y="8"/>
                    <a:pt x="51" y="8"/>
                  </a:cubicBezTo>
                  <a:cubicBezTo>
                    <a:pt x="25" y="17"/>
                    <a:pt x="25" y="17"/>
                    <a:pt x="25" y="17"/>
                  </a:cubicBezTo>
                  <a:cubicBezTo>
                    <a:pt x="3" y="4"/>
                    <a:pt x="3" y="4"/>
                    <a:pt x="3" y="4"/>
                  </a:cubicBezTo>
                  <a:cubicBezTo>
                    <a:pt x="2" y="4"/>
                    <a:pt x="1" y="4"/>
                    <a:pt x="0" y="4"/>
                  </a:cubicBezTo>
                  <a:close/>
                </a:path>
              </a:pathLst>
            </a:custGeom>
            <a:solidFill>
              <a:srgbClr val="CCCCC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87" name="Freeform 57"/>
            <p:cNvSpPr>
              <a:spLocks noEditPoints="1"/>
            </p:cNvSpPr>
            <p:nvPr/>
          </p:nvSpPr>
          <p:spPr bwMode="auto">
            <a:xfrm>
              <a:off x="1188" y="896"/>
              <a:ext cx="723" cy="444"/>
            </a:xfrm>
            <a:custGeom>
              <a:gdLst>
                <a:gd fmla="*/ 82 w 306" name="T0"/>
                <a:gd fmla="*/ 22 h 188" name="T1"/>
                <a:gd fmla="*/ 60 w 306" name="T2"/>
                <a:gd fmla="*/ 0 h 188" name="T3"/>
                <a:gd fmla="*/ 48 w 306" name="T4"/>
                <a:gd fmla="*/ 3 h 188" name="T5"/>
                <a:gd fmla="*/ 26 w 306" name="T6"/>
                <a:gd fmla="*/ 30 h 188" name="T7"/>
                <a:gd fmla="*/ 5 w 306" name="T8"/>
                <a:gd fmla="*/ 105 h 188" name="T9"/>
                <a:gd fmla="*/ 0 w 306" name="T10"/>
                <a:gd fmla="*/ 135 h 188" name="T11"/>
                <a:gd fmla="*/ 59 w 306" name="T12"/>
                <a:gd fmla="*/ 152 h 188" name="T13"/>
                <a:gd fmla="*/ 79 w 306" name="T14"/>
                <a:gd fmla="*/ 136 h 188" name="T15"/>
                <a:gd fmla="*/ 89 w 306" name="T16"/>
                <a:gd fmla="*/ 131 h 188" name="T17"/>
                <a:gd fmla="*/ 61 w 306" name="T18"/>
                <a:gd fmla="*/ 109 h 188" name="T19"/>
                <a:gd fmla="*/ 43 w 306" name="T20"/>
                <a:gd fmla="*/ 105 h 188" name="T21"/>
                <a:gd fmla="*/ 87 w 306" name="T22"/>
                <a:gd fmla="*/ 53 h 188" name="T23"/>
                <a:gd fmla="*/ 70 w 306" name="T24"/>
                <a:gd fmla="*/ 97 h 188" name="T25"/>
                <a:gd fmla="*/ 89 w 306" name="T26"/>
                <a:gd fmla="*/ 131 h 188" name="T27"/>
                <a:gd fmla="*/ 89 w 306" name="T28"/>
                <a:gd fmla="*/ 143 h 188" name="T29"/>
                <a:gd fmla="*/ 147 w 306" name="T30"/>
                <a:gd fmla="*/ 188 h 188" name="T31"/>
                <a:gd fmla="*/ 186 w 306" name="T32"/>
                <a:gd fmla="*/ 178 h 188" name="T33"/>
                <a:gd fmla="*/ 186 w 306" name="T34"/>
                <a:gd fmla="*/ 119 h 188" name="T35"/>
                <a:gd fmla="*/ 177 w 306" name="T36"/>
                <a:gd fmla="*/ 66 h 188" name="T37"/>
                <a:gd fmla="*/ 177 w 306" name="T38"/>
                <a:gd fmla="*/ 36 h 188" name="T39"/>
                <a:gd fmla="*/ 183 w 306" name="T40"/>
                <a:gd fmla="*/ 59 h 188" name="T41"/>
                <a:gd fmla="*/ 207 w 306" name="T42"/>
                <a:gd fmla="*/ 97 h 188" name="T43"/>
                <a:gd fmla="*/ 256 w 306" name="T44"/>
                <a:gd fmla="*/ 115 h 188" name="T45"/>
                <a:gd fmla="*/ 292 w 306" name="T46"/>
                <a:gd fmla="*/ 146 h 188" name="T47"/>
                <a:gd fmla="*/ 306 w 306" name="T48"/>
                <a:gd fmla="*/ 129 h 188" name="T49"/>
                <a:gd fmla="*/ 239 w 306" name="T50"/>
                <a:gd fmla="*/ 85 h 188" name="T51"/>
                <a:gd fmla="*/ 176 w 306" name="T52"/>
                <a:gd fmla="*/ 24 h 188" name="T53"/>
                <a:gd fmla="*/ 172 w 306" name="T54"/>
                <a:gd fmla="*/ 31 h 188" name="T55"/>
                <a:gd fmla="*/ 158 w 306" name="T56"/>
                <a:gd fmla="*/ 21 h 188" name="T57"/>
                <a:gd fmla="*/ 150 w 306" name="T58"/>
                <a:gd fmla="*/ 34 h 188" name="T59"/>
                <a:gd fmla="*/ 114 w 306" name="T60"/>
                <a:gd fmla="*/ 11 h 188" name="T61"/>
                <a:gd fmla="*/ 82 w 306" name="T62"/>
                <a:gd fmla="*/ 22 h 188" name="T63"/>
                <a:gd fmla="*/ 41 w 306" name="T64"/>
                <a:gd fmla="*/ 21 h 188" name="T65"/>
                <a:gd fmla="*/ 63 w 306" name="T66"/>
                <a:gd fmla="*/ 21 h 188" name="T67"/>
                <a:gd fmla="*/ 7 w 306" name="T68"/>
                <a:gd fmla="*/ 132 h 188" name="T69"/>
                <a:gd fmla="*/ 41 w 306" name="T70"/>
                <a:gd fmla="*/ 21 h 188" name="T7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b="b" l="0" r="r" t="0"/>
              <a:pathLst>
                <a:path h="188" w="306">
                  <a:moveTo>
                    <a:pt x="82" y="22"/>
                  </a:moveTo>
                  <a:cubicBezTo>
                    <a:pt x="60" y="0"/>
                    <a:pt x="60" y="0"/>
                    <a:pt x="60" y="0"/>
                  </a:cubicBezTo>
                  <a:cubicBezTo>
                    <a:pt x="55" y="0"/>
                    <a:pt x="51" y="1"/>
                    <a:pt x="48" y="3"/>
                  </a:cubicBezTo>
                  <a:cubicBezTo>
                    <a:pt x="37" y="7"/>
                    <a:pt x="30" y="16"/>
                    <a:pt x="26" y="30"/>
                  </a:cubicBezTo>
                  <a:cubicBezTo>
                    <a:pt x="5" y="105"/>
                    <a:pt x="5" y="105"/>
                    <a:pt x="5" y="105"/>
                  </a:cubicBezTo>
                  <a:cubicBezTo>
                    <a:pt x="0" y="135"/>
                    <a:pt x="0" y="135"/>
                    <a:pt x="0" y="135"/>
                  </a:cubicBezTo>
                  <a:cubicBezTo>
                    <a:pt x="20" y="150"/>
                    <a:pt x="40" y="155"/>
                    <a:pt x="59" y="152"/>
                  </a:cubicBezTo>
                  <a:cubicBezTo>
                    <a:pt x="63" y="146"/>
                    <a:pt x="69" y="140"/>
                    <a:pt x="79" y="136"/>
                  </a:cubicBezTo>
                  <a:cubicBezTo>
                    <a:pt x="82" y="134"/>
                    <a:pt x="86" y="133"/>
                    <a:pt x="89" y="131"/>
                  </a:cubicBezTo>
                  <a:cubicBezTo>
                    <a:pt x="61" y="109"/>
                    <a:pt x="61" y="109"/>
                    <a:pt x="61" y="109"/>
                  </a:cubicBezTo>
                  <a:cubicBezTo>
                    <a:pt x="43" y="105"/>
                    <a:pt x="43" y="105"/>
                    <a:pt x="43" y="105"/>
                  </a:cubicBezTo>
                  <a:cubicBezTo>
                    <a:pt x="87" y="53"/>
                    <a:pt x="87" y="53"/>
                    <a:pt x="87" y="53"/>
                  </a:cubicBezTo>
                  <a:cubicBezTo>
                    <a:pt x="70" y="97"/>
                    <a:pt x="70" y="97"/>
                    <a:pt x="70" y="97"/>
                  </a:cubicBezTo>
                  <a:cubicBezTo>
                    <a:pt x="89" y="131"/>
                    <a:pt x="89" y="131"/>
                    <a:pt x="89" y="131"/>
                  </a:cubicBezTo>
                  <a:cubicBezTo>
                    <a:pt x="89" y="143"/>
                    <a:pt x="89" y="143"/>
                    <a:pt x="89" y="143"/>
                  </a:cubicBezTo>
                  <a:cubicBezTo>
                    <a:pt x="147" y="188"/>
                    <a:pt x="147" y="188"/>
                    <a:pt x="147" y="188"/>
                  </a:cubicBezTo>
                  <a:cubicBezTo>
                    <a:pt x="186" y="178"/>
                    <a:pt x="186" y="178"/>
                    <a:pt x="186" y="178"/>
                  </a:cubicBezTo>
                  <a:cubicBezTo>
                    <a:pt x="186" y="119"/>
                    <a:pt x="186" y="119"/>
                    <a:pt x="186" y="119"/>
                  </a:cubicBezTo>
                  <a:cubicBezTo>
                    <a:pt x="195" y="103"/>
                    <a:pt x="192" y="85"/>
                    <a:pt x="177" y="66"/>
                  </a:cubicBezTo>
                  <a:cubicBezTo>
                    <a:pt x="177" y="36"/>
                    <a:pt x="177" y="36"/>
                    <a:pt x="177" y="36"/>
                  </a:cubicBezTo>
                  <a:cubicBezTo>
                    <a:pt x="183" y="59"/>
                    <a:pt x="183" y="59"/>
                    <a:pt x="183" y="59"/>
                  </a:cubicBezTo>
                  <a:cubicBezTo>
                    <a:pt x="196" y="71"/>
                    <a:pt x="204" y="84"/>
                    <a:pt x="207" y="97"/>
                  </a:cubicBezTo>
                  <a:cubicBezTo>
                    <a:pt x="256" y="115"/>
                    <a:pt x="256" y="115"/>
                    <a:pt x="256" y="115"/>
                  </a:cubicBezTo>
                  <a:cubicBezTo>
                    <a:pt x="292" y="146"/>
                    <a:pt x="292" y="146"/>
                    <a:pt x="292" y="146"/>
                  </a:cubicBezTo>
                  <a:cubicBezTo>
                    <a:pt x="296" y="141"/>
                    <a:pt x="300" y="135"/>
                    <a:pt x="306" y="129"/>
                  </a:cubicBezTo>
                  <a:cubicBezTo>
                    <a:pt x="239" y="85"/>
                    <a:pt x="239" y="85"/>
                    <a:pt x="239" y="85"/>
                  </a:cubicBezTo>
                  <a:cubicBezTo>
                    <a:pt x="176" y="24"/>
                    <a:pt x="176" y="24"/>
                    <a:pt x="176" y="24"/>
                  </a:cubicBezTo>
                  <a:cubicBezTo>
                    <a:pt x="172" y="31"/>
                    <a:pt x="172" y="31"/>
                    <a:pt x="172" y="31"/>
                  </a:cubicBezTo>
                  <a:cubicBezTo>
                    <a:pt x="158" y="21"/>
                    <a:pt x="158" y="21"/>
                    <a:pt x="158" y="21"/>
                  </a:cubicBezTo>
                  <a:cubicBezTo>
                    <a:pt x="150" y="34"/>
                    <a:pt x="150" y="34"/>
                    <a:pt x="150" y="34"/>
                  </a:cubicBezTo>
                  <a:cubicBezTo>
                    <a:pt x="114" y="11"/>
                    <a:pt x="114" y="11"/>
                    <a:pt x="114" y="11"/>
                  </a:cubicBezTo>
                  <a:cubicBezTo>
                    <a:pt x="82" y="22"/>
                    <a:pt x="82" y="22"/>
                    <a:pt x="82" y="22"/>
                  </a:cubicBezTo>
                  <a:close/>
                  <a:moveTo>
                    <a:pt x="41" y="21"/>
                  </a:moveTo>
                  <a:cubicBezTo>
                    <a:pt x="52" y="2"/>
                    <a:pt x="60" y="2"/>
                    <a:pt x="63" y="21"/>
                  </a:cubicBezTo>
                  <a:cubicBezTo>
                    <a:pt x="43" y="40"/>
                    <a:pt x="24" y="77"/>
                    <a:pt x="7" y="132"/>
                  </a:cubicBezTo>
                  <a:cubicBezTo>
                    <a:pt x="12" y="93"/>
                    <a:pt x="23" y="56"/>
                    <a:pt x="41" y="21"/>
                  </a:cubicBezTo>
                  <a:close/>
                </a:path>
              </a:pathLst>
            </a:custGeom>
            <a:solidFill>
              <a:srgbClr val="EAEAEA"/>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88" name="Freeform 58"/>
            <p:cNvSpPr/>
            <p:nvPr/>
          </p:nvSpPr>
          <p:spPr bwMode="auto">
            <a:xfrm>
              <a:off x="1205" y="901"/>
              <a:ext cx="132" cy="307"/>
            </a:xfrm>
            <a:custGeom>
              <a:gdLst>
                <a:gd fmla="*/ 56 w 56" name="T0"/>
                <a:gd fmla="*/ 19 h 130" name="T1"/>
                <a:gd fmla="*/ 34 w 56" name="T2"/>
                <a:gd fmla="*/ 19 h 130" name="T3"/>
                <a:gd fmla="*/ 0 w 56" name="T4"/>
                <a:gd fmla="*/ 130 h 130" name="T5"/>
                <a:gd fmla="*/ 56 w 56" name="T6"/>
                <a:gd fmla="*/ 19 h 130" name="T7"/>
              </a:gdLst>
              <a:cxnLst>
                <a:cxn ang="0">
                  <a:pos x="T0" y="T1"/>
                </a:cxn>
                <a:cxn ang="0">
                  <a:pos x="T2" y="T3"/>
                </a:cxn>
                <a:cxn ang="0">
                  <a:pos x="T4" y="T5"/>
                </a:cxn>
                <a:cxn ang="0">
                  <a:pos x="T6" y="T7"/>
                </a:cxn>
              </a:cxnLst>
              <a:rect b="b" l="0" r="r" t="0"/>
              <a:pathLst>
                <a:path h="130" w="56">
                  <a:moveTo>
                    <a:pt x="56" y="19"/>
                  </a:moveTo>
                  <a:cubicBezTo>
                    <a:pt x="53" y="0"/>
                    <a:pt x="45" y="0"/>
                    <a:pt x="34" y="19"/>
                  </a:cubicBezTo>
                  <a:cubicBezTo>
                    <a:pt x="16" y="54"/>
                    <a:pt x="5" y="91"/>
                    <a:pt x="0" y="130"/>
                  </a:cubicBezTo>
                  <a:cubicBezTo>
                    <a:pt x="17" y="75"/>
                    <a:pt x="36" y="38"/>
                    <a:pt x="56" y="19"/>
                  </a:cubicBezTo>
                  <a:close/>
                </a:path>
              </a:pathLst>
            </a:custGeom>
            <a:solidFill>
              <a:srgbClr val="FFFFFF"/>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89" name="Freeform 59"/>
            <p:cNvSpPr/>
            <p:nvPr/>
          </p:nvSpPr>
          <p:spPr bwMode="auto">
            <a:xfrm>
              <a:off x="1505" y="887"/>
              <a:ext cx="40" cy="78"/>
            </a:xfrm>
            <a:custGeom>
              <a:gdLst>
                <a:gd fmla="*/ 0 w 40" name="T0"/>
                <a:gd fmla="*/ 0 h 78" name="T1"/>
                <a:gd fmla="*/ 0 w 40" name="T2"/>
                <a:gd fmla="*/ 33 h 78" name="T3"/>
                <a:gd fmla="*/ 40 w 40" name="T4"/>
                <a:gd fmla="*/ 78 h 78" name="T5"/>
                <a:gd fmla="*/ 33 w 40" name="T6"/>
                <a:gd fmla="*/ 42 h 78" name="T7"/>
                <a:gd fmla="*/ 0 w 40" name="T8"/>
                <a:gd fmla="*/ 0 h 78" name="T9"/>
                <a:gd fmla="*/ 0 w 40" name="T10"/>
                <a:gd fmla="*/ 0 h 78" name="T11"/>
              </a:gdLst>
              <a:cxnLst>
                <a:cxn ang="0">
                  <a:pos x="T0" y="T1"/>
                </a:cxn>
                <a:cxn ang="0">
                  <a:pos x="T2" y="T3"/>
                </a:cxn>
                <a:cxn ang="0">
                  <a:pos x="T4" y="T5"/>
                </a:cxn>
                <a:cxn ang="0">
                  <a:pos x="T6" y="T7"/>
                </a:cxn>
                <a:cxn ang="0">
                  <a:pos x="T8" y="T9"/>
                </a:cxn>
                <a:cxn ang="0">
                  <a:pos x="T10" y="T11"/>
                </a:cxn>
              </a:cxnLst>
              <a:rect b="b" l="0" r="r" t="0"/>
              <a:pathLst>
                <a:path h="78" w="40">
                  <a:moveTo>
                    <a:pt x="0" y="0"/>
                  </a:moveTo>
                  <a:lnTo>
                    <a:pt x="0" y="33"/>
                  </a:lnTo>
                  <a:lnTo>
                    <a:pt x="40" y="78"/>
                  </a:lnTo>
                  <a:lnTo>
                    <a:pt x="33" y="42"/>
                  </a:lnTo>
                  <a:lnTo>
                    <a:pt x="0" y="0"/>
                  </a:lnTo>
                  <a:lnTo>
                    <a:pt x="0" y="0"/>
                  </a:lnTo>
                  <a:close/>
                </a:path>
              </a:pathLst>
            </a:custGeom>
            <a:solidFill>
              <a:srgbClr val="EAEAEA"/>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90" name="Freeform 60"/>
            <p:cNvSpPr/>
            <p:nvPr/>
          </p:nvSpPr>
          <p:spPr bwMode="auto">
            <a:xfrm>
              <a:off x="1290" y="1021"/>
              <a:ext cx="109" cy="185"/>
            </a:xfrm>
            <a:custGeom>
              <a:gdLst>
                <a:gd fmla="*/ 43 w 109" name="T0"/>
                <a:gd fmla="*/ 133 h 185" name="T1"/>
                <a:gd fmla="*/ 109 w 109" name="T2"/>
                <a:gd fmla="*/ 185 h 185" name="T3"/>
                <a:gd fmla="*/ 64 w 109" name="T4"/>
                <a:gd fmla="*/ 104 h 185" name="T5"/>
                <a:gd fmla="*/ 104 w 109" name="T6"/>
                <a:gd fmla="*/ 0 h 185" name="T7"/>
                <a:gd fmla="*/ 0 w 109" name="T8"/>
                <a:gd fmla="*/ 123 h 185" name="T9"/>
                <a:gd fmla="*/ 43 w 109" name="T10"/>
                <a:gd fmla="*/ 133 h 185" name="T11"/>
                <a:gd fmla="*/ 43 w 109" name="T12"/>
                <a:gd fmla="*/ 133 h 185" name="T13"/>
              </a:gdLst>
              <a:cxnLst>
                <a:cxn ang="0">
                  <a:pos x="T0" y="T1"/>
                </a:cxn>
                <a:cxn ang="0">
                  <a:pos x="T2" y="T3"/>
                </a:cxn>
                <a:cxn ang="0">
                  <a:pos x="T4" y="T5"/>
                </a:cxn>
                <a:cxn ang="0">
                  <a:pos x="T6" y="T7"/>
                </a:cxn>
                <a:cxn ang="0">
                  <a:pos x="T8" y="T9"/>
                </a:cxn>
                <a:cxn ang="0">
                  <a:pos x="T10" y="T11"/>
                </a:cxn>
                <a:cxn ang="0">
                  <a:pos x="T12" y="T13"/>
                </a:cxn>
              </a:cxnLst>
              <a:rect b="b" l="0" r="r" t="0"/>
              <a:pathLst>
                <a:path h="185" w="109">
                  <a:moveTo>
                    <a:pt x="43" y="133"/>
                  </a:moveTo>
                  <a:lnTo>
                    <a:pt x="109" y="185"/>
                  </a:lnTo>
                  <a:lnTo>
                    <a:pt x="64" y="104"/>
                  </a:lnTo>
                  <a:lnTo>
                    <a:pt x="104" y="0"/>
                  </a:lnTo>
                  <a:lnTo>
                    <a:pt x="0" y="123"/>
                  </a:lnTo>
                  <a:lnTo>
                    <a:pt x="43" y="133"/>
                  </a:lnTo>
                  <a:lnTo>
                    <a:pt x="43" y="133"/>
                  </a:lnTo>
                  <a:close/>
                </a:path>
              </a:pathLst>
            </a:custGeom>
            <a:solidFill>
              <a:srgbClr val="CCCCC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92" name="Freeform 61"/>
            <p:cNvSpPr/>
            <p:nvPr/>
          </p:nvSpPr>
          <p:spPr bwMode="auto">
            <a:xfrm>
              <a:off x="1375" y="1206"/>
              <a:ext cx="24" cy="28"/>
            </a:xfrm>
            <a:custGeom>
              <a:gdLst>
                <a:gd fmla="*/ 10 w 10" name="T0"/>
                <a:gd fmla="*/ 0 h 12" name="T1"/>
                <a:gd fmla="*/ 0 w 10" name="T2"/>
                <a:gd fmla="*/ 5 h 12" name="T3"/>
                <a:gd fmla="*/ 10 w 10" name="T4"/>
                <a:gd fmla="*/ 12 h 12" name="T5"/>
                <a:gd fmla="*/ 10 w 10" name="T6"/>
                <a:gd fmla="*/ 0 h 12" name="T7"/>
              </a:gdLst>
              <a:cxnLst>
                <a:cxn ang="0">
                  <a:pos x="T0" y="T1"/>
                </a:cxn>
                <a:cxn ang="0">
                  <a:pos x="T2" y="T3"/>
                </a:cxn>
                <a:cxn ang="0">
                  <a:pos x="T4" y="T5"/>
                </a:cxn>
                <a:cxn ang="0">
                  <a:pos x="T6" y="T7"/>
                </a:cxn>
              </a:cxnLst>
              <a:rect b="b" l="0" r="r" t="0"/>
              <a:pathLst>
                <a:path h="12" w="10">
                  <a:moveTo>
                    <a:pt x="10" y="0"/>
                  </a:moveTo>
                  <a:cubicBezTo>
                    <a:pt x="7" y="2"/>
                    <a:pt x="3" y="3"/>
                    <a:pt x="0" y="5"/>
                  </a:cubicBezTo>
                  <a:cubicBezTo>
                    <a:pt x="10" y="12"/>
                    <a:pt x="10" y="12"/>
                    <a:pt x="10" y="12"/>
                  </a:cubicBezTo>
                  <a:cubicBezTo>
                    <a:pt x="10" y="0"/>
                    <a:pt x="10" y="0"/>
                    <a:pt x="10" y="0"/>
                  </a:cubicBezTo>
                  <a:close/>
                </a:path>
              </a:pathLst>
            </a:custGeom>
            <a:solidFill>
              <a:srgbClr val="666666"/>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93" name="Freeform 62"/>
            <p:cNvSpPr/>
            <p:nvPr/>
          </p:nvSpPr>
          <p:spPr bwMode="auto">
            <a:xfrm>
              <a:off x="1328" y="1218"/>
              <a:ext cx="243" cy="200"/>
            </a:xfrm>
            <a:custGeom>
              <a:gdLst>
                <a:gd fmla="*/ 30 w 103" name="T0"/>
                <a:gd fmla="*/ 7 h 85" name="T1"/>
                <a:gd fmla="*/ 20 w 103" name="T2"/>
                <a:gd fmla="*/ 0 h 85" name="T3"/>
                <a:gd fmla="*/ 0 w 103" name="T4"/>
                <a:gd fmla="*/ 16 h 85" name="T5"/>
                <a:gd fmla="*/ 65 w 103" name="T6"/>
                <a:gd fmla="*/ 51 h 85" name="T7"/>
                <a:gd fmla="*/ 103 w 103" name="T8"/>
                <a:gd fmla="*/ 85 h 85" name="T9"/>
                <a:gd fmla="*/ 96 w 103" name="T10"/>
                <a:gd fmla="*/ 62 h 85" name="T11"/>
                <a:gd fmla="*/ 88 w 103" name="T12"/>
                <a:gd fmla="*/ 52 h 85" name="T13"/>
                <a:gd fmla="*/ 30 w 103" name="T14"/>
                <a:gd fmla="*/ 7 h 85" name="T15"/>
              </a:gdLst>
              <a:cxnLst>
                <a:cxn ang="0">
                  <a:pos x="T0" y="T1"/>
                </a:cxn>
                <a:cxn ang="0">
                  <a:pos x="T2" y="T3"/>
                </a:cxn>
                <a:cxn ang="0">
                  <a:pos x="T4" y="T5"/>
                </a:cxn>
                <a:cxn ang="0">
                  <a:pos x="T6" y="T7"/>
                </a:cxn>
                <a:cxn ang="0">
                  <a:pos x="T8" y="T9"/>
                </a:cxn>
                <a:cxn ang="0">
                  <a:pos x="T10" y="T11"/>
                </a:cxn>
                <a:cxn ang="0">
                  <a:pos x="T12" y="T13"/>
                </a:cxn>
                <a:cxn ang="0">
                  <a:pos x="T14" y="T15"/>
                </a:cxn>
              </a:cxnLst>
              <a:rect b="b" l="0" r="r" t="0"/>
              <a:pathLst>
                <a:path h="85" w="103">
                  <a:moveTo>
                    <a:pt x="30" y="7"/>
                  </a:moveTo>
                  <a:cubicBezTo>
                    <a:pt x="20" y="0"/>
                    <a:pt x="20" y="0"/>
                    <a:pt x="20" y="0"/>
                  </a:cubicBezTo>
                  <a:cubicBezTo>
                    <a:pt x="10" y="4"/>
                    <a:pt x="4" y="10"/>
                    <a:pt x="0" y="16"/>
                  </a:cubicBezTo>
                  <a:cubicBezTo>
                    <a:pt x="65" y="51"/>
                    <a:pt x="65" y="51"/>
                    <a:pt x="65" y="51"/>
                  </a:cubicBezTo>
                  <a:cubicBezTo>
                    <a:pt x="83" y="62"/>
                    <a:pt x="96" y="73"/>
                    <a:pt x="103" y="85"/>
                  </a:cubicBezTo>
                  <a:cubicBezTo>
                    <a:pt x="102" y="77"/>
                    <a:pt x="100" y="70"/>
                    <a:pt x="96" y="62"/>
                  </a:cubicBezTo>
                  <a:cubicBezTo>
                    <a:pt x="94" y="59"/>
                    <a:pt x="91" y="55"/>
                    <a:pt x="88" y="52"/>
                  </a:cubicBezTo>
                  <a:cubicBezTo>
                    <a:pt x="30" y="7"/>
                    <a:pt x="30" y="7"/>
                    <a:pt x="30" y="7"/>
                  </a:cubicBezTo>
                  <a:close/>
                </a:path>
              </a:pathLst>
            </a:custGeom>
            <a:solidFill>
              <a:srgbClr val="DCA56D"/>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94" name="Freeform 63"/>
            <p:cNvSpPr/>
            <p:nvPr/>
          </p:nvSpPr>
          <p:spPr bwMode="auto">
            <a:xfrm>
              <a:off x="1505" y="887"/>
              <a:ext cx="85" cy="64"/>
            </a:xfrm>
            <a:custGeom>
              <a:gdLst>
                <a:gd fmla="*/ 85 w 85" name="T0"/>
                <a:gd fmla="*/ 64 h 64" name="T1"/>
                <a:gd fmla="*/ 78 w 85" name="T2"/>
                <a:gd fmla="*/ 45 h 64" name="T3"/>
                <a:gd fmla="*/ 71 w 85" name="T4"/>
                <a:gd fmla="*/ 26 h 64" name="T5"/>
                <a:gd fmla="*/ 61 w 85" name="T6"/>
                <a:gd fmla="*/ 21 h 64" name="T7"/>
                <a:gd fmla="*/ 0 w 85" name="T8"/>
                <a:gd fmla="*/ 0 h 64" name="T9"/>
                <a:gd fmla="*/ 85 w 85" name="T10"/>
                <a:gd fmla="*/ 64 h 64" name="T11"/>
                <a:gd fmla="*/ 85 w 85" name="T12"/>
                <a:gd fmla="*/ 64 h 64" name="T13"/>
              </a:gdLst>
              <a:cxnLst>
                <a:cxn ang="0">
                  <a:pos x="T0" y="T1"/>
                </a:cxn>
                <a:cxn ang="0">
                  <a:pos x="T2" y="T3"/>
                </a:cxn>
                <a:cxn ang="0">
                  <a:pos x="T4" y="T5"/>
                </a:cxn>
                <a:cxn ang="0">
                  <a:pos x="T6" y="T7"/>
                </a:cxn>
                <a:cxn ang="0">
                  <a:pos x="T8" y="T9"/>
                </a:cxn>
                <a:cxn ang="0">
                  <a:pos x="T10" y="T11"/>
                </a:cxn>
                <a:cxn ang="0">
                  <a:pos x="T12" y="T13"/>
                </a:cxn>
              </a:cxnLst>
              <a:rect b="b" l="0" r="r" t="0"/>
              <a:pathLst>
                <a:path h="64" w="85">
                  <a:moveTo>
                    <a:pt x="85" y="64"/>
                  </a:moveTo>
                  <a:lnTo>
                    <a:pt x="78" y="45"/>
                  </a:lnTo>
                  <a:lnTo>
                    <a:pt x="71" y="26"/>
                  </a:lnTo>
                  <a:lnTo>
                    <a:pt x="61" y="21"/>
                  </a:lnTo>
                  <a:lnTo>
                    <a:pt x="0" y="0"/>
                  </a:lnTo>
                  <a:lnTo>
                    <a:pt x="85" y="64"/>
                  </a:lnTo>
                  <a:lnTo>
                    <a:pt x="85" y="64"/>
                  </a:lnTo>
                  <a:close/>
                </a:path>
              </a:pathLst>
            </a:custGeom>
            <a:solidFill>
              <a:srgbClr val="EAEAEA"/>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95" name="Freeform 64"/>
            <p:cNvSpPr/>
            <p:nvPr/>
          </p:nvSpPr>
          <p:spPr bwMode="auto">
            <a:xfrm>
              <a:off x="1536" y="981"/>
              <a:ext cx="342" cy="385"/>
            </a:xfrm>
            <a:custGeom>
              <a:gdLst>
                <a:gd fmla="*/ 60 w 145" name="T0"/>
                <a:gd fmla="*/ 61 h 163" name="T1"/>
                <a:gd fmla="*/ 36 w 145" name="T2"/>
                <a:gd fmla="*/ 23 h 163" name="T3"/>
                <a:gd fmla="*/ 30 w 145" name="T4"/>
                <a:gd fmla="*/ 0 h 163" name="T5"/>
                <a:gd fmla="*/ 30 w 145" name="T6"/>
                <a:gd fmla="*/ 30 h 163" name="T7"/>
                <a:gd fmla="*/ 39 w 145" name="T8"/>
                <a:gd fmla="*/ 83 h 163" name="T9"/>
                <a:gd fmla="*/ 39 w 145" name="T10"/>
                <a:gd fmla="*/ 142 h 163" name="T11"/>
                <a:gd fmla="*/ 0 w 145" name="T12"/>
                <a:gd fmla="*/ 152 h 163" name="T13"/>
                <a:gd fmla="*/ 8 w 145" name="T14"/>
                <a:gd fmla="*/ 162 h 163" name="T15"/>
                <a:gd fmla="*/ 71 w 145" name="T16"/>
                <a:gd fmla="*/ 159 h 163" name="T17"/>
                <a:gd fmla="*/ 59 w 145" name="T18"/>
                <a:gd fmla="*/ 85 h 163" name="T19"/>
                <a:gd fmla="*/ 99 w 145" name="T20"/>
                <a:gd fmla="*/ 94 h 163" name="T21"/>
                <a:gd fmla="*/ 138 w 145" name="T22"/>
                <a:gd fmla="*/ 123 h 163" name="T23"/>
                <a:gd fmla="*/ 141 w 145" name="T24"/>
                <a:gd fmla="*/ 118 h 163" name="T25"/>
                <a:gd fmla="*/ 145 w 145" name="T26"/>
                <a:gd fmla="*/ 110 h 163" name="T27"/>
                <a:gd fmla="*/ 109 w 145" name="T28"/>
                <a:gd fmla="*/ 79 h 163" name="T29"/>
                <a:gd fmla="*/ 60 w 145" name="T30"/>
                <a:gd fmla="*/ 61 h 163" name="T3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b="b" l="0" r="r" t="0"/>
              <a:pathLst>
                <a:path h="163" w="145">
                  <a:moveTo>
                    <a:pt x="60" y="61"/>
                  </a:moveTo>
                  <a:cubicBezTo>
                    <a:pt x="57" y="48"/>
                    <a:pt x="49" y="35"/>
                    <a:pt x="36" y="23"/>
                  </a:cubicBezTo>
                  <a:cubicBezTo>
                    <a:pt x="30" y="0"/>
                    <a:pt x="30" y="0"/>
                    <a:pt x="30" y="0"/>
                  </a:cubicBezTo>
                  <a:cubicBezTo>
                    <a:pt x="30" y="30"/>
                    <a:pt x="30" y="30"/>
                    <a:pt x="30" y="30"/>
                  </a:cubicBezTo>
                  <a:cubicBezTo>
                    <a:pt x="45" y="49"/>
                    <a:pt x="48" y="67"/>
                    <a:pt x="39" y="83"/>
                  </a:cubicBezTo>
                  <a:cubicBezTo>
                    <a:pt x="39" y="142"/>
                    <a:pt x="39" y="142"/>
                    <a:pt x="39" y="142"/>
                  </a:cubicBezTo>
                  <a:cubicBezTo>
                    <a:pt x="0" y="152"/>
                    <a:pt x="0" y="152"/>
                    <a:pt x="0" y="152"/>
                  </a:cubicBezTo>
                  <a:cubicBezTo>
                    <a:pt x="3" y="155"/>
                    <a:pt x="6" y="159"/>
                    <a:pt x="8" y="162"/>
                  </a:cubicBezTo>
                  <a:cubicBezTo>
                    <a:pt x="31" y="163"/>
                    <a:pt x="52" y="162"/>
                    <a:pt x="71" y="159"/>
                  </a:cubicBezTo>
                  <a:cubicBezTo>
                    <a:pt x="62" y="135"/>
                    <a:pt x="58" y="110"/>
                    <a:pt x="59" y="85"/>
                  </a:cubicBezTo>
                  <a:cubicBezTo>
                    <a:pt x="99" y="94"/>
                    <a:pt x="99" y="94"/>
                    <a:pt x="99" y="94"/>
                  </a:cubicBezTo>
                  <a:cubicBezTo>
                    <a:pt x="138" y="123"/>
                    <a:pt x="138" y="123"/>
                    <a:pt x="138" y="123"/>
                  </a:cubicBezTo>
                  <a:cubicBezTo>
                    <a:pt x="139" y="121"/>
                    <a:pt x="140" y="120"/>
                    <a:pt x="141" y="118"/>
                  </a:cubicBezTo>
                  <a:cubicBezTo>
                    <a:pt x="142" y="115"/>
                    <a:pt x="143" y="113"/>
                    <a:pt x="145" y="110"/>
                  </a:cubicBezTo>
                  <a:cubicBezTo>
                    <a:pt x="109" y="79"/>
                    <a:pt x="109" y="79"/>
                    <a:pt x="109" y="79"/>
                  </a:cubicBezTo>
                  <a:cubicBezTo>
                    <a:pt x="60" y="61"/>
                    <a:pt x="60" y="61"/>
                    <a:pt x="60" y="61"/>
                  </a:cubicBezTo>
                  <a:close/>
                </a:path>
              </a:pathLst>
            </a:custGeom>
            <a:solidFill>
              <a:srgbClr val="CCCCC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96" name="Freeform 65"/>
            <p:cNvSpPr/>
            <p:nvPr/>
          </p:nvSpPr>
          <p:spPr bwMode="auto">
            <a:xfrm>
              <a:off x="1555" y="1357"/>
              <a:ext cx="203" cy="106"/>
            </a:xfrm>
            <a:custGeom>
              <a:gdLst>
                <a:gd fmla="*/ 0 w 86" name="T0"/>
                <a:gd fmla="*/ 3 h 45" name="T1"/>
                <a:gd fmla="*/ 7 w 86" name="T2"/>
                <a:gd fmla="*/ 26 h 45" name="T3"/>
                <a:gd fmla="*/ 7 w 86" name="T4"/>
                <a:gd fmla="*/ 33 h 45" name="T5"/>
                <a:gd fmla="*/ 23 w 86" name="T6"/>
                <a:gd fmla="*/ 45 h 45" name="T7"/>
                <a:gd fmla="*/ 86 w 86" name="T8"/>
                <a:gd fmla="*/ 24 h 45" name="T9"/>
                <a:gd fmla="*/ 63 w 86" name="T10"/>
                <a:gd fmla="*/ 0 h 45" name="T11"/>
                <a:gd fmla="*/ 0 w 86" name="T12"/>
                <a:gd fmla="*/ 3 h 45" name="T13"/>
              </a:gdLst>
              <a:cxnLst>
                <a:cxn ang="0">
                  <a:pos x="T0" y="T1"/>
                </a:cxn>
                <a:cxn ang="0">
                  <a:pos x="T2" y="T3"/>
                </a:cxn>
                <a:cxn ang="0">
                  <a:pos x="T4" y="T5"/>
                </a:cxn>
                <a:cxn ang="0">
                  <a:pos x="T6" y="T7"/>
                </a:cxn>
                <a:cxn ang="0">
                  <a:pos x="T8" y="T9"/>
                </a:cxn>
                <a:cxn ang="0">
                  <a:pos x="T10" y="T11"/>
                </a:cxn>
                <a:cxn ang="0">
                  <a:pos x="T12" y="T13"/>
                </a:cxn>
              </a:cxnLst>
              <a:rect b="b" l="0" r="r" t="0"/>
              <a:pathLst>
                <a:path h="45" w="86">
                  <a:moveTo>
                    <a:pt x="0" y="3"/>
                  </a:moveTo>
                  <a:cubicBezTo>
                    <a:pt x="4" y="11"/>
                    <a:pt x="6" y="18"/>
                    <a:pt x="7" y="26"/>
                  </a:cubicBezTo>
                  <a:cubicBezTo>
                    <a:pt x="7" y="28"/>
                    <a:pt x="7" y="31"/>
                    <a:pt x="7" y="33"/>
                  </a:cubicBezTo>
                  <a:cubicBezTo>
                    <a:pt x="23" y="45"/>
                    <a:pt x="23" y="45"/>
                    <a:pt x="23" y="45"/>
                  </a:cubicBezTo>
                  <a:cubicBezTo>
                    <a:pt x="86" y="24"/>
                    <a:pt x="86" y="24"/>
                    <a:pt x="86" y="24"/>
                  </a:cubicBezTo>
                  <a:cubicBezTo>
                    <a:pt x="63" y="0"/>
                    <a:pt x="63" y="0"/>
                    <a:pt x="63" y="0"/>
                  </a:cubicBezTo>
                  <a:cubicBezTo>
                    <a:pt x="44" y="3"/>
                    <a:pt x="23" y="4"/>
                    <a:pt x="0" y="3"/>
                  </a:cubicBezTo>
                  <a:close/>
                </a:path>
              </a:pathLst>
            </a:custGeom>
            <a:solidFill>
              <a:srgbClr val="8F7145"/>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97" name="Freeform 66"/>
            <p:cNvSpPr/>
            <p:nvPr/>
          </p:nvSpPr>
          <p:spPr bwMode="auto">
            <a:xfrm>
              <a:off x="1318" y="1255"/>
              <a:ext cx="253" cy="180"/>
            </a:xfrm>
            <a:custGeom>
              <a:gdLst>
                <a:gd fmla="*/ 107 w 107" name="T0"/>
                <a:gd fmla="*/ 76 h 76" name="T1"/>
                <a:gd fmla="*/ 107 w 107" name="T2"/>
                <a:gd fmla="*/ 69 h 76" name="T3"/>
                <a:gd fmla="*/ 69 w 107" name="T4"/>
                <a:gd fmla="*/ 35 h 76" name="T5"/>
                <a:gd fmla="*/ 4 w 107" name="T6"/>
                <a:gd fmla="*/ 0 h 76" name="T7"/>
                <a:gd fmla="*/ 8 w 107" name="T8"/>
                <a:gd fmla="*/ 28 h 76" name="T9"/>
                <a:gd fmla="*/ 77 w 107" name="T10"/>
                <a:gd fmla="*/ 55 h 76" name="T11"/>
                <a:gd fmla="*/ 107 w 107" name="T12"/>
                <a:gd fmla="*/ 76 h 76" name="T13"/>
              </a:gdLst>
              <a:cxnLst>
                <a:cxn ang="0">
                  <a:pos x="T0" y="T1"/>
                </a:cxn>
                <a:cxn ang="0">
                  <a:pos x="T2" y="T3"/>
                </a:cxn>
                <a:cxn ang="0">
                  <a:pos x="T4" y="T5"/>
                </a:cxn>
                <a:cxn ang="0">
                  <a:pos x="T6" y="T7"/>
                </a:cxn>
                <a:cxn ang="0">
                  <a:pos x="T8" y="T9"/>
                </a:cxn>
                <a:cxn ang="0">
                  <a:pos x="T10" y="T11"/>
                </a:cxn>
                <a:cxn ang="0">
                  <a:pos x="T12" y="T13"/>
                </a:cxn>
              </a:cxnLst>
              <a:rect b="b" l="0" r="r" t="0"/>
              <a:pathLst>
                <a:path h="76" w="107">
                  <a:moveTo>
                    <a:pt x="107" y="76"/>
                  </a:moveTo>
                  <a:cubicBezTo>
                    <a:pt x="107" y="74"/>
                    <a:pt x="107" y="71"/>
                    <a:pt x="107" y="69"/>
                  </a:cubicBezTo>
                  <a:cubicBezTo>
                    <a:pt x="100" y="57"/>
                    <a:pt x="87" y="46"/>
                    <a:pt x="69" y="35"/>
                  </a:cubicBezTo>
                  <a:cubicBezTo>
                    <a:pt x="4" y="0"/>
                    <a:pt x="4" y="0"/>
                    <a:pt x="4" y="0"/>
                  </a:cubicBezTo>
                  <a:cubicBezTo>
                    <a:pt x="0" y="8"/>
                    <a:pt x="1" y="17"/>
                    <a:pt x="8" y="28"/>
                  </a:cubicBezTo>
                  <a:cubicBezTo>
                    <a:pt x="36" y="32"/>
                    <a:pt x="59" y="41"/>
                    <a:pt x="77" y="55"/>
                  </a:cubicBezTo>
                  <a:cubicBezTo>
                    <a:pt x="107" y="76"/>
                    <a:pt x="107" y="76"/>
                    <a:pt x="107" y="76"/>
                  </a:cubicBezTo>
                  <a:close/>
                </a:path>
              </a:pathLst>
            </a:custGeom>
            <a:solidFill>
              <a:srgbClr val="A56E4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98" name="Freeform 67"/>
            <p:cNvSpPr/>
            <p:nvPr/>
          </p:nvSpPr>
          <p:spPr bwMode="auto">
            <a:xfrm>
              <a:off x="1181" y="1215"/>
              <a:ext cx="156" cy="107"/>
            </a:xfrm>
            <a:custGeom>
              <a:gdLst>
                <a:gd fmla="*/ 19 w 66" name="T0"/>
                <a:gd fmla="*/ 38 h 45" name="T1"/>
                <a:gd fmla="*/ 66 w 66" name="T2"/>
                <a:gd fmla="*/ 45 h 45" name="T3"/>
                <a:gd fmla="*/ 62 w 66" name="T4"/>
                <a:gd fmla="*/ 17 h 45" name="T5"/>
                <a:gd fmla="*/ 3 w 66" name="T6"/>
                <a:gd fmla="*/ 0 h 45" name="T7"/>
                <a:gd fmla="*/ 19 w 66" name="T8"/>
                <a:gd fmla="*/ 38 h 45" name="T9"/>
              </a:gdLst>
              <a:cxnLst>
                <a:cxn ang="0">
                  <a:pos x="T0" y="T1"/>
                </a:cxn>
                <a:cxn ang="0">
                  <a:pos x="T2" y="T3"/>
                </a:cxn>
                <a:cxn ang="0">
                  <a:pos x="T4" y="T5"/>
                </a:cxn>
                <a:cxn ang="0">
                  <a:pos x="T6" y="T7"/>
                </a:cxn>
                <a:cxn ang="0">
                  <a:pos x="T8" y="T9"/>
                </a:cxn>
              </a:cxnLst>
              <a:rect b="b" l="0" r="r" t="0"/>
              <a:pathLst>
                <a:path h="45" w="66">
                  <a:moveTo>
                    <a:pt x="19" y="38"/>
                  </a:moveTo>
                  <a:cubicBezTo>
                    <a:pt x="66" y="45"/>
                    <a:pt x="66" y="45"/>
                    <a:pt x="66" y="45"/>
                  </a:cubicBezTo>
                  <a:cubicBezTo>
                    <a:pt x="59" y="34"/>
                    <a:pt x="58" y="25"/>
                    <a:pt x="62" y="17"/>
                  </a:cubicBezTo>
                  <a:cubicBezTo>
                    <a:pt x="43" y="20"/>
                    <a:pt x="23" y="15"/>
                    <a:pt x="3" y="0"/>
                  </a:cubicBezTo>
                  <a:cubicBezTo>
                    <a:pt x="0" y="18"/>
                    <a:pt x="6" y="31"/>
                    <a:pt x="19" y="38"/>
                  </a:cubicBezTo>
                  <a:close/>
                </a:path>
              </a:pathLst>
            </a:custGeom>
            <a:solidFill>
              <a:srgbClr val="CCCCC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99" name="Freeform 68"/>
            <p:cNvSpPr>
              <a:spLocks noEditPoints="1"/>
            </p:cNvSpPr>
            <p:nvPr/>
          </p:nvSpPr>
          <p:spPr bwMode="auto">
            <a:xfrm>
              <a:off x="1217" y="1329"/>
              <a:ext cx="822" cy="458"/>
            </a:xfrm>
            <a:custGeom>
              <a:gdLst>
                <a:gd fmla="*/ 90 w 348" name="T0"/>
                <a:gd fmla="*/ 22 h 194" name="T1"/>
                <a:gd fmla="*/ 0 w 348" name="T2"/>
                <a:gd fmla="*/ 0 h 194" name="T3"/>
                <a:gd fmla="*/ 58 w 348" name="T4"/>
                <a:gd fmla="*/ 133 h 194" name="T5"/>
                <a:gd fmla="*/ 190 w 348" name="T6"/>
                <a:gd fmla="*/ 187 h 194" name="T7"/>
                <a:gd fmla="*/ 215 w 348" name="T8"/>
                <a:gd fmla="*/ 186 h 194" name="T9"/>
                <a:gd fmla="*/ 219 w 348" name="T10"/>
                <a:gd fmla="*/ 186 h 194" name="T11"/>
                <a:gd fmla="*/ 228 w 348" name="T12"/>
                <a:gd fmla="*/ 186 h 194" name="T13"/>
                <a:gd fmla="*/ 240 w 348" name="T14"/>
                <a:gd fmla="*/ 186 h 194" name="T15"/>
                <a:gd fmla="*/ 348 w 348" name="T16"/>
                <a:gd fmla="*/ 181 h 194" name="T17"/>
                <a:gd fmla="*/ 239 w 348" name="T18"/>
                <a:gd fmla="*/ 141 h 194" name="T19"/>
                <a:gd fmla="*/ 90 w 348" name="T20"/>
                <a:gd fmla="*/ 22 h 194" name="T21"/>
                <a:gd fmla="*/ 21 w 348" name="T22"/>
                <a:gd fmla="*/ 12 h 194" name="T23"/>
                <a:gd fmla="*/ 38 w 348" name="T24"/>
                <a:gd fmla="*/ 15 h 194" name="T25"/>
                <a:gd fmla="*/ 162 w 348" name="T26"/>
                <a:gd fmla="*/ 179 h 194" name="T27"/>
                <a:gd fmla="*/ 72 w 348" name="T28"/>
                <a:gd fmla="*/ 129 h 194" name="T29"/>
                <a:gd fmla="*/ 21 w 348" name="T30"/>
                <a:gd fmla="*/ 12 h 194" name="T3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b="b" l="0" r="r" t="0"/>
              <a:pathLst>
                <a:path h="194" w="348">
                  <a:moveTo>
                    <a:pt x="90" y="22"/>
                  </a:moveTo>
                  <a:cubicBezTo>
                    <a:pt x="66" y="8"/>
                    <a:pt x="36" y="1"/>
                    <a:pt x="0" y="0"/>
                  </a:cubicBezTo>
                  <a:cubicBezTo>
                    <a:pt x="58" y="133"/>
                    <a:pt x="58" y="133"/>
                    <a:pt x="58" y="133"/>
                  </a:cubicBezTo>
                  <a:cubicBezTo>
                    <a:pt x="88" y="176"/>
                    <a:pt x="132" y="194"/>
                    <a:pt x="190" y="187"/>
                  </a:cubicBezTo>
                  <a:cubicBezTo>
                    <a:pt x="215" y="186"/>
                    <a:pt x="215" y="186"/>
                    <a:pt x="215" y="186"/>
                  </a:cubicBezTo>
                  <a:cubicBezTo>
                    <a:pt x="219" y="186"/>
                    <a:pt x="219" y="186"/>
                    <a:pt x="219" y="186"/>
                  </a:cubicBezTo>
                  <a:cubicBezTo>
                    <a:pt x="228" y="186"/>
                    <a:pt x="228" y="186"/>
                    <a:pt x="228" y="186"/>
                  </a:cubicBezTo>
                  <a:cubicBezTo>
                    <a:pt x="240" y="186"/>
                    <a:pt x="240" y="186"/>
                    <a:pt x="240" y="186"/>
                  </a:cubicBezTo>
                  <a:cubicBezTo>
                    <a:pt x="348" y="181"/>
                    <a:pt x="348" y="181"/>
                    <a:pt x="348" y="181"/>
                  </a:cubicBezTo>
                  <a:cubicBezTo>
                    <a:pt x="312" y="182"/>
                    <a:pt x="276" y="168"/>
                    <a:pt x="239" y="141"/>
                  </a:cubicBezTo>
                  <a:cubicBezTo>
                    <a:pt x="90" y="22"/>
                    <a:pt x="90" y="22"/>
                    <a:pt x="90" y="22"/>
                  </a:cubicBezTo>
                  <a:close/>
                  <a:moveTo>
                    <a:pt x="21" y="12"/>
                  </a:moveTo>
                  <a:cubicBezTo>
                    <a:pt x="38" y="15"/>
                    <a:pt x="38" y="15"/>
                    <a:pt x="38" y="15"/>
                  </a:cubicBezTo>
                  <a:cubicBezTo>
                    <a:pt x="56" y="94"/>
                    <a:pt x="98" y="149"/>
                    <a:pt x="162" y="179"/>
                  </a:cubicBezTo>
                  <a:cubicBezTo>
                    <a:pt x="128" y="178"/>
                    <a:pt x="98" y="162"/>
                    <a:pt x="72" y="129"/>
                  </a:cubicBezTo>
                  <a:cubicBezTo>
                    <a:pt x="50" y="92"/>
                    <a:pt x="33" y="53"/>
                    <a:pt x="21" y="12"/>
                  </a:cubicBezTo>
                  <a:close/>
                </a:path>
              </a:pathLst>
            </a:custGeom>
            <a:solidFill>
              <a:srgbClr val="C10202"/>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100" name="Freeform 69"/>
            <p:cNvSpPr/>
            <p:nvPr/>
          </p:nvSpPr>
          <p:spPr bwMode="auto">
            <a:xfrm>
              <a:off x="1266" y="1357"/>
              <a:ext cx="334" cy="395"/>
            </a:xfrm>
            <a:custGeom>
              <a:gdLst>
                <a:gd fmla="*/ 17 w 141" name="T0"/>
                <a:gd fmla="*/ 3 h 167" name="T1"/>
                <a:gd fmla="*/ 0 w 141" name="T2"/>
                <a:gd fmla="*/ 0 h 167" name="T3"/>
                <a:gd fmla="*/ 51 w 141" name="T4"/>
                <a:gd fmla="*/ 117 h 167" name="T5"/>
                <a:gd fmla="*/ 141 w 141" name="T6"/>
                <a:gd fmla="*/ 167 h 167" name="T7"/>
                <a:gd fmla="*/ 17 w 141" name="T8"/>
                <a:gd fmla="*/ 3 h 167" name="T9"/>
              </a:gdLst>
              <a:cxnLst>
                <a:cxn ang="0">
                  <a:pos x="T0" y="T1"/>
                </a:cxn>
                <a:cxn ang="0">
                  <a:pos x="T2" y="T3"/>
                </a:cxn>
                <a:cxn ang="0">
                  <a:pos x="T4" y="T5"/>
                </a:cxn>
                <a:cxn ang="0">
                  <a:pos x="T6" y="T7"/>
                </a:cxn>
                <a:cxn ang="0">
                  <a:pos x="T8" y="T9"/>
                </a:cxn>
              </a:cxnLst>
              <a:rect b="b" l="0" r="r" t="0"/>
              <a:pathLst>
                <a:path h="167" w="141">
                  <a:moveTo>
                    <a:pt x="17" y="3"/>
                  </a:moveTo>
                  <a:cubicBezTo>
                    <a:pt x="0" y="0"/>
                    <a:pt x="0" y="0"/>
                    <a:pt x="0" y="0"/>
                  </a:cubicBezTo>
                  <a:cubicBezTo>
                    <a:pt x="12" y="41"/>
                    <a:pt x="29" y="80"/>
                    <a:pt x="51" y="117"/>
                  </a:cubicBezTo>
                  <a:cubicBezTo>
                    <a:pt x="77" y="150"/>
                    <a:pt x="107" y="166"/>
                    <a:pt x="141" y="167"/>
                  </a:cubicBezTo>
                  <a:cubicBezTo>
                    <a:pt x="77" y="137"/>
                    <a:pt x="35" y="82"/>
                    <a:pt x="17" y="3"/>
                  </a:cubicBezTo>
                  <a:close/>
                </a:path>
              </a:pathLst>
            </a:custGeom>
            <a:solidFill>
              <a:srgbClr val="FC5858"/>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101" name="Freeform 70"/>
            <p:cNvSpPr/>
            <p:nvPr/>
          </p:nvSpPr>
          <p:spPr bwMode="auto">
            <a:xfrm>
              <a:off x="1725" y="1768"/>
              <a:ext cx="9" cy="432"/>
            </a:xfrm>
            <a:custGeom>
              <a:gdLst>
                <a:gd fmla="*/ 9 w 9" name="T0"/>
                <a:gd fmla="*/ 0 h 432" name="T1"/>
                <a:gd fmla="*/ 0 w 9" name="T2"/>
                <a:gd fmla="*/ 0 h 432" name="T3"/>
                <a:gd fmla="*/ 0 w 9" name="T4"/>
                <a:gd fmla="*/ 326 h 432" name="T5"/>
                <a:gd fmla="*/ 0 w 9" name="T6"/>
                <a:gd fmla="*/ 432 h 432" name="T7"/>
                <a:gd fmla="*/ 9 w 9" name="T8"/>
                <a:gd fmla="*/ 432 h 432" name="T9"/>
                <a:gd fmla="*/ 9 w 9" name="T10"/>
                <a:gd fmla="*/ 0 h 432" name="T11"/>
                <a:gd fmla="*/ 9 w 9" name="T12"/>
                <a:gd fmla="*/ 0 h 432" name="T13"/>
              </a:gdLst>
              <a:cxnLst>
                <a:cxn ang="0">
                  <a:pos x="T0" y="T1"/>
                </a:cxn>
                <a:cxn ang="0">
                  <a:pos x="T2" y="T3"/>
                </a:cxn>
                <a:cxn ang="0">
                  <a:pos x="T4" y="T5"/>
                </a:cxn>
                <a:cxn ang="0">
                  <a:pos x="T6" y="T7"/>
                </a:cxn>
                <a:cxn ang="0">
                  <a:pos x="T8" y="T9"/>
                </a:cxn>
                <a:cxn ang="0">
                  <a:pos x="T10" y="T11"/>
                </a:cxn>
                <a:cxn ang="0">
                  <a:pos x="T12" y="T13"/>
                </a:cxn>
              </a:cxnLst>
              <a:rect b="b" l="0" r="r" t="0"/>
              <a:pathLst>
                <a:path h="432" w="9">
                  <a:moveTo>
                    <a:pt x="9" y="0"/>
                  </a:moveTo>
                  <a:lnTo>
                    <a:pt x="0" y="0"/>
                  </a:lnTo>
                  <a:lnTo>
                    <a:pt x="0" y="326"/>
                  </a:lnTo>
                  <a:lnTo>
                    <a:pt x="0" y="432"/>
                  </a:lnTo>
                  <a:lnTo>
                    <a:pt x="9" y="432"/>
                  </a:lnTo>
                  <a:lnTo>
                    <a:pt x="9" y="0"/>
                  </a:lnTo>
                  <a:lnTo>
                    <a:pt x="9" y="0"/>
                  </a:lnTo>
                  <a:close/>
                </a:path>
              </a:pathLst>
            </a:custGeom>
            <a:solidFill>
              <a:srgbClr val="E1E1E1"/>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102" name="Freeform 71"/>
            <p:cNvSpPr/>
            <p:nvPr/>
          </p:nvSpPr>
          <p:spPr bwMode="auto">
            <a:xfrm>
              <a:off x="1755" y="1768"/>
              <a:ext cx="29" cy="432"/>
            </a:xfrm>
            <a:custGeom>
              <a:gdLst>
                <a:gd fmla="*/ 29 w 29" name="T0"/>
                <a:gd fmla="*/ 0 h 432" name="T1"/>
                <a:gd fmla="*/ 0 w 29" name="T2"/>
                <a:gd fmla="*/ 0 h 432" name="T3"/>
                <a:gd fmla="*/ 0 w 29" name="T4"/>
                <a:gd fmla="*/ 432 h 432" name="T5"/>
                <a:gd fmla="*/ 26 w 29" name="T6"/>
                <a:gd fmla="*/ 432 h 432" name="T7"/>
                <a:gd fmla="*/ 29 w 29" name="T8"/>
                <a:gd fmla="*/ 326 h 432" name="T9"/>
                <a:gd fmla="*/ 29 w 29" name="T10"/>
                <a:gd fmla="*/ 0 h 432" name="T11"/>
                <a:gd fmla="*/ 29 w 29" name="T12"/>
                <a:gd fmla="*/ 0 h 432" name="T13"/>
              </a:gdLst>
              <a:cxnLst>
                <a:cxn ang="0">
                  <a:pos x="T0" y="T1"/>
                </a:cxn>
                <a:cxn ang="0">
                  <a:pos x="T2" y="T3"/>
                </a:cxn>
                <a:cxn ang="0">
                  <a:pos x="T4" y="T5"/>
                </a:cxn>
                <a:cxn ang="0">
                  <a:pos x="T6" y="T7"/>
                </a:cxn>
                <a:cxn ang="0">
                  <a:pos x="T8" y="T9"/>
                </a:cxn>
                <a:cxn ang="0">
                  <a:pos x="T10" y="T11"/>
                </a:cxn>
                <a:cxn ang="0">
                  <a:pos x="T12" y="T13"/>
                </a:cxn>
              </a:cxnLst>
              <a:rect b="b" l="0" r="r" t="0"/>
              <a:pathLst>
                <a:path h="432" w="28">
                  <a:moveTo>
                    <a:pt x="29" y="0"/>
                  </a:moveTo>
                  <a:lnTo>
                    <a:pt x="0" y="0"/>
                  </a:lnTo>
                  <a:lnTo>
                    <a:pt x="0" y="432"/>
                  </a:lnTo>
                  <a:lnTo>
                    <a:pt x="26" y="432"/>
                  </a:lnTo>
                  <a:lnTo>
                    <a:pt x="29" y="326"/>
                  </a:lnTo>
                  <a:lnTo>
                    <a:pt x="29" y="0"/>
                  </a:lnTo>
                  <a:lnTo>
                    <a:pt x="29" y="0"/>
                  </a:lnTo>
                  <a:close/>
                </a:path>
              </a:pathLst>
            </a:custGeom>
            <a:solidFill>
              <a:srgbClr val="E1E1E1"/>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103" name="Freeform 72"/>
            <p:cNvSpPr/>
            <p:nvPr/>
          </p:nvSpPr>
          <p:spPr bwMode="auto">
            <a:xfrm>
              <a:off x="1734" y="1768"/>
              <a:ext cx="21" cy="432"/>
            </a:xfrm>
            <a:custGeom>
              <a:gdLst>
                <a:gd fmla="*/ 21 w 21" name="T0"/>
                <a:gd fmla="*/ 0 h 432" name="T1"/>
                <a:gd fmla="*/ 0 w 21" name="T2"/>
                <a:gd fmla="*/ 0 h 432" name="T3"/>
                <a:gd fmla="*/ 0 w 21" name="T4"/>
                <a:gd fmla="*/ 432 h 432" name="T5"/>
                <a:gd fmla="*/ 21 w 21" name="T6"/>
                <a:gd fmla="*/ 432 h 432" name="T7"/>
                <a:gd fmla="*/ 21 w 21" name="T8"/>
                <a:gd fmla="*/ 0 h 432" name="T9"/>
                <a:gd fmla="*/ 21 w 21" name="T10"/>
                <a:gd fmla="*/ 0 h 432" name="T11"/>
              </a:gdLst>
              <a:cxnLst>
                <a:cxn ang="0">
                  <a:pos x="T0" y="T1"/>
                </a:cxn>
                <a:cxn ang="0">
                  <a:pos x="T2" y="T3"/>
                </a:cxn>
                <a:cxn ang="0">
                  <a:pos x="T4" y="T5"/>
                </a:cxn>
                <a:cxn ang="0">
                  <a:pos x="T6" y="T7"/>
                </a:cxn>
                <a:cxn ang="0">
                  <a:pos x="T8" y="T9"/>
                </a:cxn>
                <a:cxn ang="0">
                  <a:pos x="T10" y="T11"/>
                </a:cxn>
              </a:cxnLst>
              <a:rect b="b" l="0" r="r" t="0"/>
              <a:pathLst>
                <a:path h="432" w="21">
                  <a:moveTo>
                    <a:pt x="21" y="0"/>
                  </a:moveTo>
                  <a:lnTo>
                    <a:pt x="0" y="0"/>
                  </a:lnTo>
                  <a:lnTo>
                    <a:pt x="0" y="432"/>
                  </a:lnTo>
                  <a:lnTo>
                    <a:pt x="21" y="432"/>
                  </a:lnTo>
                  <a:lnTo>
                    <a:pt x="21" y="0"/>
                  </a:lnTo>
                  <a:lnTo>
                    <a:pt x="21" y="0"/>
                  </a:lnTo>
                  <a:close/>
                </a:path>
              </a:pathLst>
            </a:custGeom>
            <a:solidFill>
              <a:srgbClr val="F2F2F2"/>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104" name="Freeform 73"/>
            <p:cNvSpPr>
              <a:spLocks noEditPoints="1"/>
            </p:cNvSpPr>
            <p:nvPr/>
          </p:nvSpPr>
          <p:spPr bwMode="auto">
            <a:xfrm>
              <a:off x="1415" y="2094"/>
              <a:ext cx="553" cy="196"/>
            </a:xfrm>
            <a:custGeom>
              <a:gdLst>
                <a:gd fmla="*/ 197 w 234" name="T0"/>
                <a:gd fmla="*/ 2 h 83" name="T1"/>
                <a:gd fmla="*/ 156 w 234" name="T2"/>
                <a:gd fmla="*/ 0 h 83" name="T3"/>
                <a:gd fmla="*/ 155 w 234" name="T4"/>
                <a:gd fmla="*/ 45 h 83" name="T5"/>
                <a:gd fmla="*/ 144 w 234" name="T6"/>
                <a:gd fmla="*/ 45 h 83" name="T7"/>
                <a:gd fmla="*/ 135 w 234" name="T8"/>
                <a:gd fmla="*/ 45 h 83" name="T9"/>
                <a:gd fmla="*/ 131 w 234" name="T10"/>
                <a:gd fmla="*/ 45 h 83" name="T11"/>
                <a:gd fmla="*/ 131 w 234" name="T12"/>
                <a:gd fmla="*/ 0 h 83" name="T13"/>
                <a:gd fmla="*/ 45 w 234" name="T14"/>
                <a:gd fmla="*/ 15 h 83" name="T15"/>
                <a:gd fmla="*/ 4 w 234" name="T16"/>
                <a:gd fmla="*/ 50 h 83" name="T17"/>
                <a:gd fmla="*/ 4 w 234" name="T18"/>
                <a:gd fmla="*/ 50 h 83" name="T19"/>
                <a:gd fmla="*/ 4 w 234" name="T20"/>
                <a:gd fmla="*/ 51 h 83" name="T21"/>
                <a:gd fmla="*/ 4 w 234" name="T22"/>
                <a:gd fmla="*/ 51 h 83" name="T23"/>
                <a:gd fmla="*/ 6 w 234" name="T24"/>
                <a:gd fmla="*/ 57 h 83" name="T25"/>
                <a:gd fmla="*/ 36 w 234" name="T26"/>
                <a:gd fmla="*/ 80 h 83" name="T27"/>
                <a:gd fmla="*/ 218 w 234" name="T28"/>
                <a:gd fmla="*/ 35 h 83" name="T29"/>
                <a:gd fmla="*/ 197 w 234" name="T30"/>
                <a:gd fmla="*/ 2 h 83" name="T31"/>
                <a:gd fmla="*/ 119 w 234" name="T32"/>
                <a:gd fmla="*/ 8 h 83" name="T33"/>
                <a:gd fmla="*/ 119 w 234" name="T34"/>
                <a:gd fmla="*/ 23 h 83" name="T35"/>
                <a:gd fmla="*/ 22 w 234" name="T36"/>
                <a:gd fmla="*/ 64 h 83" name="T37"/>
                <a:gd fmla="*/ 119 w 234" name="T38"/>
                <a:gd fmla="*/ 8 h 83" name="T3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b="b" l="0" r="r" t="0"/>
              <a:pathLst>
                <a:path h="83" w="234">
                  <a:moveTo>
                    <a:pt x="197" y="2"/>
                  </a:moveTo>
                  <a:cubicBezTo>
                    <a:pt x="184" y="1"/>
                    <a:pt x="171" y="0"/>
                    <a:pt x="156" y="0"/>
                  </a:cubicBezTo>
                  <a:cubicBezTo>
                    <a:pt x="155" y="45"/>
                    <a:pt x="155" y="45"/>
                    <a:pt x="155" y="45"/>
                  </a:cubicBezTo>
                  <a:cubicBezTo>
                    <a:pt x="144" y="45"/>
                    <a:pt x="144" y="45"/>
                    <a:pt x="144" y="45"/>
                  </a:cubicBezTo>
                  <a:cubicBezTo>
                    <a:pt x="135" y="45"/>
                    <a:pt x="135" y="45"/>
                    <a:pt x="135" y="45"/>
                  </a:cubicBezTo>
                  <a:cubicBezTo>
                    <a:pt x="131" y="45"/>
                    <a:pt x="131" y="45"/>
                    <a:pt x="131" y="45"/>
                  </a:cubicBezTo>
                  <a:cubicBezTo>
                    <a:pt x="131" y="0"/>
                    <a:pt x="131" y="0"/>
                    <a:pt x="131" y="0"/>
                  </a:cubicBezTo>
                  <a:cubicBezTo>
                    <a:pt x="98" y="2"/>
                    <a:pt x="69" y="7"/>
                    <a:pt x="45" y="15"/>
                  </a:cubicBezTo>
                  <a:cubicBezTo>
                    <a:pt x="18" y="25"/>
                    <a:pt x="4" y="37"/>
                    <a:pt x="4" y="50"/>
                  </a:cubicBezTo>
                  <a:cubicBezTo>
                    <a:pt x="4" y="50"/>
                    <a:pt x="4" y="50"/>
                    <a:pt x="4" y="50"/>
                  </a:cubicBezTo>
                  <a:cubicBezTo>
                    <a:pt x="4" y="50"/>
                    <a:pt x="4" y="51"/>
                    <a:pt x="4" y="51"/>
                  </a:cubicBezTo>
                  <a:cubicBezTo>
                    <a:pt x="4" y="51"/>
                    <a:pt x="4" y="51"/>
                    <a:pt x="4" y="51"/>
                  </a:cubicBezTo>
                  <a:cubicBezTo>
                    <a:pt x="4" y="53"/>
                    <a:pt x="5" y="55"/>
                    <a:pt x="6" y="57"/>
                  </a:cubicBezTo>
                  <a:cubicBezTo>
                    <a:pt x="9" y="66"/>
                    <a:pt x="19" y="74"/>
                    <a:pt x="36" y="80"/>
                  </a:cubicBezTo>
                  <a:cubicBezTo>
                    <a:pt x="116" y="83"/>
                    <a:pt x="177" y="68"/>
                    <a:pt x="218" y="35"/>
                  </a:cubicBezTo>
                  <a:cubicBezTo>
                    <a:pt x="234" y="21"/>
                    <a:pt x="227" y="10"/>
                    <a:pt x="197" y="2"/>
                  </a:cubicBezTo>
                  <a:close/>
                  <a:moveTo>
                    <a:pt x="119" y="8"/>
                  </a:moveTo>
                  <a:cubicBezTo>
                    <a:pt x="119" y="23"/>
                    <a:pt x="119" y="23"/>
                    <a:pt x="119" y="23"/>
                  </a:cubicBezTo>
                  <a:cubicBezTo>
                    <a:pt x="54" y="25"/>
                    <a:pt x="22" y="39"/>
                    <a:pt x="22" y="64"/>
                  </a:cubicBezTo>
                  <a:cubicBezTo>
                    <a:pt x="0" y="41"/>
                    <a:pt x="32" y="23"/>
                    <a:pt x="119" y="8"/>
                  </a:cubicBezTo>
                  <a:close/>
                </a:path>
              </a:pathLst>
            </a:custGeom>
            <a:solidFill>
              <a:srgbClr val="CCCCC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105" name="Freeform 74"/>
            <p:cNvSpPr/>
            <p:nvPr/>
          </p:nvSpPr>
          <p:spPr bwMode="auto">
            <a:xfrm>
              <a:off x="1415" y="2113"/>
              <a:ext cx="281" cy="132"/>
            </a:xfrm>
            <a:custGeom>
              <a:gdLst>
                <a:gd fmla="*/ 119 w 119" name="T0"/>
                <a:gd fmla="*/ 15 h 56" name="T1"/>
                <a:gd fmla="*/ 119 w 119" name="T2"/>
                <a:gd fmla="*/ 0 h 56" name="T3"/>
                <a:gd fmla="*/ 22 w 119" name="T4"/>
                <a:gd fmla="*/ 56 h 56" name="T5"/>
                <a:gd fmla="*/ 119 w 119" name="T6"/>
                <a:gd fmla="*/ 15 h 56" name="T7"/>
              </a:gdLst>
              <a:cxnLst>
                <a:cxn ang="0">
                  <a:pos x="T0" y="T1"/>
                </a:cxn>
                <a:cxn ang="0">
                  <a:pos x="T2" y="T3"/>
                </a:cxn>
                <a:cxn ang="0">
                  <a:pos x="T4" y="T5"/>
                </a:cxn>
                <a:cxn ang="0">
                  <a:pos x="T6" y="T7"/>
                </a:cxn>
              </a:cxnLst>
              <a:rect b="b" l="0" r="r" t="0"/>
              <a:pathLst>
                <a:path h="56" w="119">
                  <a:moveTo>
                    <a:pt x="119" y="15"/>
                  </a:moveTo>
                  <a:cubicBezTo>
                    <a:pt x="119" y="0"/>
                    <a:pt x="119" y="0"/>
                    <a:pt x="119" y="0"/>
                  </a:cubicBezTo>
                  <a:cubicBezTo>
                    <a:pt x="32" y="15"/>
                    <a:pt x="0" y="33"/>
                    <a:pt x="22" y="56"/>
                  </a:cubicBezTo>
                  <a:cubicBezTo>
                    <a:pt x="22" y="31"/>
                    <a:pt x="54" y="17"/>
                    <a:pt x="119" y="15"/>
                  </a:cubicBezTo>
                  <a:close/>
                </a:path>
              </a:pathLst>
            </a:custGeom>
            <a:solidFill>
              <a:srgbClr val="E1E1E1"/>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grpSp>
      <p:sp>
        <p:nvSpPr>
          <p:cNvPr id="107" name="矩形 106"/>
          <p:cNvSpPr/>
          <p:nvPr/>
        </p:nvSpPr>
        <p:spPr>
          <a:xfrm>
            <a:off x="0" y="434529"/>
            <a:ext cx="755576" cy="409030"/>
          </a:xfrm>
          <a:prstGeom prst="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08" name="TextBox 107"/>
          <p:cNvSpPr txBox="1"/>
          <p:nvPr/>
        </p:nvSpPr>
        <p:spPr>
          <a:xfrm>
            <a:off x="683568" y="360988"/>
            <a:ext cx="2592288" cy="335280"/>
          </a:xfrm>
          <a:prstGeom prst="rect">
            <a:avLst/>
          </a:prstGeom>
          <a:noFill/>
          <a:effectLst/>
        </p:spPr>
        <p:txBody>
          <a:bodyPr rtlCol="0" wrap="square">
            <a:spAutoFit/>
          </a:bodyPr>
          <a:lstStyle/>
          <a:p>
            <a:r>
              <a:rPr altLang="en-US" b="1" lang="zh-CN" smtClean="0" sz="1600">
                <a:solidFill>
                  <a:schemeClr val="tx1">
                    <a:lumMod val="65000"/>
                    <a:lumOff val="35000"/>
                  </a:schemeClr>
                </a:solidFill>
                <a:latin charset="-122" pitchFamily="34" typeface="微软雅黑"/>
                <a:ea charset="-122" pitchFamily="34" typeface="微软雅黑"/>
              </a:rPr>
              <a:t>在这里填写目录标题内容</a:t>
            </a:r>
          </a:p>
        </p:txBody>
      </p:sp>
      <p:sp>
        <p:nvSpPr>
          <p:cNvPr id="109" name="矩形 108"/>
          <p:cNvSpPr/>
          <p:nvPr/>
        </p:nvSpPr>
        <p:spPr>
          <a:xfrm>
            <a:off x="715208" y="607789"/>
            <a:ext cx="1544955" cy="304800"/>
          </a:xfrm>
          <a:prstGeom prst="rect">
            <a:avLst/>
          </a:prstGeom>
        </p:spPr>
        <p:txBody>
          <a:bodyPr wrap="none">
            <a:spAutoFit/>
          </a:bodyPr>
          <a:lstStyle/>
          <a:p>
            <a:r>
              <a:rPr altLang="zh-CN" lang="en-US" sz="1400">
                <a:solidFill>
                  <a:schemeClr val="tx1">
                    <a:lumMod val="65000"/>
                    <a:lumOff val="35000"/>
                  </a:schemeClr>
                </a:solidFill>
                <a:latin charset="0" panose="020b0806030902050204" pitchFamily="34" typeface="Impact"/>
              </a:rPr>
              <a:t>Fill in the title here</a:t>
            </a:r>
          </a:p>
        </p:txBody>
      </p:sp>
    </p:spTree>
    <p:extLst>
      <p:ext uri="{BB962C8B-B14F-4D97-AF65-F5344CB8AC3E}">
        <p14:creationId val="3125739338"/>
      </p:ext>
    </p:extLst>
  </p:cSld>
  <p:clrMapOvr>
    <a:masterClrMapping/>
  </p:clrMapOvr>
  <p:transition spd="med">
    <p:fade/>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22" presetSubtype="8">
                                  <p:stCondLst>
                                    <p:cond delay="0"/>
                                  </p:stCondLst>
                                  <p:childTnLst>
                                    <p:set>
                                      <p:cBhvr>
                                        <p:cTn dur="1" fill="hold" id="6">
                                          <p:stCondLst>
                                            <p:cond delay="0"/>
                                          </p:stCondLst>
                                        </p:cTn>
                                        <p:tgtEl>
                                          <p:spTgt spid="107"/>
                                        </p:tgtEl>
                                        <p:attrNameLst>
                                          <p:attrName>style.visibility</p:attrName>
                                        </p:attrNameLst>
                                      </p:cBhvr>
                                      <p:to>
                                        <p:strVal val="visible"/>
                                      </p:to>
                                    </p:set>
                                    <p:animEffect filter="wipe(left)" transition="in">
                                      <p:cBhvr>
                                        <p:cTn dur="500" id="7"/>
                                        <p:tgtEl>
                                          <p:spTgt spid="107"/>
                                        </p:tgtEl>
                                      </p:cBhvr>
                                    </p:animEffect>
                                  </p:childTnLst>
                                </p:cTn>
                              </p:par>
                            </p:childTnLst>
                          </p:cTn>
                        </p:par>
                        <p:par>
                          <p:cTn fill="hold" id="8" nodeType="afterGroup">
                            <p:stCondLst>
                              <p:cond delay="500"/>
                            </p:stCondLst>
                            <p:childTnLst>
                              <p:par>
                                <p:cTn decel="42000" fill="hold" grpId="0" id="9" nodeType="afterEffect" presetClass="entr" presetID="2" presetSubtype="8">
                                  <p:stCondLst>
                                    <p:cond delay="0"/>
                                  </p:stCondLst>
                                  <p:childTnLst>
                                    <p:set>
                                      <p:cBhvr>
                                        <p:cTn dur="1" fill="hold" id="10">
                                          <p:stCondLst>
                                            <p:cond delay="0"/>
                                          </p:stCondLst>
                                        </p:cTn>
                                        <p:tgtEl>
                                          <p:spTgt spid="108"/>
                                        </p:tgtEl>
                                        <p:attrNameLst>
                                          <p:attrName>style.visibility</p:attrName>
                                        </p:attrNameLst>
                                      </p:cBhvr>
                                      <p:to>
                                        <p:strVal val="visible"/>
                                      </p:to>
                                    </p:set>
                                    <p:anim calcmode="lin" valueType="num">
                                      <p:cBhvr additive="base">
                                        <p:cTn dur="500" fill="hold" id="11"/>
                                        <p:tgtEl>
                                          <p:spTgt spid="108"/>
                                        </p:tgtEl>
                                        <p:attrNameLst>
                                          <p:attrName>ppt_x</p:attrName>
                                        </p:attrNameLst>
                                      </p:cBhvr>
                                      <p:tavLst>
                                        <p:tav tm="0">
                                          <p:val>
                                            <p:strVal val="0-#ppt_w/2"/>
                                          </p:val>
                                        </p:tav>
                                        <p:tav tm="100000">
                                          <p:val>
                                            <p:strVal val="#ppt_x"/>
                                          </p:val>
                                        </p:tav>
                                      </p:tavLst>
                                    </p:anim>
                                    <p:anim calcmode="lin" valueType="num">
                                      <p:cBhvr additive="base">
                                        <p:cTn dur="500" fill="hold" id="12"/>
                                        <p:tgtEl>
                                          <p:spTgt spid="108"/>
                                        </p:tgtEl>
                                        <p:attrNameLst>
                                          <p:attrName>ppt_y</p:attrName>
                                        </p:attrNameLst>
                                      </p:cBhvr>
                                      <p:tavLst>
                                        <p:tav tm="0">
                                          <p:val>
                                            <p:strVal val="#ppt_y"/>
                                          </p:val>
                                        </p:tav>
                                        <p:tav tm="100000">
                                          <p:val>
                                            <p:strVal val="#ppt_y"/>
                                          </p:val>
                                        </p:tav>
                                      </p:tavLst>
                                    </p:anim>
                                  </p:childTnLst>
                                </p:cTn>
                              </p:par>
                              <p:par>
                                <p:cTn decel="42000" fill="hold" grpId="0" id="13" nodeType="withEffect" presetClass="entr" presetID="2" presetSubtype="8">
                                  <p:stCondLst>
                                    <p:cond delay="300"/>
                                  </p:stCondLst>
                                  <p:childTnLst>
                                    <p:set>
                                      <p:cBhvr>
                                        <p:cTn dur="1" fill="hold" id="14">
                                          <p:stCondLst>
                                            <p:cond delay="0"/>
                                          </p:stCondLst>
                                        </p:cTn>
                                        <p:tgtEl>
                                          <p:spTgt spid="109"/>
                                        </p:tgtEl>
                                        <p:attrNameLst>
                                          <p:attrName>style.visibility</p:attrName>
                                        </p:attrNameLst>
                                      </p:cBhvr>
                                      <p:to>
                                        <p:strVal val="visible"/>
                                      </p:to>
                                    </p:set>
                                    <p:anim calcmode="lin" valueType="num">
                                      <p:cBhvr additive="base">
                                        <p:cTn dur="500" fill="hold" id="15"/>
                                        <p:tgtEl>
                                          <p:spTgt spid="109"/>
                                        </p:tgtEl>
                                        <p:attrNameLst>
                                          <p:attrName>ppt_x</p:attrName>
                                        </p:attrNameLst>
                                      </p:cBhvr>
                                      <p:tavLst>
                                        <p:tav tm="0">
                                          <p:val>
                                            <p:strVal val="0-#ppt_w/2"/>
                                          </p:val>
                                        </p:tav>
                                        <p:tav tm="100000">
                                          <p:val>
                                            <p:strVal val="#ppt_x"/>
                                          </p:val>
                                        </p:tav>
                                      </p:tavLst>
                                    </p:anim>
                                    <p:anim calcmode="lin" valueType="num">
                                      <p:cBhvr additive="base">
                                        <p:cTn dur="500" fill="hold" id="16"/>
                                        <p:tgtEl>
                                          <p:spTgt spid="109"/>
                                        </p:tgtEl>
                                        <p:attrNameLst>
                                          <p:attrName>ppt_y</p:attrName>
                                        </p:attrNameLst>
                                      </p:cBhvr>
                                      <p:tavLst>
                                        <p:tav tm="0">
                                          <p:val>
                                            <p:strVal val="#ppt_y"/>
                                          </p:val>
                                        </p:tav>
                                        <p:tav tm="100000">
                                          <p:val>
                                            <p:strVal val="#ppt_y"/>
                                          </p:val>
                                        </p:tav>
                                      </p:tavLst>
                                    </p:anim>
                                  </p:childTnLst>
                                </p:cTn>
                              </p:par>
                            </p:childTnLst>
                          </p:cTn>
                        </p:par>
                        <p:par>
                          <p:cTn fill="hold" id="17" nodeType="afterGroup">
                            <p:stCondLst>
                              <p:cond delay="1300"/>
                            </p:stCondLst>
                            <p:childTnLst>
                              <p:par>
                                <p:cTn fill="hold" id="18" nodeType="afterEffect" presetClass="entr" presetID="26" presetSubtype="0">
                                  <p:stCondLst>
                                    <p:cond delay="0"/>
                                  </p:stCondLst>
                                  <p:childTnLst>
                                    <p:set>
                                      <p:cBhvr>
                                        <p:cTn dur="1" fill="hold" id="19">
                                          <p:stCondLst>
                                            <p:cond delay="0"/>
                                          </p:stCondLst>
                                        </p:cTn>
                                        <p:tgtEl>
                                          <p:spTgt spid="18"/>
                                        </p:tgtEl>
                                        <p:attrNameLst>
                                          <p:attrName>style.visibility</p:attrName>
                                        </p:attrNameLst>
                                      </p:cBhvr>
                                      <p:to>
                                        <p:strVal val="visible"/>
                                      </p:to>
                                    </p:set>
                                    <p:animEffect filter="wipe(down)" transition="in">
                                      <p:cBhvr>
                                        <p:cTn dur="319" id="20">
                                          <p:stCondLst>
                                            <p:cond delay="0"/>
                                          </p:stCondLst>
                                        </p:cTn>
                                        <p:tgtEl>
                                          <p:spTgt spid="18"/>
                                        </p:tgtEl>
                                      </p:cBhvr>
                                    </p:animEffect>
                                    <p:anim calcmode="lin" valueType="num">
                                      <p:cBhvr>
                                        <p:cTn dur="1002" id="21" tmFilter="0,0; 0.14,0.36; 0.43,0.73; 0.71,0.91; 1.0,1.0">
                                          <p:stCondLst>
                                            <p:cond delay="0"/>
                                          </p:stCondLst>
                                        </p:cTn>
                                        <p:tgtEl>
                                          <p:spTgt spid="18"/>
                                        </p:tgtEl>
                                        <p:attrNameLst>
                                          <p:attrName>ppt_x</p:attrName>
                                        </p:attrNameLst>
                                      </p:cBhvr>
                                      <p:tavLst>
                                        <p:tav tm="0">
                                          <p:val>
                                            <p:strVal val="#ppt_x-0.25"/>
                                          </p:val>
                                        </p:tav>
                                        <p:tav tm="100000">
                                          <p:val>
                                            <p:strVal val="#ppt_x"/>
                                          </p:val>
                                        </p:tav>
                                      </p:tavLst>
                                    </p:anim>
                                    <p:anim calcmode="lin" valueType="num">
                                      <p:cBhvr>
                                        <p:cTn dur="365" id="22" tmFilter="0.0,0.0; 0.25,0.07; 0.50,0.2; 0.75,0.467; 1.0,1.0">
                                          <p:stCondLst>
                                            <p:cond delay="0"/>
                                          </p:stCondLst>
                                        </p:cTn>
                                        <p:tgtEl>
                                          <p:spTgt spid="18"/>
                                        </p:tgtEl>
                                        <p:attrNameLst>
                                          <p:attrName>ppt_y</p:attrName>
                                        </p:attrNameLst>
                                      </p:cBhvr>
                                      <p:tavLst>
                                        <p:tav fmla="#ppt_y-sin(pi*$)/3" tm="0">
                                          <p:val>
                                            <p:fltVal val="0.5"/>
                                          </p:val>
                                        </p:tav>
                                        <p:tav tm="100000">
                                          <p:val>
                                            <p:fltVal val="1"/>
                                          </p:val>
                                        </p:tav>
                                      </p:tavLst>
                                    </p:anim>
                                    <p:anim calcmode="lin" valueType="num">
                                      <p:cBhvr>
                                        <p:cTn dur="365" id="23" tmFilter="0, 0; 0.125,0.2665; 0.25,0.4; 0.375,0.465; 0.5,0.5;  0.625,0.535; 0.75,0.6; 0.875,0.7335; 1,1">
                                          <p:stCondLst>
                                            <p:cond delay="365"/>
                                          </p:stCondLst>
                                        </p:cTn>
                                        <p:tgtEl>
                                          <p:spTgt spid="18"/>
                                        </p:tgtEl>
                                        <p:attrNameLst>
                                          <p:attrName>ppt_y</p:attrName>
                                        </p:attrNameLst>
                                      </p:cBhvr>
                                      <p:tavLst>
                                        <p:tav fmla="#ppt_y-sin(pi*$)/9" tm="0">
                                          <p:val>
                                            <p:fltVal val="0"/>
                                          </p:val>
                                        </p:tav>
                                        <p:tav tm="100000">
                                          <p:val>
                                            <p:fltVal val="1"/>
                                          </p:val>
                                        </p:tav>
                                      </p:tavLst>
                                    </p:anim>
                                    <p:anim calcmode="lin" valueType="num">
                                      <p:cBhvr>
                                        <p:cTn dur="183" id="24" tmFilter="0, 0; 0.125,0.2665; 0.25,0.4; 0.375,0.465; 0.5,0.5;  0.625,0.535; 0.75,0.6; 0.875,0.7335; 1,1">
                                          <p:stCondLst>
                                            <p:cond delay="728"/>
                                          </p:stCondLst>
                                        </p:cTn>
                                        <p:tgtEl>
                                          <p:spTgt spid="18"/>
                                        </p:tgtEl>
                                        <p:attrNameLst>
                                          <p:attrName>ppt_y</p:attrName>
                                        </p:attrNameLst>
                                      </p:cBhvr>
                                      <p:tavLst>
                                        <p:tav fmla="#ppt_y-sin(pi*$)/27" tm="0">
                                          <p:val>
                                            <p:fltVal val="0"/>
                                          </p:val>
                                        </p:tav>
                                        <p:tav tm="100000">
                                          <p:val>
                                            <p:fltVal val="1"/>
                                          </p:val>
                                        </p:tav>
                                      </p:tavLst>
                                    </p:anim>
                                    <p:anim calcmode="lin" valueType="num">
                                      <p:cBhvr>
                                        <p:cTn dur="90" id="25" tmFilter="0, 0; 0.125,0.2665; 0.25,0.4; 0.375,0.465; 0.5,0.5;  0.625,0.535; 0.75,0.6; 0.875,0.7335; 1,1">
                                          <p:stCondLst>
                                            <p:cond delay="911"/>
                                          </p:stCondLst>
                                        </p:cTn>
                                        <p:tgtEl>
                                          <p:spTgt spid="18"/>
                                        </p:tgtEl>
                                        <p:attrNameLst>
                                          <p:attrName>ppt_y</p:attrName>
                                        </p:attrNameLst>
                                      </p:cBhvr>
                                      <p:tavLst>
                                        <p:tav fmla="#ppt_y-sin(pi*$)/81" tm="0">
                                          <p:val>
                                            <p:fltVal val="0"/>
                                          </p:val>
                                        </p:tav>
                                        <p:tav tm="100000">
                                          <p:val>
                                            <p:fltVal val="1"/>
                                          </p:val>
                                        </p:tav>
                                      </p:tavLst>
                                    </p:anim>
                                    <p:animScale>
                                      <p:cBhvr>
                                        <p:cTn dur="14" id="26">
                                          <p:stCondLst>
                                            <p:cond delay="357"/>
                                          </p:stCondLst>
                                        </p:cTn>
                                        <p:tgtEl>
                                          <p:spTgt spid="18"/>
                                        </p:tgtEl>
                                      </p:cBhvr>
                                      <p:to x="100000" y="60000"/>
                                    </p:animScale>
                                    <p:animScale>
                                      <p:cBhvr>
                                        <p:cTn decel="50000" dur="91" id="27">
                                          <p:stCondLst>
                                            <p:cond delay="372"/>
                                          </p:stCondLst>
                                        </p:cTn>
                                        <p:tgtEl>
                                          <p:spTgt spid="18"/>
                                        </p:tgtEl>
                                      </p:cBhvr>
                                      <p:to x="100000" y="100000"/>
                                    </p:animScale>
                                    <p:animScale>
                                      <p:cBhvr>
                                        <p:cTn dur="14" id="28">
                                          <p:stCondLst>
                                            <p:cond delay="722"/>
                                          </p:stCondLst>
                                        </p:cTn>
                                        <p:tgtEl>
                                          <p:spTgt spid="18"/>
                                        </p:tgtEl>
                                      </p:cBhvr>
                                      <p:to x="100000" y="80000"/>
                                    </p:animScale>
                                    <p:animScale>
                                      <p:cBhvr>
                                        <p:cTn decel="50000" dur="91" id="29">
                                          <p:stCondLst>
                                            <p:cond delay="736"/>
                                          </p:stCondLst>
                                        </p:cTn>
                                        <p:tgtEl>
                                          <p:spTgt spid="18"/>
                                        </p:tgtEl>
                                      </p:cBhvr>
                                      <p:to x="100000" y="100000"/>
                                    </p:animScale>
                                    <p:animScale>
                                      <p:cBhvr>
                                        <p:cTn dur="14" id="30">
                                          <p:stCondLst>
                                            <p:cond delay="903"/>
                                          </p:stCondLst>
                                        </p:cTn>
                                        <p:tgtEl>
                                          <p:spTgt spid="18"/>
                                        </p:tgtEl>
                                      </p:cBhvr>
                                      <p:to x="100000" y="90000"/>
                                    </p:animScale>
                                    <p:animScale>
                                      <p:cBhvr>
                                        <p:cTn decel="50000" dur="91" id="31">
                                          <p:stCondLst>
                                            <p:cond delay="917"/>
                                          </p:stCondLst>
                                        </p:cTn>
                                        <p:tgtEl>
                                          <p:spTgt spid="18"/>
                                        </p:tgtEl>
                                      </p:cBhvr>
                                      <p:to x="100000" y="100000"/>
                                    </p:animScale>
                                    <p:animScale>
                                      <p:cBhvr>
                                        <p:cTn dur="14" id="32">
                                          <p:stCondLst>
                                            <p:cond delay="994"/>
                                          </p:stCondLst>
                                        </p:cTn>
                                        <p:tgtEl>
                                          <p:spTgt spid="18"/>
                                        </p:tgtEl>
                                      </p:cBhvr>
                                      <p:to x="100000" y="95000"/>
                                    </p:animScale>
                                    <p:animScale>
                                      <p:cBhvr>
                                        <p:cTn decel="50000" dur="91" id="33">
                                          <p:stCondLst>
                                            <p:cond delay="1009"/>
                                          </p:stCondLst>
                                        </p:cTn>
                                        <p:tgtEl>
                                          <p:spTgt spid="18"/>
                                        </p:tgtEl>
                                      </p:cBhvr>
                                      <p:to x="100000" y="100000"/>
                                    </p:animScale>
                                  </p:childTnLst>
                                </p:cTn>
                              </p:par>
                            </p:childTnLst>
                          </p:cTn>
                        </p:par>
                        <p:par>
                          <p:cTn fill="hold" id="34" nodeType="afterGroup">
                            <p:stCondLst>
                              <p:cond delay="2400"/>
                            </p:stCondLst>
                            <p:childTnLst>
                              <p:par>
                                <p:cTn fill="hold" id="35" nodeType="afterEffect" presetClass="entr" presetID="2" presetSubtype="8">
                                  <p:stCondLst>
                                    <p:cond delay="0"/>
                                  </p:stCondLst>
                                  <p:childTnLst>
                                    <p:set>
                                      <p:cBhvr>
                                        <p:cTn dur="1" fill="hold" id="36">
                                          <p:stCondLst>
                                            <p:cond delay="0"/>
                                          </p:stCondLst>
                                        </p:cTn>
                                        <p:tgtEl>
                                          <p:spTgt spid="34"/>
                                        </p:tgtEl>
                                        <p:attrNameLst>
                                          <p:attrName>style.visibility</p:attrName>
                                        </p:attrNameLst>
                                      </p:cBhvr>
                                      <p:to>
                                        <p:strVal val="visible"/>
                                      </p:to>
                                    </p:set>
                                    <p:anim calcmode="lin" valueType="num">
                                      <p:cBhvr additive="base">
                                        <p:cTn dur="400" fill="hold" id="37"/>
                                        <p:tgtEl>
                                          <p:spTgt spid="34"/>
                                        </p:tgtEl>
                                        <p:attrNameLst>
                                          <p:attrName>ppt_x</p:attrName>
                                        </p:attrNameLst>
                                      </p:cBhvr>
                                      <p:tavLst>
                                        <p:tav tm="0">
                                          <p:val>
                                            <p:strVal val="0-#ppt_w/2"/>
                                          </p:val>
                                        </p:tav>
                                        <p:tav tm="100000">
                                          <p:val>
                                            <p:strVal val="#ppt_x"/>
                                          </p:val>
                                        </p:tav>
                                      </p:tavLst>
                                    </p:anim>
                                    <p:anim calcmode="lin" valueType="num">
                                      <p:cBhvr additive="base">
                                        <p:cTn dur="400" fill="hold" id="38"/>
                                        <p:tgtEl>
                                          <p:spTgt spid="34"/>
                                        </p:tgtEl>
                                        <p:attrNameLst>
                                          <p:attrName>ppt_y</p:attrName>
                                        </p:attrNameLst>
                                      </p:cBhvr>
                                      <p:tavLst>
                                        <p:tav tm="0">
                                          <p:val>
                                            <p:strVal val="#ppt_y"/>
                                          </p:val>
                                        </p:tav>
                                        <p:tav tm="100000">
                                          <p:val>
                                            <p:strVal val="#ppt_y"/>
                                          </p:val>
                                        </p:tav>
                                      </p:tavLst>
                                    </p:anim>
                                  </p:childTnLst>
                                </p:cTn>
                              </p:par>
                              <p:par>
                                <p:cTn fill="hold" id="39" nodeType="withEffect" presetClass="entr" presetID="2" presetSubtype="6">
                                  <p:stCondLst>
                                    <p:cond delay="0"/>
                                  </p:stCondLst>
                                  <p:childTnLst>
                                    <p:set>
                                      <p:cBhvr>
                                        <p:cTn dur="1" fill="hold" id="40">
                                          <p:stCondLst>
                                            <p:cond delay="0"/>
                                          </p:stCondLst>
                                        </p:cTn>
                                        <p:tgtEl>
                                          <p:spTgt spid="39"/>
                                        </p:tgtEl>
                                        <p:attrNameLst>
                                          <p:attrName>style.visibility</p:attrName>
                                        </p:attrNameLst>
                                      </p:cBhvr>
                                      <p:to>
                                        <p:strVal val="visible"/>
                                      </p:to>
                                    </p:set>
                                    <p:anim calcmode="lin" valueType="num">
                                      <p:cBhvr additive="base">
                                        <p:cTn dur="400" fill="hold" id="41"/>
                                        <p:tgtEl>
                                          <p:spTgt spid="39"/>
                                        </p:tgtEl>
                                        <p:attrNameLst>
                                          <p:attrName>ppt_x</p:attrName>
                                        </p:attrNameLst>
                                      </p:cBhvr>
                                      <p:tavLst>
                                        <p:tav tm="0">
                                          <p:val>
                                            <p:strVal val="1+#ppt_w/2"/>
                                          </p:val>
                                        </p:tav>
                                        <p:tav tm="100000">
                                          <p:val>
                                            <p:strVal val="#ppt_x"/>
                                          </p:val>
                                        </p:tav>
                                      </p:tavLst>
                                    </p:anim>
                                    <p:anim calcmode="lin" valueType="num">
                                      <p:cBhvr additive="base">
                                        <p:cTn dur="400" fill="hold" id="42"/>
                                        <p:tgtEl>
                                          <p:spTgt spid="39"/>
                                        </p:tgtEl>
                                        <p:attrNameLst>
                                          <p:attrName>ppt_y</p:attrName>
                                        </p:attrNameLst>
                                      </p:cBhvr>
                                      <p:tavLst>
                                        <p:tav tm="0">
                                          <p:val>
                                            <p:strVal val="1+#ppt_h/2"/>
                                          </p:val>
                                        </p:tav>
                                        <p:tav tm="100000">
                                          <p:val>
                                            <p:strVal val="#ppt_y"/>
                                          </p:val>
                                        </p:tav>
                                      </p:tavLst>
                                    </p:anim>
                                  </p:childTnLst>
                                </p:cTn>
                              </p:par>
                              <p:par>
                                <p:cTn fill="hold" id="43" nodeType="withEffect" presetClass="entr" presetID="2" presetSubtype="3">
                                  <p:stCondLst>
                                    <p:cond delay="0"/>
                                  </p:stCondLst>
                                  <p:childTnLst>
                                    <p:set>
                                      <p:cBhvr>
                                        <p:cTn dur="1" fill="hold" id="44">
                                          <p:stCondLst>
                                            <p:cond delay="0"/>
                                          </p:stCondLst>
                                        </p:cTn>
                                        <p:tgtEl>
                                          <p:spTgt spid="15"/>
                                        </p:tgtEl>
                                        <p:attrNameLst>
                                          <p:attrName>style.visibility</p:attrName>
                                        </p:attrNameLst>
                                      </p:cBhvr>
                                      <p:to>
                                        <p:strVal val="visible"/>
                                      </p:to>
                                    </p:set>
                                    <p:anim calcmode="lin" valueType="num">
                                      <p:cBhvr additive="base">
                                        <p:cTn dur="400" fill="hold" id="45"/>
                                        <p:tgtEl>
                                          <p:spTgt spid="15"/>
                                        </p:tgtEl>
                                        <p:attrNameLst>
                                          <p:attrName>ppt_x</p:attrName>
                                        </p:attrNameLst>
                                      </p:cBhvr>
                                      <p:tavLst>
                                        <p:tav tm="0">
                                          <p:val>
                                            <p:strVal val="1+#ppt_w/2"/>
                                          </p:val>
                                        </p:tav>
                                        <p:tav tm="100000">
                                          <p:val>
                                            <p:strVal val="#ppt_x"/>
                                          </p:val>
                                        </p:tav>
                                      </p:tavLst>
                                    </p:anim>
                                    <p:anim calcmode="lin" valueType="num">
                                      <p:cBhvr additive="base">
                                        <p:cTn dur="400" fill="hold" id="46"/>
                                        <p:tgtEl>
                                          <p:spTgt spid="15"/>
                                        </p:tgtEl>
                                        <p:attrNameLst>
                                          <p:attrName>ppt_y</p:attrName>
                                        </p:attrNameLst>
                                      </p:cBhvr>
                                      <p:tavLst>
                                        <p:tav tm="0">
                                          <p:val>
                                            <p:strVal val="0-#ppt_h/2"/>
                                          </p:val>
                                        </p:tav>
                                        <p:tav tm="100000">
                                          <p:val>
                                            <p:strVal val="#ppt_y"/>
                                          </p:val>
                                        </p:tav>
                                      </p:tavLst>
                                    </p:anim>
                                  </p:childTnLst>
                                </p:cTn>
                              </p:par>
                              <p:par>
                                <p:cTn fill="hold" grpId="0" id="47" nodeType="withEffect" presetClass="entr" presetID="6" presetSubtype="32">
                                  <p:stCondLst>
                                    <p:cond delay="100"/>
                                  </p:stCondLst>
                                  <p:childTnLst>
                                    <p:set>
                                      <p:cBhvr>
                                        <p:cTn dur="1" fill="hold" id="48">
                                          <p:stCondLst>
                                            <p:cond delay="0"/>
                                          </p:stCondLst>
                                        </p:cTn>
                                        <p:tgtEl>
                                          <p:spTgt spid="14"/>
                                        </p:tgtEl>
                                        <p:attrNameLst>
                                          <p:attrName>style.visibility</p:attrName>
                                        </p:attrNameLst>
                                      </p:cBhvr>
                                      <p:to>
                                        <p:strVal val="visible"/>
                                      </p:to>
                                    </p:set>
                                    <p:animEffect filter="circle(out)" transition="in">
                                      <p:cBhvr>
                                        <p:cTn dur="300" id="49"/>
                                        <p:tgtEl>
                                          <p:spTgt spid="14"/>
                                        </p:tgtEl>
                                      </p:cBhvr>
                                    </p:animEffect>
                                  </p:childTnLst>
                                </p:cTn>
                              </p:par>
                            </p:childTnLst>
                          </p:cTn>
                        </p:par>
                        <p:par>
                          <p:cTn fill="hold" id="50" nodeType="afterGroup">
                            <p:stCondLst>
                              <p:cond delay="2800"/>
                            </p:stCondLst>
                            <p:childTnLst>
                              <p:par>
                                <p:cTn fill="hold" id="51" nodeType="afterEffect" presetClass="entr" presetID="22" presetSubtype="2">
                                  <p:stCondLst>
                                    <p:cond delay="0"/>
                                  </p:stCondLst>
                                  <p:childTnLst>
                                    <p:set>
                                      <p:cBhvr>
                                        <p:cTn dur="1" fill="hold" id="52">
                                          <p:stCondLst>
                                            <p:cond delay="0"/>
                                          </p:stCondLst>
                                        </p:cTn>
                                        <p:tgtEl>
                                          <p:spTgt spid="53"/>
                                        </p:tgtEl>
                                        <p:attrNameLst>
                                          <p:attrName>style.visibility</p:attrName>
                                        </p:attrNameLst>
                                      </p:cBhvr>
                                      <p:to>
                                        <p:strVal val="visible"/>
                                      </p:to>
                                    </p:set>
                                    <p:animEffect filter="wipe(right)" transition="in">
                                      <p:cBhvr>
                                        <p:cTn dur="500" id="53"/>
                                        <p:tgtEl>
                                          <p:spTgt spid="53"/>
                                        </p:tgtEl>
                                      </p:cBhvr>
                                    </p:animEffect>
                                  </p:childTnLst>
                                </p:cTn>
                              </p:par>
                            </p:childTnLst>
                          </p:cTn>
                        </p:par>
                        <p:par>
                          <p:cTn fill="hold" id="54" nodeType="afterGroup">
                            <p:stCondLst>
                              <p:cond delay="3300"/>
                            </p:stCondLst>
                            <p:childTnLst>
                              <p:par>
                                <p:cTn fill="hold" grpId="0" id="55" nodeType="afterEffect" presetClass="entr" presetID="42" presetSubtype="0">
                                  <p:stCondLst>
                                    <p:cond delay="0"/>
                                  </p:stCondLst>
                                  <p:childTnLst>
                                    <p:set>
                                      <p:cBhvr>
                                        <p:cTn dur="1" fill="hold" id="56">
                                          <p:stCondLst>
                                            <p:cond delay="0"/>
                                          </p:stCondLst>
                                        </p:cTn>
                                        <p:tgtEl>
                                          <p:spTgt spid="51"/>
                                        </p:tgtEl>
                                        <p:attrNameLst>
                                          <p:attrName>style.visibility</p:attrName>
                                        </p:attrNameLst>
                                      </p:cBhvr>
                                      <p:to>
                                        <p:strVal val="visible"/>
                                      </p:to>
                                    </p:set>
                                    <p:animEffect filter="fade" transition="in">
                                      <p:cBhvr>
                                        <p:cTn dur="400" id="57"/>
                                        <p:tgtEl>
                                          <p:spTgt spid="51"/>
                                        </p:tgtEl>
                                      </p:cBhvr>
                                    </p:animEffect>
                                    <p:anim calcmode="lin" valueType="num">
                                      <p:cBhvr>
                                        <p:cTn dur="400" fill="hold" id="58"/>
                                        <p:tgtEl>
                                          <p:spTgt spid="51"/>
                                        </p:tgtEl>
                                        <p:attrNameLst>
                                          <p:attrName>ppt_x</p:attrName>
                                        </p:attrNameLst>
                                      </p:cBhvr>
                                      <p:tavLst>
                                        <p:tav tm="0">
                                          <p:val>
                                            <p:strVal val="#ppt_x"/>
                                          </p:val>
                                        </p:tav>
                                        <p:tav tm="100000">
                                          <p:val>
                                            <p:strVal val="#ppt_x"/>
                                          </p:val>
                                        </p:tav>
                                      </p:tavLst>
                                    </p:anim>
                                    <p:anim calcmode="lin" valueType="num">
                                      <p:cBhvr>
                                        <p:cTn dur="400" fill="hold" id="59"/>
                                        <p:tgtEl>
                                          <p:spTgt spid="51"/>
                                        </p:tgtEl>
                                        <p:attrNameLst>
                                          <p:attrName>ppt_y</p:attrName>
                                        </p:attrNameLst>
                                      </p:cBhvr>
                                      <p:tavLst>
                                        <p:tav tm="0">
                                          <p:val>
                                            <p:strVal val="#ppt_y+.1"/>
                                          </p:val>
                                        </p:tav>
                                        <p:tav tm="100000">
                                          <p:val>
                                            <p:strVal val="#ppt_y"/>
                                          </p:val>
                                        </p:tav>
                                      </p:tavLst>
                                    </p:anim>
                                  </p:childTnLst>
                                </p:cTn>
                              </p:par>
                              <p:par>
                                <p:cTn fill="hold" grpId="0" id="60" nodeType="withEffect" presetClass="entr" presetID="47" presetSubtype="0">
                                  <p:stCondLst>
                                    <p:cond delay="0"/>
                                  </p:stCondLst>
                                  <p:childTnLst>
                                    <p:set>
                                      <p:cBhvr>
                                        <p:cTn dur="1" fill="hold" id="61">
                                          <p:stCondLst>
                                            <p:cond delay="0"/>
                                          </p:stCondLst>
                                        </p:cTn>
                                        <p:tgtEl>
                                          <p:spTgt spid="52"/>
                                        </p:tgtEl>
                                        <p:attrNameLst>
                                          <p:attrName>style.visibility</p:attrName>
                                        </p:attrNameLst>
                                      </p:cBhvr>
                                      <p:to>
                                        <p:strVal val="visible"/>
                                      </p:to>
                                    </p:set>
                                    <p:animEffect filter="fade" transition="in">
                                      <p:cBhvr>
                                        <p:cTn dur="400" id="62"/>
                                        <p:tgtEl>
                                          <p:spTgt spid="52"/>
                                        </p:tgtEl>
                                      </p:cBhvr>
                                    </p:animEffect>
                                    <p:anim calcmode="lin" valueType="num">
                                      <p:cBhvr>
                                        <p:cTn dur="400" fill="hold" id="63"/>
                                        <p:tgtEl>
                                          <p:spTgt spid="52"/>
                                        </p:tgtEl>
                                        <p:attrNameLst>
                                          <p:attrName>ppt_x</p:attrName>
                                        </p:attrNameLst>
                                      </p:cBhvr>
                                      <p:tavLst>
                                        <p:tav tm="0">
                                          <p:val>
                                            <p:strVal val="#ppt_x"/>
                                          </p:val>
                                        </p:tav>
                                        <p:tav tm="100000">
                                          <p:val>
                                            <p:strVal val="#ppt_x"/>
                                          </p:val>
                                        </p:tav>
                                      </p:tavLst>
                                    </p:anim>
                                    <p:anim calcmode="lin" valueType="num">
                                      <p:cBhvr>
                                        <p:cTn dur="400" fill="hold" id="64"/>
                                        <p:tgtEl>
                                          <p:spTgt spid="52"/>
                                        </p:tgtEl>
                                        <p:attrNameLst>
                                          <p:attrName>ppt_y</p:attrName>
                                        </p:attrNameLst>
                                      </p:cBhvr>
                                      <p:tavLst>
                                        <p:tav tm="0">
                                          <p:val>
                                            <p:strVal val="#ppt_y-.1"/>
                                          </p:val>
                                        </p:tav>
                                        <p:tav tm="100000">
                                          <p:val>
                                            <p:strVal val="#ppt_y"/>
                                          </p:val>
                                        </p:tav>
                                      </p:tavLst>
                                    </p:anim>
                                  </p:childTnLst>
                                </p:cTn>
                              </p:par>
                            </p:childTnLst>
                          </p:cTn>
                        </p:par>
                        <p:par>
                          <p:cTn fill="hold" id="65" nodeType="afterGroup">
                            <p:stCondLst>
                              <p:cond delay="3700"/>
                            </p:stCondLst>
                            <p:childTnLst>
                              <p:par>
                                <p:cTn fill="hold" id="66" nodeType="afterEffect" presetClass="entr" presetID="22" presetSubtype="8">
                                  <p:stCondLst>
                                    <p:cond delay="0"/>
                                  </p:stCondLst>
                                  <p:childTnLst>
                                    <p:set>
                                      <p:cBhvr>
                                        <p:cTn dur="1" fill="hold" id="67">
                                          <p:stCondLst>
                                            <p:cond delay="0"/>
                                          </p:stCondLst>
                                        </p:cTn>
                                        <p:tgtEl>
                                          <p:spTgt spid="44"/>
                                        </p:tgtEl>
                                        <p:attrNameLst>
                                          <p:attrName>style.visibility</p:attrName>
                                        </p:attrNameLst>
                                      </p:cBhvr>
                                      <p:to>
                                        <p:strVal val="visible"/>
                                      </p:to>
                                    </p:set>
                                    <p:animEffect filter="wipe(left)" transition="in">
                                      <p:cBhvr>
                                        <p:cTn dur="500" id="68"/>
                                        <p:tgtEl>
                                          <p:spTgt spid="44"/>
                                        </p:tgtEl>
                                      </p:cBhvr>
                                    </p:animEffect>
                                  </p:childTnLst>
                                </p:cTn>
                              </p:par>
                            </p:childTnLst>
                          </p:cTn>
                        </p:par>
                        <p:par>
                          <p:cTn fill="hold" id="69" nodeType="afterGroup">
                            <p:stCondLst>
                              <p:cond delay="4200"/>
                            </p:stCondLst>
                            <p:childTnLst>
                              <p:par>
                                <p:cTn fill="hold" grpId="0" id="70" nodeType="afterEffect" presetClass="entr" presetID="42" presetSubtype="0">
                                  <p:stCondLst>
                                    <p:cond delay="0"/>
                                  </p:stCondLst>
                                  <p:childTnLst>
                                    <p:set>
                                      <p:cBhvr>
                                        <p:cTn dur="1" fill="hold" id="71">
                                          <p:stCondLst>
                                            <p:cond delay="0"/>
                                          </p:stCondLst>
                                        </p:cTn>
                                        <p:tgtEl>
                                          <p:spTgt spid="46"/>
                                        </p:tgtEl>
                                        <p:attrNameLst>
                                          <p:attrName>style.visibility</p:attrName>
                                        </p:attrNameLst>
                                      </p:cBhvr>
                                      <p:to>
                                        <p:strVal val="visible"/>
                                      </p:to>
                                    </p:set>
                                    <p:animEffect filter="fade" transition="in">
                                      <p:cBhvr>
                                        <p:cTn dur="400" id="72"/>
                                        <p:tgtEl>
                                          <p:spTgt spid="46"/>
                                        </p:tgtEl>
                                      </p:cBhvr>
                                    </p:animEffect>
                                    <p:anim calcmode="lin" valueType="num">
                                      <p:cBhvr>
                                        <p:cTn dur="400" fill="hold" id="73"/>
                                        <p:tgtEl>
                                          <p:spTgt spid="46"/>
                                        </p:tgtEl>
                                        <p:attrNameLst>
                                          <p:attrName>ppt_x</p:attrName>
                                        </p:attrNameLst>
                                      </p:cBhvr>
                                      <p:tavLst>
                                        <p:tav tm="0">
                                          <p:val>
                                            <p:strVal val="#ppt_x"/>
                                          </p:val>
                                        </p:tav>
                                        <p:tav tm="100000">
                                          <p:val>
                                            <p:strVal val="#ppt_x"/>
                                          </p:val>
                                        </p:tav>
                                      </p:tavLst>
                                    </p:anim>
                                    <p:anim calcmode="lin" valueType="num">
                                      <p:cBhvr>
                                        <p:cTn dur="400" fill="hold" id="74"/>
                                        <p:tgtEl>
                                          <p:spTgt spid="46"/>
                                        </p:tgtEl>
                                        <p:attrNameLst>
                                          <p:attrName>ppt_y</p:attrName>
                                        </p:attrNameLst>
                                      </p:cBhvr>
                                      <p:tavLst>
                                        <p:tav tm="0">
                                          <p:val>
                                            <p:strVal val="#ppt_y+.1"/>
                                          </p:val>
                                        </p:tav>
                                        <p:tav tm="100000">
                                          <p:val>
                                            <p:strVal val="#ppt_y"/>
                                          </p:val>
                                        </p:tav>
                                      </p:tavLst>
                                    </p:anim>
                                  </p:childTnLst>
                                </p:cTn>
                              </p:par>
                              <p:par>
                                <p:cTn fill="hold" grpId="0" id="75" nodeType="withEffect" presetClass="entr" presetID="47" presetSubtype="0">
                                  <p:stCondLst>
                                    <p:cond delay="0"/>
                                  </p:stCondLst>
                                  <p:childTnLst>
                                    <p:set>
                                      <p:cBhvr>
                                        <p:cTn dur="1" fill="hold" id="76">
                                          <p:stCondLst>
                                            <p:cond delay="0"/>
                                          </p:stCondLst>
                                        </p:cTn>
                                        <p:tgtEl>
                                          <p:spTgt spid="45"/>
                                        </p:tgtEl>
                                        <p:attrNameLst>
                                          <p:attrName>style.visibility</p:attrName>
                                        </p:attrNameLst>
                                      </p:cBhvr>
                                      <p:to>
                                        <p:strVal val="visible"/>
                                      </p:to>
                                    </p:set>
                                    <p:animEffect filter="fade" transition="in">
                                      <p:cBhvr>
                                        <p:cTn dur="400" id="77"/>
                                        <p:tgtEl>
                                          <p:spTgt spid="45"/>
                                        </p:tgtEl>
                                      </p:cBhvr>
                                    </p:animEffect>
                                    <p:anim calcmode="lin" valueType="num">
                                      <p:cBhvr>
                                        <p:cTn dur="400" fill="hold" id="78"/>
                                        <p:tgtEl>
                                          <p:spTgt spid="45"/>
                                        </p:tgtEl>
                                        <p:attrNameLst>
                                          <p:attrName>ppt_x</p:attrName>
                                        </p:attrNameLst>
                                      </p:cBhvr>
                                      <p:tavLst>
                                        <p:tav tm="0">
                                          <p:val>
                                            <p:strVal val="#ppt_x"/>
                                          </p:val>
                                        </p:tav>
                                        <p:tav tm="100000">
                                          <p:val>
                                            <p:strVal val="#ppt_x"/>
                                          </p:val>
                                        </p:tav>
                                      </p:tavLst>
                                    </p:anim>
                                    <p:anim calcmode="lin" valueType="num">
                                      <p:cBhvr>
                                        <p:cTn dur="400" fill="hold" id="79"/>
                                        <p:tgtEl>
                                          <p:spTgt spid="45"/>
                                        </p:tgtEl>
                                        <p:attrNameLst>
                                          <p:attrName>ppt_y</p:attrName>
                                        </p:attrNameLst>
                                      </p:cBhvr>
                                      <p:tavLst>
                                        <p:tav tm="0">
                                          <p:val>
                                            <p:strVal val="#ppt_y-.1"/>
                                          </p:val>
                                        </p:tav>
                                        <p:tav tm="100000">
                                          <p:val>
                                            <p:strVal val="#ppt_y"/>
                                          </p:val>
                                        </p:tav>
                                      </p:tavLst>
                                    </p:anim>
                                  </p:childTnLst>
                                </p:cTn>
                              </p:par>
                            </p:childTnLst>
                          </p:cTn>
                        </p:par>
                        <p:par>
                          <p:cTn fill="hold" id="80" nodeType="afterGroup">
                            <p:stCondLst>
                              <p:cond delay="4600"/>
                            </p:stCondLst>
                            <p:childTnLst>
                              <p:par>
                                <p:cTn fill="hold" id="81" nodeType="afterEffect" presetClass="entr" presetID="22" presetSubtype="8">
                                  <p:stCondLst>
                                    <p:cond delay="0"/>
                                  </p:stCondLst>
                                  <p:childTnLst>
                                    <p:set>
                                      <p:cBhvr>
                                        <p:cTn dur="1" fill="hold" id="82">
                                          <p:stCondLst>
                                            <p:cond delay="0"/>
                                          </p:stCondLst>
                                        </p:cTn>
                                        <p:tgtEl>
                                          <p:spTgt spid="47"/>
                                        </p:tgtEl>
                                        <p:attrNameLst>
                                          <p:attrName>style.visibility</p:attrName>
                                        </p:attrNameLst>
                                      </p:cBhvr>
                                      <p:to>
                                        <p:strVal val="visible"/>
                                      </p:to>
                                    </p:set>
                                    <p:animEffect filter="wipe(left)" transition="in">
                                      <p:cBhvr>
                                        <p:cTn dur="500" id="83"/>
                                        <p:tgtEl>
                                          <p:spTgt spid="47"/>
                                        </p:tgtEl>
                                      </p:cBhvr>
                                    </p:animEffect>
                                  </p:childTnLst>
                                </p:cTn>
                              </p:par>
                            </p:childTnLst>
                          </p:cTn>
                        </p:par>
                        <p:par>
                          <p:cTn fill="hold" id="84" nodeType="afterGroup">
                            <p:stCondLst>
                              <p:cond delay="5100"/>
                            </p:stCondLst>
                            <p:childTnLst>
                              <p:par>
                                <p:cTn fill="hold" grpId="0" id="85" nodeType="afterEffect" presetClass="entr" presetID="42" presetSubtype="0">
                                  <p:stCondLst>
                                    <p:cond delay="0"/>
                                  </p:stCondLst>
                                  <p:childTnLst>
                                    <p:set>
                                      <p:cBhvr>
                                        <p:cTn dur="1" fill="hold" id="86">
                                          <p:stCondLst>
                                            <p:cond delay="0"/>
                                          </p:stCondLst>
                                        </p:cTn>
                                        <p:tgtEl>
                                          <p:spTgt spid="49"/>
                                        </p:tgtEl>
                                        <p:attrNameLst>
                                          <p:attrName>style.visibility</p:attrName>
                                        </p:attrNameLst>
                                      </p:cBhvr>
                                      <p:to>
                                        <p:strVal val="visible"/>
                                      </p:to>
                                    </p:set>
                                    <p:animEffect filter="fade" transition="in">
                                      <p:cBhvr>
                                        <p:cTn dur="400" id="87"/>
                                        <p:tgtEl>
                                          <p:spTgt spid="49"/>
                                        </p:tgtEl>
                                      </p:cBhvr>
                                    </p:animEffect>
                                    <p:anim calcmode="lin" valueType="num">
                                      <p:cBhvr>
                                        <p:cTn dur="400" fill="hold" id="88"/>
                                        <p:tgtEl>
                                          <p:spTgt spid="49"/>
                                        </p:tgtEl>
                                        <p:attrNameLst>
                                          <p:attrName>ppt_x</p:attrName>
                                        </p:attrNameLst>
                                      </p:cBhvr>
                                      <p:tavLst>
                                        <p:tav tm="0">
                                          <p:val>
                                            <p:strVal val="#ppt_x"/>
                                          </p:val>
                                        </p:tav>
                                        <p:tav tm="100000">
                                          <p:val>
                                            <p:strVal val="#ppt_x"/>
                                          </p:val>
                                        </p:tav>
                                      </p:tavLst>
                                    </p:anim>
                                    <p:anim calcmode="lin" valueType="num">
                                      <p:cBhvr>
                                        <p:cTn dur="400" fill="hold" id="89"/>
                                        <p:tgtEl>
                                          <p:spTgt spid="49"/>
                                        </p:tgtEl>
                                        <p:attrNameLst>
                                          <p:attrName>ppt_y</p:attrName>
                                        </p:attrNameLst>
                                      </p:cBhvr>
                                      <p:tavLst>
                                        <p:tav tm="0">
                                          <p:val>
                                            <p:strVal val="#ppt_y+.1"/>
                                          </p:val>
                                        </p:tav>
                                        <p:tav tm="100000">
                                          <p:val>
                                            <p:strVal val="#ppt_y"/>
                                          </p:val>
                                        </p:tav>
                                      </p:tavLst>
                                    </p:anim>
                                  </p:childTnLst>
                                </p:cTn>
                              </p:par>
                              <p:par>
                                <p:cTn fill="hold" grpId="0" id="90" nodeType="withEffect" presetClass="entr" presetID="47" presetSubtype="0">
                                  <p:stCondLst>
                                    <p:cond delay="0"/>
                                  </p:stCondLst>
                                  <p:childTnLst>
                                    <p:set>
                                      <p:cBhvr>
                                        <p:cTn dur="1" fill="hold" id="91">
                                          <p:stCondLst>
                                            <p:cond delay="0"/>
                                          </p:stCondLst>
                                        </p:cTn>
                                        <p:tgtEl>
                                          <p:spTgt spid="48"/>
                                        </p:tgtEl>
                                        <p:attrNameLst>
                                          <p:attrName>style.visibility</p:attrName>
                                        </p:attrNameLst>
                                      </p:cBhvr>
                                      <p:to>
                                        <p:strVal val="visible"/>
                                      </p:to>
                                    </p:set>
                                    <p:animEffect filter="fade" transition="in">
                                      <p:cBhvr>
                                        <p:cTn dur="400" id="92"/>
                                        <p:tgtEl>
                                          <p:spTgt spid="48"/>
                                        </p:tgtEl>
                                      </p:cBhvr>
                                    </p:animEffect>
                                    <p:anim calcmode="lin" valueType="num">
                                      <p:cBhvr>
                                        <p:cTn dur="400" fill="hold" id="93"/>
                                        <p:tgtEl>
                                          <p:spTgt spid="48"/>
                                        </p:tgtEl>
                                        <p:attrNameLst>
                                          <p:attrName>ppt_x</p:attrName>
                                        </p:attrNameLst>
                                      </p:cBhvr>
                                      <p:tavLst>
                                        <p:tav tm="0">
                                          <p:val>
                                            <p:strVal val="#ppt_x"/>
                                          </p:val>
                                        </p:tav>
                                        <p:tav tm="100000">
                                          <p:val>
                                            <p:strVal val="#ppt_x"/>
                                          </p:val>
                                        </p:tav>
                                      </p:tavLst>
                                    </p:anim>
                                    <p:anim calcmode="lin" valueType="num">
                                      <p:cBhvr>
                                        <p:cTn dur="400" fill="hold" id="94"/>
                                        <p:tgtEl>
                                          <p:spTgt spid="48"/>
                                        </p:tgtEl>
                                        <p:attrNameLst>
                                          <p:attrName>ppt_y</p:attrName>
                                        </p:attrNameLst>
                                      </p:cBhvr>
                                      <p:tavLst>
                                        <p:tav tm="0">
                                          <p:val>
                                            <p:strVal val="#ppt_y-.1"/>
                                          </p:val>
                                        </p:tav>
                                        <p:tav tm="100000">
                                          <p:val>
                                            <p:strVal val="#ppt_y"/>
                                          </p:val>
                                        </p:tav>
                                      </p:tavLst>
                                    </p:anim>
                                  </p:childTnLst>
                                </p:cTn>
                              </p:par>
                            </p:childTnLst>
                          </p:cTn>
                        </p:par>
                        <p:par>
                          <p:cTn fill="hold" id="95" nodeType="afterGroup">
                            <p:stCondLst>
                              <p:cond delay="5500"/>
                            </p:stCondLst>
                            <p:childTnLst>
                              <p:par>
                                <p:cTn fill="hold" id="96" nodeType="afterEffect" presetClass="entr" presetID="12" presetSubtype="4">
                                  <p:stCondLst>
                                    <p:cond delay="0"/>
                                  </p:stCondLst>
                                  <p:childTnLst>
                                    <p:set>
                                      <p:cBhvr>
                                        <p:cTn dur="1" fill="hold" id="97">
                                          <p:stCondLst>
                                            <p:cond delay="0"/>
                                          </p:stCondLst>
                                        </p:cTn>
                                        <p:tgtEl>
                                          <p:spTgt spid="55"/>
                                        </p:tgtEl>
                                        <p:attrNameLst>
                                          <p:attrName>style.visibility</p:attrName>
                                        </p:attrNameLst>
                                      </p:cBhvr>
                                      <p:to>
                                        <p:strVal val="visible"/>
                                      </p:to>
                                    </p:set>
                                    <p:anim calcmode="lin" valueType="num">
                                      <p:cBhvr additive="base">
                                        <p:cTn dur="300" id="98"/>
                                        <p:tgtEl>
                                          <p:spTgt spid="55"/>
                                        </p:tgtEl>
                                        <p:attrNameLst>
                                          <p:attrName>ppt_y</p:attrName>
                                        </p:attrNameLst>
                                      </p:cBhvr>
                                      <p:tavLst>
                                        <p:tav tm="0">
                                          <p:val>
                                            <p:strVal val="#ppt_y+#ppt_h*1.125000"/>
                                          </p:val>
                                        </p:tav>
                                        <p:tav tm="100000">
                                          <p:val>
                                            <p:strVal val="#ppt_y"/>
                                          </p:val>
                                        </p:tav>
                                      </p:tavLst>
                                    </p:anim>
                                    <p:animEffect filter="wipe(up)" transition="in">
                                      <p:cBhvr>
                                        <p:cTn dur="300" id="99"/>
                                        <p:tgtEl>
                                          <p:spTgt spid="55"/>
                                        </p:tgtEl>
                                      </p:cBhvr>
                                    </p:animEffect>
                                  </p:childTnLst>
                                </p:cTn>
                              </p:par>
                              <p:par>
                                <p:cTn fill="hold" grpId="0" id="100" nodeType="withEffect" presetClass="entr" presetID="6" presetSubtype="32">
                                  <p:stCondLst>
                                    <p:cond delay="0"/>
                                  </p:stCondLst>
                                  <p:childTnLst>
                                    <p:set>
                                      <p:cBhvr>
                                        <p:cTn dur="1" fill="hold" id="101">
                                          <p:stCondLst>
                                            <p:cond delay="0"/>
                                          </p:stCondLst>
                                        </p:cTn>
                                        <p:tgtEl>
                                          <p:spTgt spid="54"/>
                                        </p:tgtEl>
                                        <p:attrNameLst>
                                          <p:attrName>style.visibility</p:attrName>
                                        </p:attrNameLst>
                                      </p:cBhvr>
                                      <p:to>
                                        <p:strVal val="visible"/>
                                      </p:to>
                                    </p:set>
                                    <p:animEffect filter="circle(out)" transition="in">
                                      <p:cBhvr>
                                        <p:cTn dur="300" id="102"/>
                                        <p:tgtEl>
                                          <p:spTgt spid="54"/>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14"/>
      <p:bldP grpId="0" spid="45"/>
      <p:bldP grpId="0" spid="46"/>
      <p:bldP grpId="0" spid="48"/>
      <p:bldP grpId="0" spid="49"/>
      <p:bldP grpId="0" spid="51"/>
      <p:bldP grpId="0" spid="52"/>
      <p:bldP grpId="0" spid="54"/>
      <p:bldP grpId="0" spid="107"/>
      <p:bldP grpId="0" spid="108"/>
      <p:bldP grpId="0" spid="109"/>
    </p:bldLst>
  </p:timing>
</p:sld>
</file>

<file path=ppt/slides/slide6.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bg>
      <p:bgPr>
        <a:blipFill dpi="0" rotWithShape="1">
          <a:blip r:embed="rId3">
            <a:lum/>
            <a:extLst>
              <a:ext uri="{28A0092B-C50C-407E-A947-70E740481C1C}">
                <a14:useLocalDpi/>
              </a:ext>
            </a:extLst>
          </a:blip>
          <a:stretch>
            <a:fillRect/>
          </a:stretch>
        </a:blipFill>
        <a:effectLst/>
      </p:bgPr>
    </p:bg>
    <p:spTree>
      <p:nvGrpSpPr>
        <p:cNvPr id="1" name=""/>
        <p:cNvGrpSpPr/>
        <p:nvPr/>
      </p:nvGrpSpPr>
      <p:grpSpPr>
        <a:xfrm>
          <a:off x="0" y="0"/>
          <a:ext cx="0" cy="0"/>
        </a:xfrm>
      </p:grpSpPr>
      <p:grpSp>
        <p:nvGrpSpPr>
          <p:cNvPr id="91" name="组合 90"/>
          <p:cNvGrpSpPr/>
          <p:nvPr/>
        </p:nvGrpSpPr>
        <p:grpSpPr>
          <a:xfrm>
            <a:off x="3143880" y="3116798"/>
            <a:ext cx="3076006" cy="1540601"/>
            <a:chOff x="3258028" y="3190973"/>
            <a:chExt cx="2632002" cy="1318224"/>
          </a:xfrm>
          <a:effectLst>
            <a:outerShdw algn="tl" blurRad="254000" dir="2700000" dist="38100" rotWithShape="0">
              <a:prstClr val="black">
                <a:alpha val="40000"/>
              </a:prstClr>
            </a:outerShdw>
          </a:effectLst>
        </p:grpSpPr>
        <p:sp>
          <p:nvSpPr>
            <p:cNvPr id="106" name="等腰三角形 8"/>
            <p:cNvSpPr/>
            <p:nvPr/>
          </p:nvSpPr>
          <p:spPr>
            <a:xfrm>
              <a:off x="3258028" y="3443967"/>
              <a:ext cx="1808600" cy="1060752"/>
            </a:xfrm>
            <a:custGeom>
              <a:gdLst>
                <a:gd fmla="*/ 0 w 1808600" name="connsiteX0"/>
                <a:gd fmla="*/ 730813 h 1060752" name="connsiteY0"/>
                <a:gd fmla="*/ 388182 w 1808600" name="connsiteX1"/>
                <a:gd fmla="*/ 0 h 1060752" name="connsiteY1"/>
                <a:gd fmla="*/ 1808600 w 1808600" name="connsiteX2"/>
                <a:gd fmla="*/ 1060752 h 1060752" name="connsiteY2"/>
                <a:gd fmla="*/ 0 w 1808600" name="connsiteX3"/>
                <a:gd fmla="*/ 730813 h 1060752" name="connsiteY3"/>
              </a:gdLst>
              <a:cxnLst>
                <a:cxn ang="0">
                  <a:pos x="connsiteX0" y="connsiteY0"/>
                </a:cxn>
                <a:cxn ang="0">
                  <a:pos x="connsiteX1" y="connsiteY1"/>
                </a:cxn>
                <a:cxn ang="0">
                  <a:pos x="connsiteX2" y="connsiteY2"/>
                </a:cxn>
                <a:cxn ang="0">
                  <a:pos x="connsiteX3" y="connsiteY3"/>
                </a:cxn>
              </a:cxnLst>
              <a:rect b="b" l="l" r="r" t="t"/>
              <a:pathLst>
                <a:path h="1060752" w="1808600">
                  <a:moveTo>
                    <a:pt x="0" y="730813"/>
                  </a:moveTo>
                  <a:lnTo>
                    <a:pt x="388182" y="0"/>
                  </a:lnTo>
                  <a:lnTo>
                    <a:pt x="1808600" y="1060752"/>
                  </a:lnTo>
                  <a:lnTo>
                    <a:pt x="0" y="730813"/>
                  </a:lnTo>
                  <a:close/>
                </a:path>
              </a:pathLst>
            </a:custGeom>
            <a:gradFill>
              <a:gsLst>
                <a:gs pos="20000">
                  <a:schemeClr val="accent4"/>
                </a:gs>
                <a:gs pos="68000">
                  <a:schemeClr val="accent3"/>
                </a:gs>
              </a:gsLst>
              <a:lin ang="11400000" scaled="0"/>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prstClr val="white"/>
                </a:solidFill>
              </a:endParaRPr>
            </a:p>
          </p:txBody>
        </p:sp>
        <p:sp>
          <p:nvSpPr>
            <p:cNvPr id="107" name="等腰三角形 8"/>
            <p:cNvSpPr/>
            <p:nvPr/>
          </p:nvSpPr>
          <p:spPr>
            <a:xfrm>
              <a:off x="3647050" y="3190973"/>
              <a:ext cx="2242980" cy="1318224"/>
            </a:xfrm>
            <a:custGeom>
              <a:gdLst>
                <a:gd fmla="*/ 0 w 2242980" name="connsiteX0"/>
                <a:gd fmla="*/ 252994 h 1318224" name="connsiteY0"/>
                <a:gd fmla="*/ 774122 w 2242980" name="connsiteX1"/>
                <a:gd fmla="*/ 0 h 1318224" name="connsiteY1"/>
                <a:gd fmla="*/ 2242980 w 2242980" name="connsiteX2"/>
                <a:gd fmla="*/ 709958 h 1318224" name="connsiteY2"/>
                <a:gd fmla="*/ 1424531 w 2242980" name="connsiteX3"/>
                <a:gd fmla="*/ 1318224 h 1318224" name="connsiteY3"/>
                <a:gd fmla="*/ 0 w 2242980" name="connsiteX4"/>
                <a:gd fmla="*/ 252994 h 1318224" name="connsiteY4"/>
              </a:gdLst>
              <a:cxnLst>
                <a:cxn ang="0">
                  <a:pos x="connsiteX0" y="connsiteY0"/>
                </a:cxn>
                <a:cxn ang="0">
                  <a:pos x="connsiteX1" y="connsiteY1"/>
                </a:cxn>
                <a:cxn ang="0">
                  <a:pos x="connsiteX2" y="connsiteY2"/>
                </a:cxn>
                <a:cxn ang="0">
                  <a:pos x="connsiteX3" y="connsiteY3"/>
                </a:cxn>
                <a:cxn ang="0">
                  <a:pos x="connsiteX4" y="connsiteY4"/>
                </a:cxn>
              </a:cxnLst>
              <a:rect b="b" l="l" r="r" t="t"/>
              <a:pathLst>
                <a:path h="1318224" w="2242980">
                  <a:moveTo>
                    <a:pt x="0" y="252994"/>
                  </a:moveTo>
                  <a:lnTo>
                    <a:pt x="774122" y="0"/>
                  </a:lnTo>
                  <a:lnTo>
                    <a:pt x="2242980" y="709958"/>
                  </a:lnTo>
                  <a:lnTo>
                    <a:pt x="1424531" y="1318224"/>
                  </a:lnTo>
                  <a:lnTo>
                    <a:pt x="0" y="252994"/>
                  </a:lnTo>
                  <a:close/>
                </a:path>
              </a:pathLst>
            </a:cu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prstClr val="white"/>
                </a:solidFill>
              </a:endParaRPr>
            </a:p>
          </p:txBody>
        </p:sp>
        <p:sp>
          <p:nvSpPr>
            <p:cNvPr id="108" name="等腰三角形 8"/>
            <p:cNvSpPr/>
            <p:nvPr/>
          </p:nvSpPr>
          <p:spPr>
            <a:xfrm>
              <a:off x="3258029" y="3448268"/>
              <a:ext cx="1565479" cy="1016400"/>
            </a:xfrm>
            <a:custGeom>
              <a:rect b="b" l="l" r="r" t="t"/>
              <a:pathLst>
                <a:path h="1016400" w="1565479">
                  <a:moveTo>
                    <a:pt x="388182" y="0"/>
                  </a:moveTo>
                  <a:lnTo>
                    <a:pt x="1373962" y="736169"/>
                  </a:lnTo>
                  <a:cubicBezTo>
                    <a:pt x="1429849" y="835734"/>
                    <a:pt x="1494124" y="929330"/>
                    <a:pt x="1565479" y="1016400"/>
                  </a:cubicBezTo>
                  <a:lnTo>
                    <a:pt x="0" y="730813"/>
                  </a:lnTo>
                  <a:close/>
                </a:path>
              </a:pathLst>
            </a:custGeom>
            <a:gradFill>
              <a:gsLst>
                <a:gs pos="95000">
                  <a:schemeClr val="bg1">
                    <a:alpha val="20000"/>
                  </a:schemeClr>
                </a:gs>
                <a:gs pos="0">
                  <a:schemeClr val="bg1">
                    <a:alpha val="20000"/>
                  </a:schemeClr>
                </a:gs>
              </a:gsLst>
              <a:lin ang="4800000" scaled="0"/>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prstClr val="white"/>
                </a:solidFill>
              </a:endParaRPr>
            </a:p>
          </p:txBody>
        </p:sp>
      </p:grpSp>
      <p:grpSp>
        <p:nvGrpSpPr>
          <p:cNvPr id="109" name="组合 108"/>
          <p:cNvGrpSpPr/>
          <p:nvPr/>
        </p:nvGrpSpPr>
        <p:grpSpPr>
          <a:xfrm>
            <a:off x="3670925" y="1279792"/>
            <a:ext cx="1593369" cy="1966413"/>
            <a:chOff x="3708997" y="1619128"/>
            <a:chExt cx="1363375" cy="1682573"/>
          </a:xfrm>
        </p:grpSpPr>
        <p:sp>
          <p:nvSpPr>
            <p:cNvPr id="110" name="等腰三角形 8"/>
            <p:cNvSpPr/>
            <p:nvPr/>
          </p:nvSpPr>
          <p:spPr>
            <a:xfrm>
              <a:off x="3708997" y="2462629"/>
              <a:ext cx="1362677" cy="839072"/>
            </a:xfrm>
            <a:custGeom>
              <a:gdLst>
                <a:gd fmla="*/ 1028722 w 1362677" name="connsiteX0"/>
                <a:gd fmla="*/ 80314 h 839072" name="connsiteY0"/>
                <a:gd fmla="*/ 1362677 w 1362677" name="connsiteX1"/>
                <a:gd fmla="*/ 0 h 839072" name="connsiteY1"/>
                <a:gd fmla="*/ 722906 w 1362677" name="connsiteX2"/>
                <a:gd fmla="*/ 739614 h 839072" name="connsiteY2"/>
                <a:gd fmla="*/ 0 w 1362677" name="connsiteX3"/>
                <a:gd fmla="*/ 839072 h 839072" name="connsiteY3"/>
                <a:gd fmla="*/ 1028722 w 1362677" name="connsiteX4"/>
                <a:gd fmla="*/ 80314 h 839072" name="connsiteY4"/>
              </a:gdLst>
              <a:cxnLst>
                <a:cxn ang="0">
                  <a:pos x="connsiteX0" y="connsiteY0"/>
                </a:cxn>
                <a:cxn ang="0">
                  <a:pos x="connsiteX1" y="connsiteY1"/>
                </a:cxn>
                <a:cxn ang="0">
                  <a:pos x="connsiteX2" y="connsiteY2"/>
                </a:cxn>
                <a:cxn ang="0">
                  <a:pos x="connsiteX3" y="connsiteY3"/>
                </a:cxn>
                <a:cxn ang="0">
                  <a:pos x="connsiteX4" y="connsiteY4"/>
                </a:cxn>
              </a:cxnLst>
              <a:rect b="b" l="l" r="r" t="t"/>
              <a:pathLst>
                <a:path h="839071" w="1362677">
                  <a:moveTo>
                    <a:pt x="1028722" y="80314"/>
                  </a:moveTo>
                  <a:lnTo>
                    <a:pt x="1362677" y="0"/>
                  </a:lnTo>
                  <a:lnTo>
                    <a:pt x="722906" y="739614"/>
                  </a:lnTo>
                  <a:lnTo>
                    <a:pt x="0" y="839072"/>
                  </a:lnTo>
                  <a:lnTo>
                    <a:pt x="1028722" y="80314"/>
                  </a:lnTo>
                  <a:close/>
                </a:path>
              </a:pathLst>
            </a:custGeom>
            <a:solidFill>
              <a:schemeClr val="tx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prstClr val="white"/>
                </a:solidFill>
              </a:endParaRPr>
            </a:p>
          </p:txBody>
        </p:sp>
        <p:sp>
          <p:nvSpPr>
            <p:cNvPr id="111" name="等腰三角形 8"/>
            <p:cNvSpPr/>
            <p:nvPr/>
          </p:nvSpPr>
          <p:spPr>
            <a:xfrm>
              <a:off x="3711646" y="1619128"/>
              <a:ext cx="1028390" cy="1680539"/>
            </a:xfrm>
            <a:custGeom>
              <a:gdLst>
                <a:gd fmla="*/ 0 w 1028390" name="connsiteX0"/>
                <a:gd fmla="*/ 1680539 h 1680539" name="connsiteY0"/>
                <a:gd fmla="*/ 892418 w 1028390" name="connsiteX1"/>
                <a:gd fmla="*/ 0 h 1680539" name="connsiteY1"/>
                <a:gd fmla="*/ 1028390 w 1028390" name="connsiteX2"/>
                <a:gd fmla="*/ 928950 h 1680539" name="connsiteY2"/>
                <a:gd fmla="*/ 0 w 1028390" name="connsiteX3"/>
                <a:gd fmla="*/ 1680539 h 1680539" name="connsiteY3"/>
              </a:gdLst>
              <a:cxnLst>
                <a:cxn ang="0">
                  <a:pos x="connsiteX0" y="connsiteY0"/>
                </a:cxn>
                <a:cxn ang="0">
                  <a:pos x="connsiteX1" y="connsiteY1"/>
                </a:cxn>
                <a:cxn ang="0">
                  <a:pos x="connsiteX2" y="connsiteY2"/>
                </a:cxn>
                <a:cxn ang="0">
                  <a:pos x="connsiteX3" y="connsiteY3"/>
                </a:cxn>
              </a:cxnLst>
              <a:rect b="b" l="l" r="r" t="t"/>
              <a:pathLst>
                <a:path h="1680539" w="1028390">
                  <a:moveTo>
                    <a:pt x="0" y="1680539"/>
                  </a:moveTo>
                  <a:lnTo>
                    <a:pt x="892418" y="0"/>
                  </a:lnTo>
                  <a:lnTo>
                    <a:pt x="1028390" y="928950"/>
                  </a:lnTo>
                  <a:lnTo>
                    <a:pt x="0" y="1680539"/>
                  </a:lnTo>
                  <a:close/>
                </a:path>
              </a:pathLst>
            </a:custGeom>
            <a:gradFill>
              <a:gsLst>
                <a:gs pos="0">
                  <a:schemeClr val="bg2"/>
                </a:gs>
                <a:gs pos="100000">
                  <a:schemeClr val="tx2"/>
                </a:gs>
              </a:gsLst>
              <a:lin ang="600000" scaled="0"/>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prstClr val="white"/>
                </a:solidFill>
              </a:endParaRPr>
            </a:p>
          </p:txBody>
        </p:sp>
        <p:sp>
          <p:nvSpPr>
            <p:cNvPr id="112" name="等腰三角形 8"/>
            <p:cNvSpPr/>
            <p:nvPr/>
          </p:nvSpPr>
          <p:spPr>
            <a:xfrm>
              <a:off x="4601833" y="1619130"/>
              <a:ext cx="470539" cy="928862"/>
            </a:xfrm>
            <a:custGeom>
              <a:gdLst>
                <a:gd fmla="*/ 132520 w 470538" name="connsiteX0"/>
                <a:gd fmla="*/ 928862 h 928862" name="connsiteY0"/>
                <a:gd fmla="*/ 0 w 470538" name="connsiteX1"/>
                <a:gd fmla="*/ 0 h 928862" name="connsiteY1"/>
                <a:gd fmla="*/ 470538 w 470538" name="connsiteX2"/>
                <a:gd fmla="*/ 843936 h 928862" name="connsiteY2"/>
                <a:gd fmla="*/ 132520 w 470538" name="connsiteX3"/>
                <a:gd fmla="*/ 928862 h 928862" name="connsiteY3"/>
              </a:gdLst>
              <a:cxnLst>
                <a:cxn ang="0">
                  <a:pos x="connsiteX0" y="connsiteY0"/>
                </a:cxn>
                <a:cxn ang="0">
                  <a:pos x="connsiteX1" y="connsiteY1"/>
                </a:cxn>
                <a:cxn ang="0">
                  <a:pos x="connsiteX2" y="connsiteY2"/>
                </a:cxn>
                <a:cxn ang="0">
                  <a:pos x="connsiteX3" y="connsiteY3"/>
                </a:cxn>
              </a:cxnLst>
              <a:rect b="b" l="l" r="r" t="t"/>
              <a:pathLst>
                <a:path h="928862" w="470538">
                  <a:moveTo>
                    <a:pt x="132520" y="928862"/>
                  </a:moveTo>
                  <a:lnTo>
                    <a:pt x="0" y="0"/>
                  </a:lnTo>
                  <a:lnTo>
                    <a:pt x="470538" y="843936"/>
                  </a:lnTo>
                  <a:lnTo>
                    <a:pt x="132520" y="928862"/>
                  </a:lnTo>
                  <a:close/>
                </a:path>
              </a:pathLst>
            </a:custGeom>
            <a:gradFill>
              <a:gsLst>
                <a:gs pos="24000">
                  <a:schemeClr val="bg2">
                    <a:lumMod val="64000"/>
                    <a:lumOff val="36000"/>
                  </a:schemeClr>
                </a:gs>
                <a:gs pos="100000">
                  <a:schemeClr val="tx2"/>
                </a:gs>
              </a:gsLst>
              <a:lin ang="600000" scaled="0"/>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prstClr val="white"/>
                </a:solidFill>
              </a:endParaRPr>
            </a:p>
          </p:txBody>
        </p:sp>
        <p:sp>
          <p:nvSpPr>
            <p:cNvPr id="113" name="等腰三角形 8"/>
            <p:cNvSpPr/>
            <p:nvPr/>
          </p:nvSpPr>
          <p:spPr>
            <a:xfrm>
              <a:off x="3715061" y="1619128"/>
              <a:ext cx="894532" cy="1680539"/>
            </a:xfrm>
            <a:custGeom>
              <a:rect b="b" l="l" r="r" t="t"/>
              <a:pathLst>
                <a:path h="1680539" w="894532">
                  <a:moveTo>
                    <a:pt x="892418" y="0"/>
                  </a:moveTo>
                  <a:lnTo>
                    <a:pt x="894532" y="14045"/>
                  </a:lnTo>
                  <a:cubicBezTo>
                    <a:pt x="683384" y="377592"/>
                    <a:pt x="562167" y="806849"/>
                    <a:pt x="560747" y="1266455"/>
                  </a:cubicBezTo>
                  <a:lnTo>
                    <a:pt x="0" y="1680539"/>
                  </a:lnTo>
                  <a:close/>
                </a:path>
              </a:pathLst>
            </a:custGeom>
            <a:gradFill>
              <a:gsLst>
                <a:gs pos="95000">
                  <a:schemeClr val="bg1">
                    <a:alpha val="20000"/>
                  </a:schemeClr>
                </a:gs>
                <a:gs pos="0">
                  <a:schemeClr val="bg1">
                    <a:alpha val="20000"/>
                  </a:schemeClr>
                </a:gs>
              </a:gsLst>
              <a:lin ang="4800000" scaled="0"/>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prstClr val="white"/>
                </a:solidFill>
              </a:endParaRPr>
            </a:p>
          </p:txBody>
        </p:sp>
      </p:grpSp>
      <p:grpSp>
        <p:nvGrpSpPr>
          <p:cNvPr id="114" name="组合 113"/>
          <p:cNvGrpSpPr/>
          <p:nvPr/>
        </p:nvGrpSpPr>
        <p:grpSpPr>
          <a:xfrm>
            <a:off x="3633817" y="2346003"/>
            <a:ext cx="2599100" cy="2311189"/>
            <a:chOff x="3677245" y="2531438"/>
            <a:chExt cx="2223935" cy="1977582"/>
          </a:xfrm>
        </p:grpSpPr>
        <p:sp>
          <p:nvSpPr>
            <p:cNvPr id="115" name="等腰三角形 8"/>
            <p:cNvSpPr/>
            <p:nvPr/>
          </p:nvSpPr>
          <p:spPr>
            <a:xfrm>
              <a:off x="3677245" y="2595039"/>
              <a:ext cx="1403247" cy="1909213"/>
            </a:xfrm>
            <a:custGeom>
              <a:gdLst>
                <a:gd fmla="*/ 0 w 1403247" name="connsiteX0"/>
                <a:gd fmla="*/ 773234 h 1909213" name="connsiteY0"/>
                <a:gd fmla="*/ 1081053 w 1403247" name="connsiteX1"/>
                <a:gd fmla="*/ 0 h 1909213" name="connsiteY1"/>
                <a:gd fmla="*/ 1403247 w 1403247" name="connsiteX2"/>
                <a:gd fmla="*/ 1909213 h 1909213" name="connsiteY2"/>
                <a:gd fmla="*/ 0 w 1403247" name="connsiteX3"/>
                <a:gd fmla="*/ 773234 h 1909213" name="connsiteY3"/>
              </a:gdLst>
              <a:cxnLst>
                <a:cxn ang="0">
                  <a:pos x="connsiteX0" y="connsiteY0"/>
                </a:cxn>
                <a:cxn ang="0">
                  <a:pos x="connsiteX1" y="connsiteY1"/>
                </a:cxn>
                <a:cxn ang="0">
                  <a:pos x="connsiteX2" y="connsiteY2"/>
                </a:cxn>
                <a:cxn ang="0">
                  <a:pos x="connsiteX3" y="connsiteY3"/>
                </a:cxn>
              </a:cxnLst>
              <a:rect b="b" l="l" r="r" t="t"/>
              <a:pathLst>
                <a:path h="1909213" w="1403247">
                  <a:moveTo>
                    <a:pt x="0" y="773234"/>
                  </a:moveTo>
                  <a:lnTo>
                    <a:pt x="1081053" y="0"/>
                  </a:lnTo>
                  <a:lnTo>
                    <a:pt x="1403247" y="1909213"/>
                  </a:lnTo>
                  <a:lnTo>
                    <a:pt x="0" y="773234"/>
                  </a:lnTo>
                  <a:close/>
                </a:path>
              </a:pathLst>
            </a:custGeom>
            <a:gradFill>
              <a:gsLst>
                <a:gs pos="28000">
                  <a:schemeClr val="accent2"/>
                </a:gs>
                <a:gs pos="87000">
                  <a:schemeClr val="accent1"/>
                </a:gs>
              </a:gsLst>
              <a:lin ang="18600000" scaled="0"/>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prstClr val="white"/>
                </a:solidFill>
              </a:endParaRPr>
            </a:p>
          </p:txBody>
        </p:sp>
        <p:sp>
          <p:nvSpPr>
            <p:cNvPr id="116" name="等腰三角形 8"/>
            <p:cNvSpPr/>
            <p:nvPr/>
          </p:nvSpPr>
          <p:spPr>
            <a:xfrm>
              <a:off x="4755220" y="2531438"/>
              <a:ext cx="1145960" cy="1977582"/>
            </a:xfrm>
            <a:custGeom>
              <a:gdLst>
                <a:gd fmla="*/ 0 w 1145960" name="connsiteX0"/>
                <a:gd fmla="*/ 66273 h 1977582" name="connsiteY0"/>
                <a:gd fmla="*/ 359951 w 1145960" name="connsiteX1"/>
                <a:gd fmla="*/ 0 h 1977582" name="connsiteY1"/>
                <a:gd fmla="*/ 1145960 w 1145960" name="connsiteX2"/>
                <a:gd fmla="*/ 1380686 h 1977582" name="connsiteY2"/>
                <a:gd fmla="*/ 319163 w 1145960" name="connsiteX3"/>
                <a:gd fmla="*/ 1977582 h 1977582" name="connsiteY3"/>
                <a:gd fmla="*/ 0 w 1145960" name="connsiteX4"/>
                <a:gd fmla="*/ 66273 h 1977582" name="connsiteY4"/>
              </a:gdLst>
              <a:cxnLst>
                <a:cxn ang="0">
                  <a:pos x="connsiteX0" y="connsiteY0"/>
                </a:cxn>
                <a:cxn ang="0">
                  <a:pos x="connsiteX1" y="connsiteY1"/>
                </a:cxn>
                <a:cxn ang="0">
                  <a:pos x="connsiteX2" y="connsiteY2"/>
                </a:cxn>
                <a:cxn ang="0">
                  <a:pos x="connsiteX3" y="connsiteY3"/>
                </a:cxn>
                <a:cxn ang="0">
                  <a:pos x="connsiteX4" y="connsiteY4"/>
                </a:cxn>
              </a:cxnLst>
              <a:rect b="b" l="l" r="r" t="t"/>
              <a:pathLst>
                <a:path h="1977582" w="1145960">
                  <a:moveTo>
                    <a:pt x="0" y="66273"/>
                  </a:moveTo>
                  <a:lnTo>
                    <a:pt x="359951" y="0"/>
                  </a:lnTo>
                  <a:lnTo>
                    <a:pt x="1145960" y="1380686"/>
                  </a:lnTo>
                  <a:lnTo>
                    <a:pt x="319163" y="1977582"/>
                  </a:lnTo>
                  <a:lnTo>
                    <a:pt x="0" y="66273"/>
                  </a:lnTo>
                  <a:close/>
                </a:path>
              </a:pathLst>
            </a:custGeom>
            <a:gradFill>
              <a:gsLst>
                <a:gs pos="24000">
                  <a:schemeClr val="accent2">
                    <a:lumMod val="79000"/>
                    <a:lumOff val="21000"/>
                  </a:schemeClr>
                </a:gs>
                <a:gs pos="100000">
                  <a:schemeClr val="accent1"/>
                </a:gs>
              </a:gsLst>
              <a:lin ang="600000" scaled="0"/>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prstClr val="white"/>
                </a:solidFill>
              </a:endParaRPr>
            </a:p>
          </p:txBody>
        </p:sp>
        <p:sp>
          <p:nvSpPr>
            <p:cNvPr id="117" name="等腰三角形 8"/>
            <p:cNvSpPr/>
            <p:nvPr/>
          </p:nvSpPr>
          <p:spPr>
            <a:xfrm>
              <a:off x="3677245" y="2944048"/>
              <a:ext cx="871650" cy="1131333"/>
            </a:xfrm>
            <a:custGeom>
              <a:rect b="b" l="l" r="r" t="t"/>
              <a:pathLst>
                <a:path h="1131333" w="871650">
                  <a:moveTo>
                    <a:pt x="595170" y="0"/>
                  </a:moveTo>
                  <a:cubicBezTo>
                    <a:pt x="598850" y="410002"/>
                    <a:pt x="698783" y="795320"/>
                    <a:pt x="871650" y="1131333"/>
                  </a:cubicBezTo>
                  <a:lnTo>
                    <a:pt x="0" y="425701"/>
                  </a:lnTo>
                  <a:close/>
                </a:path>
              </a:pathLst>
            </a:custGeom>
            <a:gradFill>
              <a:gsLst>
                <a:gs pos="95000">
                  <a:schemeClr val="bg1">
                    <a:alpha val="20000"/>
                  </a:schemeClr>
                </a:gs>
                <a:gs pos="0">
                  <a:schemeClr val="bg1">
                    <a:alpha val="20000"/>
                  </a:schemeClr>
                </a:gs>
              </a:gsLst>
              <a:lin ang="4800000" scaled="0"/>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prstClr val="white"/>
                </a:solidFill>
              </a:endParaRPr>
            </a:p>
          </p:txBody>
        </p:sp>
      </p:grpSp>
      <p:sp>
        <p:nvSpPr>
          <p:cNvPr id="118" name="矩形 117"/>
          <p:cNvSpPr/>
          <p:nvPr/>
        </p:nvSpPr>
        <p:spPr>
          <a:xfrm rot="19389488">
            <a:off x="3807547" y="2381802"/>
            <a:ext cx="1232269" cy="294640"/>
          </a:xfrm>
          <a:prstGeom prst="rect">
            <a:avLst/>
          </a:prstGeom>
        </p:spPr>
        <p:txBody>
          <a:bodyPr wrap="square">
            <a:spAutoFit/>
          </a:bodyPr>
          <a:lstStyle/>
          <a:p>
            <a:pPr algn="just">
              <a:lnSpc>
                <a:spcPts val="1600"/>
              </a:lnSpc>
            </a:pPr>
            <a:r>
              <a:rPr altLang="en-US" b="1" lang="zh-CN" smtClean="0" sz="1200">
                <a:latin charset="-122" pitchFamily="34" typeface="微软雅黑"/>
                <a:ea charset="-122" pitchFamily="34" typeface="微软雅黑"/>
              </a:rPr>
              <a:t>点击添加标题</a:t>
            </a:r>
          </a:p>
        </p:txBody>
      </p:sp>
      <p:sp>
        <p:nvSpPr>
          <p:cNvPr id="119" name="矩形 118"/>
          <p:cNvSpPr/>
          <p:nvPr/>
        </p:nvSpPr>
        <p:spPr>
          <a:xfrm rot="2367480">
            <a:off x="3977707" y="3775484"/>
            <a:ext cx="1232269" cy="294640"/>
          </a:xfrm>
          <a:prstGeom prst="rect">
            <a:avLst/>
          </a:prstGeom>
        </p:spPr>
        <p:txBody>
          <a:bodyPr wrap="square">
            <a:spAutoFit/>
          </a:bodyPr>
          <a:lstStyle/>
          <a:p>
            <a:pPr algn="just">
              <a:lnSpc>
                <a:spcPts val="1600"/>
              </a:lnSpc>
            </a:pPr>
            <a:r>
              <a:rPr altLang="en-US" b="1" lang="zh-CN" smtClean="0" sz="1200">
                <a:latin charset="-122" pitchFamily="34" typeface="微软雅黑"/>
                <a:ea charset="-122" pitchFamily="34" typeface="微软雅黑"/>
              </a:rPr>
              <a:t>点击添加标题</a:t>
            </a:r>
          </a:p>
        </p:txBody>
      </p:sp>
      <p:sp>
        <p:nvSpPr>
          <p:cNvPr id="120" name="矩形 119"/>
          <p:cNvSpPr/>
          <p:nvPr/>
        </p:nvSpPr>
        <p:spPr>
          <a:xfrm rot="611594">
            <a:off x="3467401" y="4139029"/>
            <a:ext cx="1232269" cy="294640"/>
          </a:xfrm>
          <a:prstGeom prst="rect">
            <a:avLst/>
          </a:prstGeom>
        </p:spPr>
        <p:txBody>
          <a:bodyPr wrap="square">
            <a:spAutoFit/>
          </a:bodyPr>
          <a:lstStyle/>
          <a:p>
            <a:pPr algn="just">
              <a:lnSpc>
                <a:spcPts val="1600"/>
              </a:lnSpc>
            </a:pPr>
            <a:r>
              <a:rPr altLang="en-US" b="1" lang="zh-CN" smtClean="0" sz="1200">
                <a:latin charset="-122" pitchFamily="34" typeface="微软雅黑"/>
                <a:ea charset="-122" pitchFamily="34" typeface="微软雅黑"/>
              </a:rPr>
              <a:t>点击添加标题</a:t>
            </a:r>
          </a:p>
        </p:txBody>
      </p:sp>
      <p:cxnSp>
        <p:nvCxnSpPr>
          <p:cNvPr id="121" name="直接连接符 120"/>
          <p:cNvCxnSpPr/>
          <p:nvPr/>
        </p:nvCxnSpPr>
        <p:spPr>
          <a:xfrm>
            <a:off x="654477" y="1929039"/>
            <a:ext cx="3799323" cy="0"/>
          </a:xfrm>
          <a:prstGeom prst="line">
            <a:avLst/>
          </a:prstGeom>
          <a:ln>
            <a:solidFill>
              <a:schemeClr val="tx1"/>
            </a:solidFill>
            <a:prstDash val="sysDash"/>
            <a:headEnd len="sm" type="oval" w="sm"/>
            <a:tailEnd len="sm" type="oval" w="sm"/>
          </a:ln>
        </p:spPr>
        <p:style>
          <a:lnRef idx="1">
            <a:schemeClr val="accent1"/>
          </a:lnRef>
          <a:fillRef idx="0">
            <a:schemeClr val="accent1"/>
          </a:fillRef>
          <a:effectRef idx="0">
            <a:schemeClr val="accent1"/>
          </a:effectRef>
          <a:fontRef idx="minor">
            <a:schemeClr val="tx1"/>
          </a:fontRef>
        </p:style>
      </p:cxnSp>
      <p:sp>
        <p:nvSpPr>
          <p:cNvPr id="122" name="Text Box 11"/>
          <p:cNvSpPr txBox="1">
            <a:spLocks noChangeArrowheads="1"/>
          </p:cNvSpPr>
          <p:nvPr/>
        </p:nvSpPr>
        <p:spPr bwMode="auto">
          <a:xfrm>
            <a:off x="683568" y="1635646"/>
            <a:ext cx="1483371" cy="30480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square">
            <a:spAutoFit/>
          </a:bodyPr>
          <a:lstStyle>
            <a:lvl1pPr eaLnBrk="0" hangingPunct="0">
              <a:defRPr>
                <a:solidFill>
                  <a:schemeClr val="tx1"/>
                </a:solidFill>
                <a:latin charset="0" pitchFamily="34" typeface="Calibri"/>
                <a:ea typeface="宋体"/>
              </a:defRPr>
            </a:lvl1pPr>
            <a:lvl2pPr eaLnBrk="0" hangingPunct="0" indent="-285750" marL="742950">
              <a:defRPr>
                <a:solidFill>
                  <a:schemeClr val="tx1"/>
                </a:solidFill>
                <a:latin charset="0" pitchFamily="34" typeface="Calibri"/>
                <a:ea typeface="宋体"/>
              </a:defRPr>
            </a:lvl2pPr>
            <a:lvl3pPr eaLnBrk="0" hangingPunct="0" indent="-228600" marL="1143000">
              <a:defRPr>
                <a:solidFill>
                  <a:schemeClr val="tx1"/>
                </a:solidFill>
                <a:latin charset="0" pitchFamily="34" typeface="Calibri"/>
                <a:ea typeface="宋体"/>
              </a:defRPr>
            </a:lvl3pPr>
            <a:lvl4pPr eaLnBrk="0" hangingPunct="0" indent="-228600" marL="1600200">
              <a:defRPr>
                <a:solidFill>
                  <a:schemeClr val="tx1"/>
                </a:solidFill>
                <a:latin charset="0" pitchFamily="34" typeface="Calibri"/>
                <a:ea typeface="宋体"/>
              </a:defRPr>
            </a:lvl4pPr>
            <a:lvl5pPr eaLnBrk="0" hangingPunct="0" indent="-228600" marL="2057400">
              <a:defRPr>
                <a:solidFill>
                  <a:schemeClr val="tx1"/>
                </a:solidFill>
                <a:latin charset="0" pitchFamily="34" typeface="Calibri"/>
                <a:ea typeface="宋体"/>
              </a:defRPr>
            </a:lvl5pPr>
            <a:lvl6pPr eaLnBrk="0" fontAlgn="base" hangingPunct="0" indent="-228600" marL="2514600">
              <a:spcBef>
                <a:spcPct val="0"/>
              </a:spcBef>
              <a:spcAft>
                <a:spcPct val="0"/>
              </a:spcAft>
              <a:defRPr>
                <a:solidFill>
                  <a:schemeClr val="tx1"/>
                </a:solidFill>
                <a:latin charset="0" pitchFamily="34" typeface="Calibri"/>
                <a:ea typeface="宋体"/>
              </a:defRPr>
            </a:lvl6pPr>
            <a:lvl7pPr eaLnBrk="0" fontAlgn="base" hangingPunct="0" indent="-228600" marL="2971800">
              <a:spcBef>
                <a:spcPct val="0"/>
              </a:spcBef>
              <a:spcAft>
                <a:spcPct val="0"/>
              </a:spcAft>
              <a:defRPr>
                <a:solidFill>
                  <a:schemeClr val="tx1"/>
                </a:solidFill>
                <a:latin charset="0" pitchFamily="34" typeface="Calibri"/>
                <a:ea typeface="宋体"/>
              </a:defRPr>
            </a:lvl7pPr>
            <a:lvl8pPr eaLnBrk="0" fontAlgn="base" hangingPunct="0" indent="-228600" marL="3429000">
              <a:spcBef>
                <a:spcPct val="0"/>
              </a:spcBef>
              <a:spcAft>
                <a:spcPct val="0"/>
              </a:spcAft>
              <a:defRPr>
                <a:solidFill>
                  <a:schemeClr val="tx1"/>
                </a:solidFill>
                <a:latin charset="0" pitchFamily="34" typeface="Calibri"/>
                <a:ea typeface="宋体"/>
              </a:defRPr>
            </a:lvl8pPr>
            <a:lvl9pPr eaLnBrk="0" fontAlgn="base" hangingPunct="0" indent="-228600" marL="3886200">
              <a:spcBef>
                <a:spcPct val="0"/>
              </a:spcBef>
              <a:spcAft>
                <a:spcPct val="0"/>
              </a:spcAft>
              <a:defRPr>
                <a:solidFill>
                  <a:schemeClr val="tx1"/>
                </a:solidFill>
                <a:latin charset="0" pitchFamily="34" typeface="Calibri"/>
                <a:ea typeface="宋体"/>
              </a:defRPr>
            </a:lvl9pPr>
          </a:lstStyle>
          <a:p>
            <a:pPr algn="just" eaLnBrk="1" hangingPunct="1"/>
            <a:r>
              <a:rPr altLang="en-US" b="1" lang="zh-CN" smtClean="0" sz="1400">
                <a:solidFill>
                  <a:prstClr val="black"/>
                </a:solidFill>
                <a:latin charset="-122" pitchFamily="34" typeface="微软雅黑"/>
                <a:ea charset="-122" pitchFamily="34" typeface="微软雅黑"/>
              </a:rPr>
              <a:t>这里填写小标题</a:t>
            </a:r>
          </a:p>
        </p:txBody>
      </p:sp>
      <p:sp>
        <p:nvSpPr>
          <p:cNvPr id="123" name="矩形 122"/>
          <p:cNvSpPr/>
          <p:nvPr/>
        </p:nvSpPr>
        <p:spPr>
          <a:xfrm>
            <a:off x="684610" y="1943423"/>
            <a:ext cx="2735262" cy="497840"/>
          </a:xfrm>
          <a:prstGeom prst="rect">
            <a:avLst/>
          </a:prstGeom>
        </p:spPr>
        <p:txBody>
          <a:bodyPr wrap="square">
            <a:spAutoFit/>
          </a:bodyPr>
          <a:lstStyle/>
          <a:p>
            <a:pPr algn="just">
              <a:lnSpc>
                <a:spcPts val="1600"/>
              </a:lnSpc>
            </a:pPr>
            <a:r>
              <a:rPr altLang="en-US" lang="zh-CN" smtClean="0" sz="1200">
                <a:solidFill>
                  <a:prstClr val="black">
                    <a:lumMod val="50000"/>
                    <a:lumOff val="50000"/>
                  </a:prstClr>
                </a:solidFill>
                <a:latin charset="-122" pitchFamily="34" typeface="微软雅黑"/>
                <a:ea charset="-122" pitchFamily="34" typeface="微软雅黑"/>
              </a:rPr>
              <a:t>本套图表使用了主题色设置，可以更换您喜欢的颜色，大家可以联系作者。</a:t>
            </a:r>
          </a:p>
        </p:txBody>
      </p:sp>
      <p:cxnSp>
        <p:nvCxnSpPr>
          <p:cNvPr id="124" name="直接连接符 123"/>
          <p:cNvCxnSpPr/>
          <p:nvPr/>
        </p:nvCxnSpPr>
        <p:spPr>
          <a:xfrm>
            <a:off x="654477" y="3694901"/>
            <a:ext cx="2979340" cy="0"/>
          </a:xfrm>
          <a:prstGeom prst="line">
            <a:avLst/>
          </a:prstGeom>
          <a:ln>
            <a:solidFill>
              <a:schemeClr val="tx1"/>
            </a:solidFill>
            <a:prstDash val="sysDash"/>
            <a:headEnd len="sm" type="oval" w="sm"/>
            <a:tailEnd len="sm" type="oval" w="sm"/>
          </a:ln>
        </p:spPr>
        <p:style>
          <a:lnRef idx="1">
            <a:schemeClr val="accent1"/>
          </a:lnRef>
          <a:fillRef idx="0">
            <a:schemeClr val="accent1"/>
          </a:fillRef>
          <a:effectRef idx="0">
            <a:schemeClr val="accent1"/>
          </a:effectRef>
          <a:fontRef idx="minor">
            <a:schemeClr val="tx1"/>
          </a:fontRef>
        </p:style>
      </p:cxnSp>
      <p:sp>
        <p:nvSpPr>
          <p:cNvPr id="125" name="Text Box 11"/>
          <p:cNvSpPr txBox="1">
            <a:spLocks noChangeArrowheads="1"/>
          </p:cNvSpPr>
          <p:nvPr/>
        </p:nvSpPr>
        <p:spPr bwMode="auto">
          <a:xfrm>
            <a:off x="683568" y="3363838"/>
            <a:ext cx="1483371" cy="30480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square">
            <a:spAutoFit/>
          </a:bodyPr>
          <a:lstStyle>
            <a:lvl1pPr eaLnBrk="0" hangingPunct="0">
              <a:defRPr>
                <a:solidFill>
                  <a:schemeClr val="tx1"/>
                </a:solidFill>
                <a:latin charset="0" pitchFamily="34" typeface="Calibri"/>
                <a:ea typeface="宋体"/>
              </a:defRPr>
            </a:lvl1pPr>
            <a:lvl2pPr eaLnBrk="0" hangingPunct="0" indent="-285750" marL="742950">
              <a:defRPr>
                <a:solidFill>
                  <a:schemeClr val="tx1"/>
                </a:solidFill>
                <a:latin charset="0" pitchFamily="34" typeface="Calibri"/>
                <a:ea typeface="宋体"/>
              </a:defRPr>
            </a:lvl2pPr>
            <a:lvl3pPr eaLnBrk="0" hangingPunct="0" indent="-228600" marL="1143000">
              <a:defRPr>
                <a:solidFill>
                  <a:schemeClr val="tx1"/>
                </a:solidFill>
                <a:latin charset="0" pitchFamily="34" typeface="Calibri"/>
                <a:ea typeface="宋体"/>
              </a:defRPr>
            </a:lvl3pPr>
            <a:lvl4pPr eaLnBrk="0" hangingPunct="0" indent="-228600" marL="1600200">
              <a:defRPr>
                <a:solidFill>
                  <a:schemeClr val="tx1"/>
                </a:solidFill>
                <a:latin charset="0" pitchFamily="34" typeface="Calibri"/>
                <a:ea typeface="宋体"/>
              </a:defRPr>
            </a:lvl4pPr>
            <a:lvl5pPr eaLnBrk="0" hangingPunct="0" indent="-228600" marL="2057400">
              <a:defRPr>
                <a:solidFill>
                  <a:schemeClr val="tx1"/>
                </a:solidFill>
                <a:latin charset="0" pitchFamily="34" typeface="Calibri"/>
                <a:ea typeface="宋体"/>
              </a:defRPr>
            </a:lvl5pPr>
            <a:lvl6pPr eaLnBrk="0" fontAlgn="base" hangingPunct="0" indent="-228600" marL="2514600">
              <a:spcBef>
                <a:spcPct val="0"/>
              </a:spcBef>
              <a:spcAft>
                <a:spcPct val="0"/>
              </a:spcAft>
              <a:defRPr>
                <a:solidFill>
                  <a:schemeClr val="tx1"/>
                </a:solidFill>
                <a:latin charset="0" pitchFamily="34" typeface="Calibri"/>
                <a:ea typeface="宋体"/>
              </a:defRPr>
            </a:lvl6pPr>
            <a:lvl7pPr eaLnBrk="0" fontAlgn="base" hangingPunct="0" indent="-228600" marL="2971800">
              <a:spcBef>
                <a:spcPct val="0"/>
              </a:spcBef>
              <a:spcAft>
                <a:spcPct val="0"/>
              </a:spcAft>
              <a:defRPr>
                <a:solidFill>
                  <a:schemeClr val="tx1"/>
                </a:solidFill>
                <a:latin charset="0" pitchFamily="34" typeface="Calibri"/>
                <a:ea typeface="宋体"/>
              </a:defRPr>
            </a:lvl7pPr>
            <a:lvl8pPr eaLnBrk="0" fontAlgn="base" hangingPunct="0" indent="-228600" marL="3429000">
              <a:spcBef>
                <a:spcPct val="0"/>
              </a:spcBef>
              <a:spcAft>
                <a:spcPct val="0"/>
              </a:spcAft>
              <a:defRPr>
                <a:solidFill>
                  <a:schemeClr val="tx1"/>
                </a:solidFill>
                <a:latin charset="0" pitchFamily="34" typeface="Calibri"/>
                <a:ea typeface="宋体"/>
              </a:defRPr>
            </a:lvl8pPr>
            <a:lvl9pPr eaLnBrk="0" fontAlgn="base" hangingPunct="0" indent="-228600" marL="3886200">
              <a:spcBef>
                <a:spcPct val="0"/>
              </a:spcBef>
              <a:spcAft>
                <a:spcPct val="0"/>
              </a:spcAft>
              <a:defRPr>
                <a:solidFill>
                  <a:schemeClr val="tx1"/>
                </a:solidFill>
                <a:latin charset="0" pitchFamily="34" typeface="Calibri"/>
                <a:ea typeface="宋体"/>
              </a:defRPr>
            </a:lvl9pPr>
          </a:lstStyle>
          <a:p>
            <a:pPr algn="just" eaLnBrk="1" hangingPunct="1"/>
            <a:r>
              <a:rPr altLang="en-US" b="1" lang="zh-CN" smtClean="0" sz="1400">
                <a:solidFill>
                  <a:prstClr val="black"/>
                </a:solidFill>
                <a:latin charset="-122" pitchFamily="34" typeface="微软雅黑"/>
                <a:ea charset="-122" pitchFamily="34" typeface="微软雅黑"/>
              </a:rPr>
              <a:t>这里填写小标题</a:t>
            </a:r>
          </a:p>
        </p:txBody>
      </p:sp>
      <p:sp>
        <p:nvSpPr>
          <p:cNvPr id="126" name="矩形 125"/>
          <p:cNvSpPr/>
          <p:nvPr/>
        </p:nvSpPr>
        <p:spPr>
          <a:xfrm>
            <a:off x="697973" y="3671615"/>
            <a:ext cx="2445907" cy="497840"/>
          </a:xfrm>
          <a:prstGeom prst="rect">
            <a:avLst/>
          </a:prstGeom>
        </p:spPr>
        <p:txBody>
          <a:bodyPr wrap="square">
            <a:spAutoFit/>
          </a:bodyPr>
          <a:lstStyle/>
          <a:p>
            <a:pPr algn="just">
              <a:lnSpc>
                <a:spcPts val="1600"/>
              </a:lnSpc>
            </a:pPr>
            <a:r>
              <a:rPr altLang="en-US" lang="zh-CN" smtClean="0" sz="1200">
                <a:solidFill>
                  <a:prstClr val="black">
                    <a:lumMod val="50000"/>
                    <a:lumOff val="50000"/>
                  </a:prstClr>
                </a:solidFill>
                <a:latin charset="-122" pitchFamily="34" typeface="微软雅黑"/>
                <a:ea charset="-122" pitchFamily="34" typeface="微软雅黑"/>
              </a:rPr>
              <a:t>本套图表使用了主题色设置，可以更换您喜欢的颜色，大家可以。</a:t>
            </a:r>
          </a:p>
        </p:txBody>
      </p:sp>
      <p:cxnSp>
        <p:nvCxnSpPr>
          <p:cNvPr id="127" name="直接连接符 126"/>
          <p:cNvCxnSpPr/>
          <p:nvPr/>
        </p:nvCxnSpPr>
        <p:spPr>
          <a:xfrm>
            <a:off x="5163177" y="2524398"/>
            <a:ext cx="3224205" cy="0"/>
          </a:xfrm>
          <a:prstGeom prst="line">
            <a:avLst/>
          </a:prstGeom>
          <a:ln>
            <a:solidFill>
              <a:schemeClr val="tx1"/>
            </a:solidFill>
            <a:prstDash val="sysDash"/>
            <a:headEnd len="sm" type="oval" w="sm"/>
            <a:tailEnd len="sm" type="oval" w="sm"/>
          </a:ln>
        </p:spPr>
        <p:style>
          <a:lnRef idx="1">
            <a:schemeClr val="accent1"/>
          </a:lnRef>
          <a:fillRef idx="0">
            <a:schemeClr val="accent1"/>
          </a:fillRef>
          <a:effectRef idx="0">
            <a:schemeClr val="accent1"/>
          </a:effectRef>
          <a:fontRef idx="minor">
            <a:schemeClr val="tx1"/>
          </a:fontRef>
        </p:style>
      </p:cxnSp>
      <p:sp>
        <p:nvSpPr>
          <p:cNvPr id="128" name="矩形 127"/>
          <p:cNvSpPr/>
          <p:nvPr/>
        </p:nvSpPr>
        <p:spPr>
          <a:xfrm>
            <a:off x="5612386" y="2550235"/>
            <a:ext cx="2735262" cy="497840"/>
          </a:xfrm>
          <a:prstGeom prst="rect">
            <a:avLst/>
          </a:prstGeom>
        </p:spPr>
        <p:txBody>
          <a:bodyPr wrap="square">
            <a:spAutoFit/>
          </a:bodyPr>
          <a:lstStyle/>
          <a:p>
            <a:pPr algn="just">
              <a:lnSpc>
                <a:spcPts val="1600"/>
              </a:lnSpc>
            </a:pPr>
            <a:r>
              <a:rPr altLang="en-US" lang="zh-CN" smtClean="0" sz="1200">
                <a:solidFill>
                  <a:prstClr val="black">
                    <a:lumMod val="50000"/>
                    <a:lumOff val="50000"/>
                  </a:prstClr>
                </a:solidFill>
                <a:latin charset="-122" pitchFamily="34" typeface="微软雅黑"/>
                <a:ea charset="-122" pitchFamily="34" typeface="微软雅黑"/>
              </a:rPr>
              <a:t>本套图表使用了主题色设置，可以更换您喜欢的颜色，大家可以联系作者。</a:t>
            </a:r>
          </a:p>
        </p:txBody>
      </p:sp>
      <p:sp>
        <p:nvSpPr>
          <p:cNvPr id="129" name="Text Box 11"/>
          <p:cNvSpPr txBox="1">
            <a:spLocks noChangeArrowheads="1"/>
          </p:cNvSpPr>
          <p:nvPr/>
        </p:nvSpPr>
        <p:spPr bwMode="auto">
          <a:xfrm>
            <a:off x="6905053" y="2191965"/>
            <a:ext cx="1483371" cy="30480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square">
            <a:spAutoFit/>
          </a:bodyPr>
          <a:lstStyle>
            <a:lvl1pPr eaLnBrk="0" hangingPunct="0">
              <a:defRPr>
                <a:solidFill>
                  <a:schemeClr val="tx1"/>
                </a:solidFill>
                <a:latin charset="0" pitchFamily="34" typeface="Calibri"/>
                <a:ea typeface="宋体"/>
              </a:defRPr>
            </a:lvl1pPr>
            <a:lvl2pPr eaLnBrk="0" hangingPunct="0" indent="-285750" marL="742950">
              <a:defRPr>
                <a:solidFill>
                  <a:schemeClr val="tx1"/>
                </a:solidFill>
                <a:latin charset="0" pitchFamily="34" typeface="Calibri"/>
                <a:ea typeface="宋体"/>
              </a:defRPr>
            </a:lvl2pPr>
            <a:lvl3pPr eaLnBrk="0" hangingPunct="0" indent="-228600" marL="1143000">
              <a:defRPr>
                <a:solidFill>
                  <a:schemeClr val="tx1"/>
                </a:solidFill>
                <a:latin charset="0" pitchFamily="34" typeface="Calibri"/>
                <a:ea typeface="宋体"/>
              </a:defRPr>
            </a:lvl3pPr>
            <a:lvl4pPr eaLnBrk="0" hangingPunct="0" indent="-228600" marL="1600200">
              <a:defRPr>
                <a:solidFill>
                  <a:schemeClr val="tx1"/>
                </a:solidFill>
                <a:latin charset="0" pitchFamily="34" typeface="Calibri"/>
                <a:ea typeface="宋体"/>
              </a:defRPr>
            </a:lvl4pPr>
            <a:lvl5pPr eaLnBrk="0" hangingPunct="0" indent="-228600" marL="2057400">
              <a:defRPr>
                <a:solidFill>
                  <a:schemeClr val="tx1"/>
                </a:solidFill>
                <a:latin charset="0" pitchFamily="34" typeface="Calibri"/>
                <a:ea typeface="宋体"/>
              </a:defRPr>
            </a:lvl5pPr>
            <a:lvl6pPr eaLnBrk="0" fontAlgn="base" hangingPunct="0" indent="-228600" marL="2514600">
              <a:spcBef>
                <a:spcPct val="0"/>
              </a:spcBef>
              <a:spcAft>
                <a:spcPct val="0"/>
              </a:spcAft>
              <a:defRPr>
                <a:solidFill>
                  <a:schemeClr val="tx1"/>
                </a:solidFill>
                <a:latin charset="0" pitchFamily="34" typeface="Calibri"/>
                <a:ea typeface="宋体"/>
              </a:defRPr>
            </a:lvl6pPr>
            <a:lvl7pPr eaLnBrk="0" fontAlgn="base" hangingPunct="0" indent="-228600" marL="2971800">
              <a:spcBef>
                <a:spcPct val="0"/>
              </a:spcBef>
              <a:spcAft>
                <a:spcPct val="0"/>
              </a:spcAft>
              <a:defRPr>
                <a:solidFill>
                  <a:schemeClr val="tx1"/>
                </a:solidFill>
                <a:latin charset="0" pitchFamily="34" typeface="Calibri"/>
                <a:ea typeface="宋体"/>
              </a:defRPr>
            </a:lvl7pPr>
            <a:lvl8pPr eaLnBrk="0" fontAlgn="base" hangingPunct="0" indent="-228600" marL="3429000">
              <a:spcBef>
                <a:spcPct val="0"/>
              </a:spcBef>
              <a:spcAft>
                <a:spcPct val="0"/>
              </a:spcAft>
              <a:defRPr>
                <a:solidFill>
                  <a:schemeClr val="tx1"/>
                </a:solidFill>
                <a:latin charset="0" pitchFamily="34" typeface="Calibri"/>
                <a:ea typeface="宋体"/>
              </a:defRPr>
            </a:lvl8pPr>
            <a:lvl9pPr eaLnBrk="0" fontAlgn="base" hangingPunct="0" indent="-228600" marL="3886200">
              <a:spcBef>
                <a:spcPct val="0"/>
              </a:spcBef>
              <a:spcAft>
                <a:spcPct val="0"/>
              </a:spcAft>
              <a:defRPr>
                <a:solidFill>
                  <a:schemeClr val="tx1"/>
                </a:solidFill>
                <a:latin charset="0" pitchFamily="34" typeface="Calibri"/>
                <a:ea typeface="宋体"/>
              </a:defRPr>
            </a:lvl9pPr>
          </a:lstStyle>
          <a:p>
            <a:pPr algn="just" eaLnBrk="1" hangingPunct="1"/>
            <a:r>
              <a:rPr altLang="en-US" b="1" lang="zh-CN" smtClean="0" sz="1400">
                <a:solidFill>
                  <a:prstClr val="black"/>
                </a:solidFill>
                <a:latin charset="-122" pitchFamily="34" typeface="微软雅黑"/>
                <a:ea charset="-122" pitchFamily="34" typeface="微软雅黑"/>
              </a:rPr>
              <a:t>这里填写小标题</a:t>
            </a:r>
          </a:p>
        </p:txBody>
      </p:sp>
      <p:sp>
        <p:nvSpPr>
          <p:cNvPr id="130" name="椭圆 129"/>
          <p:cNvSpPr/>
          <p:nvPr/>
        </p:nvSpPr>
        <p:spPr>
          <a:xfrm>
            <a:off x="7419502" y="4224831"/>
            <a:ext cx="679411" cy="165690"/>
          </a:xfrm>
          <a:prstGeom prst="ellipse">
            <a:avLst/>
          </a:prstGeom>
          <a:gradFill flip="none" rotWithShape="1">
            <a:gsLst>
              <a:gs pos="0">
                <a:schemeClr val="tx1">
                  <a:alpha val="69000"/>
                </a:schemeClr>
              </a:gs>
              <a:gs pos="100000">
                <a:srgbClr val="FFFFFF">
                  <a:alpha val="0"/>
                </a:srgbClr>
              </a:gs>
            </a:gsLst>
            <a:path path="shape">
              <a:fillToRect b="50000" l="50000" r="50000" t="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prstClr val="white"/>
              </a:solidFill>
            </a:endParaRPr>
          </a:p>
        </p:txBody>
      </p:sp>
      <p:grpSp>
        <p:nvGrpSpPr>
          <p:cNvPr id="131" name="组合 130"/>
          <p:cNvGrpSpPr/>
          <p:nvPr/>
        </p:nvGrpSpPr>
        <p:grpSpPr>
          <a:xfrm>
            <a:off x="7657158" y="3460066"/>
            <a:ext cx="216673" cy="866691"/>
            <a:chOff x="1979606" y="3250438"/>
            <a:chExt cx="256691" cy="1026763"/>
          </a:xfrm>
        </p:grpSpPr>
        <p:sp>
          <p:nvSpPr>
            <p:cNvPr id="132" name="Freeform 116"/>
            <p:cNvSpPr/>
            <p:nvPr/>
          </p:nvSpPr>
          <p:spPr bwMode="auto">
            <a:xfrm>
              <a:off x="2043779" y="3250438"/>
              <a:ext cx="107719" cy="95114"/>
            </a:xfrm>
            <a:custGeom>
              <a:gdLst>
                <a:gd fmla="*/ 72 w 78" name="T0"/>
                <a:gd fmla="*/ 21 h 73" name="T1"/>
                <a:gd fmla="*/ 61 w 78" name="T2"/>
                <a:gd fmla="*/ 12 h 73" name="T3"/>
                <a:gd fmla="*/ 40 w 78" name="T4"/>
                <a:gd fmla="*/ 0 h 73" name="T5"/>
                <a:gd fmla="*/ 12 w 78" name="T6"/>
                <a:gd fmla="*/ 20 h 73" name="T7"/>
                <a:gd fmla="*/ 5 w 78" name="T8"/>
                <a:gd fmla="*/ 54 h 73" name="T9"/>
                <a:gd fmla="*/ 6 w 78" name="T10"/>
                <a:gd fmla="*/ 57 h 73" name="T11"/>
                <a:gd fmla="*/ 8 w 78" name="T12"/>
                <a:gd fmla="*/ 62 h 73" name="T13"/>
                <a:gd fmla="*/ 12 w 78" name="T14"/>
                <a:gd fmla="*/ 73 h 73" name="T15"/>
                <a:gd fmla="*/ 12 w 78" name="T16"/>
                <a:gd fmla="*/ 61 h 73" name="T17"/>
                <a:gd fmla="*/ 12 w 78" name="T18"/>
                <a:gd fmla="*/ 50 h 73" name="T19"/>
                <a:gd fmla="*/ 23 w 78" name="T20"/>
                <a:gd fmla="*/ 25 h 73" name="T21"/>
                <a:gd fmla="*/ 56 w 78" name="T22"/>
                <a:gd fmla="*/ 22 h 73" name="T23"/>
                <a:gd fmla="*/ 67 w 78" name="T24"/>
                <a:gd fmla="*/ 35 h 73" name="T25"/>
                <a:gd fmla="*/ 67 w 78" name="T26"/>
                <a:gd fmla="*/ 52 h 73" name="T27"/>
                <a:gd fmla="*/ 69 w 78" name="T28"/>
                <a:gd fmla="*/ 65 h 73" name="T29"/>
                <a:gd fmla="*/ 74 w 78" name="T30"/>
                <a:gd fmla="*/ 51 h 73" name="T31"/>
                <a:gd fmla="*/ 72 w 78" name="T32"/>
                <a:gd fmla="*/ 21 h 73" name="T3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b="b" l="0" r="r" t="0"/>
              <a:pathLst>
                <a:path h="73" w="78">
                  <a:moveTo>
                    <a:pt x="72" y="21"/>
                  </a:moveTo>
                  <a:cubicBezTo>
                    <a:pt x="69" y="17"/>
                    <a:pt x="65" y="14"/>
                    <a:pt x="61" y="12"/>
                  </a:cubicBezTo>
                  <a:cubicBezTo>
                    <a:pt x="54" y="4"/>
                    <a:pt x="48" y="0"/>
                    <a:pt x="40" y="0"/>
                  </a:cubicBezTo>
                  <a:cubicBezTo>
                    <a:pt x="32" y="1"/>
                    <a:pt x="23" y="7"/>
                    <a:pt x="12" y="20"/>
                  </a:cubicBezTo>
                  <a:cubicBezTo>
                    <a:pt x="3" y="28"/>
                    <a:pt x="0" y="40"/>
                    <a:pt x="5" y="54"/>
                  </a:cubicBezTo>
                  <a:cubicBezTo>
                    <a:pt x="6" y="57"/>
                    <a:pt x="6" y="57"/>
                    <a:pt x="6" y="57"/>
                  </a:cubicBezTo>
                  <a:cubicBezTo>
                    <a:pt x="8" y="62"/>
                    <a:pt x="8" y="62"/>
                    <a:pt x="8" y="62"/>
                  </a:cubicBezTo>
                  <a:cubicBezTo>
                    <a:pt x="12" y="73"/>
                    <a:pt x="12" y="73"/>
                    <a:pt x="12" y="73"/>
                  </a:cubicBezTo>
                  <a:cubicBezTo>
                    <a:pt x="12" y="61"/>
                    <a:pt x="12" y="61"/>
                    <a:pt x="12" y="61"/>
                  </a:cubicBezTo>
                  <a:cubicBezTo>
                    <a:pt x="12" y="50"/>
                    <a:pt x="12" y="50"/>
                    <a:pt x="12" y="50"/>
                  </a:cubicBezTo>
                  <a:cubicBezTo>
                    <a:pt x="13" y="41"/>
                    <a:pt x="16" y="33"/>
                    <a:pt x="23" y="25"/>
                  </a:cubicBezTo>
                  <a:cubicBezTo>
                    <a:pt x="33" y="21"/>
                    <a:pt x="44" y="20"/>
                    <a:pt x="56" y="22"/>
                  </a:cubicBezTo>
                  <a:cubicBezTo>
                    <a:pt x="62" y="26"/>
                    <a:pt x="66" y="30"/>
                    <a:pt x="67" y="35"/>
                  </a:cubicBezTo>
                  <a:cubicBezTo>
                    <a:pt x="67" y="52"/>
                    <a:pt x="67" y="52"/>
                    <a:pt x="67" y="52"/>
                  </a:cubicBezTo>
                  <a:cubicBezTo>
                    <a:pt x="69" y="65"/>
                    <a:pt x="69" y="65"/>
                    <a:pt x="69" y="65"/>
                  </a:cubicBezTo>
                  <a:cubicBezTo>
                    <a:pt x="74" y="51"/>
                    <a:pt x="74" y="51"/>
                    <a:pt x="74" y="51"/>
                  </a:cubicBezTo>
                  <a:cubicBezTo>
                    <a:pt x="78" y="40"/>
                    <a:pt x="77" y="30"/>
                    <a:pt x="72" y="21"/>
                  </a:cubicBezTo>
                  <a:close/>
                </a:path>
              </a:pathLst>
            </a:custGeom>
            <a:solidFill>
              <a:srgbClr val="333333"/>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133" name="Freeform 117"/>
            <p:cNvSpPr/>
            <p:nvPr/>
          </p:nvSpPr>
          <p:spPr bwMode="auto">
            <a:xfrm>
              <a:off x="2070135" y="3332945"/>
              <a:ext cx="76778" cy="73340"/>
            </a:xfrm>
            <a:custGeom>
              <a:gdLst>
                <a:gd fmla="*/ 56 w 56" name="T0"/>
                <a:gd fmla="*/ 0 h 57" name="T1"/>
                <a:gd fmla="*/ 48 w 56" name="T2"/>
                <a:gd fmla="*/ 6 h 57" name="T3"/>
                <a:gd fmla="*/ 37 w 56" name="T4"/>
                <a:gd fmla="*/ 27 h 57" name="T5"/>
                <a:gd fmla="*/ 10 w 56" name="T6"/>
                <a:gd fmla="*/ 36 h 57" name="T7"/>
                <a:gd fmla="*/ 0 w 56" name="T8"/>
                <a:gd fmla="*/ 33 h 57" name="T9"/>
                <a:gd fmla="*/ 2 w 56" name="T10"/>
                <a:gd fmla="*/ 36 h 57" name="T11"/>
                <a:gd fmla="*/ 11 w 56" name="T12"/>
                <a:gd fmla="*/ 44 h 57" name="T13"/>
                <a:gd fmla="*/ 34 w 56" name="T14"/>
                <a:gd fmla="*/ 43 h 57" name="T15"/>
                <a:gd fmla="*/ 35 w 56" name="T16"/>
                <a:gd fmla="*/ 57 h 57" name="T17"/>
                <a:gd fmla="*/ 46 w 56" name="T18"/>
                <a:gd fmla="*/ 43 h 57" name="T19"/>
                <a:gd fmla="*/ 46 w 56" name="T20"/>
                <a:gd fmla="*/ 42 h 57" name="T21"/>
                <a:gd fmla="*/ 45 w 56" name="T22"/>
                <a:gd fmla="*/ 28 h 57" name="T23"/>
                <a:gd fmla="*/ 48 w 56" name="T24"/>
                <a:gd fmla="*/ 10 h 57" name="T25"/>
                <a:gd fmla="*/ 55 w 56" name="T26"/>
                <a:gd fmla="*/ 7 h 57" name="T27"/>
                <a:gd fmla="*/ 56 w 56" name="T28"/>
                <a:gd fmla="*/ 0 h 57" name="T2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b="b" l="0" r="r" t="0"/>
              <a:pathLst>
                <a:path h="57" w="56">
                  <a:moveTo>
                    <a:pt x="56" y="0"/>
                  </a:moveTo>
                  <a:cubicBezTo>
                    <a:pt x="55" y="5"/>
                    <a:pt x="52" y="7"/>
                    <a:pt x="48" y="6"/>
                  </a:cubicBezTo>
                  <a:cubicBezTo>
                    <a:pt x="46" y="15"/>
                    <a:pt x="43" y="22"/>
                    <a:pt x="37" y="27"/>
                  </a:cubicBezTo>
                  <a:cubicBezTo>
                    <a:pt x="31" y="39"/>
                    <a:pt x="22" y="42"/>
                    <a:pt x="10" y="36"/>
                  </a:cubicBezTo>
                  <a:cubicBezTo>
                    <a:pt x="0" y="33"/>
                    <a:pt x="0" y="33"/>
                    <a:pt x="0" y="33"/>
                  </a:cubicBezTo>
                  <a:cubicBezTo>
                    <a:pt x="0" y="34"/>
                    <a:pt x="1" y="35"/>
                    <a:pt x="2" y="36"/>
                  </a:cubicBezTo>
                  <a:cubicBezTo>
                    <a:pt x="11" y="44"/>
                    <a:pt x="11" y="44"/>
                    <a:pt x="11" y="44"/>
                  </a:cubicBezTo>
                  <a:cubicBezTo>
                    <a:pt x="18" y="49"/>
                    <a:pt x="26" y="48"/>
                    <a:pt x="34" y="43"/>
                  </a:cubicBezTo>
                  <a:cubicBezTo>
                    <a:pt x="35" y="57"/>
                    <a:pt x="35" y="57"/>
                    <a:pt x="35" y="57"/>
                  </a:cubicBezTo>
                  <a:cubicBezTo>
                    <a:pt x="39" y="53"/>
                    <a:pt x="43" y="48"/>
                    <a:pt x="46" y="43"/>
                  </a:cubicBezTo>
                  <a:cubicBezTo>
                    <a:pt x="46" y="42"/>
                    <a:pt x="46" y="42"/>
                    <a:pt x="46" y="42"/>
                  </a:cubicBezTo>
                  <a:cubicBezTo>
                    <a:pt x="45" y="28"/>
                    <a:pt x="45" y="28"/>
                    <a:pt x="45" y="28"/>
                  </a:cubicBezTo>
                  <a:cubicBezTo>
                    <a:pt x="47" y="24"/>
                    <a:pt x="48" y="17"/>
                    <a:pt x="48" y="10"/>
                  </a:cubicBezTo>
                  <a:cubicBezTo>
                    <a:pt x="51" y="12"/>
                    <a:pt x="54" y="12"/>
                    <a:pt x="55" y="7"/>
                  </a:cubicBezTo>
                  <a:cubicBezTo>
                    <a:pt x="55" y="5"/>
                    <a:pt x="56" y="2"/>
                    <a:pt x="56" y="0"/>
                  </a:cubicBezTo>
                  <a:close/>
                </a:path>
              </a:pathLst>
            </a:custGeom>
            <a:solidFill>
              <a:srgbClr val="B68B5E"/>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134" name="Freeform 118"/>
            <p:cNvSpPr/>
            <p:nvPr/>
          </p:nvSpPr>
          <p:spPr bwMode="auto">
            <a:xfrm>
              <a:off x="2135454" y="3316902"/>
              <a:ext cx="11459" cy="25211"/>
            </a:xfrm>
            <a:custGeom>
              <a:gdLst>
                <a:gd fmla="*/ 0 w 8" name="T0"/>
                <a:gd fmla="*/ 18 h 19" name="T1"/>
                <a:gd fmla="*/ 8 w 8" name="T2"/>
                <a:gd fmla="*/ 12 h 19" name="T3"/>
                <a:gd fmla="*/ 7 w 8" name="T4"/>
                <a:gd fmla="*/ 0 h 19" name="T5"/>
                <a:gd fmla="*/ 2 w 8" name="T6"/>
                <a:gd fmla="*/ 14 h 19" name="T7"/>
                <a:gd fmla="*/ 0 w 8" name="T8"/>
                <a:gd fmla="*/ 18 h 19" name="T9"/>
              </a:gdLst>
              <a:cxnLst>
                <a:cxn ang="0">
                  <a:pos x="T0" y="T1"/>
                </a:cxn>
                <a:cxn ang="0">
                  <a:pos x="T2" y="T3"/>
                </a:cxn>
                <a:cxn ang="0">
                  <a:pos x="T4" y="T5"/>
                </a:cxn>
                <a:cxn ang="0">
                  <a:pos x="T6" y="T7"/>
                </a:cxn>
                <a:cxn ang="0">
                  <a:pos x="T8" y="T9"/>
                </a:cxn>
              </a:cxnLst>
              <a:rect b="b" l="0" r="r" t="0"/>
              <a:pathLst>
                <a:path h="19" w="8">
                  <a:moveTo>
                    <a:pt x="0" y="18"/>
                  </a:moveTo>
                  <a:cubicBezTo>
                    <a:pt x="4" y="19"/>
                    <a:pt x="7" y="17"/>
                    <a:pt x="8" y="12"/>
                  </a:cubicBezTo>
                  <a:cubicBezTo>
                    <a:pt x="8" y="7"/>
                    <a:pt x="8" y="4"/>
                    <a:pt x="7" y="0"/>
                  </a:cubicBezTo>
                  <a:cubicBezTo>
                    <a:pt x="2" y="14"/>
                    <a:pt x="2" y="14"/>
                    <a:pt x="2" y="14"/>
                  </a:cubicBezTo>
                  <a:cubicBezTo>
                    <a:pt x="0" y="18"/>
                    <a:pt x="0" y="18"/>
                    <a:pt x="0" y="18"/>
                  </a:cubicBezTo>
                  <a:close/>
                </a:path>
              </a:pathLst>
            </a:custGeom>
            <a:solidFill>
              <a:srgbClr val="E2B987"/>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135" name="Freeform 119"/>
            <p:cNvSpPr/>
            <p:nvPr/>
          </p:nvSpPr>
          <p:spPr bwMode="auto">
            <a:xfrm>
              <a:off x="2060968" y="3276795"/>
              <a:ext cx="77924" cy="64173"/>
            </a:xfrm>
            <a:custGeom>
              <a:gdLst>
                <a:gd fmla="*/ 55 w 57" name="T0"/>
                <a:gd fmla="*/ 49 h 49" name="T1"/>
                <a:gd fmla="*/ 57 w 57" name="T2"/>
                <a:gd fmla="*/ 45 h 49" name="T3"/>
                <a:gd fmla="*/ 55 w 57" name="T4"/>
                <a:gd fmla="*/ 32 h 49" name="T5"/>
                <a:gd fmla="*/ 55 w 57" name="T6"/>
                <a:gd fmla="*/ 15 h 49" name="T7"/>
                <a:gd fmla="*/ 44 w 57" name="T8"/>
                <a:gd fmla="*/ 2 h 49" name="T9"/>
                <a:gd fmla="*/ 11 w 57" name="T10"/>
                <a:gd fmla="*/ 5 h 49" name="T11"/>
                <a:gd fmla="*/ 0 w 57" name="T12"/>
                <a:gd fmla="*/ 30 h 49" name="T13"/>
                <a:gd fmla="*/ 0 w 57" name="T14"/>
                <a:gd fmla="*/ 41 h 49" name="T15"/>
                <a:gd fmla="*/ 13 w 57" name="T16"/>
                <a:gd fmla="*/ 10 h 49" name="T17"/>
                <a:gd fmla="*/ 50 w 57" name="T18"/>
                <a:gd fmla="*/ 16 h 49" name="T19"/>
                <a:gd fmla="*/ 55 w 57" name="T20"/>
                <a:gd fmla="*/ 49 h 49"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49" w="57">
                  <a:moveTo>
                    <a:pt x="55" y="49"/>
                  </a:moveTo>
                  <a:cubicBezTo>
                    <a:pt x="57" y="45"/>
                    <a:pt x="57" y="45"/>
                    <a:pt x="57" y="45"/>
                  </a:cubicBezTo>
                  <a:cubicBezTo>
                    <a:pt x="55" y="32"/>
                    <a:pt x="55" y="32"/>
                    <a:pt x="55" y="32"/>
                  </a:cubicBezTo>
                  <a:cubicBezTo>
                    <a:pt x="55" y="15"/>
                    <a:pt x="55" y="15"/>
                    <a:pt x="55" y="15"/>
                  </a:cubicBezTo>
                  <a:cubicBezTo>
                    <a:pt x="54" y="10"/>
                    <a:pt x="50" y="6"/>
                    <a:pt x="44" y="2"/>
                  </a:cubicBezTo>
                  <a:cubicBezTo>
                    <a:pt x="32" y="0"/>
                    <a:pt x="21" y="1"/>
                    <a:pt x="11" y="5"/>
                  </a:cubicBezTo>
                  <a:cubicBezTo>
                    <a:pt x="4" y="13"/>
                    <a:pt x="1" y="21"/>
                    <a:pt x="0" y="30"/>
                  </a:cubicBezTo>
                  <a:cubicBezTo>
                    <a:pt x="0" y="41"/>
                    <a:pt x="0" y="41"/>
                    <a:pt x="0" y="41"/>
                  </a:cubicBezTo>
                  <a:cubicBezTo>
                    <a:pt x="2" y="27"/>
                    <a:pt x="7" y="17"/>
                    <a:pt x="13" y="10"/>
                  </a:cubicBezTo>
                  <a:cubicBezTo>
                    <a:pt x="27" y="6"/>
                    <a:pt x="39" y="8"/>
                    <a:pt x="50" y="16"/>
                  </a:cubicBezTo>
                  <a:cubicBezTo>
                    <a:pt x="55" y="49"/>
                    <a:pt x="55" y="49"/>
                    <a:pt x="55" y="49"/>
                  </a:cubicBezTo>
                  <a:close/>
                </a:path>
              </a:pathLst>
            </a:custGeom>
            <a:solidFill>
              <a:srgbClr val="B68B5E"/>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136" name="Freeform 120"/>
            <p:cNvSpPr>
              <a:spLocks noEditPoints="1"/>
            </p:cNvSpPr>
            <p:nvPr/>
          </p:nvSpPr>
          <p:spPr bwMode="auto">
            <a:xfrm>
              <a:off x="2060968" y="3284814"/>
              <a:ext cx="74487" cy="101989"/>
            </a:xfrm>
            <a:custGeom>
              <a:gdLst>
                <a:gd fmla="*/ 55 w 55" name="T0"/>
                <a:gd fmla="*/ 43 h 79" name="T1"/>
                <a:gd fmla="*/ 50 w 55" name="T2"/>
                <a:gd fmla="*/ 10 h 79" name="T3"/>
                <a:gd fmla="*/ 13 w 55" name="T4"/>
                <a:gd fmla="*/ 4 h 79" name="T5"/>
                <a:gd fmla="*/ 0 w 55" name="T6"/>
                <a:gd fmla="*/ 35 h 79" name="T7"/>
                <a:gd fmla="*/ 0 w 55" name="T8"/>
                <a:gd fmla="*/ 47 h 79" name="T9"/>
                <a:gd fmla="*/ 0 w 55" name="T10"/>
                <a:gd fmla="*/ 52 h 79" name="T11"/>
                <a:gd fmla="*/ 7 w 55" name="T12"/>
                <a:gd fmla="*/ 70 h 79" name="T13"/>
                <a:gd fmla="*/ 17 w 55" name="T14"/>
                <a:gd fmla="*/ 73 h 79" name="T15"/>
                <a:gd fmla="*/ 44 w 55" name="T16"/>
                <a:gd fmla="*/ 64 h 79" name="T17"/>
                <a:gd fmla="*/ 55 w 55" name="T18"/>
                <a:gd fmla="*/ 43 h 79" name="T19"/>
                <a:gd fmla="*/ 7 w 55" name="T20"/>
                <a:gd fmla="*/ 56 h 79" name="T21"/>
                <a:gd fmla="*/ 7 w 55" name="T22"/>
                <a:gd fmla="*/ 56 h 79" name="T23"/>
                <a:gd fmla="*/ 14 w 55" name="T24"/>
                <a:gd fmla="*/ 72 h 79" name="T25"/>
                <a:gd fmla="*/ 3 w 55" name="T26"/>
                <a:gd fmla="*/ 53 h 79" name="T27"/>
                <a:gd fmla="*/ 3 w 55" name="T28"/>
                <a:gd fmla="*/ 32 h 79" name="T29"/>
                <a:gd fmla="*/ 9 w 55" name="T30"/>
                <a:gd fmla="*/ 14 h 79" name="T31"/>
                <a:gd fmla="*/ 7 w 55" name="T32"/>
                <a:gd fmla="*/ 37 h 79" name="T33"/>
                <a:gd fmla="*/ 7 w 55" name="T34"/>
                <a:gd fmla="*/ 56 h 79" name="T3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b="b" l="0" r="r" t="0"/>
              <a:pathLst>
                <a:path h="79" w="55">
                  <a:moveTo>
                    <a:pt x="55" y="43"/>
                  </a:moveTo>
                  <a:cubicBezTo>
                    <a:pt x="50" y="10"/>
                    <a:pt x="50" y="10"/>
                    <a:pt x="50" y="10"/>
                  </a:cubicBezTo>
                  <a:cubicBezTo>
                    <a:pt x="39" y="2"/>
                    <a:pt x="27" y="0"/>
                    <a:pt x="13" y="4"/>
                  </a:cubicBezTo>
                  <a:cubicBezTo>
                    <a:pt x="7" y="11"/>
                    <a:pt x="2" y="21"/>
                    <a:pt x="0" y="35"/>
                  </a:cubicBezTo>
                  <a:cubicBezTo>
                    <a:pt x="0" y="47"/>
                    <a:pt x="0" y="47"/>
                    <a:pt x="0" y="47"/>
                  </a:cubicBezTo>
                  <a:cubicBezTo>
                    <a:pt x="0" y="52"/>
                    <a:pt x="0" y="52"/>
                    <a:pt x="0" y="52"/>
                  </a:cubicBezTo>
                  <a:cubicBezTo>
                    <a:pt x="0" y="60"/>
                    <a:pt x="2" y="66"/>
                    <a:pt x="7" y="70"/>
                  </a:cubicBezTo>
                  <a:cubicBezTo>
                    <a:pt x="17" y="73"/>
                    <a:pt x="17" y="73"/>
                    <a:pt x="17" y="73"/>
                  </a:cubicBezTo>
                  <a:cubicBezTo>
                    <a:pt x="29" y="79"/>
                    <a:pt x="38" y="76"/>
                    <a:pt x="44" y="64"/>
                  </a:cubicBezTo>
                  <a:cubicBezTo>
                    <a:pt x="50" y="59"/>
                    <a:pt x="53" y="52"/>
                    <a:pt x="55" y="43"/>
                  </a:cubicBezTo>
                  <a:close/>
                  <a:moveTo>
                    <a:pt x="7" y="56"/>
                  </a:moveTo>
                  <a:cubicBezTo>
                    <a:pt x="7" y="56"/>
                    <a:pt x="7" y="56"/>
                    <a:pt x="7" y="56"/>
                  </a:cubicBezTo>
                  <a:cubicBezTo>
                    <a:pt x="7" y="61"/>
                    <a:pt x="10" y="67"/>
                    <a:pt x="14" y="72"/>
                  </a:cubicBezTo>
                  <a:cubicBezTo>
                    <a:pt x="6" y="67"/>
                    <a:pt x="2" y="61"/>
                    <a:pt x="3" y="53"/>
                  </a:cubicBezTo>
                  <a:cubicBezTo>
                    <a:pt x="3" y="32"/>
                    <a:pt x="3" y="32"/>
                    <a:pt x="3" y="32"/>
                  </a:cubicBezTo>
                  <a:cubicBezTo>
                    <a:pt x="9" y="14"/>
                    <a:pt x="9" y="14"/>
                    <a:pt x="9" y="14"/>
                  </a:cubicBezTo>
                  <a:cubicBezTo>
                    <a:pt x="7" y="37"/>
                    <a:pt x="7" y="37"/>
                    <a:pt x="7" y="37"/>
                  </a:cubicBezTo>
                  <a:cubicBezTo>
                    <a:pt x="7" y="56"/>
                    <a:pt x="7" y="56"/>
                    <a:pt x="7" y="56"/>
                  </a:cubicBezTo>
                  <a:close/>
                </a:path>
              </a:pathLst>
            </a:custGeom>
            <a:solidFill>
              <a:srgbClr val="E2B987"/>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137" name="Freeform 121"/>
            <p:cNvSpPr/>
            <p:nvPr/>
          </p:nvSpPr>
          <p:spPr bwMode="auto">
            <a:xfrm>
              <a:off x="2063259" y="3303151"/>
              <a:ext cx="16043" cy="74487"/>
            </a:xfrm>
            <a:custGeom>
              <a:gdLst>
                <a:gd fmla="*/ 5 w 12" name="T0"/>
                <a:gd fmla="*/ 42 h 58" name="T1"/>
                <a:gd fmla="*/ 5 w 12" name="T2"/>
                <a:gd fmla="*/ 42 h 58" name="T3"/>
                <a:gd fmla="*/ 5 w 12" name="T4"/>
                <a:gd fmla="*/ 23 h 58" name="T5"/>
                <a:gd fmla="*/ 7 w 12" name="T6"/>
                <a:gd fmla="*/ 0 h 58" name="T7"/>
                <a:gd fmla="*/ 1 w 12" name="T8"/>
                <a:gd fmla="*/ 18 h 58" name="T9"/>
                <a:gd fmla="*/ 1 w 12" name="T10"/>
                <a:gd fmla="*/ 39 h 58" name="T11"/>
                <a:gd fmla="*/ 12 w 12" name="T12"/>
                <a:gd fmla="*/ 58 h 58" name="T13"/>
                <a:gd fmla="*/ 5 w 12" name="T14"/>
                <a:gd fmla="*/ 42 h 58" name="T15"/>
              </a:gdLst>
              <a:cxnLst>
                <a:cxn ang="0">
                  <a:pos x="T0" y="T1"/>
                </a:cxn>
                <a:cxn ang="0">
                  <a:pos x="T2" y="T3"/>
                </a:cxn>
                <a:cxn ang="0">
                  <a:pos x="T4" y="T5"/>
                </a:cxn>
                <a:cxn ang="0">
                  <a:pos x="T6" y="T7"/>
                </a:cxn>
                <a:cxn ang="0">
                  <a:pos x="T8" y="T9"/>
                </a:cxn>
                <a:cxn ang="0">
                  <a:pos x="T10" y="T11"/>
                </a:cxn>
                <a:cxn ang="0">
                  <a:pos x="T12" y="T13"/>
                </a:cxn>
                <a:cxn ang="0">
                  <a:pos x="T14" y="T15"/>
                </a:cxn>
              </a:cxnLst>
              <a:rect b="b" l="0" r="r" t="0"/>
              <a:pathLst>
                <a:path h="57" w="12">
                  <a:moveTo>
                    <a:pt x="5" y="42"/>
                  </a:moveTo>
                  <a:cubicBezTo>
                    <a:pt x="5" y="42"/>
                    <a:pt x="5" y="42"/>
                    <a:pt x="5" y="42"/>
                  </a:cubicBezTo>
                  <a:cubicBezTo>
                    <a:pt x="5" y="23"/>
                    <a:pt x="5" y="23"/>
                    <a:pt x="5" y="23"/>
                  </a:cubicBezTo>
                  <a:cubicBezTo>
                    <a:pt x="7" y="0"/>
                    <a:pt x="7" y="0"/>
                    <a:pt x="7" y="0"/>
                  </a:cubicBezTo>
                  <a:cubicBezTo>
                    <a:pt x="1" y="18"/>
                    <a:pt x="1" y="18"/>
                    <a:pt x="1" y="18"/>
                  </a:cubicBezTo>
                  <a:cubicBezTo>
                    <a:pt x="1" y="39"/>
                    <a:pt x="1" y="39"/>
                    <a:pt x="1" y="39"/>
                  </a:cubicBezTo>
                  <a:cubicBezTo>
                    <a:pt x="0" y="47"/>
                    <a:pt x="4" y="53"/>
                    <a:pt x="12" y="58"/>
                  </a:cubicBezTo>
                  <a:cubicBezTo>
                    <a:pt x="8" y="53"/>
                    <a:pt x="5" y="47"/>
                    <a:pt x="5" y="42"/>
                  </a:cubicBezTo>
                  <a:close/>
                </a:path>
              </a:pathLst>
            </a:custGeom>
            <a:solidFill>
              <a:srgbClr val="F2E6DD"/>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138" name="Freeform 122"/>
            <p:cNvSpPr/>
            <p:nvPr/>
          </p:nvSpPr>
          <p:spPr bwMode="auto">
            <a:xfrm>
              <a:off x="2126287" y="3418892"/>
              <a:ext cx="84800" cy="110010"/>
            </a:xfrm>
            <a:custGeom>
              <a:gdLst>
                <a:gd fmla="*/ 62 w 62" name="T0"/>
                <a:gd fmla="*/ 9 h 85" name="T1"/>
                <a:gd fmla="*/ 60 w 62" name="T2"/>
                <a:gd fmla="*/ 8 h 85" name="T3"/>
                <a:gd fmla="*/ 34 w 62" name="T4"/>
                <a:gd fmla="*/ 46 h 85" name="T5"/>
                <a:gd fmla="*/ 34 w 62" name="T6"/>
                <a:gd fmla="*/ 60 h 85" name="T7"/>
                <a:gd fmla="*/ 21 w 62" name="T8"/>
                <a:gd fmla="*/ 78 h 85" name="T9"/>
                <a:gd fmla="*/ 9 w 62" name="T10"/>
                <a:gd fmla="*/ 79 h 85" name="T11"/>
                <a:gd fmla="*/ 19 w 62" name="T12"/>
                <a:gd fmla="*/ 50 h 85" name="T13"/>
                <a:gd fmla="*/ 34 w 62" name="T14"/>
                <a:gd fmla="*/ 21 h 85" name="T15"/>
                <a:gd fmla="*/ 31 w 62" name="T16"/>
                <a:gd fmla="*/ 16 h 85" name="T17"/>
                <a:gd fmla="*/ 35 w 62" name="T18"/>
                <a:gd fmla="*/ 16 h 85" name="T19"/>
                <a:gd fmla="*/ 39 w 62" name="T20"/>
                <a:gd fmla="*/ 1 h 85" name="T21"/>
                <a:gd fmla="*/ 35 w 62" name="T22"/>
                <a:gd fmla="*/ 0 h 85" name="T23"/>
                <a:gd fmla="*/ 32 w 62" name="T24"/>
                <a:gd fmla="*/ 12 h 85" name="T25"/>
                <a:gd fmla="*/ 21 w 62" name="T26"/>
                <a:gd fmla="*/ 13 h 85" name="T27"/>
                <a:gd fmla="*/ 29 w 62" name="T28"/>
                <a:gd fmla="*/ 20 h 85" name="T29"/>
                <a:gd fmla="*/ 15 w 62" name="T30"/>
                <a:gd fmla="*/ 45 h 85" name="T31"/>
                <a:gd fmla="*/ 0 w 62" name="T32"/>
                <a:gd fmla="*/ 85 h 85" name="T33"/>
                <a:gd fmla="*/ 28 w 62" name="T34"/>
                <a:gd fmla="*/ 83 h 85" name="T35"/>
                <a:gd fmla="*/ 42 w 62" name="T36"/>
                <a:gd fmla="*/ 60 h 85" name="T37"/>
                <a:gd fmla="*/ 43 w 62" name="T38"/>
                <a:gd fmla="*/ 45 h 85" name="T39"/>
                <a:gd fmla="*/ 62 w 62" name="T40"/>
                <a:gd fmla="*/ 9 h 85" name="T4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b="b" l="0" r="r" t="0"/>
              <a:pathLst>
                <a:path h="85" w="62">
                  <a:moveTo>
                    <a:pt x="62" y="9"/>
                  </a:moveTo>
                  <a:cubicBezTo>
                    <a:pt x="60" y="8"/>
                    <a:pt x="60" y="8"/>
                    <a:pt x="60" y="8"/>
                  </a:cubicBezTo>
                  <a:cubicBezTo>
                    <a:pt x="34" y="46"/>
                    <a:pt x="34" y="46"/>
                    <a:pt x="34" y="46"/>
                  </a:cubicBezTo>
                  <a:cubicBezTo>
                    <a:pt x="34" y="60"/>
                    <a:pt x="34" y="60"/>
                    <a:pt x="34" y="60"/>
                  </a:cubicBezTo>
                  <a:cubicBezTo>
                    <a:pt x="21" y="78"/>
                    <a:pt x="21" y="78"/>
                    <a:pt x="21" y="78"/>
                  </a:cubicBezTo>
                  <a:cubicBezTo>
                    <a:pt x="9" y="79"/>
                    <a:pt x="9" y="79"/>
                    <a:pt x="9" y="79"/>
                  </a:cubicBezTo>
                  <a:cubicBezTo>
                    <a:pt x="11" y="69"/>
                    <a:pt x="15" y="60"/>
                    <a:pt x="19" y="50"/>
                  </a:cubicBezTo>
                  <a:cubicBezTo>
                    <a:pt x="34" y="21"/>
                    <a:pt x="34" y="21"/>
                    <a:pt x="34" y="21"/>
                  </a:cubicBezTo>
                  <a:cubicBezTo>
                    <a:pt x="31" y="16"/>
                    <a:pt x="31" y="16"/>
                    <a:pt x="31" y="16"/>
                  </a:cubicBezTo>
                  <a:cubicBezTo>
                    <a:pt x="35" y="16"/>
                    <a:pt x="35" y="16"/>
                    <a:pt x="35" y="16"/>
                  </a:cubicBezTo>
                  <a:cubicBezTo>
                    <a:pt x="39" y="1"/>
                    <a:pt x="39" y="1"/>
                    <a:pt x="39" y="1"/>
                  </a:cubicBezTo>
                  <a:cubicBezTo>
                    <a:pt x="35" y="0"/>
                    <a:pt x="35" y="0"/>
                    <a:pt x="35" y="0"/>
                  </a:cubicBezTo>
                  <a:cubicBezTo>
                    <a:pt x="34" y="4"/>
                    <a:pt x="33" y="8"/>
                    <a:pt x="32" y="12"/>
                  </a:cubicBezTo>
                  <a:cubicBezTo>
                    <a:pt x="21" y="13"/>
                    <a:pt x="21" y="13"/>
                    <a:pt x="21" y="13"/>
                  </a:cubicBezTo>
                  <a:cubicBezTo>
                    <a:pt x="29" y="20"/>
                    <a:pt x="29" y="20"/>
                    <a:pt x="29" y="20"/>
                  </a:cubicBezTo>
                  <a:cubicBezTo>
                    <a:pt x="26" y="29"/>
                    <a:pt x="21" y="37"/>
                    <a:pt x="15" y="45"/>
                  </a:cubicBezTo>
                  <a:cubicBezTo>
                    <a:pt x="7" y="60"/>
                    <a:pt x="2" y="73"/>
                    <a:pt x="0" y="85"/>
                  </a:cubicBezTo>
                  <a:cubicBezTo>
                    <a:pt x="28" y="83"/>
                    <a:pt x="28" y="83"/>
                    <a:pt x="28" y="83"/>
                  </a:cubicBezTo>
                  <a:cubicBezTo>
                    <a:pt x="31" y="75"/>
                    <a:pt x="35" y="67"/>
                    <a:pt x="42" y="60"/>
                  </a:cubicBezTo>
                  <a:cubicBezTo>
                    <a:pt x="43" y="45"/>
                    <a:pt x="43" y="45"/>
                    <a:pt x="43" y="45"/>
                  </a:cubicBezTo>
                  <a:cubicBezTo>
                    <a:pt x="62" y="9"/>
                    <a:pt x="62" y="9"/>
                    <a:pt x="62" y="9"/>
                  </a:cubicBezTo>
                  <a:close/>
                </a:path>
              </a:pathLst>
            </a:custGeom>
            <a:solidFill>
              <a:srgbClr val="000000"/>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139" name="Freeform 123"/>
            <p:cNvSpPr/>
            <p:nvPr/>
          </p:nvSpPr>
          <p:spPr bwMode="auto">
            <a:xfrm>
              <a:off x="2138892" y="3420037"/>
              <a:ext cx="69903" cy="100843"/>
            </a:xfrm>
            <a:custGeom>
              <a:gdLst>
                <a:gd fmla="*/ 51 w 51" name="T0"/>
                <a:gd fmla="*/ 7 h 78" name="T1"/>
                <a:gd fmla="*/ 30 w 51" name="T2"/>
                <a:gd fmla="*/ 0 h 78" name="T3"/>
                <a:gd fmla="*/ 26 w 51" name="T4"/>
                <a:gd fmla="*/ 15 h 78" name="T5"/>
                <a:gd fmla="*/ 22 w 51" name="T6"/>
                <a:gd fmla="*/ 15 h 78" name="T7"/>
                <a:gd fmla="*/ 25 w 51" name="T8"/>
                <a:gd fmla="*/ 20 h 78" name="T9"/>
                <a:gd fmla="*/ 10 w 51" name="T10"/>
                <a:gd fmla="*/ 49 h 78" name="T11"/>
                <a:gd fmla="*/ 0 w 51" name="T12"/>
                <a:gd fmla="*/ 78 h 78" name="T13"/>
                <a:gd fmla="*/ 12 w 51" name="T14"/>
                <a:gd fmla="*/ 77 h 78" name="T15"/>
                <a:gd fmla="*/ 25 w 51" name="T16"/>
                <a:gd fmla="*/ 59 h 78" name="T17"/>
                <a:gd fmla="*/ 25 w 51" name="T18"/>
                <a:gd fmla="*/ 45 h 78" name="T19"/>
                <a:gd fmla="*/ 51 w 51" name="T20"/>
                <a:gd fmla="*/ 7 h 78"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78" w="51">
                  <a:moveTo>
                    <a:pt x="51" y="7"/>
                  </a:moveTo>
                  <a:cubicBezTo>
                    <a:pt x="30" y="0"/>
                    <a:pt x="30" y="0"/>
                    <a:pt x="30" y="0"/>
                  </a:cubicBezTo>
                  <a:cubicBezTo>
                    <a:pt x="26" y="15"/>
                    <a:pt x="26" y="15"/>
                    <a:pt x="26" y="15"/>
                  </a:cubicBezTo>
                  <a:cubicBezTo>
                    <a:pt x="22" y="15"/>
                    <a:pt x="22" y="15"/>
                    <a:pt x="22" y="15"/>
                  </a:cubicBezTo>
                  <a:cubicBezTo>
                    <a:pt x="25" y="20"/>
                    <a:pt x="25" y="20"/>
                    <a:pt x="25" y="20"/>
                  </a:cubicBezTo>
                  <a:cubicBezTo>
                    <a:pt x="10" y="49"/>
                    <a:pt x="10" y="49"/>
                    <a:pt x="10" y="49"/>
                  </a:cubicBezTo>
                  <a:cubicBezTo>
                    <a:pt x="6" y="59"/>
                    <a:pt x="2" y="68"/>
                    <a:pt x="0" y="78"/>
                  </a:cubicBezTo>
                  <a:cubicBezTo>
                    <a:pt x="12" y="77"/>
                    <a:pt x="12" y="77"/>
                    <a:pt x="12" y="77"/>
                  </a:cubicBezTo>
                  <a:cubicBezTo>
                    <a:pt x="25" y="59"/>
                    <a:pt x="25" y="59"/>
                    <a:pt x="25" y="59"/>
                  </a:cubicBezTo>
                  <a:cubicBezTo>
                    <a:pt x="25" y="45"/>
                    <a:pt x="25" y="45"/>
                    <a:pt x="25" y="45"/>
                  </a:cubicBezTo>
                  <a:cubicBezTo>
                    <a:pt x="51" y="7"/>
                    <a:pt x="51" y="7"/>
                    <a:pt x="51" y="7"/>
                  </a:cubicBezTo>
                  <a:close/>
                </a:path>
              </a:pathLst>
            </a:custGeom>
            <a:solidFill>
              <a:srgbClr val="333333"/>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140" name="Freeform 124"/>
            <p:cNvSpPr>
              <a:spLocks noEditPoints="1"/>
            </p:cNvSpPr>
            <p:nvPr/>
          </p:nvSpPr>
          <p:spPr bwMode="auto">
            <a:xfrm>
              <a:off x="2027736" y="3386805"/>
              <a:ext cx="189081" cy="182205"/>
            </a:xfrm>
            <a:custGeom>
              <a:gdLst>
                <a:gd fmla="*/ 77 w 138" name="T0"/>
                <a:gd fmla="*/ 1 h 140" name="T1"/>
                <a:gd fmla="*/ 77 w 138" name="T2"/>
                <a:gd fmla="*/ 14 h 140" name="T3"/>
                <a:gd fmla="*/ 73 w 138" name="T4"/>
                <a:gd fmla="*/ 41 h 140" name="T5"/>
                <a:gd fmla="*/ 71 w 138" name="T6"/>
                <a:gd fmla="*/ 49 h 140" name="T7"/>
                <a:gd fmla="*/ 69 w 138" name="T8"/>
                <a:gd fmla="*/ 57 h 140" name="T9"/>
                <a:gd fmla="*/ 68 w 138" name="T10"/>
                <a:gd fmla="*/ 60 h 140" name="T11"/>
                <a:gd fmla="*/ 62 w 138" name="T12"/>
                <a:gd fmla="*/ 109 h 140" name="T13"/>
                <a:gd fmla="*/ 53 w 138" name="T14"/>
                <a:gd fmla="*/ 110 h 140" name="T15"/>
                <a:gd fmla="*/ 48 w 138" name="T16"/>
                <a:gd fmla="*/ 86 h 140" name="T17"/>
                <a:gd fmla="*/ 44 w 138" name="T18"/>
                <a:gd fmla="*/ 68 h 140" name="T19"/>
                <a:gd fmla="*/ 40 w 138" name="T20"/>
                <a:gd fmla="*/ 50 h 140" name="T21"/>
                <a:gd fmla="*/ 38 w 138" name="T22"/>
                <a:gd fmla="*/ 43 h 140" name="T23"/>
                <a:gd fmla="*/ 33 w 138" name="T24"/>
                <a:gd fmla="*/ 27 h 140" name="T25"/>
                <a:gd fmla="*/ 29 w 138" name="T26"/>
                <a:gd fmla="*/ 2 h 140" name="T27"/>
                <a:gd fmla="*/ 29 w 138" name="T28"/>
                <a:gd fmla="*/ 0 h 140" name="T29"/>
                <a:gd fmla="*/ 0 w 138" name="T30"/>
                <a:gd fmla="*/ 26 h 140" name="T31"/>
                <a:gd fmla="*/ 6 w 138" name="T32"/>
                <a:gd fmla="*/ 38 h 140" name="T33"/>
                <a:gd fmla="*/ 18 w 138" name="T34"/>
                <a:gd fmla="*/ 38 h 140" name="T35"/>
                <a:gd fmla="*/ 10 w 138" name="T36"/>
                <a:gd fmla="*/ 46 h 140" name="T37"/>
                <a:gd fmla="*/ 44 w 138" name="T38"/>
                <a:gd fmla="*/ 110 h 140" name="T39"/>
                <a:gd fmla="*/ 44 w 138" name="T40"/>
                <a:gd fmla="*/ 132 h 140" name="T41"/>
                <a:gd fmla="*/ 44 w 138" name="T42"/>
                <a:gd fmla="*/ 140 h 140" name="T43"/>
                <a:gd fmla="*/ 126 w 138" name="T44"/>
                <a:gd fmla="*/ 139 h 140" name="T45"/>
                <a:gd fmla="*/ 136 w 138" name="T46"/>
                <a:gd fmla="*/ 101 h 140" name="T47"/>
                <a:gd fmla="*/ 116 w 138" name="T48"/>
                <a:gd fmla="*/ 104 h 140" name="T49"/>
                <a:gd fmla="*/ 115 w 138" name="T50"/>
                <a:gd fmla="*/ 104 h 140" name="T51"/>
                <a:gd fmla="*/ 110 w 138" name="T52"/>
                <a:gd fmla="*/ 105 h 140" name="T53"/>
                <a:gd fmla="*/ 100 w 138" name="T54"/>
                <a:gd fmla="*/ 107 h 140" name="T55"/>
                <a:gd fmla="*/ 72 w 138" name="T56"/>
                <a:gd fmla="*/ 109 h 140" name="T57"/>
                <a:gd fmla="*/ 87 w 138" name="T58"/>
                <a:gd fmla="*/ 69 h 140" name="T59"/>
                <a:gd fmla="*/ 101 w 138" name="T60"/>
                <a:gd fmla="*/ 44 h 140" name="T61"/>
                <a:gd fmla="*/ 93 w 138" name="T62"/>
                <a:gd fmla="*/ 37 h 140" name="T63"/>
                <a:gd fmla="*/ 104 w 138" name="T64"/>
                <a:gd fmla="*/ 36 h 140" name="T65"/>
                <a:gd fmla="*/ 107 w 138" name="T66"/>
                <a:gd fmla="*/ 24 h 140" name="T67"/>
                <a:gd fmla="*/ 78 w 138" name="T68"/>
                <a:gd fmla="*/ 1 h 140" name="T69"/>
                <a:gd fmla="*/ 77 w 138" name="T70"/>
                <a:gd fmla="*/ 1 h 140" name="T71"/>
                <a:gd fmla="*/ 103 w 138" name="T72"/>
                <a:gd fmla="*/ 26 h 140" name="T73"/>
                <a:gd fmla="*/ 83 w 138" name="T74"/>
                <a:gd fmla="*/ 19 h 140" name="T75"/>
                <a:gd fmla="*/ 76 w 138" name="T76"/>
                <a:gd fmla="*/ 56 h 140" name="T77"/>
                <a:gd fmla="*/ 68 w 138" name="T78"/>
                <a:gd fmla="*/ 106 h 140" name="T79"/>
                <a:gd fmla="*/ 65 w 138" name="T80"/>
                <a:gd fmla="*/ 106 h 140" name="T81"/>
                <a:gd fmla="*/ 72 w 138" name="T82"/>
                <a:gd fmla="*/ 58 h 140" name="T83"/>
                <a:gd fmla="*/ 81 w 138" name="T84"/>
                <a:gd fmla="*/ 11 h 140" name="T85"/>
                <a:gd fmla="*/ 103 w 138" name="T86"/>
                <a:gd fmla="*/ 26 h 140" name="T87"/>
                <a:gd fmla="*/ 28 w 138" name="T88"/>
                <a:gd fmla="*/ 6 h 140" name="T89"/>
                <a:gd fmla="*/ 28 w 138" name="T90"/>
                <a:gd fmla="*/ 11 h 140" name="T91"/>
                <a:gd fmla="*/ 5 w 138" name="T92"/>
                <a:gd fmla="*/ 31 h 140" name="T93"/>
                <a:gd fmla="*/ 3 w 138" name="T94"/>
                <a:gd fmla="*/ 28 h 140" name="T95"/>
                <a:gd fmla="*/ 28 w 138" name="T96"/>
                <a:gd fmla="*/ 6 h 140" name="T97"/>
                <a:gd fmla="*/ 21 w 138" name="T98"/>
                <a:gd fmla="*/ 38 h 140" name="T99"/>
                <a:gd fmla="*/ 18 w 138" name="T100"/>
                <a:gd fmla="*/ 48 h 140" name="T101"/>
                <a:gd fmla="*/ 48 w 138" name="T102"/>
                <a:gd fmla="*/ 107 h 140" name="T103"/>
                <a:gd fmla="*/ 45 w 138" name="T104"/>
                <a:gd fmla="*/ 107 h 140" name="T105"/>
                <a:gd fmla="*/ 13 w 138" name="T106"/>
                <a:gd fmla="*/ 46 h 140" name="T107"/>
                <a:gd fmla="*/ 21 w 138" name="T108"/>
                <a:gd fmla="*/ 38 h 140" name="T109"/>
                <a:gd fmla="*/ 47 w 138" name="T110"/>
                <a:gd fmla="*/ 117 h 140" name="T111"/>
                <a:gd fmla="*/ 47 w 138" name="T112"/>
                <a:gd fmla="*/ 112 h 140" name="T113"/>
                <a:gd fmla="*/ 133 w 138" name="T114"/>
                <a:gd fmla="*/ 108 h 140" name="T115"/>
                <a:gd fmla="*/ 130 w 138" name="T116"/>
                <a:gd fmla="*/ 112 h 140" name="T117"/>
                <a:gd fmla="*/ 47 w 138" name="T118"/>
                <a:gd fmla="*/ 117 h 140" name="T11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b="b" l="0" r="r" t="0"/>
              <a:pathLst>
                <a:path h="140" w="138">
                  <a:moveTo>
                    <a:pt x="77" y="1"/>
                  </a:moveTo>
                  <a:cubicBezTo>
                    <a:pt x="77" y="14"/>
                    <a:pt x="77" y="14"/>
                    <a:pt x="77" y="14"/>
                  </a:cubicBezTo>
                  <a:cubicBezTo>
                    <a:pt x="76" y="23"/>
                    <a:pt x="75" y="32"/>
                    <a:pt x="73" y="41"/>
                  </a:cubicBezTo>
                  <a:cubicBezTo>
                    <a:pt x="72" y="44"/>
                    <a:pt x="72" y="46"/>
                    <a:pt x="71" y="49"/>
                  </a:cubicBezTo>
                  <a:cubicBezTo>
                    <a:pt x="70" y="52"/>
                    <a:pt x="70" y="54"/>
                    <a:pt x="69" y="57"/>
                  </a:cubicBezTo>
                  <a:cubicBezTo>
                    <a:pt x="69" y="58"/>
                    <a:pt x="68" y="59"/>
                    <a:pt x="68" y="60"/>
                  </a:cubicBezTo>
                  <a:cubicBezTo>
                    <a:pt x="64" y="78"/>
                    <a:pt x="62" y="94"/>
                    <a:pt x="62" y="109"/>
                  </a:cubicBezTo>
                  <a:cubicBezTo>
                    <a:pt x="53" y="110"/>
                    <a:pt x="53" y="110"/>
                    <a:pt x="53" y="110"/>
                  </a:cubicBezTo>
                  <a:cubicBezTo>
                    <a:pt x="51" y="102"/>
                    <a:pt x="50" y="94"/>
                    <a:pt x="48" y="86"/>
                  </a:cubicBezTo>
                  <a:cubicBezTo>
                    <a:pt x="47" y="80"/>
                    <a:pt x="46" y="74"/>
                    <a:pt x="44" y="68"/>
                  </a:cubicBezTo>
                  <a:cubicBezTo>
                    <a:pt x="43" y="62"/>
                    <a:pt x="42" y="56"/>
                    <a:pt x="40" y="50"/>
                  </a:cubicBezTo>
                  <a:cubicBezTo>
                    <a:pt x="39" y="48"/>
                    <a:pt x="39" y="46"/>
                    <a:pt x="38" y="43"/>
                  </a:cubicBezTo>
                  <a:cubicBezTo>
                    <a:pt x="37" y="38"/>
                    <a:pt x="35" y="33"/>
                    <a:pt x="33" y="27"/>
                  </a:cubicBezTo>
                  <a:cubicBezTo>
                    <a:pt x="30" y="19"/>
                    <a:pt x="29" y="11"/>
                    <a:pt x="29" y="2"/>
                  </a:cubicBezTo>
                  <a:cubicBezTo>
                    <a:pt x="29" y="2"/>
                    <a:pt x="29" y="1"/>
                    <a:pt x="29" y="0"/>
                  </a:cubicBezTo>
                  <a:cubicBezTo>
                    <a:pt x="22" y="11"/>
                    <a:pt x="13" y="20"/>
                    <a:pt x="0" y="26"/>
                  </a:cubicBezTo>
                  <a:cubicBezTo>
                    <a:pt x="6" y="38"/>
                    <a:pt x="6" y="38"/>
                    <a:pt x="6" y="38"/>
                  </a:cubicBezTo>
                  <a:cubicBezTo>
                    <a:pt x="18" y="38"/>
                    <a:pt x="18" y="38"/>
                    <a:pt x="18" y="38"/>
                  </a:cubicBezTo>
                  <a:cubicBezTo>
                    <a:pt x="10" y="46"/>
                    <a:pt x="10" y="46"/>
                    <a:pt x="10" y="46"/>
                  </a:cubicBezTo>
                  <a:cubicBezTo>
                    <a:pt x="44" y="110"/>
                    <a:pt x="44" y="110"/>
                    <a:pt x="44" y="110"/>
                  </a:cubicBezTo>
                  <a:cubicBezTo>
                    <a:pt x="44" y="132"/>
                    <a:pt x="44" y="132"/>
                    <a:pt x="44" y="132"/>
                  </a:cubicBezTo>
                  <a:cubicBezTo>
                    <a:pt x="44" y="140"/>
                    <a:pt x="44" y="140"/>
                    <a:pt x="44" y="140"/>
                  </a:cubicBezTo>
                  <a:cubicBezTo>
                    <a:pt x="126" y="139"/>
                    <a:pt x="126" y="139"/>
                    <a:pt x="126" y="139"/>
                  </a:cubicBezTo>
                  <a:cubicBezTo>
                    <a:pt x="135" y="132"/>
                    <a:pt x="138" y="119"/>
                    <a:pt x="136" y="101"/>
                  </a:cubicBezTo>
                  <a:cubicBezTo>
                    <a:pt x="131" y="104"/>
                    <a:pt x="124" y="106"/>
                    <a:pt x="116" y="104"/>
                  </a:cubicBezTo>
                  <a:cubicBezTo>
                    <a:pt x="116" y="104"/>
                    <a:pt x="115" y="104"/>
                    <a:pt x="115" y="104"/>
                  </a:cubicBezTo>
                  <a:cubicBezTo>
                    <a:pt x="110" y="105"/>
                    <a:pt x="110" y="105"/>
                    <a:pt x="110" y="105"/>
                  </a:cubicBezTo>
                  <a:cubicBezTo>
                    <a:pt x="100" y="107"/>
                    <a:pt x="100" y="107"/>
                    <a:pt x="100" y="107"/>
                  </a:cubicBezTo>
                  <a:cubicBezTo>
                    <a:pt x="72" y="109"/>
                    <a:pt x="72" y="109"/>
                    <a:pt x="72" y="109"/>
                  </a:cubicBezTo>
                  <a:cubicBezTo>
                    <a:pt x="74" y="97"/>
                    <a:pt x="79" y="84"/>
                    <a:pt x="87" y="69"/>
                  </a:cubicBezTo>
                  <a:cubicBezTo>
                    <a:pt x="93" y="61"/>
                    <a:pt x="98" y="53"/>
                    <a:pt x="101" y="44"/>
                  </a:cubicBezTo>
                  <a:cubicBezTo>
                    <a:pt x="93" y="37"/>
                    <a:pt x="93" y="37"/>
                    <a:pt x="93" y="37"/>
                  </a:cubicBezTo>
                  <a:cubicBezTo>
                    <a:pt x="104" y="36"/>
                    <a:pt x="104" y="36"/>
                    <a:pt x="104" y="36"/>
                  </a:cubicBezTo>
                  <a:cubicBezTo>
                    <a:pt x="105" y="32"/>
                    <a:pt x="106" y="28"/>
                    <a:pt x="107" y="24"/>
                  </a:cubicBezTo>
                  <a:cubicBezTo>
                    <a:pt x="92" y="19"/>
                    <a:pt x="83" y="11"/>
                    <a:pt x="78" y="1"/>
                  </a:cubicBezTo>
                  <a:cubicBezTo>
                    <a:pt x="77" y="1"/>
                    <a:pt x="77" y="1"/>
                    <a:pt x="77" y="1"/>
                  </a:cubicBezTo>
                  <a:close/>
                  <a:moveTo>
                    <a:pt x="103" y="26"/>
                  </a:moveTo>
                  <a:cubicBezTo>
                    <a:pt x="83" y="19"/>
                    <a:pt x="83" y="19"/>
                    <a:pt x="83" y="19"/>
                  </a:cubicBezTo>
                  <a:cubicBezTo>
                    <a:pt x="76" y="56"/>
                    <a:pt x="76" y="56"/>
                    <a:pt x="76" y="56"/>
                  </a:cubicBezTo>
                  <a:cubicBezTo>
                    <a:pt x="71" y="73"/>
                    <a:pt x="69" y="90"/>
                    <a:pt x="68" y="106"/>
                  </a:cubicBezTo>
                  <a:cubicBezTo>
                    <a:pt x="65" y="106"/>
                    <a:pt x="65" y="106"/>
                    <a:pt x="65" y="106"/>
                  </a:cubicBezTo>
                  <a:cubicBezTo>
                    <a:pt x="65" y="90"/>
                    <a:pt x="67" y="74"/>
                    <a:pt x="72" y="58"/>
                  </a:cubicBezTo>
                  <a:cubicBezTo>
                    <a:pt x="81" y="11"/>
                    <a:pt x="81" y="11"/>
                    <a:pt x="81" y="11"/>
                  </a:cubicBezTo>
                  <a:cubicBezTo>
                    <a:pt x="103" y="26"/>
                    <a:pt x="103" y="26"/>
                    <a:pt x="103" y="26"/>
                  </a:cubicBezTo>
                  <a:close/>
                  <a:moveTo>
                    <a:pt x="28" y="6"/>
                  </a:moveTo>
                  <a:cubicBezTo>
                    <a:pt x="28" y="11"/>
                    <a:pt x="28" y="11"/>
                    <a:pt x="28" y="11"/>
                  </a:cubicBezTo>
                  <a:cubicBezTo>
                    <a:pt x="20" y="18"/>
                    <a:pt x="13" y="25"/>
                    <a:pt x="5" y="31"/>
                  </a:cubicBezTo>
                  <a:cubicBezTo>
                    <a:pt x="3" y="28"/>
                    <a:pt x="3" y="28"/>
                    <a:pt x="3" y="28"/>
                  </a:cubicBezTo>
                  <a:cubicBezTo>
                    <a:pt x="12" y="22"/>
                    <a:pt x="20" y="14"/>
                    <a:pt x="28" y="6"/>
                  </a:cubicBezTo>
                  <a:close/>
                  <a:moveTo>
                    <a:pt x="21" y="38"/>
                  </a:moveTo>
                  <a:cubicBezTo>
                    <a:pt x="18" y="48"/>
                    <a:pt x="18" y="48"/>
                    <a:pt x="18" y="48"/>
                  </a:cubicBezTo>
                  <a:cubicBezTo>
                    <a:pt x="48" y="107"/>
                    <a:pt x="48" y="107"/>
                    <a:pt x="48" y="107"/>
                  </a:cubicBezTo>
                  <a:cubicBezTo>
                    <a:pt x="45" y="107"/>
                    <a:pt x="45" y="107"/>
                    <a:pt x="45" y="107"/>
                  </a:cubicBezTo>
                  <a:cubicBezTo>
                    <a:pt x="13" y="46"/>
                    <a:pt x="13" y="46"/>
                    <a:pt x="13" y="46"/>
                  </a:cubicBezTo>
                  <a:cubicBezTo>
                    <a:pt x="21" y="38"/>
                    <a:pt x="21" y="38"/>
                    <a:pt x="21" y="38"/>
                  </a:cubicBezTo>
                  <a:close/>
                  <a:moveTo>
                    <a:pt x="47" y="117"/>
                  </a:moveTo>
                  <a:cubicBezTo>
                    <a:pt x="47" y="112"/>
                    <a:pt x="47" y="112"/>
                    <a:pt x="47" y="112"/>
                  </a:cubicBezTo>
                  <a:cubicBezTo>
                    <a:pt x="133" y="108"/>
                    <a:pt x="133" y="108"/>
                    <a:pt x="133" y="108"/>
                  </a:cubicBezTo>
                  <a:cubicBezTo>
                    <a:pt x="130" y="112"/>
                    <a:pt x="130" y="112"/>
                    <a:pt x="130" y="112"/>
                  </a:cubicBezTo>
                  <a:cubicBezTo>
                    <a:pt x="47" y="117"/>
                    <a:pt x="47" y="117"/>
                    <a:pt x="47" y="117"/>
                  </a:cubicBezTo>
                  <a:close/>
                </a:path>
              </a:pathLst>
            </a:custGeom>
            <a:solidFill>
              <a:srgbClr val="333333"/>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141" name="Freeform 125"/>
            <p:cNvSpPr/>
            <p:nvPr/>
          </p:nvSpPr>
          <p:spPr bwMode="auto">
            <a:xfrm>
              <a:off x="2117119" y="3401701"/>
              <a:ext cx="51568" cy="122616"/>
            </a:xfrm>
            <a:custGeom>
              <a:gdLst>
                <a:gd fmla="*/ 18 w 38" name="T0"/>
                <a:gd fmla="*/ 8 h 95" name="T1"/>
                <a:gd fmla="*/ 38 w 38" name="T2"/>
                <a:gd fmla="*/ 15 h 95" name="T3"/>
                <a:gd fmla="*/ 16 w 38" name="T4"/>
                <a:gd fmla="*/ 0 h 95" name="T5"/>
                <a:gd fmla="*/ 7 w 38" name="T6"/>
                <a:gd fmla="*/ 47 h 95" name="T7"/>
                <a:gd fmla="*/ 0 w 38" name="T8"/>
                <a:gd fmla="*/ 95 h 95" name="T9"/>
                <a:gd fmla="*/ 3 w 38" name="T10"/>
                <a:gd fmla="*/ 95 h 95" name="T11"/>
                <a:gd fmla="*/ 11 w 38" name="T12"/>
                <a:gd fmla="*/ 45 h 95" name="T13"/>
                <a:gd fmla="*/ 18 w 38" name="T14"/>
                <a:gd fmla="*/ 8 h 95" name="T15"/>
              </a:gdLst>
              <a:cxnLst>
                <a:cxn ang="0">
                  <a:pos x="T0" y="T1"/>
                </a:cxn>
                <a:cxn ang="0">
                  <a:pos x="T2" y="T3"/>
                </a:cxn>
                <a:cxn ang="0">
                  <a:pos x="T4" y="T5"/>
                </a:cxn>
                <a:cxn ang="0">
                  <a:pos x="T6" y="T7"/>
                </a:cxn>
                <a:cxn ang="0">
                  <a:pos x="T8" y="T9"/>
                </a:cxn>
                <a:cxn ang="0">
                  <a:pos x="T10" y="T11"/>
                </a:cxn>
                <a:cxn ang="0">
                  <a:pos x="T12" y="T13"/>
                </a:cxn>
                <a:cxn ang="0">
                  <a:pos x="T14" y="T15"/>
                </a:cxn>
              </a:cxnLst>
              <a:rect b="b" l="0" r="r" t="0"/>
              <a:pathLst>
                <a:path h="95" w="38">
                  <a:moveTo>
                    <a:pt x="18" y="8"/>
                  </a:moveTo>
                  <a:cubicBezTo>
                    <a:pt x="38" y="15"/>
                    <a:pt x="38" y="15"/>
                    <a:pt x="38" y="15"/>
                  </a:cubicBezTo>
                  <a:cubicBezTo>
                    <a:pt x="16" y="0"/>
                    <a:pt x="16" y="0"/>
                    <a:pt x="16" y="0"/>
                  </a:cubicBezTo>
                  <a:cubicBezTo>
                    <a:pt x="7" y="47"/>
                    <a:pt x="7" y="47"/>
                    <a:pt x="7" y="47"/>
                  </a:cubicBezTo>
                  <a:cubicBezTo>
                    <a:pt x="2" y="63"/>
                    <a:pt x="0" y="79"/>
                    <a:pt x="0" y="95"/>
                  </a:cubicBezTo>
                  <a:cubicBezTo>
                    <a:pt x="3" y="95"/>
                    <a:pt x="3" y="95"/>
                    <a:pt x="3" y="95"/>
                  </a:cubicBezTo>
                  <a:cubicBezTo>
                    <a:pt x="4" y="79"/>
                    <a:pt x="6" y="62"/>
                    <a:pt x="11" y="45"/>
                  </a:cubicBezTo>
                  <a:cubicBezTo>
                    <a:pt x="18" y="8"/>
                    <a:pt x="18" y="8"/>
                    <a:pt x="18" y="8"/>
                  </a:cubicBezTo>
                  <a:close/>
                </a:path>
              </a:pathLst>
            </a:custGeom>
            <a:solidFill>
              <a:srgbClr val="999999"/>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142" name="Freeform 126"/>
            <p:cNvSpPr/>
            <p:nvPr/>
          </p:nvSpPr>
          <p:spPr bwMode="auto">
            <a:xfrm>
              <a:off x="2031173" y="3394825"/>
              <a:ext cx="34378" cy="32086"/>
            </a:xfrm>
            <a:custGeom>
              <a:gdLst>
                <a:gd fmla="*/ 25 w 25" name="T0"/>
                <a:gd fmla="*/ 5 h 25" name="T1"/>
                <a:gd fmla="*/ 25 w 25" name="T2"/>
                <a:gd fmla="*/ 0 h 25" name="T3"/>
                <a:gd fmla="*/ 0 w 25" name="T4"/>
                <a:gd fmla="*/ 22 h 25" name="T5"/>
                <a:gd fmla="*/ 2 w 25" name="T6"/>
                <a:gd fmla="*/ 25 h 25" name="T7"/>
                <a:gd fmla="*/ 25 w 25" name="T8"/>
                <a:gd fmla="*/ 5 h 25" name="T9"/>
              </a:gdLst>
              <a:cxnLst>
                <a:cxn ang="0">
                  <a:pos x="T0" y="T1"/>
                </a:cxn>
                <a:cxn ang="0">
                  <a:pos x="T2" y="T3"/>
                </a:cxn>
                <a:cxn ang="0">
                  <a:pos x="T4" y="T5"/>
                </a:cxn>
                <a:cxn ang="0">
                  <a:pos x="T6" y="T7"/>
                </a:cxn>
                <a:cxn ang="0">
                  <a:pos x="T8" y="T9"/>
                </a:cxn>
              </a:cxnLst>
              <a:rect b="b" l="0" r="r" t="0"/>
              <a:pathLst>
                <a:path h="25" w="25">
                  <a:moveTo>
                    <a:pt x="25" y="5"/>
                  </a:moveTo>
                  <a:cubicBezTo>
                    <a:pt x="25" y="0"/>
                    <a:pt x="25" y="0"/>
                    <a:pt x="25" y="0"/>
                  </a:cubicBezTo>
                  <a:cubicBezTo>
                    <a:pt x="17" y="8"/>
                    <a:pt x="9" y="16"/>
                    <a:pt x="0" y="22"/>
                  </a:cubicBezTo>
                  <a:cubicBezTo>
                    <a:pt x="2" y="25"/>
                    <a:pt x="2" y="25"/>
                    <a:pt x="2" y="25"/>
                  </a:cubicBezTo>
                  <a:cubicBezTo>
                    <a:pt x="10" y="19"/>
                    <a:pt x="17" y="12"/>
                    <a:pt x="25" y="5"/>
                  </a:cubicBezTo>
                  <a:close/>
                </a:path>
              </a:pathLst>
            </a:custGeom>
            <a:solidFill>
              <a:srgbClr val="999999"/>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143" name="Freeform 127"/>
            <p:cNvSpPr/>
            <p:nvPr/>
          </p:nvSpPr>
          <p:spPr bwMode="auto">
            <a:xfrm>
              <a:off x="2044924" y="3436079"/>
              <a:ext cx="48130" cy="89383"/>
            </a:xfrm>
            <a:custGeom>
              <a:gdLst>
                <a:gd fmla="*/ 6 w 42" name="T0"/>
                <a:gd fmla="*/ 12 h 78" name="T1"/>
                <a:gd fmla="*/ 10 w 42" name="T2"/>
                <a:gd fmla="*/ 0 h 78" name="T3"/>
                <a:gd fmla="*/ 0 w 42" name="T4"/>
                <a:gd fmla="*/ 9 h 78" name="T5"/>
                <a:gd fmla="*/ 39 w 42" name="T6"/>
                <a:gd fmla="*/ 78 h 78" name="T7"/>
                <a:gd fmla="*/ 42 w 42" name="T8"/>
                <a:gd fmla="*/ 78 h 78" name="T9"/>
                <a:gd fmla="*/ 6 w 42" name="T10"/>
                <a:gd fmla="*/ 12 h 78" name="T11"/>
                <a:gd fmla="*/ 6 w 42" name="T12"/>
                <a:gd fmla="*/ 12 h 78" name="T13"/>
              </a:gdLst>
              <a:cxnLst>
                <a:cxn ang="0">
                  <a:pos x="T0" y="T1"/>
                </a:cxn>
                <a:cxn ang="0">
                  <a:pos x="T2" y="T3"/>
                </a:cxn>
                <a:cxn ang="0">
                  <a:pos x="T4" y="T5"/>
                </a:cxn>
                <a:cxn ang="0">
                  <a:pos x="T6" y="T7"/>
                </a:cxn>
                <a:cxn ang="0">
                  <a:pos x="T8" y="T9"/>
                </a:cxn>
                <a:cxn ang="0">
                  <a:pos x="T10" y="T11"/>
                </a:cxn>
                <a:cxn ang="0">
                  <a:pos x="T12" y="T13"/>
                </a:cxn>
              </a:cxnLst>
              <a:rect b="b" l="0" r="r" t="0"/>
              <a:pathLst>
                <a:path h="78" w="42">
                  <a:moveTo>
                    <a:pt x="6" y="12"/>
                  </a:moveTo>
                  <a:lnTo>
                    <a:pt x="10" y="0"/>
                  </a:lnTo>
                  <a:lnTo>
                    <a:pt x="0" y="9"/>
                  </a:lnTo>
                  <a:lnTo>
                    <a:pt x="39" y="78"/>
                  </a:lnTo>
                  <a:lnTo>
                    <a:pt x="42" y="78"/>
                  </a:lnTo>
                  <a:lnTo>
                    <a:pt x="6" y="12"/>
                  </a:lnTo>
                  <a:lnTo>
                    <a:pt x="6" y="12"/>
                  </a:lnTo>
                  <a:close/>
                </a:path>
              </a:pathLst>
            </a:custGeom>
            <a:solidFill>
              <a:srgbClr val="999999"/>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144" name="Freeform 128"/>
            <p:cNvSpPr/>
            <p:nvPr/>
          </p:nvSpPr>
          <p:spPr bwMode="auto">
            <a:xfrm>
              <a:off x="2091908" y="3527756"/>
              <a:ext cx="118032" cy="11459"/>
            </a:xfrm>
            <a:custGeom>
              <a:gdLst>
                <a:gd fmla="*/ 0 w 103" name="T0"/>
                <a:gd fmla="*/ 4 h 10" name="T1"/>
                <a:gd fmla="*/ 0 w 103" name="T2"/>
                <a:gd fmla="*/ 10 h 10" name="T3"/>
                <a:gd fmla="*/ 99 w 103" name="T4"/>
                <a:gd fmla="*/ 4 h 10" name="T5"/>
                <a:gd fmla="*/ 103 w 103" name="T6"/>
                <a:gd fmla="*/ 0 h 10" name="T7"/>
                <a:gd fmla="*/ 0 w 103" name="T8"/>
                <a:gd fmla="*/ 4 h 10" name="T9"/>
                <a:gd fmla="*/ 0 w 103" name="T10"/>
                <a:gd fmla="*/ 4 h 10" name="T11"/>
              </a:gdLst>
              <a:cxnLst>
                <a:cxn ang="0">
                  <a:pos x="T0" y="T1"/>
                </a:cxn>
                <a:cxn ang="0">
                  <a:pos x="T2" y="T3"/>
                </a:cxn>
                <a:cxn ang="0">
                  <a:pos x="T4" y="T5"/>
                </a:cxn>
                <a:cxn ang="0">
                  <a:pos x="T6" y="T7"/>
                </a:cxn>
                <a:cxn ang="0">
                  <a:pos x="T8" y="T9"/>
                </a:cxn>
                <a:cxn ang="0">
                  <a:pos x="T10" y="T11"/>
                </a:cxn>
              </a:cxnLst>
              <a:rect b="b" l="0" r="r" t="0"/>
              <a:pathLst>
                <a:path h="10" w="103">
                  <a:moveTo>
                    <a:pt x="0" y="4"/>
                  </a:moveTo>
                  <a:lnTo>
                    <a:pt x="0" y="10"/>
                  </a:lnTo>
                  <a:lnTo>
                    <a:pt x="99" y="4"/>
                  </a:lnTo>
                  <a:lnTo>
                    <a:pt x="103" y="0"/>
                  </a:lnTo>
                  <a:lnTo>
                    <a:pt x="0" y="4"/>
                  </a:lnTo>
                  <a:lnTo>
                    <a:pt x="0" y="4"/>
                  </a:lnTo>
                  <a:close/>
                </a:path>
              </a:pathLst>
            </a:custGeom>
            <a:solidFill>
              <a:srgbClr val="999999"/>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145" name="Freeform 129"/>
            <p:cNvSpPr/>
            <p:nvPr/>
          </p:nvSpPr>
          <p:spPr bwMode="auto">
            <a:xfrm>
              <a:off x="2105660" y="3387950"/>
              <a:ext cx="27503" cy="52713"/>
            </a:xfrm>
            <a:custGeom>
              <a:gdLst>
                <a:gd fmla="*/ 20 w 20" name="T0"/>
                <a:gd fmla="*/ 13 h 40" name="T1"/>
                <a:gd fmla="*/ 20 w 20" name="T2"/>
                <a:gd fmla="*/ 0 h 40" name="T3"/>
                <a:gd fmla="*/ 9 w 20" name="T4"/>
                <a:gd fmla="*/ 14 h 40" name="T5"/>
                <a:gd fmla="*/ 0 w 20" name="T6"/>
                <a:gd fmla="*/ 23 h 40" name="T7"/>
                <a:gd fmla="*/ 8 w 20" name="T8"/>
                <a:gd fmla="*/ 32 h 40" name="T9"/>
                <a:gd fmla="*/ 16 w 20" name="T10"/>
                <a:gd fmla="*/ 40 h 40" name="T11"/>
                <a:gd fmla="*/ 20 w 20" name="T12"/>
                <a:gd fmla="*/ 13 h 40" name="T13"/>
              </a:gdLst>
              <a:cxnLst>
                <a:cxn ang="0">
                  <a:pos x="T0" y="T1"/>
                </a:cxn>
                <a:cxn ang="0">
                  <a:pos x="T2" y="T3"/>
                </a:cxn>
                <a:cxn ang="0">
                  <a:pos x="T4" y="T5"/>
                </a:cxn>
                <a:cxn ang="0">
                  <a:pos x="T6" y="T7"/>
                </a:cxn>
                <a:cxn ang="0">
                  <a:pos x="T8" y="T9"/>
                </a:cxn>
                <a:cxn ang="0">
                  <a:pos x="T10" y="T11"/>
                </a:cxn>
                <a:cxn ang="0">
                  <a:pos x="T12" y="T13"/>
                </a:cxn>
              </a:cxnLst>
              <a:rect b="b" l="0" r="r" t="0"/>
              <a:pathLst>
                <a:path h="40" w="20">
                  <a:moveTo>
                    <a:pt x="20" y="13"/>
                  </a:moveTo>
                  <a:cubicBezTo>
                    <a:pt x="20" y="0"/>
                    <a:pt x="20" y="0"/>
                    <a:pt x="20" y="0"/>
                  </a:cubicBezTo>
                  <a:cubicBezTo>
                    <a:pt x="17" y="5"/>
                    <a:pt x="13" y="10"/>
                    <a:pt x="9" y="14"/>
                  </a:cubicBezTo>
                  <a:cubicBezTo>
                    <a:pt x="6" y="17"/>
                    <a:pt x="3" y="20"/>
                    <a:pt x="0" y="23"/>
                  </a:cubicBezTo>
                  <a:cubicBezTo>
                    <a:pt x="8" y="32"/>
                    <a:pt x="8" y="32"/>
                    <a:pt x="8" y="32"/>
                  </a:cubicBezTo>
                  <a:cubicBezTo>
                    <a:pt x="16" y="40"/>
                    <a:pt x="16" y="40"/>
                    <a:pt x="16" y="40"/>
                  </a:cubicBezTo>
                  <a:cubicBezTo>
                    <a:pt x="18" y="31"/>
                    <a:pt x="19" y="22"/>
                    <a:pt x="20" y="13"/>
                  </a:cubicBezTo>
                  <a:close/>
                </a:path>
              </a:pathLst>
            </a:custGeom>
            <a:solidFill>
              <a:srgbClr val="EAEAEA"/>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146" name="Freeform 130"/>
            <p:cNvSpPr/>
            <p:nvPr/>
          </p:nvSpPr>
          <p:spPr bwMode="auto">
            <a:xfrm>
              <a:off x="2113681" y="3430351"/>
              <a:ext cx="13751" cy="20627"/>
            </a:xfrm>
            <a:custGeom>
              <a:gdLst>
                <a:gd fmla="*/ 8 w 10" name="T0"/>
                <a:gd fmla="*/ 16 h 16" name="T1"/>
                <a:gd fmla="*/ 10 w 10" name="T2"/>
                <a:gd fmla="*/ 8 h 16" name="T3"/>
                <a:gd fmla="*/ 2 w 10" name="T4"/>
                <a:gd fmla="*/ 0 h 16" name="T5"/>
                <a:gd fmla="*/ 0 w 10" name="T6"/>
                <a:gd fmla="*/ 3 h 16" name="T7"/>
                <a:gd fmla="*/ 8 w 10" name="T8"/>
                <a:gd fmla="*/ 16 h 16" name="T9"/>
              </a:gdLst>
              <a:cxnLst>
                <a:cxn ang="0">
                  <a:pos x="T0" y="T1"/>
                </a:cxn>
                <a:cxn ang="0">
                  <a:pos x="T2" y="T3"/>
                </a:cxn>
                <a:cxn ang="0">
                  <a:pos x="T4" y="T5"/>
                </a:cxn>
                <a:cxn ang="0">
                  <a:pos x="T6" y="T7"/>
                </a:cxn>
                <a:cxn ang="0">
                  <a:pos x="T8" y="T9"/>
                </a:cxn>
              </a:cxnLst>
              <a:rect b="b" l="0" r="r" t="0"/>
              <a:pathLst>
                <a:path h="16" w="10">
                  <a:moveTo>
                    <a:pt x="8" y="16"/>
                  </a:moveTo>
                  <a:cubicBezTo>
                    <a:pt x="9" y="13"/>
                    <a:pt x="9" y="11"/>
                    <a:pt x="10" y="8"/>
                  </a:cubicBezTo>
                  <a:cubicBezTo>
                    <a:pt x="2" y="0"/>
                    <a:pt x="2" y="0"/>
                    <a:pt x="2" y="0"/>
                  </a:cubicBezTo>
                  <a:cubicBezTo>
                    <a:pt x="0" y="3"/>
                    <a:pt x="0" y="3"/>
                    <a:pt x="0" y="3"/>
                  </a:cubicBezTo>
                  <a:cubicBezTo>
                    <a:pt x="8" y="16"/>
                    <a:pt x="8" y="16"/>
                    <a:pt x="8" y="16"/>
                  </a:cubicBezTo>
                  <a:close/>
                </a:path>
              </a:pathLst>
            </a:custGeom>
            <a:solidFill>
              <a:srgbClr val="C8C8C8"/>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147" name="Freeform 131"/>
            <p:cNvSpPr/>
            <p:nvPr/>
          </p:nvSpPr>
          <p:spPr bwMode="auto">
            <a:xfrm>
              <a:off x="2087325" y="3430351"/>
              <a:ext cx="148972" cy="846850"/>
            </a:xfrm>
            <a:custGeom>
              <a:gdLst>
                <a:gd fmla="*/ 95 w 108" name="T0"/>
                <a:gd fmla="*/ 51 h 653" name="T1"/>
                <a:gd fmla="*/ 90 w 108" name="T2"/>
                <a:gd fmla="*/ 55 h 653" name="T3"/>
                <a:gd fmla="*/ 98 w 108" name="T4"/>
                <a:gd fmla="*/ 55 h 653" name="T5"/>
                <a:gd fmla="*/ 99 w 108" name="T6"/>
                <a:gd fmla="*/ 58 h 653" name="T7"/>
                <a:gd fmla="*/ 97 w 108" name="T8"/>
                <a:gd fmla="*/ 61 h 653" name="T9"/>
                <a:gd fmla="*/ 101 w 108" name="T10"/>
                <a:gd fmla="*/ 60 h 653" name="T11"/>
                <a:gd fmla="*/ 100 w 108" name="T12"/>
                <a:gd fmla="*/ 63 h 653" name="T13"/>
                <a:gd fmla="*/ 94 w 108" name="T14"/>
                <a:gd fmla="*/ 66 h 653" name="T15"/>
                <a:gd fmla="*/ 93 w 108" name="T16"/>
                <a:gd fmla="*/ 67 h 653" name="T17"/>
                <a:gd fmla="*/ 92 w 108" name="T18"/>
                <a:gd fmla="*/ 68 h 653" name="T19"/>
                <a:gd fmla="*/ 82 w 108" name="T20"/>
                <a:gd fmla="*/ 106 h 653" name="T21"/>
                <a:gd fmla="*/ 0 w 108" name="T22"/>
                <a:gd fmla="*/ 107 h 653" name="T23"/>
                <a:gd fmla="*/ 0 w 108" name="T24"/>
                <a:gd fmla="*/ 117 h 653" name="T25"/>
                <a:gd fmla="*/ 0 w 108" name="T26"/>
                <a:gd fmla="*/ 121 h 653" name="T27"/>
                <a:gd fmla="*/ 42 w 108" name="T28"/>
                <a:gd fmla="*/ 123 h 653" name="T29"/>
                <a:gd fmla="*/ 47 w 108" name="T30"/>
                <a:gd fmla="*/ 123 h 653" name="T31"/>
                <a:gd fmla="*/ 47 w 108" name="T32"/>
                <a:gd fmla="*/ 132 h 653" name="T33"/>
                <a:gd fmla="*/ 64 w 108" name="T34"/>
                <a:gd fmla="*/ 201 h 653" name="T35"/>
                <a:gd fmla="*/ 74 w 108" name="T36"/>
                <a:gd fmla="*/ 252 h 653" name="T37"/>
                <a:gd fmla="*/ 25 w 108" name="T38"/>
                <a:gd fmla="*/ 226 h 653" name="T39"/>
                <a:gd fmla="*/ 29 w 108" name="T40"/>
                <a:gd fmla="*/ 248 h 653" name="T41"/>
                <a:gd fmla="*/ 68 w 108" name="T42"/>
                <a:gd fmla="*/ 290 h 653" name="T43"/>
                <a:gd fmla="*/ 75 w 108" name="T44"/>
                <a:gd fmla="*/ 288 h 653" name="T45"/>
                <a:gd fmla="*/ 66 w 108" name="T46"/>
                <a:gd fmla="*/ 370 h 653" name="T47"/>
                <a:gd fmla="*/ 66 w 108" name="T48"/>
                <a:gd fmla="*/ 463 h 653" name="T49"/>
                <a:gd fmla="*/ 79 w 108" name="T50"/>
                <a:gd fmla="*/ 564 h 653" name="T51"/>
                <a:gd fmla="*/ 79 w 108" name="T52"/>
                <a:gd fmla="*/ 595 h 653" name="T53"/>
                <a:gd fmla="*/ 56 w 108" name="T54"/>
                <a:gd fmla="*/ 614 h 653" name="T55"/>
                <a:gd fmla="*/ 55 w 108" name="T56"/>
                <a:gd fmla="*/ 614 h 653" name="T57"/>
                <a:gd fmla="*/ 52 w 108" name="T58"/>
                <a:gd fmla="*/ 631 h 653" name="T59"/>
                <a:gd fmla="*/ 65 w 108" name="T60"/>
                <a:gd fmla="*/ 637 h 653" name="T61"/>
                <a:gd fmla="*/ 65 w 108" name="T62"/>
                <a:gd fmla="*/ 648 h 653" name="T63"/>
                <a:gd fmla="*/ 98 w 108" name="T64"/>
                <a:gd fmla="*/ 652 h 653" name="T65"/>
                <a:gd fmla="*/ 106 w 108" name="T66"/>
                <a:gd fmla="*/ 645 h 653" name="T67"/>
                <a:gd fmla="*/ 102 w 108" name="T68"/>
                <a:gd fmla="*/ 630 h 653" name="T69"/>
                <a:gd fmla="*/ 93 w 108" name="T70"/>
                <a:gd fmla="*/ 604 h 653" name="T71"/>
                <a:gd fmla="*/ 93 w 108" name="T72"/>
                <a:gd fmla="*/ 544 h 653" name="T73"/>
                <a:gd fmla="*/ 84 w 108" name="T74"/>
                <a:gd fmla="*/ 450 h 653" name="T75"/>
                <a:gd fmla="*/ 84 w 108" name="T76"/>
                <a:gd fmla="*/ 351 h 653" name="T77"/>
                <a:gd fmla="*/ 88 w 108" name="T78"/>
                <a:gd fmla="*/ 283 h 653" name="T79"/>
                <a:gd fmla="*/ 108 w 108" name="T80"/>
                <a:gd fmla="*/ 276 h 653" name="T81"/>
                <a:gd fmla="*/ 93 w 108" name="T82"/>
                <a:gd fmla="*/ 211 h 653" name="T83"/>
                <a:gd fmla="*/ 78 w 108" name="T84"/>
                <a:gd fmla="*/ 121 h 653" name="T85"/>
                <a:gd fmla="*/ 101 w 108" name="T86"/>
                <a:gd fmla="*/ 112 h 653" name="T87"/>
                <a:gd fmla="*/ 101 w 108" name="T88"/>
                <a:gd fmla="*/ 101 h 653" name="T89"/>
                <a:gd fmla="*/ 104 w 108" name="T90"/>
                <a:gd fmla="*/ 94 h 653" name="T91"/>
                <a:gd fmla="*/ 104 w 108" name="T92"/>
                <a:gd fmla="*/ 57 h 653" name="T93"/>
                <a:gd fmla="*/ 97 w 108" name="T94"/>
                <a:gd fmla="*/ 21 h 653" name="T95"/>
                <a:gd fmla="*/ 90 w 108" name="T96"/>
                <a:gd fmla="*/ 0 h 653" name="T97"/>
                <a:gd fmla="*/ 95 w 108" name="T98"/>
                <a:gd fmla="*/ 48 h 653" name="T99"/>
                <a:gd fmla="*/ 95 w 108" name="T100"/>
                <a:gd fmla="*/ 51 h 653" name="T10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b="b" l="0" r="r" t="0"/>
              <a:pathLst>
                <a:path h="653" w="108">
                  <a:moveTo>
                    <a:pt x="95" y="51"/>
                  </a:moveTo>
                  <a:cubicBezTo>
                    <a:pt x="94" y="52"/>
                    <a:pt x="93" y="54"/>
                    <a:pt x="90" y="55"/>
                  </a:cubicBezTo>
                  <a:cubicBezTo>
                    <a:pt x="98" y="55"/>
                    <a:pt x="98" y="55"/>
                    <a:pt x="98" y="55"/>
                  </a:cubicBezTo>
                  <a:cubicBezTo>
                    <a:pt x="99" y="56"/>
                    <a:pt x="99" y="57"/>
                    <a:pt x="99" y="58"/>
                  </a:cubicBezTo>
                  <a:cubicBezTo>
                    <a:pt x="98" y="59"/>
                    <a:pt x="98" y="60"/>
                    <a:pt x="97" y="61"/>
                  </a:cubicBezTo>
                  <a:cubicBezTo>
                    <a:pt x="101" y="60"/>
                    <a:pt x="101" y="60"/>
                    <a:pt x="101" y="60"/>
                  </a:cubicBezTo>
                  <a:cubicBezTo>
                    <a:pt x="101" y="61"/>
                    <a:pt x="100" y="62"/>
                    <a:pt x="100" y="63"/>
                  </a:cubicBezTo>
                  <a:cubicBezTo>
                    <a:pt x="99" y="65"/>
                    <a:pt x="97" y="66"/>
                    <a:pt x="94" y="66"/>
                  </a:cubicBezTo>
                  <a:cubicBezTo>
                    <a:pt x="94" y="67"/>
                    <a:pt x="93" y="67"/>
                    <a:pt x="93" y="67"/>
                  </a:cubicBezTo>
                  <a:cubicBezTo>
                    <a:pt x="92" y="68"/>
                    <a:pt x="92" y="68"/>
                    <a:pt x="92" y="68"/>
                  </a:cubicBezTo>
                  <a:cubicBezTo>
                    <a:pt x="94" y="86"/>
                    <a:pt x="91" y="99"/>
                    <a:pt x="82" y="106"/>
                  </a:cubicBezTo>
                  <a:cubicBezTo>
                    <a:pt x="0" y="107"/>
                    <a:pt x="0" y="107"/>
                    <a:pt x="0" y="107"/>
                  </a:cubicBezTo>
                  <a:cubicBezTo>
                    <a:pt x="0" y="117"/>
                    <a:pt x="0" y="117"/>
                    <a:pt x="0" y="117"/>
                  </a:cubicBezTo>
                  <a:cubicBezTo>
                    <a:pt x="0" y="121"/>
                    <a:pt x="0" y="121"/>
                    <a:pt x="0" y="121"/>
                  </a:cubicBezTo>
                  <a:cubicBezTo>
                    <a:pt x="14" y="122"/>
                    <a:pt x="29" y="123"/>
                    <a:pt x="42" y="123"/>
                  </a:cubicBezTo>
                  <a:cubicBezTo>
                    <a:pt x="44" y="123"/>
                    <a:pt x="46" y="123"/>
                    <a:pt x="47" y="123"/>
                  </a:cubicBezTo>
                  <a:cubicBezTo>
                    <a:pt x="47" y="132"/>
                    <a:pt x="47" y="132"/>
                    <a:pt x="47" y="132"/>
                  </a:cubicBezTo>
                  <a:cubicBezTo>
                    <a:pt x="64" y="201"/>
                    <a:pt x="64" y="201"/>
                    <a:pt x="64" y="201"/>
                  </a:cubicBezTo>
                  <a:cubicBezTo>
                    <a:pt x="71" y="219"/>
                    <a:pt x="74" y="236"/>
                    <a:pt x="74" y="252"/>
                  </a:cubicBezTo>
                  <a:cubicBezTo>
                    <a:pt x="55" y="270"/>
                    <a:pt x="39" y="262"/>
                    <a:pt x="25" y="226"/>
                  </a:cubicBezTo>
                  <a:cubicBezTo>
                    <a:pt x="29" y="248"/>
                    <a:pt x="29" y="248"/>
                    <a:pt x="29" y="248"/>
                  </a:cubicBezTo>
                  <a:cubicBezTo>
                    <a:pt x="35" y="282"/>
                    <a:pt x="49" y="296"/>
                    <a:pt x="68" y="290"/>
                  </a:cubicBezTo>
                  <a:cubicBezTo>
                    <a:pt x="75" y="288"/>
                    <a:pt x="75" y="288"/>
                    <a:pt x="75" y="288"/>
                  </a:cubicBezTo>
                  <a:cubicBezTo>
                    <a:pt x="66" y="370"/>
                    <a:pt x="66" y="370"/>
                    <a:pt x="66" y="370"/>
                  </a:cubicBezTo>
                  <a:cubicBezTo>
                    <a:pt x="66" y="463"/>
                    <a:pt x="66" y="463"/>
                    <a:pt x="66" y="463"/>
                  </a:cubicBezTo>
                  <a:cubicBezTo>
                    <a:pt x="79" y="564"/>
                    <a:pt x="79" y="564"/>
                    <a:pt x="79" y="564"/>
                  </a:cubicBezTo>
                  <a:cubicBezTo>
                    <a:pt x="79" y="595"/>
                    <a:pt x="79" y="595"/>
                    <a:pt x="79" y="595"/>
                  </a:cubicBezTo>
                  <a:cubicBezTo>
                    <a:pt x="56" y="614"/>
                    <a:pt x="56" y="614"/>
                    <a:pt x="56" y="614"/>
                  </a:cubicBezTo>
                  <a:cubicBezTo>
                    <a:pt x="56" y="614"/>
                    <a:pt x="56" y="614"/>
                    <a:pt x="55" y="614"/>
                  </a:cubicBezTo>
                  <a:cubicBezTo>
                    <a:pt x="52" y="631"/>
                    <a:pt x="52" y="631"/>
                    <a:pt x="52" y="631"/>
                  </a:cubicBezTo>
                  <a:cubicBezTo>
                    <a:pt x="65" y="637"/>
                    <a:pt x="65" y="637"/>
                    <a:pt x="65" y="637"/>
                  </a:cubicBezTo>
                  <a:cubicBezTo>
                    <a:pt x="65" y="648"/>
                    <a:pt x="65" y="648"/>
                    <a:pt x="65" y="648"/>
                  </a:cubicBezTo>
                  <a:cubicBezTo>
                    <a:pt x="98" y="652"/>
                    <a:pt x="98" y="652"/>
                    <a:pt x="98" y="652"/>
                  </a:cubicBezTo>
                  <a:cubicBezTo>
                    <a:pt x="103" y="653"/>
                    <a:pt x="106" y="650"/>
                    <a:pt x="106" y="645"/>
                  </a:cubicBezTo>
                  <a:cubicBezTo>
                    <a:pt x="106" y="641"/>
                    <a:pt x="105" y="636"/>
                    <a:pt x="102" y="630"/>
                  </a:cubicBezTo>
                  <a:cubicBezTo>
                    <a:pt x="93" y="604"/>
                    <a:pt x="93" y="604"/>
                    <a:pt x="93" y="604"/>
                  </a:cubicBezTo>
                  <a:cubicBezTo>
                    <a:pt x="95" y="586"/>
                    <a:pt x="95" y="566"/>
                    <a:pt x="93" y="544"/>
                  </a:cubicBezTo>
                  <a:cubicBezTo>
                    <a:pt x="84" y="450"/>
                    <a:pt x="84" y="450"/>
                    <a:pt x="84" y="450"/>
                  </a:cubicBezTo>
                  <a:cubicBezTo>
                    <a:pt x="84" y="351"/>
                    <a:pt x="84" y="351"/>
                    <a:pt x="84" y="351"/>
                  </a:cubicBezTo>
                  <a:cubicBezTo>
                    <a:pt x="88" y="283"/>
                    <a:pt x="88" y="283"/>
                    <a:pt x="88" y="283"/>
                  </a:cubicBezTo>
                  <a:cubicBezTo>
                    <a:pt x="108" y="276"/>
                    <a:pt x="108" y="276"/>
                    <a:pt x="108" y="276"/>
                  </a:cubicBezTo>
                  <a:cubicBezTo>
                    <a:pt x="93" y="211"/>
                    <a:pt x="93" y="211"/>
                    <a:pt x="93" y="211"/>
                  </a:cubicBezTo>
                  <a:cubicBezTo>
                    <a:pt x="78" y="121"/>
                    <a:pt x="78" y="121"/>
                    <a:pt x="78" y="121"/>
                  </a:cubicBezTo>
                  <a:cubicBezTo>
                    <a:pt x="90" y="123"/>
                    <a:pt x="98" y="120"/>
                    <a:pt x="101" y="112"/>
                  </a:cubicBezTo>
                  <a:cubicBezTo>
                    <a:pt x="101" y="101"/>
                    <a:pt x="101" y="101"/>
                    <a:pt x="101" y="101"/>
                  </a:cubicBezTo>
                  <a:cubicBezTo>
                    <a:pt x="104" y="94"/>
                    <a:pt x="104" y="94"/>
                    <a:pt x="104" y="94"/>
                  </a:cubicBezTo>
                  <a:cubicBezTo>
                    <a:pt x="104" y="57"/>
                    <a:pt x="104" y="57"/>
                    <a:pt x="104" y="57"/>
                  </a:cubicBezTo>
                  <a:cubicBezTo>
                    <a:pt x="97" y="21"/>
                    <a:pt x="97" y="21"/>
                    <a:pt x="97" y="21"/>
                  </a:cubicBezTo>
                  <a:cubicBezTo>
                    <a:pt x="96" y="11"/>
                    <a:pt x="93" y="3"/>
                    <a:pt x="90" y="0"/>
                  </a:cubicBezTo>
                  <a:cubicBezTo>
                    <a:pt x="93" y="16"/>
                    <a:pt x="94" y="32"/>
                    <a:pt x="95" y="48"/>
                  </a:cubicBezTo>
                  <a:cubicBezTo>
                    <a:pt x="95" y="49"/>
                    <a:pt x="95" y="50"/>
                    <a:pt x="95" y="51"/>
                  </a:cubicBezTo>
                  <a:close/>
                </a:path>
              </a:pathLst>
            </a:custGeom>
            <a:solidFill>
              <a:srgbClr val="000000"/>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148" name="Freeform 132"/>
            <p:cNvSpPr/>
            <p:nvPr/>
          </p:nvSpPr>
          <p:spPr bwMode="auto">
            <a:xfrm>
              <a:off x="2175562" y="3495668"/>
              <a:ext cx="42400" cy="22919"/>
            </a:xfrm>
            <a:custGeom>
              <a:gdLst>
                <a:gd fmla="*/ 26 w 31" name="T0"/>
                <a:gd fmla="*/ 4 h 17" name="T1"/>
                <a:gd fmla="*/ 31 w 31" name="T2"/>
                <a:gd fmla="*/ 0 h 17" name="T3"/>
                <a:gd fmla="*/ 9 w 31" name="T4"/>
                <a:gd fmla="*/ 3 h 17" name="T5"/>
                <a:gd fmla="*/ 0 w 31" name="T6"/>
                <a:gd fmla="*/ 17 h 17" name="T7"/>
                <a:gd fmla="*/ 12 w 31" name="T8"/>
                <a:gd fmla="*/ 5 h 17" name="T9"/>
                <a:gd fmla="*/ 26 w 31" name="T10"/>
                <a:gd fmla="*/ 4 h 17" name="T11"/>
              </a:gdLst>
              <a:cxnLst>
                <a:cxn ang="0">
                  <a:pos x="T0" y="T1"/>
                </a:cxn>
                <a:cxn ang="0">
                  <a:pos x="T2" y="T3"/>
                </a:cxn>
                <a:cxn ang="0">
                  <a:pos x="T4" y="T5"/>
                </a:cxn>
                <a:cxn ang="0">
                  <a:pos x="T6" y="T7"/>
                </a:cxn>
                <a:cxn ang="0">
                  <a:pos x="T8" y="T9"/>
                </a:cxn>
                <a:cxn ang="0">
                  <a:pos x="T10" y="T11"/>
                </a:cxn>
              </a:cxnLst>
              <a:rect b="b" l="0" r="r" t="0"/>
              <a:pathLst>
                <a:path h="17" w="31">
                  <a:moveTo>
                    <a:pt x="26" y="4"/>
                  </a:moveTo>
                  <a:cubicBezTo>
                    <a:pt x="29" y="3"/>
                    <a:pt x="30" y="1"/>
                    <a:pt x="31" y="0"/>
                  </a:cubicBezTo>
                  <a:cubicBezTo>
                    <a:pt x="9" y="3"/>
                    <a:pt x="9" y="3"/>
                    <a:pt x="9" y="3"/>
                  </a:cubicBezTo>
                  <a:cubicBezTo>
                    <a:pt x="0" y="17"/>
                    <a:pt x="0" y="17"/>
                    <a:pt x="0" y="17"/>
                  </a:cubicBezTo>
                  <a:cubicBezTo>
                    <a:pt x="12" y="5"/>
                    <a:pt x="12" y="5"/>
                    <a:pt x="12" y="5"/>
                  </a:cubicBezTo>
                  <a:cubicBezTo>
                    <a:pt x="26" y="4"/>
                    <a:pt x="26" y="4"/>
                    <a:pt x="26" y="4"/>
                  </a:cubicBezTo>
                  <a:close/>
                </a:path>
              </a:pathLst>
            </a:custGeom>
            <a:solidFill>
              <a:srgbClr val="B68B5E"/>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149" name="Freeform 133"/>
            <p:cNvSpPr/>
            <p:nvPr/>
          </p:nvSpPr>
          <p:spPr bwMode="auto">
            <a:xfrm>
              <a:off x="2165249" y="3492232"/>
              <a:ext cx="58443" cy="33233"/>
            </a:xfrm>
            <a:custGeom>
              <a:gdLst>
                <a:gd fmla="*/ 42 w 43" name="T0"/>
                <a:gd fmla="*/ 7 h 26" name="T1"/>
                <a:gd fmla="*/ 34 w 43" name="T2"/>
                <a:gd fmla="*/ 7 h 26" name="T3"/>
                <a:gd fmla="*/ 20 w 43" name="T4"/>
                <a:gd fmla="*/ 8 h 26" name="T5"/>
                <a:gd fmla="*/ 8 w 43" name="T6"/>
                <a:gd fmla="*/ 20 h 26" name="T7"/>
                <a:gd fmla="*/ 17 w 43" name="T8"/>
                <a:gd fmla="*/ 6 h 26" name="T9"/>
                <a:gd fmla="*/ 39 w 43" name="T10"/>
                <a:gd fmla="*/ 3 h 26" name="T11"/>
                <a:gd fmla="*/ 39 w 43" name="T12"/>
                <a:gd fmla="*/ 0 h 26" name="T13"/>
                <a:gd fmla="*/ 17 w 43" name="T14"/>
                <a:gd fmla="*/ 1 h 26" name="T15"/>
                <a:gd fmla="*/ 14 w 43" name="T16"/>
                <a:gd fmla="*/ 3 h 26" name="T17"/>
                <a:gd fmla="*/ 0 w 43" name="T18"/>
                <a:gd fmla="*/ 26 h 26" name="T19"/>
                <a:gd fmla="*/ 10 w 43" name="T20"/>
                <a:gd fmla="*/ 24 h 26" name="T21"/>
                <a:gd fmla="*/ 22 w 43" name="T22"/>
                <a:gd fmla="*/ 10 h 26" name="T23"/>
                <a:gd fmla="*/ 43 w 43" name="T24"/>
                <a:gd fmla="*/ 10 h 26" name="T25"/>
                <a:gd fmla="*/ 42 w 43" name="T26"/>
                <a:gd fmla="*/ 7 h 26" name="T2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b="b" l="0" r="r" t="0"/>
              <a:pathLst>
                <a:path h="26" w="43">
                  <a:moveTo>
                    <a:pt x="42" y="7"/>
                  </a:moveTo>
                  <a:cubicBezTo>
                    <a:pt x="34" y="7"/>
                    <a:pt x="34" y="7"/>
                    <a:pt x="34" y="7"/>
                  </a:cubicBezTo>
                  <a:cubicBezTo>
                    <a:pt x="20" y="8"/>
                    <a:pt x="20" y="8"/>
                    <a:pt x="20" y="8"/>
                  </a:cubicBezTo>
                  <a:cubicBezTo>
                    <a:pt x="8" y="20"/>
                    <a:pt x="8" y="20"/>
                    <a:pt x="8" y="20"/>
                  </a:cubicBezTo>
                  <a:cubicBezTo>
                    <a:pt x="17" y="6"/>
                    <a:pt x="17" y="6"/>
                    <a:pt x="17" y="6"/>
                  </a:cubicBezTo>
                  <a:cubicBezTo>
                    <a:pt x="39" y="3"/>
                    <a:pt x="39" y="3"/>
                    <a:pt x="39" y="3"/>
                  </a:cubicBezTo>
                  <a:cubicBezTo>
                    <a:pt x="39" y="2"/>
                    <a:pt x="39" y="1"/>
                    <a:pt x="39" y="0"/>
                  </a:cubicBezTo>
                  <a:cubicBezTo>
                    <a:pt x="17" y="1"/>
                    <a:pt x="17" y="1"/>
                    <a:pt x="17" y="1"/>
                  </a:cubicBezTo>
                  <a:cubicBezTo>
                    <a:pt x="16" y="2"/>
                    <a:pt x="15" y="3"/>
                    <a:pt x="14" y="3"/>
                  </a:cubicBezTo>
                  <a:cubicBezTo>
                    <a:pt x="7" y="10"/>
                    <a:pt x="3" y="18"/>
                    <a:pt x="0" y="26"/>
                  </a:cubicBezTo>
                  <a:cubicBezTo>
                    <a:pt x="10" y="24"/>
                    <a:pt x="10" y="24"/>
                    <a:pt x="10" y="24"/>
                  </a:cubicBezTo>
                  <a:cubicBezTo>
                    <a:pt x="22" y="10"/>
                    <a:pt x="22" y="10"/>
                    <a:pt x="22" y="10"/>
                  </a:cubicBezTo>
                  <a:cubicBezTo>
                    <a:pt x="43" y="10"/>
                    <a:pt x="43" y="10"/>
                    <a:pt x="43" y="10"/>
                  </a:cubicBezTo>
                  <a:cubicBezTo>
                    <a:pt x="43" y="9"/>
                    <a:pt x="43" y="8"/>
                    <a:pt x="42" y="7"/>
                  </a:cubicBezTo>
                  <a:close/>
                </a:path>
              </a:pathLst>
            </a:custGeom>
            <a:solidFill>
              <a:srgbClr val="E2B987"/>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150" name="Freeform 134"/>
            <p:cNvSpPr/>
            <p:nvPr/>
          </p:nvSpPr>
          <p:spPr bwMode="auto">
            <a:xfrm>
              <a:off x="2183584" y="3430351"/>
              <a:ext cx="34378" cy="65319"/>
            </a:xfrm>
            <a:custGeom>
              <a:gdLst>
                <a:gd fmla="*/ 3 w 25" name="T0"/>
                <a:gd fmla="*/ 49 h 51" name="T1"/>
                <a:gd fmla="*/ 25 w 25" name="T2"/>
                <a:gd fmla="*/ 48 h 51" name="T3"/>
                <a:gd fmla="*/ 20 w 25" name="T4"/>
                <a:gd fmla="*/ 0 h 51" name="T5"/>
                <a:gd fmla="*/ 1 w 25" name="T6"/>
                <a:gd fmla="*/ 36 h 51" name="T7"/>
                <a:gd fmla="*/ 0 w 25" name="T8"/>
                <a:gd fmla="*/ 51 h 51" name="T9"/>
                <a:gd fmla="*/ 3 w 25" name="T10"/>
                <a:gd fmla="*/ 49 h 51" name="T11"/>
              </a:gdLst>
              <a:cxnLst>
                <a:cxn ang="0">
                  <a:pos x="T0" y="T1"/>
                </a:cxn>
                <a:cxn ang="0">
                  <a:pos x="T2" y="T3"/>
                </a:cxn>
                <a:cxn ang="0">
                  <a:pos x="T4" y="T5"/>
                </a:cxn>
                <a:cxn ang="0">
                  <a:pos x="T6" y="T7"/>
                </a:cxn>
                <a:cxn ang="0">
                  <a:pos x="T8" y="T9"/>
                </a:cxn>
                <a:cxn ang="0">
                  <a:pos x="T10" y="T11"/>
                </a:cxn>
              </a:cxnLst>
              <a:rect b="b" l="0" r="r" t="0"/>
              <a:pathLst>
                <a:path h="51" w="25">
                  <a:moveTo>
                    <a:pt x="3" y="49"/>
                  </a:moveTo>
                  <a:cubicBezTo>
                    <a:pt x="25" y="48"/>
                    <a:pt x="25" y="48"/>
                    <a:pt x="25" y="48"/>
                  </a:cubicBezTo>
                  <a:cubicBezTo>
                    <a:pt x="24" y="32"/>
                    <a:pt x="23" y="16"/>
                    <a:pt x="20" y="0"/>
                  </a:cubicBezTo>
                  <a:cubicBezTo>
                    <a:pt x="1" y="36"/>
                    <a:pt x="1" y="36"/>
                    <a:pt x="1" y="36"/>
                  </a:cubicBezTo>
                  <a:cubicBezTo>
                    <a:pt x="0" y="51"/>
                    <a:pt x="0" y="51"/>
                    <a:pt x="0" y="51"/>
                  </a:cubicBezTo>
                  <a:cubicBezTo>
                    <a:pt x="1" y="51"/>
                    <a:pt x="2" y="50"/>
                    <a:pt x="3" y="49"/>
                  </a:cubicBezTo>
                  <a:close/>
                </a:path>
              </a:pathLst>
            </a:custGeom>
            <a:solidFill>
              <a:srgbClr val="333333"/>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151" name="Freeform 135"/>
            <p:cNvSpPr/>
            <p:nvPr/>
          </p:nvSpPr>
          <p:spPr bwMode="auto">
            <a:xfrm>
              <a:off x="2051800" y="3324924"/>
              <a:ext cx="5730" cy="25211"/>
            </a:xfrm>
            <a:custGeom>
              <a:gdLst>
                <a:gd fmla="*/ 0 w 4" name="T0"/>
                <a:gd fmla="*/ 0 h 19" name="T1"/>
                <a:gd fmla="*/ 0 w 4" name="T2"/>
                <a:gd fmla="*/ 5 h 19" name="T3"/>
                <a:gd fmla="*/ 2 w 4" name="T4"/>
                <a:gd fmla="*/ 19 h 19" name="T5"/>
                <a:gd fmla="*/ 2 w 4" name="T6"/>
                <a:gd fmla="*/ 5 h 19" name="T7"/>
                <a:gd fmla="*/ 0 w 4" name="T8"/>
                <a:gd fmla="*/ 0 h 19" name="T9"/>
              </a:gdLst>
              <a:cxnLst>
                <a:cxn ang="0">
                  <a:pos x="T0" y="T1"/>
                </a:cxn>
                <a:cxn ang="0">
                  <a:pos x="T2" y="T3"/>
                </a:cxn>
                <a:cxn ang="0">
                  <a:pos x="T4" y="T5"/>
                </a:cxn>
                <a:cxn ang="0">
                  <a:pos x="T6" y="T7"/>
                </a:cxn>
                <a:cxn ang="0">
                  <a:pos x="T8" y="T9"/>
                </a:cxn>
              </a:cxnLst>
              <a:rect b="b" l="0" r="r" t="0"/>
              <a:pathLst>
                <a:path h="19" w="4">
                  <a:moveTo>
                    <a:pt x="0" y="0"/>
                  </a:moveTo>
                  <a:cubicBezTo>
                    <a:pt x="0" y="5"/>
                    <a:pt x="0" y="5"/>
                    <a:pt x="0" y="5"/>
                  </a:cubicBezTo>
                  <a:cubicBezTo>
                    <a:pt x="0" y="12"/>
                    <a:pt x="1" y="17"/>
                    <a:pt x="2" y="19"/>
                  </a:cubicBezTo>
                  <a:cubicBezTo>
                    <a:pt x="4" y="17"/>
                    <a:pt x="4" y="12"/>
                    <a:pt x="2" y="5"/>
                  </a:cubicBezTo>
                  <a:cubicBezTo>
                    <a:pt x="0" y="0"/>
                    <a:pt x="0" y="0"/>
                    <a:pt x="0" y="0"/>
                  </a:cubicBezTo>
                  <a:close/>
                </a:path>
              </a:pathLst>
            </a:custGeom>
            <a:solidFill>
              <a:srgbClr val="E2B987"/>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152" name="Freeform 136"/>
            <p:cNvSpPr/>
            <p:nvPr/>
          </p:nvSpPr>
          <p:spPr bwMode="auto">
            <a:xfrm>
              <a:off x="2055238" y="3331800"/>
              <a:ext cx="5730" cy="20627"/>
            </a:xfrm>
            <a:custGeom>
              <a:gdLst>
                <a:gd fmla="*/ 4 w 4" name="T0"/>
                <a:gd fmla="*/ 16 h 16" name="T1"/>
                <a:gd fmla="*/ 4 w 4" name="T2"/>
                <a:gd fmla="*/ 11 h 16" name="T3"/>
                <a:gd fmla="*/ 0 w 4" name="T4"/>
                <a:gd fmla="*/ 0 h 16" name="T5"/>
                <a:gd fmla="*/ 0 w 4" name="T6"/>
                <a:gd fmla="*/ 14 h 16" name="T7"/>
                <a:gd fmla="*/ 4 w 4" name="T8"/>
                <a:gd fmla="*/ 16 h 16" name="T9"/>
              </a:gdLst>
              <a:cxnLst>
                <a:cxn ang="0">
                  <a:pos x="T0" y="T1"/>
                </a:cxn>
                <a:cxn ang="0">
                  <a:pos x="T2" y="T3"/>
                </a:cxn>
                <a:cxn ang="0">
                  <a:pos x="T4" y="T5"/>
                </a:cxn>
                <a:cxn ang="0">
                  <a:pos x="T6" y="T7"/>
                </a:cxn>
                <a:cxn ang="0">
                  <a:pos x="T8" y="T9"/>
                </a:cxn>
              </a:cxnLst>
              <a:rect b="b" l="0" r="r" t="0"/>
              <a:pathLst>
                <a:path h="16" w="4">
                  <a:moveTo>
                    <a:pt x="4" y="16"/>
                  </a:moveTo>
                  <a:cubicBezTo>
                    <a:pt x="4" y="11"/>
                    <a:pt x="4" y="11"/>
                    <a:pt x="4" y="11"/>
                  </a:cubicBezTo>
                  <a:cubicBezTo>
                    <a:pt x="0" y="0"/>
                    <a:pt x="0" y="0"/>
                    <a:pt x="0" y="0"/>
                  </a:cubicBezTo>
                  <a:cubicBezTo>
                    <a:pt x="2" y="7"/>
                    <a:pt x="2" y="12"/>
                    <a:pt x="0" y="14"/>
                  </a:cubicBezTo>
                  <a:cubicBezTo>
                    <a:pt x="1" y="16"/>
                    <a:pt x="3" y="16"/>
                    <a:pt x="4" y="16"/>
                  </a:cubicBezTo>
                  <a:close/>
                </a:path>
              </a:pathLst>
            </a:custGeom>
            <a:solidFill>
              <a:srgbClr val="B68B5E"/>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153" name="Freeform 137"/>
            <p:cNvSpPr/>
            <p:nvPr/>
          </p:nvSpPr>
          <p:spPr bwMode="auto">
            <a:xfrm>
              <a:off x="1992211" y="3439518"/>
              <a:ext cx="41254" cy="81362"/>
            </a:xfrm>
            <a:custGeom>
              <a:gdLst>
                <a:gd fmla="*/ 3 w 30" name="T0"/>
                <a:gd fmla="*/ 0 h 63" name="T1"/>
                <a:gd fmla="*/ 0 w 30" name="T2"/>
                <a:gd fmla="*/ 3 h 63" name="T3"/>
                <a:gd fmla="*/ 15 w 30" name="T4"/>
                <a:gd fmla="*/ 60 h 63" name="T5"/>
                <a:gd fmla="*/ 30 w 30" name="T6"/>
                <a:gd fmla="*/ 63 h 63" name="T7"/>
                <a:gd fmla="*/ 3 w 30" name="T8"/>
                <a:gd fmla="*/ 0 h 63" name="T9"/>
              </a:gdLst>
              <a:cxnLst>
                <a:cxn ang="0">
                  <a:pos x="T0" y="T1"/>
                </a:cxn>
                <a:cxn ang="0">
                  <a:pos x="T2" y="T3"/>
                </a:cxn>
                <a:cxn ang="0">
                  <a:pos x="T4" y="T5"/>
                </a:cxn>
                <a:cxn ang="0">
                  <a:pos x="T6" y="T7"/>
                </a:cxn>
                <a:cxn ang="0">
                  <a:pos x="T8" y="T9"/>
                </a:cxn>
              </a:cxnLst>
              <a:rect b="b" l="0" r="r" t="0"/>
              <a:pathLst>
                <a:path h="62" w="30">
                  <a:moveTo>
                    <a:pt x="3" y="0"/>
                  </a:moveTo>
                  <a:cubicBezTo>
                    <a:pt x="2" y="1"/>
                    <a:pt x="1" y="2"/>
                    <a:pt x="0" y="3"/>
                  </a:cubicBezTo>
                  <a:cubicBezTo>
                    <a:pt x="10" y="17"/>
                    <a:pt x="15" y="36"/>
                    <a:pt x="15" y="60"/>
                  </a:cubicBezTo>
                  <a:cubicBezTo>
                    <a:pt x="20" y="61"/>
                    <a:pt x="25" y="62"/>
                    <a:pt x="30" y="63"/>
                  </a:cubicBezTo>
                  <a:cubicBezTo>
                    <a:pt x="24" y="40"/>
                    <a:pt x="15" y="19"/>
                    <a:pt x="3" y="0"/>
                  </a:cubicBezTo>
                  <a:close/>
                </a:path>
              </a:pathLst>
            </a:custGeom>
            <a:solidFill>
              <a:srgbClr val="000000"/>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154" name="Freeform 138"/>
            <p:cNvSpPr>
              <a:spLocks noEditPoints="1"/>
            </p:cNvSpPr>
            <p:nvPr/>
          </p:nvSpPr>
          <p:spPr bwMode="auto">
            <a:xfrm>
              <a:off x="1985335" y="3442956"/>
              <a:ext cx="27503" cy="91675"/>
            </a:xfrm>
            <a:custGeom>
              <a:gdLst>
                <a:gd fmla="*/ 5 w 20" name="T0"/>
                <a:gd fmla="*/ 0 h 71" name="T1"/>
                <a:gd fmla="*/ 1 w 20" name="T2"/>
                <a:gd fmla="*/ 24 h 71" name="T3"/>
                <a:gd fmla="*/ 3 w 20" name="T4"/>
                <a:gd fmla="*/ 71 h 71" name="T5"/>
                <a:gd fmla="*/ 14 w 20" name="T6"/>
                <a:gd fmla="*/ 66 h 71" name="T7"/>
                <a:gd fmla="*/ 20 w 20" name="T8"/>
                <a:gd fmla="*/ 66 h 71" name="T9"/>
                <a:gd fmla="*/ 14 w 20" name="T10"/>
                <a:gd fmla="*/ 57 h 71" name="T11"/>
                <a:gd fmla="*/ 15 w 20" name="T12"/>
                <a:gd fmla="*/ 55 h 71" name="T13"/>
                <a:gd fmla="*/ 20 w 20" name="T14"/>
                <a:gd fmla="*/ 57 h 71" name="T15"/>
                <a:gd fmla="*/ 5 w 20" name="T16"/>
                <a:gd fmla="*/ 0 h 71" name="T17"/>
                <a:gd fmla="*/ 6 w 20" name="T18"/>
                <a:gd fmla="*/ 6 h 71" name="T19"/>
                <a:gd fmla="*/ 9 w 20" name="T20"/>
                <a:gd fmla="*/ 13 h 71" name="T21"/>
                <a:gd fmla="*/ 9 w 20" name="T22"/>
                <a:gd fmla="*/ 64 h 71" name="T23"/>
                <a:gd fmla="*/ 6 w 20" name="T24"/>
                <a:gd fmla="*/ 66 h 71" name="T25"/>
                <a:gd fmla="*/ 6 w 20" name="T26"/>
                <a:gd fmla="*/ 6 h 71" name="T2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b="b" l="0" r="r" t="0"/>
              <a:pathLst>
                <a:path h="71" w="20">
                  <a:moveTo>
                    <a:pt x="5" y="0"/>
                  </a:moveTo>
                  <a:cubicBezTo>
                    <a:pt x="1" y="6"/>
                    <a:pt x="0" y="13"/>
                    <a:pt x="1" y="24"/>
                  </a:cubicBezTo>
                  <a:cubicBezTo>
                    <a:pt x="3" y="71"/>
                    <a:pt x="3" y="71"/>
                    <a:pt x="3" y="71"/>
                  </a:cubicBezTo>
                  <a:cubicBezTo>
                    <a:pt x="5" y="69"/>
                    <a:pt x="9" y="67"/>
                    <a:pt x="14" y="66"/>
                  </a:cubicBezTo>
                  <a:cubicBezTo>
                    <a:pt x="20" y="66"/>
                    <a:pt x="20" y="66"/>
                    <a:pt x="20" y="66"/>
                  </a:cubicBezTo>
                  <a:cubicBezTo>
                    <a:pt x="15" y="63"/>
                    <a:pt x="13" y="60"/>
                    <a:pt x="14" y="57"/>
                  </a:cubicBezTo>
                  <a:cubicBezTo>
                    <a:pt x="14" y="56"/>
                    <a:pt x="15" y="55"/>
                    <a:pt x="15" y="55"/>
                  </a:cubicBezTo>
                  <a:cubicBezTo>
                    <a:pt x="17" y="55"/>
                    <a:pt x="18" y="56"/>
                    <a:pt x="20" y="57"/>
                  </a:cubicBezTo>
                  <a:cubicBezTo>
                    <a:pt x="20" y="33"/>
                    <a:pt x="15" y="14"/>
                    <a:pt x="5" y="0"/>
                  </a:cubicBezTo>
                  <a:close/>
                  <a:moveTo>
                    <a:pt x="6" y="6"/>
                  </a:moveTo>
                  <a:cubicBezTo>
                    <a:pt x="9" y="13"/>
                    <a:pt x="9" y="13"/>
                    <a:pt x="9" y="13"/>
                  </a:cubicBezTo>
                  <a:cubicBezTo>
                    <a:pt x="7" y="26"/>
                    <a:pt x="7" y="43"/>
                    <a:pt x="9" y="64"/>
                  </a:cubicBezTo>
                  <a:cubicBezTo>
                    <a:pt x="6" y="66"/>
                    <a:pt x="6" y="66"/>
                    <a:pt x="6" y="66"/>
                  </a:cubicBezTo>
                  <a:cubicBezTo>
                    <a:pt x="3" y="40"/>
                    <a:pt x="3" y="20"/>
                    <a:pt x="6" y="6"/>
                  </a:cubicBezTo>
                  <a:close/>
                </a:path>
              </a:pathLst>
            </a:custGeom>
            <a:solidFill>
              <a:srgbClr val="333333"/>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155" name="Freeform 139"/>
            <p:cNvSpPr/>
            <p:nvPr/>
          </p:nvSpPr>
          <p:spPr bwMode="auto">
            <a:xfrm>
              <a:off x="1988774" y="3450978"/>
              <a:ext cx="8022" cy="77924"/>
            </a:xfrm>
            <a:custGeom>
              <a:gdLst>
                <a:gd fmla="*/ 6 w 6" name="T0"/>
                <a:gd fmla="*/ 7 h 60" name="T1"/>
                <a:gd fmla="*/ 3 w 6" name="T2"/>
                <a:gd fmla="*/ 0 h 60" name="T3"/>
                <a:gd fmla="*/ 3 w 6" name="T4"/>
                <a:gd fmla="*/ 60 h 60" name="T5"/>
                <a:gd fmla="*/ 6 w 6" name="T6"/>
                <a:gd fmla="*/ 58 h 60" name="T7"/>
                <a:gd fmla="*/ 6 w 6" name="T8"/>
                <a:gd fmla="*/ 7 h 60" name="T9"/>
              </a:gdLst>
              <a:cxnLst>
                <a:cxn ang="0">
                  <a:pos x="T0" y="T1"/>
                </a:cxn>
                <a:cxn ang="0">
                  <a:pos x="T2" y="T3"/>
                </a:cxn>
                <a:cxn ang="0">
                  <a:pos x="T4" y="T5"/>
                </a:cxn>
                <a:cxn ang="0">
                  <a:pos x="T6" y="T7"/>
                </a:cxn>
                <a:cxn ang="0">
                  <a:pos x="T8" y="T9"/>
                </a:cxn>
              </a:cxnLst>
              <a:rect b="b" l="0" r="r" t="0"/>
              <a:pathLst>
                <a:path h="60" w="6">
                  <a:moveTo>
                    <a:pt x="6" y="7"/>
                  </a:moveTo>
                  <a:cubicBezTo>
                    <a:pt x="3" y="0"/>
                    <a:pt x="3" y="0"/>
                    <a:pt x="3" y="0"/>
                  </a:cubicBezTo>
                  <a:cubicBezTo>
                    <a:pt x="0" y="14"/>
                    <a:pt x="0" y="34"/>
                    <a:pt x="3" y="60"/>
                  </a:cubicBezTo>
                  <a:cubicBezTo>
                    <a:pt x="6" y="58"/>
                    <a:pt x="6" y="58"/>
                    <a:pt x="6" y="58"/>
                  </a:cubicBezTo>
                  <a:cubicBezTo>
                    <a:pt x="4" y="37"/>
                    <a:pt x="4" y="20"/>
                    <a:pt x="6" y="7"/>
                  </a:cubicBezTo>
                  <a:close/>
                </a:path>
              </a:pathLst>
            </a:custGeom>
            <a:solidFill>
              <a:srgbClr val="999999"/>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156" name="Freeform 140"/>
            <p:cNvSpPr>
              <a:spLocks noEditPoints="1"/>
            </p:cNvSpPr>
            <p:nvPr/>
          </p:nvSpPr>
          <p:spPr bwMode="auto">
            <a:xfrm>
              <a:off x="2067843" y="3375346"/>
              <a:ext cx="50421" cy="43546"/>
            </a:xfrm>
            <a:custGeom>
              <a:gdLst>
                <a:gd fmla="*/ 13 w 37" name="T0"/>
                <a:gd fmla="*/ 11 h 33" name="T1"/>
                <a:gd fmla="*/ 4 w 37" name="T2"/>
                <a:gd fmla="*/ 3 h 33" name="T3"/>
                <a:gd fmla="*/ 2 w 37" name="T4"/>
                <a:gd fmla="*/ 0 h 33" name="T5"/>
                <a:gd fmla="*/ 0 w 37" name="T6"/>
                <a:gd fmla="*/ 11 h 33" name="T7"/>
                <a:gd fmla="*/ 28 w 37" name="T8"/>
                <a:gd fmla="*/ 33 h 33" name="T9"/>
                <a:gd fmla="*/ 37 w 37" name="T10"/>
                <a:gd fmla="*/ 24 h 33" name="T11"/>
                <a:gd fmla="*/ 36 w 37" name="T12"/>
                <a:gd fmla="*/ 10 h 33" name="T13"/>
                <a:gd fmla="*/ 13 w 37" name="T14"/>
                <a:gd fmla="*/ 11 h 33" name="T15"/>
                <a:gd fmla="*/ 6 w 37" name="T16"/>
                <a:gd fmla="*/ 7 h 33" name="T17"/>
                <a:gd fmla="*/ 8 w 37" name="T18"/>
                <a:gd fmla="*/ 17 h 33" name="T19"/>
                <a:gd fmla="*/ 3 w 37" name="T20"/>
                <a:gd fmla="*/ 11 h 33" name="T21"/>
                <a:gd fmla="*/ 3 w 37" name="T22"/>
                <a:gd fmla="*/ 4 h 33" name="T23"/>
                <a:gd fmla="*/ 6 w 37" name="T24"/>
                <a:gd fmla="*/ 7 h 33" name="T2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b="b" l="0" r="r" t="0"/>
              <a:pathLst>
                <a:path h="33" w="37">
                  <a:moveTo>
                    <a:pt x="13" y="11"/>
                  </a:moveTo>
                  <a:cubicBezTo>
                    <a:pt x="4" y="3"/>
                    <a:pt x="4" y="3"/>
                    <a:pt x="4" y="3"/>
                  </a:cubicBezTo>
                  <a:cubicBezTo>
                    <a:pt x="3" y="2"/>
                    <a:pt x="2" y="1"/>
                    <a:pt x="2" y="0"/>
                  </a:cubicBezTo>
                  <a:cubicBezTo>
                    <a:pt x="0" y="11"/>
                    <a:pt x="0" y="11"/>
                    <a:pt x="0" y="11"/>
                  </a:cubicBezTo>
                  <a:cubicBezTo>
                    <a:pt x="8" y="20"/>
                    <a:pt x="17" y="27"/>
                    <a:pt x="28" y="33"/>
                  </a:cubicBezTo>
                  <a:cubicBezTo>
                    <a:pt x="31" y="30"/>
                    <a:pt x="34" y="27"/>
                    <a:pt x="37" y="24"/>
                  </a:cubicBezTo>
                  <a:cubicBezTo>
                    <a:pt x="36" y="10"/>
                    <a:pt x="36" y="10"/>
                    <a:pt x="36" y="10"/>
                  </a:cubicBezTo>
                  <a:cubicBezTo>
                    <a:pt x="28" y="15"/>
                    <a:pt x="20" y="16"/>
                    <a:pt x="13" y="11"/>
                  </a:cubicBezTo>
                  <a:close/>
                  <a:moveTo>
                    <a:pt x="6" y="7"/>
                  </a:moveTo>
                  <a:cubicBezTo>
                    <a:pt x="8" y="17"/>
                    <a:pt x="8" y="17"/>
                    <a:pt x="8" y="17"/>
                  </a:cubicBezTo>
                  <a:cubicBezTo>
                    <a:pt x="3" y="11"/>
                    <a:pt x="3" y="11"/>
                    <a:pt x="3" y="11"/>
                  </a:cubicBezTo>
                  <a:cubicBezTo>
                    <a:pt x="3" y="4"/>
                    <a:pt x="3" y="4"/>
                    <a:pt x="3" y="4"/>
                  </a:cubicBezTo>
                  <a:cubicBezTo>
                    <a:pt x="6" y="7"/>
                    <a:pt x="6" y="7"/>
                    <a:pt x="6" y="7"/>
                  </a:cubicBezTo>
                  <a:close/>
                </a:path>
              </a:pathLst>
            </a:custGeom>
            <a:solidFill>
              <a:srgbClr val="E2B987"/>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157" name="Freeform 141"/>
            <p:cNvSpPr/>
            <p:nvPr/>
          </p:nvSpPr>
          <p:spPr bwMode="auto">
            <a:xfrm>
              <a:off x="2071281" y="3381074"/>
              <a:ext cx="6876" cy="16043"/>
            </a:xfrm>
            <a:custGeom>
              <a:gdLst>
                <a:gd fmla="*/ 6 w 6" name="T0"/>
                <a:gd fmla="*/ 14 h 14" name="T1"/>
                <a:gd fmla="*/ 4 w 6" name="T2"/>
                <a:gd fmla="*/ 3 h 14" name="T3"/>
                <a:gd fmla="*/ 0 w 6" name="T4"/>
                <a:gd fmla="*/ 0 h 14" name="T5"/>
                <a:gd fmla="*/ 0 w 6" name="T6"/>
                <a:gd fmla="*/ 8 h 14" name="T7"/>
                <a:gd fmla="*/ 6 w 6" name="T8"/>
                <a:gd fmla="*/ 14 h 14" name="T9"/>
                <a:gd fmla="*/ 6 w 6" name="T10"/>
                <a:gd fmla="*/ 14 h 14" name="T11"/>
              </a:gdLst>
              <a:cxnLst>
                <a:cxn ang="0">
                  <a:pos x="T0" y="T1"/>
                </a:cxn>
                <a:cxn ang="0">
                  <a:pos x="T2" y="T3"/>
                </a:cxn>
                <a:cxn ang="0">
                  <a:pos x="T4" y="T5"/>
                </a:cxn>
                <a:cxn ang="0">
                  <a:pos x="T6" y="T7"/>
                </a:cxn>
                <a:cxn ang="0">
                  <a:pos x="T8" y="T9"/>
                </a:cxn>
                <a:cxn ang="0">
                  <a:pos x="T10" y="T11"/>
                </a:cxn>
              </a:cxnLst>
              <a:rect b="b" l="0" r="r" t="0"/>
              <a:pathLst>
                <a:path h="14" w="6">
                  <a:moveTo>
                    <a:pt x="6" y="14"/>
                  </a:moveTo>
                  <a:lnTo>
                    <a:pt x="4" y="3"/>
                  </a:lnTo>
                  <a:lnTo>
                    <a:pt x="0" y="0"/>
                  </a:lnTo>
                  <a:lnTo>
                    <a:pt x="0" y="8"/>
                  </a:lnTo>
                  <a:lnTo>
                    <a:pt x="6" y="14"/>
                  </a:lnTo>
                  <a:lnTo>
                    <a:pt x="6" y="14"/>
                  </a:lnTo>
                  <a:close/>
                </a:path>
              </a:pathLst>
            </a:custGeom>
            <a:solidFill>
              <a:srgbClr val="F2E6DD"/>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158" name="Freeform 142"/>
            <p:cNvSpPr/>
            <p:nvPr/>
          </p:nvSpPr>
          <p:spPr bwMode="auto">
            <a:xfrm>
              <a:off x="2079303" y="3431496"/>
              <a:ext cx="17189" cy="20627"/>
            </a:xfrm>
            <a:custGeom>
              <a:gdLst>
                <a:gd fmla="*/ 12 w 12" name="T0"/>
                <a:gd fmla="*/ 3 h 16" name="T1"/>
                <a:gd fmla="*/ 9 w 12" name="T2"/>
                <a:gd fmla="*/ 0 h 16" name="T3"/>
                <a:gd fmla="*/ 0 w 12" name="T4"/>
                <a:gd fmla="*/ 9 h 16" name="T5"/>
                <a:gd fmla="*/ 2 w 12" name="T6"/>
                <a:gd fmla="*/ 16 h 16" name="T7"/>
                <a:gd fmla="*/ 12 w 12" name="T8"/>
                <a:gd fmla="*/ 3 h 16" name="T9"/>
              </a:gdLst>
              <a:cxnLst>
                <a:cxn ang="0">
                  <a:pos x="T0" y="T1"/>
                </a:cxn>
                <a:cxn ang="0">
                  <a:pos x="T2" y="T3"/>
                </a:cxn>
                <a:cxn ang="0">
                  <a:pos x="T4" y="T5"/>
                </a:cxn>
                <a:cxn ang="0">
                  <a:pos x="T6" y="T7"/>
                </a:cxn>
                <a:cxn ang="0">
                  <a:pos x="T8" y="T9"/>
                </a:cxn>
              </a:cxnLst>
              <a:rect b="b" l="0" r="r" t="0"/>
              <a:pathLst>
                <a:path h="16" w="12">
                  <a:moveTo>
                    <a:pt x="12" y="3"/>
                  </a:moveTo>
                  <a:cubicBezTo>
                    <a:pt x="9" y="0"/>
                    <a:pt x="9" y="0"/>
                    <a:pt x="9" y="0"/>
                  </a:cubicBezTo>
                  <a:cubicBezTo>
                    <a:pt x="0" y="9"/>
                    <a:pt x="0" y="9"/>
                    <a:pt x="0" y="9"/>
                  </a:cubicBezTo>
                  <a:cubicBezTo>
                    <a:pt x="1" y="12"/>
                    <a:pt x="1" y="14"/>
                    <a:pt x="2" y="16"/>
                  </a:cubicBezTo>
                  <a:cubicBezTo>
                    <a:pt x="12" y="3"/>
                    <a:pt x="12" y="3"/>
                    <a:pt x="12" y="3"/>
                  </a:cubicBezTo>
                  <a:close/>
                </a:path>
              </a:pathLst>
            </a:custGeom>
            <a:solidFill>
              <a:srgbClr val="C8C8C8"/>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159" name="Freeform 143"/>
            <p:cNvSpPr/>
            <p:nvPr/>
          </p:nvSpPr>
          <p:spPr bwMode="auto">
            <a:xfrm>
              <a:off x="2091908" y="3421182"/>
              <a:ext cx="14898" cy="19481"/>
            </a:xfrm>
            <a:custGeom>
              <a:gdLst>
                <a:gd fmla="*/ 0 w 13" name="T0"/>
                <a:gd fmla="*/ 9 h 17" name="T1"/>
                <a:gd fmla="*/ 4 w 13" name="T2"/>
                <a:gd fmla="*/ 12 h 17" name="T3"/>
                <a:gd fmla="*/ 7 w 13" name="T4"/>
                <a:gd fmla="*/ 17 h 17" name="T5"/>
                <a:gd fmla="*/ 13 w 13" name="T6"/>
                <a:gd fmla="*/ 7 h 17" name="T7"/>
                <a:gd fmla="*/ 8 w 13" name="T8"/>
                <a:gd fmla="*/ 0 h 17" name="T9"/>
                <a:gd fmla="*/ 0 w 13" name="T10"/>
                <a:gd fmla="*/ 9 h 17" name="T11"/>
                <a:gd fmla="*/ 0 w 13" name="T12"/>
                <a:gd fmla="*/ 9 h 17" name="T13"/>
              </a:gdLst>
              <a:cxnLst>
                <a:cxn ang="0">
                  <a:pos x="T0" y="T1"/>
                </a:cxn>
                <a:cxn ang="0">
                  <a:pos x="T2" y="T3"/>
                </a:cxn>
                <a:cxn ang="0">
                  <a:pos x="T4" y="T5"/>
                </a:cxn>
                <a:cxn ang="0">
                  <a:pos x="T6" y="T7"/>
                </a:cxn>
                <a:cxn ang="0">
                  <a:pos x="T8" y="T9"/>
                </a:cxn>
                <a:cxn ang="0">
                  <a:pos x="T10" y="T11"/>
                </a:cxn>
                <a:cxn ang="0">
                  <a:pos x="T12" y="T13"/>
                </a:cxn>
              </a:cxnLst>
              <a:rect b="b" l="0" r="r" t="0"/>
              <a:pathLst>
                <a:path h="17" w="13">
                  <a:moveTo>
                    <a:pt x="0" y="9"/>
                  </a:moveTo>
                  <a:lnTo>
                    <a:pt x="4" y="12"/>
                  </a:lnTo>
                  <a:lnTo>
                    <a:pt x="7" y="17"/>
                  </a:lnTo>
                  <a:lnTo>
                    <a:pt x="13" y="7"/>
                  </a:lnTo>
                  <a:lnTo>
                    <a:pt x="8" y="0"/>
                  </a:lnTo>
                  <a:lnTo>
                    <a:pt x="0" y="9"/>
                  </a:lnTo>
                  <a:lnTo>
                    <a:pt x="0" y="9"/>
                  </a:lnTo>
                  <a:close/>
                </a:path>
              </a:pathLst>
            </a:custGeom>
            <a:solidFill>
              <a:srgbClr val="9C955A"/>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160" name="Freeform 144"/>
            <p:cNvSpPr/>
            <p:nvPr/>
          </p:nvSpPr>
          <p:spPr bwMode="auto">
            <a:xfrm>
              <a:off x="2093054" y="3418892"/>
              <a:ext cx="27503" cy="111157"/>
            </a:xfrm>
            <a:custGeom>
              <a:gdLst>
                <a:gd fmla="*/ 15 w 20" name="T0"/>
                <a:gd fmla="*/ 12 h 86" name="T1"/>
                <a:gd fmla="*/ 17 w 20" name="T2"/>
                <a:gd fmla="*/ 9 h 86" name="T3"/>
                <a:gd fmla="*/ 9 w 20" name="T4"/>
                <a:gd fmla="*/ 0 h 86" name="T5"/>
                <a:gd fmla="*/ 6 w 20" name="T6"/>
                <a:gd fmla="*/ 2 h 86" name="T7"/>
                <a:gd fmla="*/ 10 w 20" name="T8"/>
                <a:gd fmla="*/ 8 h 86" name="T9"/>
                <a:gd fmla="*/ 5 w 20" name="T10"/>
                <a:gd fmla="*/ 17 h 86" name="T11"/>
                <a:gd fmla="*/ 15 w 20" name="T12"/>
                <a:gd fmla="*/ 37 h 86" name="T13"/>
                <a:gd fmla="*/ 0 w 20" name="T14"/>
                <a:gd fmla="*/ 62 h 86" name="T15"/>
                <a:gd fmla="*/ 5 w 20" name="T16"/>
                <a:gd fmla="*/ 86 h 86" name="T17"/>
                <a:gd fmla="*/ 14 w 20" name="T18"/>
                <a:gd fmla="*/ 85 h 86" name="T19"/>
                <a:gd fmla="*/ 20 w 20" name="T20"/>
                <a:gd fmla="*/ 36 h 86" name="T21"/>
                <a:gd fmla="*/ 12 w 20" name="T22"/>
                <a:gd fmla="*/ 16 h 86" name="T23"/>
                <a:gd fmla="*/ 15 w 20" name="T24"/>
                <a:gd fmla="*/ 12 h 86" name="T2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b="b" l="0" r="r" t="0"/>
              <a:pathLst>
                <a:path h="86" w="20">
                  <a:moveTo>
                    <a:pt x="15" y="12"/>
                  </a:moveTo>
                  <a:cubicBezTo>
                    <a:pt x="17" y="9"/>
                    <a:pt x="17" y="9"/>
                    <a:pt x="17" y="9"/>
                  </a:cubicBezTo>
                  <a:cubicBezTo>
                    <a:pt x="9" y="0"/>
                    <a:pt x="9" y="0"/>
                    <a:pt x="9" y="0"/>
                  </a:cubicBezTo>
                  <a:cubicBezTo>
                    <a:pt x="6" y="2"/>
                    <a:pt x="6" y="2"/>
                    <a:pt x="6" y="2"/>
                  </a:cubicBezTo>
                  <a:cubicBezTo>
                    <a:pt x="10" y="8"/>
                    <a:pt x="10" y="8"/>
                    <a:pt x="10" y="8"/>
                  </a:cubicBezTo>
                  <a:cubicBezTo>
                    <a:pt x="5" y="17"/>
                    <a:pt x="5" y="17"/>
                    <a:pt x="5" y="17"/>
                  </a:cubicBezTo>
                  <a:cubicBezTo>
                    <a:pt x="15" y="37"/>
                    <a:pt x="15" y="37"/>
                    <a:pt x="15" y="37"/>
                  </a:cubicBezTo>
                  <a:cubicBezTo>
                    <a:pt x="8" y="44"/>
                    <a:pt x="3" y="52"/>
                    <a:pt x="0" y="62"/>
                  </a:cubicBezTo>
                  <a:cubicBezTo>
                    <a:pt x="2" y="70"/>
                    <a:pt x="3" y="78"/>
                    <a:pt x="5" y="86"/>
                  </a:cubicBezTo>
                  <a:cubicBezTo>
                    <a:pt x="14" y="85"/>
                    <a:pt x="14" y="85"/>
                    <a:pt x="14" y="85"/>
                  </a:cubicBezTo>
                  <a:cubicBezTo>
                    <a:pt x="14" y="70"/>
                    <a:pt x="16" y="54"/>
                    <a:pt x="20" y="36"/>
                  </a:cubicBezTo>
                  <a:cubicBezTo>
                    <a:pt x="12" y="16"/>
                    <a:pt x="12" y="16"/>
                    <a:pt x="12" y="16"/>
                  </a:cubicBezTo>
                  <a:cubicBezTo>
                    <a:pt x="15" y="12"/>
                    <a:pt x="15" y="12"/>
                    <a:pt x="15" y="12"/>
                  </a:cubicBezTo>
                  <a:close/>
                </a:path>
              </a:pathLst>
            </a:custGeom>
            <a:solidFill>
              <a:srgbClr val="6F6F43"/>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161" name="Freeform 145"/>
            <p:cNvSpPr/>
            <p:nvPr/>
          </p:nvSpPr>
          <p:spPr bwMode="auto">
            <a:xfrm>
              <a:off x="2067843" y="3390244"/>
              <a:ext cx="37816" cy="52713"/>
            </a:xfrm>
            <a:custGeom>
              <a:gdLst>
                <a:gd fmla="*/ 25 w 28" name="T0"/>
                <a:gd fmla="*/ 24 h 41" name="T1"/>
                <a:gd fmla="*/ 28 w 28" name="T2"/>
                <a:gd fmla="*/ 22 h 41" name="T3"/>
                <a:gd fmla="*/ 0 w 28" name="T4"/>
                <a:gd fmla="*/ 0 h 41" name="T5"/>
                <a:gd fmla="*/ 4 w 28" name="T6"/>
                <a:gd fmla="*/ 25 h 41" name="T7"/>
                <a:gd fmla="*/ 9 w 28" name="T8"/>
                <a:gd fmla="*/ 41 h 41" name="T9"/>
                <a:gd fmla="*/ 18 w 28" name="T10"/>
                <a:gd fmla="*/ 32 h 41" name="T11"/>
                <a:gd fmla="*/ 25 w 28" name="T12"/>
                <a:gd fmla="*/ 24 h 41" name="T13"/>
              </a:gdLst>
              <a:cxnLst>
                <a:cxn ang="0">
                  <a:pos x="T0" y="T1"/>
                </a:cxn>
                <a:cxn ang="0">
                  <a:pos x="T2" y="T3"/>
                </a:cxn>
                <a:cxn ang="0">
                  <a:pos x="T4" y="T5"/>
                </a:cxn>
                <a:cxn ang="0">
                  <a:pos x="T6" y="T7"/>
                </a:cxn>
                <a:cxn ang="0">
                  <a:pos x="T8" y="T9"/>
                </a:cxn>
                <a:cxn ang="0">
                  <a:pos x="T10" y="T11"/>
                </a:cxn>
                <a:cxn ang="0">
                  <a:pos x="T12" y="T13"/>
                </a:cxn>
              </a:cxnLst>
              <a:rect b="b" l="0" r="r" t="0"/>
              <a:pathLst>
                <a:path h="41" w="28">
                  <a:moveTo>
                    <a:pt x="25" y="24"/>
                  </a:moveTo>
                  <a:cubicBezTo>
                    <a:pt x="28" y="22"/>
                    <a:pt x="28" y="22"/>
                    <a:pt x="28" y="22"/>
                  </a:cubicBezTo>
                  <a:cubicBezTo>
                    <a:pt x="17" y="16"/>
                    <a:pt x="8" y="9"/>
                    <a:pt x="0" y="0"/>
                  </a:cubicBezTo>
                  <a:cubicBezTo>
                    <a:pt x="0" y="9"/>
                    <a:pt x="1" y="17"/>
                    <a:pt x="4" y="25"/>
                  </a:cubicBezTo>
                  <a:cubicBezTo>
                    <a:pt x="6" y="31"/>
                    <a:pt x="8" y="36"/>
                    <a:pt x="9" y="41"/>
                  </a:cubicBezTo>
                  <a:cubicBezTo>
                    <a:pt x="18" y="32"/>
                    <a:pt x="18" y="32"/>
                    <a:pt x="18" y="32"/>
                  </a:cubicBezTo>
                  <a:cubicBezTo>
                    <a:pt x="25" y="24"/>
                    <a:pt x="25" y="24"/>
                    <a:pt x="25" y="24"/>
                  </a:cubicBezTo>
                  <a:close/>
                </a:path>
              </a:pathLst>
            </a:custGeom>
            <a:solidFill>
              <a:srgbClr val="EAEAEA"/>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162" name="Freeform 146"/>
            <p:cNvSpPr/>
            <p:nvPr/>
          </p:nvSpPr>
          <p:spPr bwMode="auto">
            <a:xfrm>
              <a:off x="2020860" y="3421182"/>
              <a:ext cx="66465" cy="110010"/>
            </a:xfrm>
            <a:custGeom>
              <a:gdLst>
                <a:gd fmla="*/ 6 w 58" name="T0"/>
                <a:gd fmla="*/ 0 h 96" name="T1"/>
                <a:gd fmla="*/ 0 w 58" name="T2"/>
                <a:gd fmla="*/ 3 h 96" name="T3"/>
                <a:gd fmla="*/ 8 w 58" name="T4"/>
                <a:gd fmla="*/ 19 h 96" name="T5"/>
                <a:gd fmla="*/ 15 w 58" name="T6"/>
                <a:gd fmla="*/ 19 h 96" name="T7"/>
                <a:gd fmla="*/ 12 w 58" name="T8"/>
                <a:gd fmla="*/ 27 h 96" name="T9"/>
                <a:gd fmla="*/ 27 w 58" name="T10"/>
                <a:gd fmla="*/ 54 h 96" name="T11"/>
                <a:gd fmla="*/ 49 w 58" name="T12"/>
                <a:gd fmla="*/ 96 h 96" name="T13"/>
                <a:gd fmla="*/ 58 w 58" name="T14"/>
                <a:gd fmla="*/ 95 h 96" name="T15"/>
                <a:gd fmla="*/ 18 w 58" name="T16"/>
                <a:gd fmla="*/ 22 h 96" name="T17"/>
                <a:gd fmla="*/ 27 w 58" name="T18"/>
                <a:gd fmla="*/ 13 h 96" name="T19"/>
                <a:gd fmla="*/ 13 w 58" name="T20"/>
                <a:gd fmla="*/ 13 h 96" name="T21"/>
                <a:gd fmla="*/ 6 w 58" name="T22"/>
                <a:gd fmla="*/ 0 h 96" name="T23"/>
                <a:gd fmla="*/ 6 w 58" name="T24"/>
                <a:gd fmla="*/ 0 h 96" name="T2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b="b" l="0" r="r" t="0"/>
              <a:pathLst>
                <a:path h="96" w="57">
                  <a:moveTo>
                    <a:pt x="6" y="0"/>
                  </a:moveTo>
                  <a:lnTo>
                    <a:pt x="0" y="3"/>
                  </a:lnTo>
                  <a:lnTo>
                    <a:pt x="8" y="19"/>
                  </a:lnTo>
                  <a:lnTo>
                    <a:pt x="15" y="19"/>
                  </a:lnTo>
                  <a:lnTo>
                    <a:pt x="12" y="27"/>
                  </a:lnTo>
                  <a:lnTo>
                    <a:pt x="27" y="54"/>
                  </a:lnTo>
                  <a:lnTo>
                    <a:pt x="49" y="96"/>
                  </a:lnTo>
                  <a:lnTo>
                    <a:pt x="58" y="95"/>
                  </a:lnTo>
                  <a:lnTo>
                    <a:pt x="18" y="22"/>
                  </a:lnTo>
                  <a:lnTo>
                    <a:pt x="27" y="13"/>
                  </a:lnTo>
                  <a:lnTo>
                    <a:pt x="13" y="13"/>
                  </a:lnTo>
                  <a:lnTo>
                    <a:pt x="6" y="0"/>
                  </a:lnTo>
                  <a:lnTo>
                    <a:pt x="6" y="0"/>
                  </a:lnTo>
                  <a:close/>
                </a:path>
              </a:pathLst>
            </a:custGeom>
            <a:solidFill>
              <a:srgbClr val="000000"/>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163" name="Freeform 147"/>
            <p:cNvSpPr>
              <a:spLocks noEditPoints="1"/>
            </p:cNvSpPr>
            <p:nvPr/>
          </p:nvSpPr>
          <p:spPr bwMode="auto">
            <a:xfrm>
              <a:off x="1995649" y="3424621"/>
              <a:ext cx="81362" cy="106573"/>
            </a:xfrm>
            <a:custGeom>
              <a:gdLst>
                <a:gd fmla="*/ 31 w 59" name="T0"/>
                <a:gd fmla="*/ 14 h 82" name="T1"/>
                <a:gd fmla="*/ 25 w 59" name="T2"/>
                <a:gd fmla="*/ 14 h 82" name="T3"/>
                <a:gd fmla="*/ 18 w 59" name="T4"/>
                <a:gd fmla="*/ 0 h 82" name="T5"/>
                <a:gd fmla="*/ 0 w 59" name="T6"/>
                <a:gd fmla="*/ 11 h 82" name="T7"/>
                <a:gd fmla="*/ 27 w 59" name="T8"/>
                <a:gd fmla="*/ 74 h 82" name="T9"/>
                <a:gd fmla="*/ 32 w 59" name="T10"/>
                <a:gd fmla="*/ 74 h 82" name="T11"/>
                <a:gd fmla="*/ 44 w 59" name="T12"/>
                <a:gd fmla="*/ 82 h 82" name="T13"/>
                <a:gd fmla="*/ 59 w 59" name="T14"/>
                <a:gd fmla="*/ 82 h 82" name="T15"/>
                <a:gd fmla="*/ 41 w 59" name="T16"/>
                <a:gd fmla="*/ 45 h 82" name="T17"/>
                <a:gd fmla="*/ 28 w 59" name="T18"/>
                <a:gd fmla="*/ 21 h 82" name="T19"/>
                <a:gd fmla="*/ 31 w 59" name="T20"/>
                <a:gd fmla="*/ 14 h 82" name="T21"/>
                <a:gd fmla="*/ 5 w 59" name="T22"/>
                <a:gd fmla="*/ 14 h 82" name="T23"/>
                <a:gd fmla="*/ 3 w 59" name="T24"/>
                <a:gd fmla="*/ 11 h 82" name="T25"/>
                <a:gd fmla="*/ 18 w 59" name="T26"/>
                <a:gd fmla="*/ 3 h 82" name="T27"/>
                <a:gd fmla="*/ 19 w 59" name="T28"/>
                <a:gd fmla="*/ 5 h 82" name="T29"/>
                <a:gd fmla="*/ 5 w 59" name="T30"/>
                <a:gd fmla="*/ 14 h 82" name="T3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b="b" l="0" r="r" t="0"/>
              <a:pathLst>
                <a:path h="82" w="59">
                  <a:moveTo>
                    <a:pt x="31" y="14"/>
                  </a:moveTo>
                  <a:cubicBezTo>
                    <a:pt x="25" y="14"/>
                    <a:pt x="25" y="14"/>
                    <a:pt x="25" y="14"/>
                  </a:cubicBezTo>
                  <a:cubicBezTo>
                    <a:pt x="18" y="0"/>
                    <a:pt x="18" y="0"/>
                    <a:pt x="18" y="0"/>
                  </a:cubicBezTo>
                  <a:cubicBezTo>
                    <a:pt x="0" y="11"/>
                    <a:pt x="0" y="11"/>
                    <a:pt x="0" y="11"/>
                  </a:cubicBezTo>
                  <a:cubicBezTo>
                    <a:pt x="12" y="30"/>
                    <a:pt x="21" y="51"/>
                    <a:pt x="27" y="74"/>
                  </a:cubicBezTo>
                  <a:cubicBezTo>
                    <a:pt x="28" y="74"/>
                    <a:pt x="30" y="74"/>
                    <a:pt x="32" y="74"/>
                  </a:cubicBezTo>
                  <a:cubicBezTo>
                    <a:pt x="44" y="82"/>
                    <a:pt x="44" y="82"/>
                    <a:pt x="44" y="82"/>
                  </a:cubicBezTo>
                  <a:cubicBezTo>
                    <a:pt x="59" y="82"/>
                    <a:pt x="59" y="82"/>
                    <a:pt x="59" y="82"/>
                  </a:cubicBezTo>
                  <a:cubicBezTo>
                    <a:pt x="41" y="45"/>
                    <a:pt x="41" y="45"/>
                    <a:pt x="41" y="45"/>
                  </a:cubicBezTo>
                  <a:cubicBezTo>
                    <a:pt x="28" y="21"/>
                    <a:pt x="28" y="21"/>
                    <a:pt x="28" y="21"/>
                  </a:cubicBezTo>
                  <a:cubicBezTo>
                    <a:pt x="31" y="14"/>
                    <a:pt x="31" y="14"/>
                    <a:pt x="31" y="14"/>
                  </a:cubicBezTo>
                  <a:close/>
                  <a:moveTo>
                    <a:pt x="5" y="14"/>
                  </a:moveTo>
                  <a:cubicBezTo>
                    <a:pt x="3" y="11"/>
                    <a:pt x="3" y="11"/>
                    <a:pt x="3" y="11"/>
                  </a:cubicBezTo>
                  <a:cubicBezTo>
                    <a:pt x="18" y="3"/>
                    <a:pt x="18" y="3"/>
                    <a:pt x="18" y="3"/>
                  </a:cubicBezTo>
                  <a:cubicBezTo>
                    <a:pt x="19" y="5"/>
                    <a:pt x="19" y="5"/>
                    <a:pt x="19" y="5"/>
                  </a:cubicBezTo>
                  <a:cubicBezTo>
                    <a:pt x="5" y="14"/>
                    <a:pt x="5" y="14"/>
                    <a:pt x="5" y="14"/>
                  </a:cubicBezTo>
                  <a:close/>
                </a:path>
              </a:pathLst>
            </a:custGeom>
            <a:solidFill>
              <a:srgbClr val="333333"/>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164" name="Freeform 148"/>
            <p:cNvSpPr/>
            <p:nvPr/>
          </p:nvSpPr>
          <p:spPr bwMode="auto">
            <a:xfrm>
              <a:off x="2000233" y="3429204"/>
              <a:ext cx="21773" cy="13751"/>
            </a:xfrm>
            <a:custGeom>
              <a:gdLst>
                <a:gd fmla="*/ 0 w 19" name="T0"/>
                <a:gd fmla="*/ 9 h 12" name="T1"/>
                <a:gd fmla="*/ 2 w 19" name="T2"/>
                <a:gd fmla="*/ 12 h 12" name="T3"/>
                <a:gd fmla="*/ 19 w 19" name="T4"/>
                <a:gd fmla="*/ 2 h 12" name="T5"/>
                <a:gd fmla="*/ 18 w 19" name="T6"/>
                <a:gd fmla="*/ 0 h 12" name="T7"/>
                <a:gd fmla="*/ 0 w 19" name="T8"/>
                <a:gd fmla="*/ 9 h 12" name="T9"/>
                <a:gd fmla="*/ 0 w 19" name="T10"/>
                <a:gd fmla="*/ 9 h 12" name="T11"/>
              </a:gdLst>
              <a:cxnLst>
                <a:cxn ang="0">
                  <a:pos x="T0" y="T1"/>
                </a:cxn>
                <a:cxn ang="0">
                  <a:pos x="T2" y="T3"/>
                </a:cxn>
                <a:cxn ang="0">
                  <a:pos x="T4" y="T5"/>
                </a:cxn>
                <a:cxn ang="0">
                  <a:pos x="T6" y="T7"/>
                </a:cxn>
                <a:cxn ang="0">
                  <a:pos x="T8" y="T9"/>
                </a:cxn>
                <a:cxn ang="0">
                  <a:pos x="T10" y="T11"/>
                </a:cxn>
              </a:cxnLst>
              <a:rect b="b" l="0" r="r" t="0"/>
              <a:pathLst>
                <a:path h="12" w="19">
                  <a:moveTo>
                    <a:pt x="0" y="9"/>
                  </a:moveTo>
                  <a:lnTo>
                    <a:pt x="2" y="12"/>
                  </a:lnTo>
                  <a:lnTo>
                    <a:pt x="19" y="2"/>
                  </a:lnTo>
                  <a:lnTo>
                    <a:pt x="18" y="0"/>
                  </a:lnTo>
                  <a:lnTo>
                    <a:pt x="0" y="9"/>
                  </a:lnTo>
                  <a:lnTo>
                    <a:pt x="0" y="9"/>
                  </a:lnTo>
                  <a:close/>
                </a:path>
              </a:pathLst>
            </a:custGeom>
            <a:solidFill>
              <a:srgbClr val="999999"/>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165" name="Freeform 149"/>
            <p:cNvSpPr/>
            <p:nvPr/>
          </p:nvSpPr>
          <p:spPr bwMode="auto">
            <a:xfrm>
              <a:off x="2110243" y="3433788"/>
              <a:ext cx="14898" cy="30941"/>
            </a:xfrm>
            <a:custGeom>
              <a:gdLst>
                <a:gd fmla="*/ 8 w 11" name="T0"/>
                <a:gd fmla="*/ 24 h 24" name="T1"/>
                <a:gd fmla="*/ 9 w 11" name="T2"/>
                <a:gd fmla="*/ 21 h 24" name="T3"/>
                <a:gd fmla="*/ 11 w 11" name="T4"/>
                <a:gd fmla="*/ 13 h 24" name="T5"/>
                <a:gd fmla="*/ 3 w 11" name="T6"/>
                <a:gd fmla="*/ 0 h 24" name="T7"/>
                <a:gd fmla="*/ 0 w 11" name="T8"/>
                <a:gd fmla="*/ 4 h 24" name="T9"/>
                <a:gd fmla="*/ 8 w 11" name="T10"/>
                <a:gd fmla="*/ 24 h 24" name="T11"/>
              </a:gdLst>
              <a:cxnLst>
                <a:cxn ang="0">
                  <a:pos x="T0" y="T1"/>
                </a:cxn>
                <a:cxn ang="0">
                  <a:pos x="T2" y="T3"/>
                </a:cxn>
                <a:cxn ang="0">
                  <a:pos x="T4" y="T5"/>
                </a:cxn>
                <a:cxn ang="0">
                  <a:pos x="T6" y="T7"/>
                </a:cxn>
                <a:cxn ang="0">
                  <a:pos x="T8" y="T9"/>
                </a:cxn>
                <a:cxn ang="0">
                  <a:pos x="T10" y="T11"/>
                </a:cxn>
              </a:cxnLst>
              <a:rect b="b" l="0" r="r" t="0"/>
              <a:pathLst>
                <a:path h="24" w="11">
                  <a:moveTo>
                    <a:pt x="8" y="24"/>
                  </a:moveTo>
                  <a:cubicBezTo>
                    <a:pt x="8" y="23"/>
                    <a:pt x="9" y="22"/>
                    <a:pt x="9" y="21"/>
                  </a:cubicBezTo>
                  <a:cubicBezTo>
                    <a:pt x="10" y="18"/>
                    <a:pt x="10" y="16"/>
                    <a:pt x="11" y="13"/>
                  </a:cubicBezTo>
                  <a:cubicBezTo>
                    <a:pt x="3" y="0"/>
                    <a:pt x="3" y="0"/>
                    <a:pt x="3" y="0"/>
                  </a:cubicBezTo>
                  <a:cubicBezTo>
                    <a:pt x="0" y="4"/>
                    <a:pt x="0" y="4"/>
                    <a:pt x="0" y="4"/>
                  </a:cubicBezTo>
                  <a:cubicBezTo>
                    <a:pt x="8" y="24"/>
                    <a:pt x="8" y="24"/>
                    <a:pt x="8" y="24"/>
                  </a:cubicBezTo>
                  <a:close/>
                </a:path>
              </a:pathLst>
            </a:custGeom>
            <a:solidFill>
              <a:srgbClr val="EAEAEA"/>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166" name="Freeform 150"/>
            <p:cNvSpPr/>
            <p:nvPr/>
          </p:nvSpPr>
          <p:spPr bwMode="auto">
            <a:xfrm>
              <a:off x="2087325" y="3440664"/>
              <a:ext cx="26357" cy="58443"/>
            </a:xfrm>
            <a:custGeom>
              <a:gdLst>
                <a:gd fmla="*/ 19 w 19" name="T0"/>
                <a:gd fmla="*/ 20 h 45" name="T1"/>
                <a:gd fmla="*/ 9 w 19" name="T2"/>
                <a:gd fmla="*/ 0 h 45" name="T3"/>
                <a:gd fmla="*/ 3 w 19" name="T4"/>
                <a:gd fmla="*/ 11 h 45" name="T5"/>
                <a:gd fmla="*/ 0 w 19" name="T6"/>
                <a:gd fmla="*/ 27 h 45" name="T7"/>
                <a:gd fmla="*/ 4 w 19" name="T8"/>
                <a:gd fmla="*/ 45 h 45" name="T9"/>
                <a:gd fmla="*/ 19 w 19" name="T10"/>
                <a:gd fmla="*/ 20 h 45" name="T11"/>
              </a:gdLst>
              <a:cxnLst>
                <a:cxn ang="0">
                  <a:pos x="T0" y="T1"/>
                </a:cxn>
                <a:cxn ang="0">
                  <a:pos x="T2" y="T3"/>
                </a:cxn>
                <a:cxn ang="0">
                  <a:pos x="T4" y="T5"/>
                </a:cxn>
                <a:cxn ang="0">
                  <a:pos x="T6" y="T7"/>
                </a:cxn>
                <a:cxn ang="0">
                  <a:pos x="T8" y="T9"/>
                </a:cxn>
                <a:cxn ang="0">
                  <a:pos x="T10" y="T11"/>
                </a:cxn>
              </a:cxnLst>
              <a:rect b="b" l="0" r="r" t="0"/>
              <a:pathLst>
                <a:path h="45" w="19">
                  <a:moveTo>
                    <a:pt x="19" y="20"/>
                  </a:moveTo>
                  <a:cubicBezTo>
                    <a:pt x="9" y="0"/>
                    <a:pt x="9" y="0"/>
                    <a:pt x="9" y="0"/>
                  </a:cubicBezTo>
                  <a:cubicBezTo>
                    <a:pt x="3" y="11"/>
                    <a:pt x="3" y="11"/>
                    <a:pt x="3" y="11"/>
                  </a:cubicBezTo>
                  <a:cubicBezTo>
                    <a:pt x="0" y="27"/>
                    <a:pt x="0" y="27"/>
                    <a:pt x="0" y="27"/>
                  </a:cubicBezTo>
                  <a:cubicBezTo>
                    <a:pt x="2" y="33"/>
                    <a:pt x="3" y="39"/>
                    <a:pt x="4" y="45"/>
                  </a:cubicBezTo>
                  <a:cubicBezTo>
                    <a:pt x="7" y="35"/>
                    <a:pt x="12" y="27"/>
                    <a:pt x="19" y="20"/>
                  </a:cubicBezTo>
                  <a:close/>
                </a:path>
              </a:pathLst>
            </a:custGeom>
            <a:solidFill>
              <a:srgbClr val="9C955A"/>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167" name="Freeform 151"/>
            <p:cNvSpPr/>
            <p:nvPr/>
          </p:nvSpPr>
          <p:spPr bwMode="auto">
            <a:xfrm>
              <a:off x="2082741" y="3434936"/>
              <a:ext cx="17189" cy="40108"/>
            </a:xfrm>
            <a:custGeom>
              <a:gdLst>
                <a:gd fmla="*/ 0 w 13" name="T0"/>
                <a:gd fmla="*/ 13 h 31" name="T1"/>
                <a:gd fmla="*/ 4 w 13" name="T2"/>
                <a:gd fmla="*/ 31 h 31" name="T3"/>
                <a:gd fmla="*/ 7 w 13" name="T4"/>
                <a:gd fmla="*/ 15 h 31" name="T5"/>
                <a:gd fmla="*/ 13 w 13" name="T6"/>
                <a:gd fmla="*/ 4 h 31" name="T7"/>
                <a:gd fmla="*/ 10 w 13" name="T8"/>
                <a:gd fmla="*/ 0 h 31" name="T9"/>
                <a:gd fmla="*/ 0 w 13" name="T10"/>
                <a:gd fmla="*/ 13 h 31" name="T11"/>
              </a:gdLst>
              <a:cxnLst>
                <a:cxn ang="0">
                  <a:pos x="T0" y="T1"/>
                </a:cxn>
                <a:cxn ang="0">
                  <a:pos x="T2" y="T3"/>
                </a:cxn>
                <a:cxn ang="0">
                  <a:pos x="T4" y="T5"/>
                </a:cxn>
                <a:cxn ang="0">
                  <a:pos x="T6" y="T7"/>
                </a:cxn>
                <a:cxn ang="0">
                  <a:pos x="T8" y="T9"/>
                </a:cxn>
                <a:cxn ang="0">
                  <a:pos x="T10" y="T11"/>
                </a:cxn>
              </a:cxnLst>
              <a:rect b="b" l="0" r="r" t="0"/>
              <a:pathLst>
                <a:path h="31" w="13">
                  <a:moveTo>
                    <a:pt x="0" y="13"/>
                  </a:moveTo>
                  <a:cubicBezTo>
                    <a:pt x="2" y="19"/>
                    <a:pt x="3" y="25"/>
                    <a:pt x="4" y="31"/>
                  </a:cubicBezTo>
                  <a:cubicBezTo>
                    <a:pt x="7" y="15"/>
                    <a:pt x="7" y="15"/>
                    <a:pt x="7" y="15"/>
                  </a:cubicBezTo>
                  <a:cubicBezTo>
                    <a:pt x="13" y="4"/>
                    <a:pt x="13" y="4"/>
                    <a:pt x="13" y="4"/>
                  </a:cubicBezTo>
                  <a:cubicBezTo>
                    <a:pt x="10" y="0"/>
                    <a:pt x="10" y="0"/>
                    <a:pt x="10" y="0"/>
                  </a:cubicBezTo>
                  <a:cubicBezTo>
                    <a:pt x="0" y="13"/>
                    <a:pt x="0" y="13"/>
                    <a:pt x="0" y="13"/>
                  </a:cubicBezTo>
                  <a:close/>
                </a:path>
              </a:pathLst>
            </a:custGeom>
            <a:solidFill>
              <a:srgbClr val="EAEAEA"/>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168" name="Freeform 152"/>
            <p:cNvSpPr/>
            <p:nvPr/>
          </p:nvSpPr>
          <p:spPr bwMode="auto">
            <a:xfrm>
              <a:off x="2077011" y="3530049"/>
              <a:ext cx="10314" cy="28649"/>
            </a:xfrm>
            <a:custGeom>
              <a:gdLst>
                <a:gd fmla="*/ 9 w 9" name="T0"/>
                <a:gd fmla="*/ 0 h 25" name="T1"/>
                <a:gd fmla="*/ 0 w 9" name="T2"/>
                <a:gd fmla="*/ 1 h 25" name="T3"/>
                <a:gd fmla="*/ 0 w 9" name="T4"/>
                <a:gd fmla="*/ 25 h 25" name="T5"/>
                <a:gd fmla="*/ 9 w 9" name="T6"/>
                <a:gd fmla="*/ 25 h 25" name="T7"/>
                <a:gd fmla="*/ 9 w 9" name="T8"/>
                <a:gd fmla="*/ 0 h 25" name="T9"/>
                <a:gd fmla="*/ 9 w 9" name="T10"/>
                <a:gd fmla="*/ 0 h 25" name="T11"/>
              </a:gdLst>
              <a:cxnLst>
                <a:cxn ang="0">
                  <a:pos x="T0" y="T1"/>
                </a:cxn>
                <a:cxn ang="0">
                  <a:pos x="T2" y="T3"/>
                </a:cxn>
                <a:cxn ang="0">
                  <a:pos x="T4" y="T5"/>
                </a:cxn>
                <a:cxn ang="0">
                  <a:pos x="T6" y="T7"/>
                </a:cxn>
                <a:cxn ang="0">
                  <a:pos x="T8" y="T9"/>
                </a:cxn>
                <a:cxn ang="0">
                  <a:pos x="T10" y="T11"/>
                </a:cxn>
              </a:cxnLst>
              <a:rect b="b" l="0" r="r" t="0"/>
              <a:pathLst>
                <a:path h="25" w="9">
                  <a:moveTo>
                    <a:pt x="9" y="0"/>
                  </a:moveTo>
                  <a:lnTo>
                    <a:pt x="0" y="1"/>
                  </a:lnTo>
                  <a:lnTo>
                    <a:pt x="0" y="25"/>
                  </a:lnTo>
                  <a:lnTo>
                    <a:pt x="9" y="25"/>
                  </a:lnTo>
                  <a:lnTo>
                    <a:pt x="9" y="0"/>
                  </a:lnTo>
                  <a:lnTo>
                    <a:pt x="9" y="0"/>
                  </a:lnTo>
                  <a:close/>
                </a:path>
              </a:pathLst>
            </a:custGeom>
            <a:solidFill>
              <a:srgbClr val="EAEAEA"/>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169" name="Freeform 153"/>
            <p:cNvSpPr/>
            <p:nvPr/>
          </p:nvSpPr>
          <p:spPr bwMode="auto">
            <a:xfrm>
              <a:off x="2077011" y="3558697"/>
              <a:ext cx="10314" cy="22919"/>
            </a:xfrm>
            <a:custGeom>
              <a:gdLst>
                <a:gd fmla="*/ 9 w 9" name="T0"/>
                <a:gd fmla="*/ 9 h 20" name="T1"/>
                <a:gd fmla="*/ 9 w 9" name="T2"/>
                <a:gd fmla="*/ 0 h 20" name="T3"/>
                <a:gd fmla="*/ 0 w 9" name="T4"/>
                <a:gd fmla="*/ 0 h 20" name="T5"/>
                <a:gd fmla="*/ 0 w 9" name="T6"/>
                <a:gd fmla="*/ 7 h 20" name="T7"/>
                <a:gd fmla="*/ 0 w 9" name="T8"/>
                <a:gd fmla="*/ 20 h 20" name="T9"/>
                <a:gd fmla="*/ 9 w 9" name="T10"/>
                <a:gd fmla="*/ 20 h 20" name="T11"/>
                <a:gd fmla="*/ 9 w 9" name="T12"/>
                <a:gd fmla="*/ 9 h 20" name="T13"/>
                <a:gd fmla="*/ 9 w 9" name="T14"/>
                <a:gd fmla="*/ 9 h 20" name="T15"/>
              </a:gdLst>
              <a:cxnLst>
                <a:cxn ang="0">
                  <a:pos x="T0" y="T1"/>
                </a:cxn>
                <a:cxn ang="0">
                  <a:pos x="T2" y="T3"/>
                </a:cxn>
                <a:cxn ang="0">
                  <a:pos x="T4" y="T5"/>
                </a:cxn>
                <a:cxn ang="0">
                  <a:pos x="T6" y="T7"/>
                </a:cxn>
                <a:cxn ang="0">
                  <a:pos x="T8" y="T9"/>
                </a:cxn>
                <a:cxn ang="0">
                  <a:pos x="T10" y="T11"/>
                </a:cxn>
                <a:cxn ang="0">
                  <a:pos x="T12" y="T13"/>
                </a:cxn>
                <a:cxn ang="0">
                  <a:pos x="T14" y="T15"/>
                </a:cxn>
              </a:cxnLst>
              <a:rect b="b" l="0" r="r" t="0"/>
              <a:pathLst>
                <a:path h="20" w="9">
                  <a:moveTo>
                    <a:pt x="9" y="9"/>
                  </a:moveTo>
                  <a:lnTo>
                    <a:pt x="9" y="0"/>
                  </a:lnTo>
                  <a:lnTo>
                    <a:pt x="0" y="0"/>
                  </a:lnTo>
                  <a:lnTo>
                    <a:pt x="0" y="7"/>
                  </a:lnTo>
                  <a:lnTo>
                    <a:pt x="0" y="20"/>
                  </a:lnTo>
                  <a:lnTo>
                    <a:pt x="9" y="20"/>
                  </a:lnTo>
                  <a:lnTo>
                    <a:pt x="9" y="9"/>
                  </a:lnTo>
                  <a:lnTo>
                    <a:pt x="9" y="9"/>
                  </a:lnTo>
                  <a:close/>
                </a:path>
              </a:pathLst>
            </a:custGeom>
            <a:solidFill>
              <a:srgbClr val="C8C8C8"/>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170" name="Freeform 154"/>
            <p:cNvSpPr/>
            <p:nvPr/>
          </p:nvSpPr>
          <p:spPr bwMode="auto">
            <a:xfrm>
              <a:off x="1986482" y="3531195"/>
              <a:ext cx="90530" cy="51568"/>
            </a:xfrm>
            <a:custGeom>
              <a:gdLst>
                <a:gd fmla="*/ 66 w 66" name="T0"/>
                <a:gd fmla="*/ 27 h 40" name="T1"/>
                <a:gd fmla="*/ 66 w 66" name="T2"/>
                <a:gd fmla="*/ 21 h 40" name="T3"/>
                <a:gd fmla="*/ 66 w 66" name="T4"/>
                <a:gd fmla="*/ 0 h 40" name="T5"/>
                <a:gd fmla="*/ 55 w 66" name="T6"/>
                <a:gd fmla="*/ 22 h 40" name="T7"/>
                <a:gd fmla="*/ 19 w 66" name="T8"/>
                <a:gd fmla="*/ 28 h 40" name="T9"/>
                <a:gd fmla="*/ 0 w 66" name="T10"/>
                <a:gd fmla="*/ 36 h 40" name="T11"/>
                <a:gd fmla="*/ 4 w 66" name="T12"/>
                <a:gd fmla="*/ 40 h 40" name="T13"/>
                <a:gd fmla="*/ 11 w 66" name="T14"/>
                <a:gd fmla="*/ 36 h 40" name="T15"/>
                <a:gd fmla="*/ 19 w 66" name="T16"/>
                <a:gd fmla="*/ 35 h 40" name="T17"/>
                <a:gd fmla="*/ 52 w 66" name="T18"/>
                <a:gd fmla="*/ 28 h 40" name="T19"/>
                <a:gd fmla="*/ 66 w 66" name="T20"/>
                <a:gd fmla="*/ 27 h 40"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40" w="66">
                  <a:moveTo>
                    <a:pt x="66" y="27"/>
                  </a:moveTo>
                  <a:cubicBezTo>
                    <a:pt x="66" y="21"/>
                    <a:pt x="66" y="21"/>
                    <a:pt x="66" y="21"/>
                  </a:cubicBezTo>
                  <a:cubicBezTo>
                    <a:pt x="66" y="0"/>
                    <a:pt x="66" y="0"/>
                    <a:pt x="66" y="0"/>
                  </a:cubicBezTo>
                  <a:cubicBezTo>
                    <a:pt x="55" y="22"/>
                    <a:pt x="55" y="22"/>
                    <a:pt x="55" y="22"/>
                  </a:cubicBezTo>
                  <a:cubicBezTo>
                    <a:pt x="19" y="28"/>
                    <a:pt x="19" y="28"/>
                    <a:pt x="19" y="28"/>
                  </a:cubicBezTo>
                  <a:cubicBezTo>
                    <a:pt x="0" y="36"/>
                    <a:pt x="0" y="36"/>
                    <a:pt x="0" y="36"/>
                  </a:cubicBezTo>
                  <a:cubicBezTo>
                    <a:pt x="0" y="39"/>
                    <a:pt x="1" y="40"/>
                    <a:pt x="4" y="40"/>
                  </a:cubicBezTo>
                  <a:cubicBezTo>
                    <a:pt x="5" y="39"/>
                    <a:pt x="8" y="38"/>
                    <a:pt x="11" y="36"/>
                  </a:cubicBezTo>
                  <a:cubicBezTo>
                    <a:pt x="19" y="35"/>
                    <a:pt x="19" y="35"/>
                    <a:pt x="19" y="35"/>
                  </a:cubicBezTo>
                  <a:cubicBezTo>
                    <a:pt x="32" y="35"/>
                    <a:pt x="43" y="33"/>
                    <a:pt x="52" y="28"/>
                  </a:cubicBezTo>
                  <a:cubicBezTo>
                    <a:pt x="66" y="27"/>
                    <a:pt x="66" y="27"/>
                    <a:pt x="66" y="27"/>
                  </a:cubicBezTo>
                  <a:close/>
                </a:path>
              </a:pathLst>
            </a:custGeom>
            <a:solidFill>
              <a:srgbClr val="B68B5E"/>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171" name="Freeform 155"/>
            <p:cNvSpPr>
              <a:spLocks noEditPoints="1"/>
            </p:cNvSpPr>
            <p:nvPr/>
          </p:nvSpPr>
          <p:spPr bwMode="auto">
            <a:xfrm>
              <a:off x="1980752" y="3514005"/>
              <a:ext cx="96259" cy="64173"/>
            </a:xfrm>
            <a:custGeom>
              <a:gdLst>
                <a:gd fmla="*/ 55 w 70" name="T0"/>
                <a:gd fmla="*/ 13 h 49" name="T1"/>
                <a:gd fmla="*/ 43 w 70" name="T2"/>
                <a:gd fmla="*/ 5 h 49" name="T3"/>
                <a:gd fmla="*/ 38 w 70" name="T4"/>
                <a:gd fmla="*/ 5 h 49" name="T5"/>
                <a:gd fmla="*/ 23 w 70" name="T6"/>
                <a:gd fmla="*/ 2 h 49" name="T7"/>
                <a:gd fmla="*/ 18 w 70" name="T8"/>
                <a:gd fmla="*/ 0 h 49" name="T9"/>
                <a:gd fmla="*/ 17 w 70" name="T10"/>
                <a:gd fmla="*/ 2 h 49" name="T11"/>
                <a:gd fmla="*/ 34 w 70" name="T12"/>
                <a:gd fmla="*/ 10 h 49" name="T13"/>
                <a:gd fmla="*/ 23 w 70" name="T14"/>
                <a:gd fmla="*/ 11 h 49" name="T15"/>
                <a:gd fmla="*/ 17 w 70" name="T16"/>
                <a:gd fmla="*/ 11 h 49" name="T17"/>
                <a:gd fmla="*/ 6 w 70" name="T18"/>
                <a:gd fmla="*/ 16 h 49" name="T19"/>
                <a:gd fmla="*/ 0 w 70" name="T20"/>
                <a:gd fmla="*/ 24 h 49" name="T21"/>
                <a:gd fmla="*/ 15 w 70" name="T22"/>
                <a:gd fmla="*/ 18 h 49" name="T23"/>
                <a:gd fmla="*/ 20 w 70" name="T24"/>
                <a:gd fmla="*/ 21 h 49" name="T25"/>
                <a:gd fmla="*/ 0 w 70" name="T26"/>
                <a:gd fmla="*/ 31 h 49" name="T27"/>
                <a:gd fmla="*/ 0 w 70" name="T28"/>
                <a:gd fmla="*/ 35 h 49" name="T29"/>
                <a:gd fmla="*/ 16 w 70" name="T30"/>
                <a:gd fmla="*/ 26 h 49" name="T31"/>
                <a:gd fmla="*/ 20 w 70" name="T32"/>
                <a:gd fmla="*/ 28 h 49" name="T33"/>
                <a:gd fmla="*/ 3 w 70" name="T34"/>
                <a:gd fmla="*/ 39 h 49" name="T35"/>
                <a:gd fmla="*/ 2 w 70" name="T36"/>
                <a:gd fmla="*/ 42 h 49" name="T37"/>
                <a:gd fmla="*/ 1 w 70" name="T38"/>
                <a:gd fmla="*/ 47 h 49" name="T39"/>
                <a:gd fmla="*/ 19 w 70" name="T40"/>
                <a:gd fmla="*/ 33 h 49" name="T41"/>
                <a:gd fmla="*/ 23 w 70" name="T42"/>
                <a:gd fmla="*/ 36 h 49" name="T43"/>
                <a:gd fmla="*/ 4 w 70" name="T44"/>
                <a:gd fmla="*/ 49 h 49" name="T45"/>
                <a:gd fmla="*/ 23 w 70" name="T46"/>
                <a:gd fmla="*/ 41 h 49" name="T47"/>
                <a:gd fmla="*/ 59 w 70" name="T48"/>
                <a:gd fmla="*/ 35 h 49" name="T49"/>
                <a:gd fmla="*/ 70 w 70" name="T50"/>
                <a:gd fmla="*/ 13 h 49" name="T51"/>
                <a:gd fmla="*/ 55 w 70" name="T52"/>
                <a:gd fmla="*/ 13 h 49" name="T53"/>
                <a:gd fmla="*/ 38 w 70" name="T54"/>
                <a:gd fmla="*/ 11 h 49" name="T55"/>
                <a:gd fmla="*/ 35 w 70" name="T56"/>
                <a:gd fmla="*/ 7 h 49" name="T57"/>
                <a:gd fmla="*/ 42 w 70" name="T58"/>
                <a:gd fmla="*/ 8 h 49" name="T59"/>
                <a:gd fmla="*/ 53 w 70" name="T60"/>
                <a:gd fmla="*/ 16 h 49" name="T61"/>
                <a:gd fmla="*/ 66 w 70" name="T62"/>
                <a:gd fmla="*/ 16 h 49" name="T63"/>
                <a:gd fmla="*/ 52 w 70" name="T64"/>
                <a:gd fmla="*/ 19 h 49" name="T65"/>
                <a:gd fmla="*/ 40 w 70" name="T66"/>
                <a:gd fmla="*/ 13 h 49" name="T67"/>
                <a:gd fmla="*/ 19 w 70" name="T68"/>
                <a:gd fmla="*/ 16 h 49" name="T69"/>
                <a:gd fmla="*/ 21 w 70" name="T70"/>
                <a:gd fmla="*/ 13 h 49" name="T71"/>
                <a:gd fmla="*/ 38 w 70" name="T72"/>
                <a:gd fmla="*/ 11 h 49" name="T7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b="b" l="0" r="r" t="0"/>
              <a:pathLst>
                <a:path h="49" w="70">
                  <a:moveTo>
                    <a:pt x="55" y="13"/>
                  </a:moveTo>
                  <a:cubicBezTo>
                    <a:pt x="43" y="5"/>
                    <a:pt x="43" y="5"/>
                    <a:pt x="43" y="5"/>
                  </a:cubicBezTo>
                  <a:cubicBezTo>
                    <a:pt x="41" y="5"/>
                    <a:pt x="39" y="5"/>
                    <a:pt x="38" y="5"/>
                  </a:cubicBezTo>
                  <a:cubicBezTo>
                    <a:pt x="33" y="4"/>
                    <a:pt x="28" y="3"/>
                    <a:pt x="23" y="2"/>
                  </a:cubicBezTo>
                  <a:cubicBezTo>
                    <a:pt x="21" y="1"/>
                    <a:pt x="20" y="0"/>
                    <a:pt x="18" y="0"/>
                  </a:cubicBezTo>
                  <a:cubicBezTo>
                    <a:pt x="18" y="0"/>
                    <a:pt x="17" y="1"/>
                    <a:pt x="17" y="2"/>
                  </a:cubicBezTo>
                  <a:cubicBezTo>
                    <a:pt x="21" y="6"/>
                    <a:pt x="27" y="9"/>
                    <a:pt x="34" y="10"/>
                  </a:cubicBezTo>
                  <a:cubicBezTo>
                    <a:pt x="23" y="11"/>
                    <a:pt x="23" y="11"/>
                    <a:pt x="23" y="11"/>
                  </a:cubicBezTo>
                  <a:cubicBezTo>
                    <a:pt x="17" y="11"/>
                    <a:pt x="17" y="11"/>
                    <a:pt x="17" y="11"/>
                  </a:cubicBezTo>
                  <a:cubicBezTo>
                    <a:pt x="12" y="12"/>
                    <a:pt x="8" y="14"/>
                    <a:pt x="6" y="16"/>
                  </a:cubicBezTo>
                  <a:cubicBezTo>
                    <a:pt x="2" y="18"/>
                    <a:pt x="1" y="21"/>
                    <a:pt x="0" y="24"/>
                  </a:cubicBezTo>
                  <a:cubicBezTo>
                    <a:pt x="4" y="21"/>
                    <a:pt x="9" y="19"/>
                    <a:pt x="15" y="18"/>
                  </a:cubicBezTo>
                  <a:cubicBezTo>
                    <a:pt x="20" y="21"/>
                    <a:pt x="20" y="21"/>
                    <a:pt x="20" y="21"/>
                  </a:cubicBezTo>
                  <a:cubicBezTo>
                    <a:pt x="11" y="21"/>
                    <a:pt x="5" y="24"/>
                    <a:pt x="0" y="31"/>
                  </a:cubicBezTo>
                  <a:cubicBezTo>
                    <a:pt x="0" y="32"/>
                    <a:pt x="0" y="34"/>
                    <a:pt x="0" y="35"/>
                  </a:cubicBezTo>
                  <a:cubicBezTo>
                    <a:pt x="4" y="29"/>
                    <a:pt x="10" y="26"/>
                    <a:pt x="16" y="26"/>
                  </a:cubicBezTo>
                  <a:cubicBezTo>
                    <a:pt x="20" y="28"/>
                    <a:pt x="20" y="28"/>
                    <a:pt x="20" y="28"/>
                  </a:cubicBezTo>
                  <a:cubicBezTo>
                    <a:pt x="11" y="29"/>
                    <a:pt x="5" y="33"/>
                    <a:pt x="3" y="39"/>
                  </a:cubicBezTo>
                  <a:cubicBezTo>
                    <a:pt x="2" y="40"/>
                    <a:pt x="2" y="41"/>
                    <a:pt x="2" y="42"/>
                  </a:cubicBezTo>
                  <a:cubicBezTo>
                    <a:pt x="1" y="44"/>
                    <a:pt x="1" y="45"/>
                    <a:pt x="1" y="47"/>
                  </a:cubicBezTo>
                  <a:cubicBezTo>
                    <a:pt x="7" y="38"/>
                    <a:pt x="13" y="34"/>
                    <a:pt x="19" y="33"/>
                  </a:cubicBezTo>
                  <a:cubicBezTo>
                    <a:pt x="23" y="36"/>
                    <a:pt x="23" y="36"/>
                    <a:pt x="23" y="36"/>
                  </a:cubicBezTo>
                  <a:cubicBezTo>
                    <a:pt x="11" y="38"/>
                    <a:pt x="5" y="42"/>
                    <a:pt x="4" y="49"/>
                  </a:cubicBezTo>
                  <a:cubicBezTo>
                    <a:pt x="23" y="41"/>
                    <a:pt x="23" y="41"/>
                    <a:pt x="23" y="41"/>
                  </a:cubicBezTo>
                  <a:cubicBezTo>
                    <a:pt x="59" y="35"/>
                    <a:pt x="59" y="35"/>
                    <a:pt x="59" y="35"/>
                  </a:cubicBezTo>
                  <a:cubicBezTo>
                    <a:pt x="70" y="13"/>
                    <a:pt x="70" y="13"/>
                    <a:pt x="70" y="13"/>
                  </a:cubicBezTo>
                  <a:cubicBezTo>
                    <a:pt x="55" y="13"/>
                    <a:pt x="55" y="13"/>
                    <a:pt x="55" y="13"/>
                  </a:cubicBezTo>
                  <a:close/>
                  <a:moveTo>
                    <a:pt x="38" y="11"/>
                  </a:moveTo>
                  <a:cubicBezTo>
                    <a:pt x="35" y="7"/>
                    <a:pt x="35" y="7"/>
                    <a:pt x="35" y="7"/>
                  </a:cubicBezTo>
                  <a:cubicBezTo>
                    <a:pt x="42" y="8"/>
                    <a:pt x="42" y="8"/>
                    <a:pt x="42" y="8"/>
                  </a:cubicBezTo>
                  <a:cubicBezTo>
                    <a:pt x="53" y="16"/>
                    <a:pt x="53" y="16"/>
                    <a:pt x="53" y="16"/>
                  </a:cubicBezTo>
                  <a:cubicBezTo>
                    <a:pt x="66" y="16"/>
                    <a:pt x="66" y="16"/>
                    <a:pt x="66" y="16"/>
                  </a:cubicBezTo>
                  <a:cubicBezTo>
                    <a:pt x="52" y="19"/>
                    <a:pt x="52" y="19"/>
                    <a:pt x="52" y="19"/>
                  </a:cubicBezTo>
                  <a:cubicBezTo>
                    <a:pt x="40" y="13"/>
                    <a:pt x="40" y="13"/>
                    <a:pt x="40" y="13"/>
                  </a:cubicBezTo>
                  <a:cubicBezTo>
                    <a:pt x="19" y="16"/>
                    <a:pt x="19" y="16"/>
                    <a:pt x="19" y="16"/>
                  </a:cubicBezTo>
                  <a:cubicBezTo>
                    <a:pt x="21" y="13"/>
                    <a:pt x="21" y="13"/>
                    <a:pt x="21" y="13"/>
                  </a:cubicBezTo>
                  <a:cubicBezTo>
                    <a:pt x="38" y="11"/>
                    <a:pt x="38" y="11"/>
                    <a:pt x="38" y="11"/>
                  </a:cubicBezTo>
                  <a:close/>
                </a:path>
              </a:pathLst>
            </a:custGeom>
            <a:solidFill>
              <a:srgbClr val="E2B987"/>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172" name="Freeform 156"/>
            <p:cNvSpPr/>
            <p:nvPr/>
          </p:nvSpPr>
          <p:spPr bwMode="auto">
            <a:xfrm>
              <a:off x="2007109" y="3523173"/>
              <a:ext cx="64173" cy="16043"/>
            </a:xfrm>
            <a:custGeom>
              <a:gdLst>
                <a:gd fmla="*/ 19 w 56" name="T0"/>
                <a:gd fmla="*/ 0 h 14" name="T1"/>
                <a:gd fmla="*/ 23 w 56" name="T2"/>
                <a:gd fmla="*/ 5 h 14" name="T3"/>
                <a:gd fmla="*/ 2 w 56" name="T4"/>
                <a:gd fmla="*/ 7 h 14" name="T5"/>
                <a:gd fmla="*/ 0 w 56" name="T6"/>
                <a:gd fmla="*/ 10 h 14" name="T7"/>
                <a:gd fmla="*/ 25 w 56" name="T8"/>
                <a:gd fmla="*/ 7 h 14" name="T9"/>
                <a:gd fmla="*/ 39 w 56" name="T10"/>
                <a:gd fmla="*/ 14 h 14" name="T11"/>
                <a:gd fmla="*/ 56 w 56" name="T12"/>
                <a:gd fmla="*/ 10 h 14" name="T13"/>
                <a:gd fmla="*/ 41 w 56" name="T14"/>
                <a:gd fmla="*/ 10 h 14" name="T15"/>
                <a:gd fmla="*/ 27 w 56" name="T16"/>
                <a:gd fmla="*/ 1 h 14" name="T17"/>
                <a:gd fmla="*/ 19 w 56" name="T18"/>
                <a:gd fmla="*/ 0 h 14" name="T19"/>
                <a:gd fmla="*/ 19 w 56" name="T20"/>
                <a:gd fmla="*/ 0 h 14"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14" w="56">
                  <a:moveTo>
                    <a:pt x="19" y="0"/>
                  </a:moveTo>
                  <a:lnTo>
                    <a:pt x="23" y="5"/>
                  </a:lnTo>
                  <a:lnTo>
                    <a:pt x="2" y="7"/>
                  </a:lnTo>
                  <a:lnTo>
                    <a:pt x="0" y="10"/>
                  </a:lnTo>
                  <a:lnTo>
                    <a:pt x="25" y="7"/>
                  </a:lnTo>
                  <a:lnTo>
                    <a:pt x="39" y="14"/>
                  </a:lnTo>
                  <a:lnTo>
                    <a:pt x="56" y="10"/>
                  </a:lnTo>
                  <a:lnTo>
                    <a:pt x="41" y="10"/>
                  </a:lnTo>
                  <a:lnTo>
                    <a:pt x="27" y="1"/>
                  </a:lnTo>
                  <a:lnTo>
                    <a:pt x="19" y="0"/>
                  </a:lnTo>
                  <a:lnTo>
                    <a:pt x="19" y="0"/>
                  </a:lnTo>
                  <a:close/>
                </a:path>
              </a:pathLst>
            </a:custGeom>
            <a:solidFill>
              <a:srgbClr val="F2E6DD"/>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173" name="Freeform 157"/>
            <p:cNvSpPr/>
            <p:nvPr/>
          </p:nvSpPr>
          <p:spPr bwMode="auto">
            <a:xfrm>
              <a:off x="2107952" y="3601097"/>
              <a:ext cx="81362" cy="178767"/>
            </a:xfrm>
            <a:custGeom>
              <a:gdLst>
                <a:gd fmla="*/ 0 w 59" name="T0"/>
                <a:gd fmla="*/ 12 h 138" name="T1"/>
                <a:gd fmla="*/ 0 w 59" name="T2"/>
                <a:gd fmla="*/ 17 h 138" name="T3"/>
                <a:gd fmla="*/ 8 w 59" name="T4"/>
                <a:gd fmla="*/ 16 h 138" name="T5"/>
                <a:gd fmla="*/ 42 w 59" name="T6"/>
                <a:gd fmla="*/ 122 h 138" name="T7"/>
                <a:gd fmla="*/ 16 w 59" name="T8"/>
                <a:gd fmla="*/ 90 h 138" name="T9"/>
                <a:gd fmla="*/ 0 w 59" name="T10"/>
                <a:gd fmla="*/ 17 h 138" name="T11"/>
                <a:gd fmla="*/ 0 w 59" name="T12"/>
                <a:gd fmla="*/ 29 h 138" name="T13"/>
                <a:gd fmla="*/ 6 w 59" name="T14"/>
                <a:gd fmla="*/ 75 h 138" name="T15"/>
                <a:gd fmla="*/ 10 w 59" name="T16"/>
                <a:gd fmla="*/ 94 h 138" name="T17"/>
                <a:gd fmla="*/ 59 w 59" name="T18"/>
                <a:gd fmla="*/ 120 h 138" name="T19"/>
                <a:gd fmla="*/ 49 w 59" name="T20"/>
                <a:gd fmla="*/ 69 h 138" name="T21"/>
                <a:gd fmla="*/ 32 w 59" name="T22"/>
                <a:gd fmla="*/ 0 h 138" name="T23"/>
                <a:gd fmla="*/ 27 w 59" name="T24"/>
                <a:gd fmla="*/ 0 h 138" name="T25"/>
                <a:gd fmla="*/ 27 w 59" name="T26"/>
                <a:gd fmla="*/ 10 h 138" name="T27"/>
                <a:gd fmla="*/ 0 w 59" name="T28"/>
                <a:gd fmla="*/ 12 h 138" name="T2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b="b" l="0" r="r" t="0"/>
              <a:pathLst>
                <a:path h="138" w="59">
                  <a:moveTo>
                    <a:pt x="0" y="12"/>
                  </a:moveTo>
                  <a:cubicBezTo>
                    <a:pt x="0" y="17"/>
                    <a:pt x="0" y="17"/>
                    <a:pt x="0" y="17"/>
                  </a:cubicBezTo>
                  <a:cubicBezTo>
                    <a:pt x="8" y="16"/>
                    <a:pt x="8" y="16"/>
                    <a:pt x="8" y="16"/>
                  </a:cubicBezTo>
                  <a:cubicBezTo>
                    <a:pt x="14" y="66"/>
                    <a:pt x="25" y="101"/>
                    <a:pt x="42" y="122"/>
                  </a:cubicBezTo>
                  <a:cubicBezTo>
                    <a:pt x="32" y="121"/>
                    <a:pt x="23" y="110"/>
                    <a:pt x="16" y="90"/>
                  </a:cubicBezTo>
                  <a:cubicBezTo>
                    <a:pt x="0" y="17"/>
                    <a:pt x="0" y="17"/>
                    <a:pt x="0" y="17"/>
                  </a:cubicBezTo>
                  <a:cubicBezTo>
                    <a:pt x="0" y="29"/>
                    <a:pt x="0" y="29"/>
                    <a:pt x="0" y="29"/>
                  </a:cubicBezTo>
                  <a:cubicBezTo>
                    <a:pt x="6" y="75"/>
                    <a:pt x="6" y="75"/>
                    <a:pt x="6" y="75"/>
                  </a:cubicBezTo>
                  <a:cubicBezTo>
                    <a:pt x="10" y="94"/>
                    <a:pt x="10" y="94"/>
                    <a:pt x="10" y="94"/>
                  </a:cubicBezTo>
                  <a:cubicBezTo>
                    <a:pt x="24" y="130"/>
                    <a:pt x="40" y="138"/>
                    <a:pt x="59" y="120"/>
                  </a:cubicBezTo>
                  <a:cubicBezTo>
                    <a:pt x="59" y="104"/>
                    <a:pt x="56" y="87"/>
                    <a:pt x="49" y="69"/>
                  </a:cubicBezTo>
                  <a:cubicBezTo>
                    <a:pt x="32" y="0"/>
                    <a:pt x="32" y="0"/>
                    <a:pt x="32" y="0"/>
                  </a:cubicBezTo>
                  <a:cubicBezTo>
                    <a:pt x="27" y="0"/>
                    <a:pt x="27" y="0"/>
                    <a:pt x="27" y="0"/>
                  </a:cubicBezTo>
                  <a:cubicBezTo>
                    <a:pt x="27" y="10"/>
                    <a:pt x="27" y="10"/>
                    <a:pt x="27" y="10"/>
                  </a:cubicBezTo>
                  <a:cubicBezTo>
                    <a:pt x="18" y="11"/>
                    <a:pt x="9" y="11"/>
                    <a:pt x="0" y="12"/>
                  </a:cubicBezTo>
                  <a:close/>
                </a:path>
              </a:pathLst>
            </a:custGeom>
            <a:solidFill>
              <a:srgbClr val="333333"/>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174" name="Freeform 158"/>
            <p:cNvSpPr/>
            <p:nvPr/>
          </p:nvSpPr>
          <p:spPr bwMode="auto">
            <a:xfrm>
              <a:off x="1979606" y="3577032"/>
              <a:ext cx="166162" cy="237210"/>
            </a:xfrm>
            <a:custGeom>
              <a:gdLst>
                <a:gd fmla="*/ 94 w 121" name="T0"/>
                <a:gd fmla="*/ 36 h 183" name="T1"/>
                <a:gd fmla="*/ 94 w 121" name="T2"/>
                <a:gd fmla="*/ 31 h 183" name="T3"/>
                <a:gd fmla="*/ 121 w 121" name="T4"/>
                <a:gd fmla="*/ 29 h 183" name="T5"/>
                <a:gd fmla="*/ 121 w 121" name="T6"/>
                <a:gd fmla="*/ 19 h 183" name="T7"/>
                <a:gd fmla="*/ 69 w 121" name="T8"/>
                <a:gd fmla="*/ 19 h 183" name="T9"/>
                <a:gd fmla="*/ 24 w 121" name="T10"/>
                <a:gd fmla="*/ 0 h 183" name="T11"/>
                <a:gd fmla="*/ 16 w 121" name="T12"/>
                <a:gd fmla="*/ 1 h 183" name="T13"/>
                <a:gd fmla="*/ 9 w 121" name="T14"/>
                <a:gd fmla="*/ 5 h 183" name="T15"/>
                <a:gd fmla="*/ 25 w 121" name="T16"/>
                <a:gd fmla="*/ 29 h 183" name="T17"/>
                <a:gd fmla="*/ 40 w 121" name="T18"/>
                <a:gd fmla="*/ 30 h 183" name="T19"/>
                <a:gd fmla="*/ 88 w 121" name="T20"/>
                <a:gd fmla="*/ 31 h 183" name="T21"/>
                <a:gd fmla="*/ 69 w 121" name="T22"/>
                <a:gd fmla="*/ 128 h 183" name="T23"/>
                <a:gd fmla="*/ 5 w 121" name="T24"/>
                <a:gd fmla="*/ 148 h 183" name="T25"/>
                <a:gd fmla="*/ 0 w 121" name="T26"/>
                <a:gd fmla="*/ 168 h 183" name="T27"/>
                <a:gd fmla="*/ 22 w 121" name="T28"/>
                <a:gd fmla="*/ 173 h 183" name="T29"/>
                <a:gd fmla="*/ 44 w 121" name="T30"/>
                <a:gd fmla="*/ 177 h 183" name="T31"/>
                <a:gd fmla="*/ 87 w 121" name="T32"/>
                <a:gd fmla="*/ 119 h 183" name="T33"/>
                <a:gd fmla="*/ 88 w 121" name="T34"/>
                <a:gd fmla="*/ 113 h 183" name="T35"/>
                <a:gd fmla="*/ 104 w 121" name="T36"/>
                <a:gd fmla="*/ 113 h 183" name="T37"/>
                <a:gd fmla="*/ 100 w 121" name="T38"/>
                <a:gd fmla="*/ 94 h 183" name="T39"/>
                <a:gd fmla="*/ 90 w 121" name="T40"/>
                <a:gd fmla="*/ 94 h 183" name="T41"/>
                <a:gd fmla="*/ 94 w 121" name="T42"/>
                <a:gd fmla="*/ 48 h 183" name="T43"/>
                <a:gd fmla="*/ 94 w 121" name="T44"/>
                <a:gd fmla="*/ 36 h 183" name="T4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b="b" l="0" r="r" t="0"/>
              <a:pathLst>
                <a:path h="183" w="120">
                  <a:moveTo>
                    <a:pt x="94" y="36"/>
                  </a:moveTo>
                  <a:cubicBezTo>
                    <a:pt x="94" y="31"/>
                    <a:pt x="94" y="31"/>
                    <a:pt x="94" y="31"/>
                  </a:cubicBezTo>
                  <a:cubicBezTo>
                    <a:pt x="103" y="30"/>
                    <a:pt x="112" y="30"/>
                    <a:pt x="121" y="29"/>
                  </a:cubicBezTo>
                  <a:cubicBezTo>
                    <a:pt x="121" y="19"/>
                    <a:pt x="121" y="19"/>
                    <a:pt x="121" y="19"/>
                  </a:cubicBezTo>
                  <a:cubicBezTo>
                    <a:pt x="69" y="19"/>
                    <a:pt x="69" y="19"/>
                    <a:pt x="69" y="19"/>
                  </a:cubicBezTo>
                  <a:cubicBezTo>
                    <a:pt x="42" y="20"/>
                    <a:pt x="27" y="14"/>
                    <a:pt x="24" y="0"/>
                  </a:cubicBezTo>
                  <a:cubicBezTo>
                    <a:pt x="16" y="1"/>
                    <a:pt x="16" y="1"/>
                    <a:pt x="16" y="1"/>
                  </a:cubicBezTo>
                  <a:cubicBezTo>
                    <a:pt x="13" y="3"/>
                    <a:pt x="10" y="4"/>
                    <a:pt x="9" y="5"/>
                  </a:cubicBezTo>
                  <a:cubicBezTo>
                    <a:pt x="7" y="18"/>
                    <a:pt x="13" y="26"/>
                    <a:pt x="25" y="29"/>
                  </a:cubicBezTo>
                  <a:cubicBezTo>
                    <a:pt x="29" y="30"/>
                    <a:pt x="34" y="30"/>
                    <a:pt x="40" y="30"/>
                  </a:cubicBezTo>
                  <a:cubicBezTo>
                    <a:pt x="56" y="31"/>
                    <a:pt x="72" y="31"/>
                    <a:pt x="88" y="31"/>
                  </a:cubicBezTo>
                  <a:cubicBezTo>
                    <a:pt x="69" y="128"/>
                    <a:pt x="69" y="128"/>
                    <a:pt x="69" y="128"/>
                  </a:cubicBezTo>
                  <a:cubicBezTo>
                    <a:pt x="55" y="152"/>
                    <a:pt x="34" y="158"/>
                    <a:pt x="5" y="148"/>
                  </a:cubicBezTo>
                  <a:cubicBezTo>
                    <a:pt x="0" y="168"/>
                    <a:pt x="0" y="168"/>
                    <a:pt x="0" y="168"/>
                  </a:cubicBezTo>
                  <a:cubicBezTo>
                    <a:pt x="22" y="173"/>
                    <a:pt x="22" y="173"/>
                    <a:pt x="22" y="173"/>
                  </a:cubicBezTo>
                  <a:cubicBezTo>
                    <a:pt x="44" y="177"/>
                    <a:pt x="44" y="177"/>
                    <a:pt x="44" y="177"/>
                  </a:cubicBezTo>
                  <a:cubicBezTo>
                    <a:pt x="69" y="183"/>
                    <a:pt x="84" y="164"/>
                    <a:pt x="87" y="119"/>
                  </a:cubicBezTo>
                  <a:cubicBezTo>
                    <a:pt x="88" y="113"/>
                    <a:pt x="88" y="113"/>
                    <a:pt x="88" y="113"/>
                  </a:cubicBezTo>
                  <a:cubicBezTo>
                    <a:pt x="104" y="113"/>
                    <a:pt x="104" y="113"/>
                    <a:pt x="104" y="113"/>
                  </a:cubicBezTo>
                  <a:cubicBezTo>
                    <a:pt x="100" y="94"/>
                    <a:pt x="100" y="94"/>
                    <a:pt x="100" y="94"/>
                  </a:cubicBezTo>
                  <a:cubicBezTo>
                    <a:pt x="90" y="94"/>
                    <a:pt x="90" y="94"/>
                    <a:pt x="90" y="94"/>
                  </a:cubicBezTo>
                  <a:cubicBezTo>
                    <a:pt x="94" y="48"/>
                    <a:pt x="94" y="48"/>
                    <a:pt x="94" y="48"/>
                  </a:cubicBezTo>
                  <a:cubicBezTo>
                    <a:pt x="94" y="36"/>
                    <a:pt x="94" y="36"/>
                    <a:pt x="94" y="36"/>
                  </a:cubicBezTo>
                  <a:close/>
                </a:path>
              </a:pathLst>
            </a:custGeom>
            <a:solidFill>
              <a:srgbClr val="000000"/>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175" name="Freeform 159"/>
            <p:cNvSpPr/>
            <p:nvPr/>
          </p:nvSpPr>
          <p:spPr bwMode="auto">
            <a:xfrm>
              <a:off x="2107952" y="3621724"/>
              <a:ext cx="58443" cy="137513"/>
            </a:xfrm>
            <a:custGeom>
              <a:gdLst>
                <a:gd fmla="*/ 8 w 42" name="T0"/>
                <a:gd fmla="*/ 0 h 106" name="T1"/>
                <a:gd fmla="*/ 0 w 42" name="T2"/>
                <a:gd fmla="*/ 1 h 106" name="T3"/>
                <a:gd fmla="*/ 16 w 42" name="T4"/>
                <a:gd fmla="*/ 74 h 106" name="T5"/>
                <a:gd fmla="*/ 42 w 42" name="T6"/>
                <a:gd fmla="*/ 106 h 106" name="T7"/>
                <a:gd fmla="*/ 8 w 42" name="T8"/>
                <a:gd fmla="*/ 0 h 106" name="T9"/>
              </a:gdLst>
              <a:cxnLst>
                <a:cxn ang="0">
                  <a:pos x="T0" y="T1"/>
                </a:cxn>
                <a:cxn ang="0">
                  <a:pos x="T2" y="T3"/>
                </a:cxn>
                <a:cxn ang="0">
                  <a:pos x="T4" y="T5"/>
                </a:cxn>
                <a:cxn ang="0">
                  <a:pos x="T6" y="T7"/>
                </a:cxn>
                <a:cxn ang="0">
                  <a:pos x="T8" y="T9"/>
                </a:cxn>
              </a:cxnLst>
              <a:rect b="b" l="0" r="r" t="0"/>
              <a:pathLst>
                <a:path h="105" w="42">
                  <a:moveTo>
                    <a:pt x="8" y="0"/>
                  </a:moveTo>
                  <a:cubicBezTo>
                    <a:pt x="0" y="1"/>
                    <a:pt x="0" y="1"/>
                    <a:pt x="0" y="1"/>
                  </a:cubicBezTo>
                  <a:cubicBezTo>
                    <a:pt x="16" y="74"/>
                    <a:pt x="16" y="74"/>
                    <a:pt x="16" y="74"/>
                  </a:cubicBezTo>
                  <a:cubicBezTo>
                    <a:pt x="23" y="94"/>
                    <a:pt x="32" y="105"/>
                    <a:pt x="42" y="106"/>
                  </a:cubicBezTo>
                  <a:cubicBezTo>
                    <a:pt x="25" y="85"/>
                    <a:pt x="14" y="50"/>
                    <a:pt x="8" y="0"/>
                  </a:cubicBezTo>
                  <a:close/>
                </a:path>
              </a:pathLst>
            </a:custGeom>
            <a:solidFill>
              <a:srgbClr val="999999"/>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176" name="Freeform 160"/>
            <p:cNvSpPr/>
            <p:nvPr/>
          </p:nvSpPr>
          <p:spPr bwMode="auto">
            <a:xfrm>
              <a:off x="2012838" y="3566719"/>
              <a:ext cx="132929" cy="35525"/>
            </a:xfrm>
            <a:custGeom>
              <a:gdLst>
                <a:gd fmla="*/ 55 w 97" name="T0"/>
                <a:gd fmla="*/ 12 h 28" name="T1"/>
                <a:gd fmla="*/ 47 w 97" name="T2"/>
                <a:gd fmla="*/ 12 h 28" name="T3"/>
                <a:gd fmla="*/ 47 w 97" name="T4"/>
                <a:gd fmla="*/ 0 h 28" name="T5"/>
                <a:gd fmla="*/ 33 w 97" name="T6"/>
                <a:gd fmla="*/ 1 h 28" name="T7"/>
                <a:gd fmla="*/ 0 w 97" name="T8"/>
                <a:gd fmla="*/ 8 h 28" name="T9"/>
                <a:gd fmla="*/ 45 w 97" name="T10"/>
                <a:gd fmla="*/ 27 h 28" name="T11"/>
                <a:gd fmla="*/ 97 w 97" name="T12"/>
                <a:gd fmla="*/ 27 h 28" name="T13"/>
                <a:gd fmla="*/ 97 w 97" name="T14"/>
                <a:gd fmla="*/ 18 h 28" name="T15"/>
                <a:gd fmla="*/ 55 w 97" name="T16"/>
                <a:gd fmla="*/ 16 h 28" name="T17"/>
                <a:gd fmla="*/ 55 w 97" name="T18"/>
                <a:gd fmla="*/ 12 h 28" name="T1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b="b" l="0" r="r" t="0"/>
              <a:pathLst>
                <a:path h="28" w="97">
                  <a:moveTo>
                    <a:pt x="55" y="12"/>
                  </a:moveTo>
                  <a:cubicBezTo>
                    <a:pt x="47" y="12"/>
                    <a:pt x="47" y="12"/>
                    <a:pt x="47" y="12"/>
                  </a:cubicBezTo>
                  <a:cubicBezTo>
                    <a:pt x="47" y="0"/>
                    <a:pt x="47" y="0"/>
                    <a:pt x="47" y="0"/>
                  </a:cubicBezTo>
                  <a:cubicBezTo>
                    <a:pt x="33" y="1"/>
                    <a:pt x="33" y="1"/>
                    <a:pt x="33" y="1"/>
                  </a:cubicBezTo>
                  <a:cubicBezTo>
                    <a:pt x="24" y="6"/>
                    <a:pt x="13" y="8"/>
                    <a:pt x="0" y="8"/>
                  </a:cubicBezTo>
                  <a:cubicBezTo>
                    <a:pt x="3" y="22"/>
                    <a:pt x="18" y="28"/>
                    <a:pt x="45" y="27"/>
                  </a:cubicBezTo>
                  <a:cubicBezTo>
                    <a:pt x="97" y="27"/>
                    <a:pt x="97" y="27"/>
                    <a:pt x="97" y="27"/>
                  </a:cubicBezTo>
                  <a:cubicBezTo>
                    <a:pt x="97" y="18"/>
                    <a:pt x="97" y="18"/>
                    <a:pt x="97" y="18"/>
                  </a:cubicBezTo>
                  <a:cubicBezTo>
                    <a:pt x="84" y="18"/>
                    <a:pt x="69" y="17"/>
                    <a:pt x="55" y="16"/>
                  </a:cubicBezTo>
                  <a:cubicBezTo>
                    <a:pt x="55" y="12"/>
                    <a:pt x="55" y="12"/>
                    <a:pt x="55" y="12"/>
                  </a:cubicBezTo>
                  <a:close/>
                </a:path>
              </a:pathLst>
            </a:custGeom>
            <a:solidFill>
              <a:srgbClr val="333333"/>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177" name="Freeform 161"/>
            <p:cNvSpPr>
              <a:spLocks noEditPoints="1"/>
            </p:cNvSpPr>
            <p:nvPr/>
          </p:nvSpPr>
          <p:spPr bwMode="auto">
            <a:xfrm>
              <a:off x="1986482" y="3613703"/>
              <a:ext cx="113449" cy="167307"/>
            </a:xfrm>
            <a:custGeom>
              <a:gdLst>
                <a:gd fmla="*/ 83 w 83" name="T0"/>
                <a:gd fmla="*/ 2 h 129" name="T1"/>
                <a:gd fmla="*/ 35 w 83" name="T2"/>
                <a:gd fmla="*/ 1 h 129" name="T3"/>
                <a:gd fmla="*/ 20 w 83" name="T4"/>
                <a:gd fmla="*/ 0 h 129" name="T5"/>
                <a:gd fmla="*/ 12 w 83" name="T6"/>
                <a:gd fmla="*/ 60 h 129" name="T7"/>
                <a:gd fmla="*/ 0 w 83" name="T8"/>
                <a:gd fmla="*/ 119 h 129" name="T9"/>
                <a:gd fmla="*/ 64 w 83" name="T10"/>
                <a:gd fmla="*/ 99 h 129" name="T11"/>
                <a:gd fmla="*/ 83 w 83" name="T12"/>
                <a:gd fmla="*/ 2 h 129" name="T13"/>
                <a:gd fmla="*/ 13 w 83" name="T14"/>
                <a:gd fmla="*/ 116 h 129" name="T15"/>
                <a:gd fmla="*/ 6 w 83" name="T16"/>
                <a:gd fmla="*/ 116 h 129" name="T17"/>
                <a:gd fmla="*/ 16 w 83" name="T18"/>
                <a:gd fmla="*/ 64 h 129" name="T19"/>
                <a:gd fmla="*/ 24 w 83" name="T20"/>
                <a:gd fmla="*/ 6 h 129" name="T21"/>
                <a:gd fmla="*/ 30 w 83" name="T22"/>
                <a:gd fmla="*/ 5 h 129" name="T23"/>
                <a:gd fmla="*/ 24 w 83" name="T24"/>
                <a:gd fmla="*/ 64 h 129" name="T25"/>
                <a:gd fmla="*/ 13 w 83" name="T26"/>
                <a:gd fmla="*/ 116 h 129" name="T2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b="b" l="0" r="r" t="0"/>
              <a:pathLst>
                <a:path h="129" w="83">
                  <a:moveTo>
                    <a:pt x="83" y="2"/>
                  </a:moveTo>
                  <a:cubicBezTo>
                    <a:pt x="67" y="2"/>
                    <a:pt x="51" y="2"/>
                    <a:pt x="35" y="1"/>
                  </a:cubicBezTo>
                  <a:cubicBezTo>
                    <a:pt x="29" y="1"/>
                    <a:pt x="24" y="1"/>
                    <a:pt x="20" y="0"/>
                  </a:cubicBezTo>
                  <a:cubicBezTo>
                    <a:pt x="12" y="60"/>
                    <a:pt x="12" y="60"/>
                    <a:pt x="12" y="60"/>
                  </a:cubicBezTo>
                  <a:cubicBezTo>
                    <a:pt x="0" y="119"/>
                    <a:pt x="0" y="119"/>
                    <a:pt x="0" y="119"/>
                  </a:cubicBezTo>
                  <a:cubicBezTo>
                    <a:pt x="29" y="129"/>
                    <a:pt x="50" y="123"/>
                    <a:pt x="64" y="99"/>
                  </a:cubicBezTo>
                  <a:cubicBezTo>
                    <a:pt x="83" y="2"/>
                    <a:pt x="83" y="2"/>
                    <a:pt x="83" y="2"/>
                  </a:cubicBezTo>
                  <a:close/>
                  <a:moveTo>
                    <a:pt x="13" y="116"/>
                  </a:moveTo>
                  <a:cubicBezTo>
                    <a:pt x="6" y="116"/>
                    <a:pt x="6" y="116"/>
                    <a:pt x="6" y="116"/>
                  </a:cubicBezTo>
                  <a:cubicBezTo>
                    <a:pt x="16" y="64"/>
                    <a:pt x="16" y="64"/>
                    <a:pt x="16" y="64"/>
                  </a:cubicBezTo>
                  <a:cubicBezTo>
                    <a:pt x="24" y="6"/>
                    <a:pt x="24" y="6"/>
                    <a:pt x="24" y="6"/>
                  </a:cubicBezTo>
                  <a:cubicBezTo>
                    <a:pt x="30" y="5"/>
                    <a:pt x="30" y="5"/>
                    <a:pt x="30" y="5"/>
                  </a:cubicBezTo>
                  <a:cubicBezTo>
                    <a:pt x="24" y="64"/>
                    <a:pt x="24" y="64"/>
                    <a:pt x="24" y="64"/>
                  </a:cubicBezTo>
                  <a:cubicBezTo>
                    <a:pt x="13" y="116"/>
                    <a:pt x="13" y="116"/>
                    <a:pt x="13" y="116"/>
                  </a:cubicBezTo>
                  <a:close/>
                </a:path>
              </a:pathLst>
            </a:custGeom>
            <a:solidFill>
              <a:srgbClr val="333333"/>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178" name="Freeform 162"/>
            <p:cNvSpPr/>
            <p:nvPr/>
          </p:nvSpPr>
          <p:spPr bwMode="auto">
            <a:xfrm>
              <a:off x="1994503" y="3620578"/>
              <a:ext cx="33233" cy="144389"/>
            </a:xfrm>
            <a:custGeom>
              <a:gdLst>
                <a:gd fmla="*/ 0 w 29" name="T0"/>
                <a:gd fmla="*/ 126 h 126" name="T1"/>
                <a:gd fmla="*/ 8 w 29" name="T2"/>
                <a:gd fmla="*/ 126 h 126" name="T3"/>
                <a:gd fmla="*/ 22 w 29" name="T4"/>
                <a:gd fmla="*/ 67 h 126" name="T5"/>
                <a:gd fmla="*/ 29 w 29" name="T6"/>
                <a:gd fmla="*/ 0 h 126" name="T7"/>
                <a:gd fmla="*/ 22 w 29" name="T8"/>
                <a:gd fmla="*/ 1 h 126" name="T9"/>
                <a:gd fmla="*/ 12 w 29" name="T10"/>
                <a:gd fmla="*/ 67 h 126" name="T11"/>
                <a:gd fmla="*/ 0 w 29" name="T12"/>
                <a:gd fmla="*/ 126 h 126" name="T13"/>
                <a:gd fmla="*/ 0 w 29" name="T14"/>
                <a:gd fmla="*/ 126 h 126" name="T15"/>
              </a:gdLst>
              <a:cxnLst>
                <a:cxn ang="0">
                  <a:pos x="T0" y="T1"/>
                </a:cxn>
                <a:cxn ang="0">
                  <a:pos x="T2" y="T3"/>
                </a:cxn>
                <a:cxn ang="0">
                  <a:pos x="T4" y="T5"/>
                </a:cxn>
                <a:cxn ang="0">
                  <a:pos x="T6" y="T7"/>
                </a:cxn>
                <a:cxn ang="0">
                  <a:pos x="T8" y="T9"/>
                </a:cxn>
                <a:cxn ang="0">
                  <a:pos x="T10" y="T11"/>
                </a:cxn>
                <a:cxn ang="0">
                  <a:pos x="T12" y="T13"/>
                </a:cxn>
                <a:cxn ang="0">
                  <a:pos x="T14" y="T15"/>
                </a:cxn>
              </a:cxnLst>
              <a:rect b="b" l="0" r="r" t="0"/>
              <a:pathLst>
                <a:path h="125" w="28">
                  <a:moveTo>
                    <a:pt x="0" y="126"/>
                  </a:moveTo>
                  <a:lnTo>
                    <a:pt x="8" y="126"/>
                  </a:lnTo>
                  <a:lnTo>
                    <a:pt x="22" y="67"/>
                  </a:lnTo>
                  <a:lnTo>
                    <a:pt x="29" y="0"/>
                  </a:lnTo>
                  <a:lnTo>
                    <a:pt x="22" y="1"/>
                  </a:lnTo>
                  <a:lnTo>
                    <a:pt x="12" y="67"/>
                  </a:lnTo>
                  <a:lnTo>
                    <a:pt x="0" y="126"/>
                  </a:lnTo>
                  <a:lnTo>
                    <a:pt x="0" y="126"/>
                  </a:lnTo>
                  <a:close/>
                </a:path>
              </a:pathLst>
            </a:custGeom>
            <a:solidFill>
              <a:srgbClr val="999999"/>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179" name="Freeform 163"/>
            <p:cNvSpPr/>
            <p:nvPr/>
          </p:nvSpPr>
          <p:spPr bwMode="auto">
            <a:xfrm>
              <a:off x="2002525" y="3517444"/>
              <a:ext cx="25211" cy="11459"/>
            </a:xfrm>
            <a:custGeom>
              <a:gdLst>
                <a:gd fmla="*/ 1 w 18" name="T0"/>
                <a:gd fmla="*/ 0 h 9" name="T1"/>
                <a:gd fmla="*/ 7 w 18" name="T2"/>
                <a:gd fmla="*/ 9 h 9" name="T3"/>
                <a:gd fmla="*/ 18 w 18" name="T4"/>
                <a:gd fmla="*/ 8 h 9" name="T5"/>
                <a:gd fmla="*/ 1 w 18" name="T6"/>
                <a:gd fmla="*/ 0 h 9" name="T7"/>
              </a:gdLst>
              <a:cxnLst>
                <a:cxn ang="0">
                  <a:pos x="T0" y="T1"/>
                </a:cxn>
                <a:cxn ang="0">
                  <a:pos x="T2" y="T3"/>
                </a:cxn>
                <a:cxn ang="0">
                  <a:pos x="T4" y="T5"/>
                </a:cxn>
                <a:cxn ang="0">
                  <a:pos x="T6" y="T7"/>
                </a:cxn>
              </a:cxnLst>
              <a:rect b="b" l="0" r="r" t="0"/>
              <a:pathLst>
                <a:path h="9" w="18">
                  <a:moveTo>
                    <a:pt x="1" y="0"/>
                  </a:moveTo>
                  <a:cubicBezTo>
                    <a:pt x="0" y="3"/>
                    <a:pt x="2" y="6"/>
                    <a:pt x="7" y="9"/>
                  </a:cubicBezTo>
                  <a:cubicBezTo>
                    <a:pt x="18" y="8"/>
                    <a:pt x="18" y="8"/>
                    <a:pt x="18" y="8"/>
                  </a:cubicBezTo>
                  <a:cubicBezTo>
                    <a:pt x="11" y="7"/>
                    <a:pt x="5" y="4"/>
                    <a:pt x="1" y="0"/>
                  </a:cubicBezTo>
                  <a:close/>
                </a:path>
              </a:pathLst>
            </a:custGeom>
            <a:solidFill>
              <a:srgbClr val="B68B5E"/>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180" name="Freeform 164"/>
            <p:cNvSpPr/>
            <p:nvPr/>
          </p:nvSpPr>
          <p:spPr bwMode="auto">
            <a:xfrm>
              <a:off x="1980752" y="3548384"/>
              <a:ext cx="27503" cy="16043"/>
            </a:xfrm>
            <a:custGeom>
              <a:gdLst>
                <a:gd fmla="*/ 0 w 20" name="T0"/>
                <a:gd fmla="*/ 9 h 13" name="T1"/>
                <a:gd fmla="*/ 3 w 20" name="T2"/>
                <a:gd fmla="*/ 13 h 13" name="T3"/>
                <a:gd fmla="*/ 20 w 20" name="T4"/>
                <a:gd fmla="*/ 2 h 13" name="T5"/>
                <a:gd fmla="*/ 16 w 20" name="T6"/>
                <a:gd fmla="*/ 0 h 13" name="T7"/>
                <a:gd fmla="*/ 0 w 20" name="T8"/>
                <a:gd fmla="*/ 9 h 13" name="T9"/>
              </a:gdLst>
              <a:cxnLst>
                <a:cxn ang="0">
                  <a:pos x="T0" y="T1"/>
                </a:cxn>
                <a:cxn ang="0">
                  <a:pos x="T2" y="T3"/>
                </a:cxn>
                <a:cxn ang="0">
                  <a:pos x="T4" y="T5"/>
                </a:cxn>
                <a:cxn ang="0">
                  <a:pos x="T6" y="T7"/>
                </a:cxn>
                <a:cxn ang="0">
                  <a:pos x="T8" y="T9"/>
                </a:cxn>
              </a:cxnLst>
              <a:rect b="b" l="0" r="r" t="0"/>
              <a:pathLst>
                <a:path h="13" w="20">
                  <a:moveTo>
                    <a:pt x="0" y="9"/>
                  </a:moveTo>
                  <a:cubicBezTo>
                    <a:pt x="0" y="12"/>
                    <a:pt x="1" y="13"/>
                    <a:pt x="3" y="13"/>
                  </a:cubicBezTo>
                  <a:cubicBezTo>
                    <a:pt x="5" y="7"/>
                    <a:pt x="11" y="3"/>
                    <a:pt x="20" y="2"/>
                  </a:cubicBezTo>
                  <a:cubicBezTo>
                    <a:pt x="16" y="0"/>
                    <a:pt x="16" y="0"/>
                    <a:pt x="16" y="0"/>
                  </a:cubicBezTo>
                  <a:cubicBezTo>
                    <a:pt x="10" y="0"/>
                    <a:pt x="4" y="3"/>
                    <a:pt x="0" y="9"/>
                  </a:cubicBezTo>
                  <a:close/>
                </a:path>
              </a:pathLst>
            </a:custGeom>
            <a:solidFill>
              <a:srgbClr val="B68B5E"/>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181" name="Freeform 165"/>
            <p:cNvSpPr/>
            <p:nvPr/>
          </p:nvSpPr>
          <p:spPr bwMode="auto">
            <a:xfrm>
              <a:off x="1980752" y="3538070"/>
              <a:ext cx="27503" cy="16043"/>
            </a:xfrm>
            <a:custGeom>
              <a:gdLst>
                <a:gd fmla="*/ 0 w 20" name="T0"/>
                <a:gd fmla="*/ 9 h 13" name="T1"/>
                <a:gd fmla="*/ 0 w 20" name="T2"/>
                <a:gd fmla="*/ 13 h 13" name="T3"/>
                <a:gd fmla="*/ 20 w 20" name="T4"/>
                <a:gd fmla="*/ 3 h 13" name="T5"/>
                <a:gd fmla="*/ 15 w 20" name="T6"/>
                <a:gd fmla="*/ 0 h 13" name="T7"/>
                <a:gd fmla="*/ 0 w 20" name="T8"/>
                <a:gd fmla="*/ 6 h 13" name="T9"/>
                <a:gd fmla="*/ 0 w 20" name="T10"/>
                <a:gd fmla="*/ 9 h 13" name="T11"/>
              </a:gdLst>
              <a:cxnLst>
                <a:cxn ang="0">
                  <a:pos x="T0" y="T1"/>
                </a:cxn>
                <a:cxn ang="0">
                  <a:pos x="T2" y="T3"/>
                </a:cxn>
                <a:cxn ang="0">
                  <a:pos x="T4" y="T5"/>
                </a:cxn>
                <a:cxn ang="0">
                  <a:pos x="T6" y="T7"/>
                </a:cxn>
                <a:cxn ang="0">
                  <a:pos x="T8" y="T9"/>
                </a:cxn>
                <a:cxn ang="0">
                  <a:pos x="T10" y="T11"/>
                </a:cxn>
              </a:cxnLst>
              <a:rect b="b" l="0" r="r" t="0"/>
              <a:pathLst>
                <a:path h="13" w="20">
                  <a:moveTo>
                    <a:pt x="0" y="9"/>
                  </a:moveTo>
                  <a:cubicBezTo>
                    <a:pt x="0" y="10"/>
                    <a:pt x="0" y="11"/>
                    <a:pt x="0" y="13"/>
                  </a:cubicBezTo>
                  <a:cubicBezTo>
                    <a:pt x="5" y="6"/>
                    <a:pt x="11" y="3"/>
                    <a:pt x="20" y="3"/>
                  </a:cubicBezTo>
                  <a:cubicBezTo>
                    <a:pt x="15" y="0"/>
                    <a:pt x="15" y="0"/>
                    <a:pt x="15" y="0"/>
                  </a:cubicBezTo>
                  <a:cubicBezTo>
                    <a:pt x="9" y="1"/>
                    <a:pt x="4" y="3"/>
                    <a:pt x="0" y="6"/>
                  </a:cubicBezTo>
                  <a:cubicBezTo>
                    <a:pt x="0" y="7"/>
                    <a:pt x="0" y="8"/>
                    <a:pt x="0" y="9"/>
                  </a:cubicBezTo>
                  <a:close/>
                </a:path>
              </a:pathLst>
            </a:custGeom>
            <a:solidFill>
              <a:srgbClr val="B68B5E"/>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182" name="Freeform 166"/>
            <p:cNvSpPr/>
            <p:nvPr/>
          </p:nvSpPr>
          <p:spPr bwMode="auto">
            <a:xfrm>
              <a:off x="1981898" y="3557551"/>
              <a:ext cx="30941" cy="20627"/>
            </a:xfrm>
            <a:custGeom>
              <a:gdLst>
                <a:gd fmla="*/ 22 w 22" name="T0"/>
                <a:gd fmla="*/ 3 h 16" name="T1"/>
                <a:gd fmla="*/ 18 w 22" name="T2"/>
                <a:gd fmla="*/ 0 h 16" name="T3"/>
                <a:gd fmla="*/ 0 w 22" name="T4"/>
                <a:gd fmla="*/ 14 h 16" name="T5"/>
                <a:gd fmla="*/ 3 w 22" name="T6"/>
                <a:gd fmla="*/ 16 h 16" name="T7"/>
                <a:gd fmla="*/ 22 w 22" name="T8"/>
                <a:gd fmla="*/ 3 h 16" name="T9"/>
              </a:gdLst>
              <a:cxnLst>
                <a:cxn ang="0">
                  <a:pos x="T0" y="T1"/>
                </a:cxn>
                <a:cxn ang="0">
                  <a:pos x="T2" y="T3"/>
                </a:cxn>
                <a:cxn ang="0">
                  <a:pos x="T4" y="T5"/>
                </a:cxn>
                <a:cxn ang="0">
                  <a:pos x="T6" y="T7"/>
                </a:cxn>
                <a:cxn ang="0">
                  <a:pos x="T8" y="T9"/>
                </a:cxn>
              </a:cxnLst>
              <a:rect b="b" l="0" r="r" t="0"/>
              <a:pathLst>
                <a:path h="16" w="22">
                  <a:moveTo>
                    <a:pt x="22" y="3"/>
                  </a:moveTo>
                  <a:cubicBezTo>
                    <a:pt x="18" y="0"/>
                    <a:pt x="18" y="0"/>
                    <a:pt x="18" y="0"/>
                  </a:cubicBezTo>
                  <a:cubicBezTo>
                    <a:pt x="12" y="1"/>
                    <a:pt x="6" y="5"/>
                    <a:pt x="0" y="14"/>
                  </a:cubicBezTo>
                  <a:cubicBezTo>
                    <a:pt x="0" y="15"/>
                    <a:pt x="1" y="16"/>
                    <a:pt x="3" y="16"/>
                  </a:cubicBezTo>
                  <a:cubicBezTo>
                    <a:pt x="4" y="9"/>
                    <a:pt x="10" y="5"/>
                    <a:pt x="22" y="3"/>
                  </a:cubicBezTo>
                  <a:close/>
                </a:path>
              </a:pathLst>
            </a:custGeom>
            <a:solidFill>
              <a:srgbClr val="B68B5E"/>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183" name="Freeform 167"/>
            <p:cNvSpPr/>
            <p:nvPr/>
          </p:nvSpPr>
          <p:spPr bwMode="auto">
            <a:xfrm>
              <a:off x="2103368" y="3638913"/>
              <a:ext cx="13751" cy="59589"/>
            </a:xfrm>
            <a:custGeom>
              <a:gdLst>
                <a:gd fmla="*/ 0 w 12" name="T0"/>
                <a:gd fmla="*/ 52 h 52" name="T1"/>
                <a:gd fmla="*/ 12 w 12" name="T2"/>
                <a:gd fmla="*/ 52 h 52" name="T3"/>
                <a:gd fmla="*/ 4 w 12" name="T4"/>
                <a:gd fmla="*/ 0 h 52" name="T5"/>
                <a:gd fmla="*/ 0 w 12" name="T6"/>
                <a:gd fmla="*/ 52 h 52" name="T7"/>
                <a:gd fmla="*/ 0 w 12" name="T8"/>
                <a:gd fmla="*/ 52 h 52" name="T9"/>
              </a:gdLst>
              <a:cxnLst>
                <a:cxn ang="0">
                  <a:pos x="T0" y="T1"/>
                </a:cxn>
                <a:cxn ang="0">
                  <a:pos x="T2" y="T3"/>
                </a:cxn>
                <a:cxn ang="0">
                  <a:pos x="T4" y="T5"/>
                </a:cxn>
                <a:cxn ang="0">
                  <a:pos x="T6" y="T7"/>
                </a:cxn>
                <a:cxn ang="0">
                  <a:pos x="T8" y="T9"/>
                </a:cxn>
              </a:cxnLst>
              <a:rect b="b" l="0" r="r" t="0"/>
              <a:pathLst>
                <a:path h="52" w="12">
                  <a:moveTo>
                    <a:pt x="0" y="52"/>
                  </a:moveTo>
                  <a:lnTo>
                    <a:pt x="12" y="52"/>
                  </a:lnTo>
                  <a:lnTo>
                    <a:pt x="4" y="0"/>
                  </a:lnTo>
                  <a:lnTo>
                    <a:pt x="0" y="52"/>
                  </a:lnTo>
                  <a:lnTo>
                    <a:pt x="0" y="52"/>
                  </a:lnTo>
                  <a:close/>
                </a:path>
              </a:pathLst>
            </a:custGeom>
            <a:solidFill>
              <a:srgbClr val="9C955A"/>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184" name="Freeform 168"/>
            <p:cNvSpPr>
              <a:spLocks noEditPoints="1"/>
            </p:cNvSpPr>
            <p:nvPr/>
          </p:nvSpPr>
          <p:spPr bwMode="auto">
            <a:xfrm>
              <a:off x="2009401" y="3723713"/>
              <a:ext cx="186789" cy="503069"/>
            </a:xfrm>
            <a:custGeom>
              <a:gdLst>
                <a:gd fmla="*/ 66 w 136" name="T0"/>
                <a:gd fmla="*/ 0 h 388" name="T1"/>
                <a:gd fmla="*/ 65 w 136" name="T2"/>
                <a:gd fmla="*/ 6 h 388" name="T3"/>
                <a:gd fmla="*/ 22 w 136" name="T4"/>
                <a:gd fmla="*/ 64 h 388" name="T5"/>
                <a:gd fmla="*/ 0 w 136" name="T6"/>
                <a:gd fmla="*/ 60 h 388" name="T7"/>
                <a:gd fmla="*/ 7 w 136" name="T8"/>
                <a:gd fmla="*/ 122 h 388" name="T9"/>
                <a:gd fmla="*/ 13 w 136" name="T10"/>
                <a:gd fmla="*/ 213 h 388" name="T11"/>
                <a:gd fmla="*/ 9 w 136" name="T12"/>
                <a:gd fmla="*/ 293 h 388" name="T13"/>
                <a:gd fmla="*/ 9 w 136" name="T14"/>
                <a:gd fmla="*/ 348 h 388" name="T15"/>
                <a:gd fmla="*/ 2 w 136" name="T16"/>
                <a:gd fmla="*/ 356 h 388" name="T17"/>
                <a:gd fmla="*/ 7 w 136" name="T18"/>
                <a:gd fmla="*/ 380 h 388" name="T19"/>
                <a:gd fmla="*/ 28 w 136" name="T20"/>
                <a:gd fmla="*/ 355 h 388" name="T21"/>
                <a:gd fmla="*/ 46 w 136" name="T22"/>
                <a:gd fmla="*/ 170 h 388" name="T23"/>
                <a:gd fmla="*/ 55 w 136" name="T24"/>
                <a:gd fmla="*/ 95 h 388" name="T25"/>
                <a:gd fmla="*/ 77 w 136" name="T26"/>
                <a:gd fmla="*/ 8 h 388" name="T27"/>
                <a:gd fmla="*/ 77 w 136" name="T28"/>
                <a:gd fmla="*/ 80 h 388" name="T29"/>
                <a:gd fmla="*/ 82 w 136" name="T30"/>
                <a:gd fmla="*/ 105 h 388" name="T31"/>
                <a:gd fmla="*/ 91 w 136" name="T32"/>
                <a:gd fmla="*/ 207 h 388" name="T33"/>
                <a:gd fmla="*/ 101 w 136" name="T34"/>
                <a:gd fmla="*/ 296 h 388" name="T35"/>
                <a:gd fmla="*/ 106 w 136" name="T36"/>
                <a:gd fmla="*/ 329 h 388" name="T37"/>
                <a:gd fmla="*/ 112 w 136" name="T38"/>
                <a:gd fmla="*/ 340 h 388" name="T39"/>
                <a:gd fmla="*/ 102 w 136" name="T40"/>
                <a:gd fmla="*/ 358 h 388" name="T41"/>
                <a:gd fmla="*/ 112 w 136" name="T42"/>
                <a:gd fmla="*/ 388 h 388" name="T43"/>
                <a:gd fmla="*/ 113 w 136" name="T44"/>
                <a:gd fmla="*/ 388 h 388" name="T45"/>
                <a:gd fmla="*/ 136 w 136" name="T46"/>
                <a:gd fmla="*/ 369 h 388" name="T47"/>
                <a:gd fmla="*/ 136 w 136" name="T48"/>
                <a:gd fmla="*/ 338 h 388" name="T49"/>
                <a:gd fmla="*/ 123 w 136" name="T50"/>
                <a:gd fmla="*/ 237 h 388" name="T51"/>
                <a:gd fmla="*/ 123 w 136" name="T52"/>
                <a:gd fmla="*/ 144 h 388" name="T53"/>
                <a:gd fmla="*/ 132 w 136" name="T54"/>
                <a:gd fmla="*/ 62 h 388" name="T55"/>
                <a:gd fmla="*/ 125 w 136" name="T56"/>
                <a:gd fmla="*/ 64 h 388" name="T57"/>
                <a:gd fmla="*/ 86 w 136" name="T58"/>
                <a:gd fmla="*/ 22 h 388" name="T59"/>
                <a:gd fmla="*/ 82 w 136" name="T60"/>
                <a:gd fmla="*/ 0 h 388" name="T61"/>
                <a:gd fmla="*/ 66 w 136" name="T62"/>
                <a:gd fmla="*/ 0 h 388" name="T63"/>
                <a:gd fmla="*/ 91 w 136" name="T64"/>
                <a:gd fmla="*/ 101 h 388" name="T65"/>
                <a:gd fmla="*/ 91 w 136" name="T66"/>
                <a:gd fmla="*/ 121 h 388" name="T67"/>
                <a:gd fmla="*/ 102 w 136" name="T68"/>
                <a:gd fmla="*/ 226 h 388" name="T69"/>
                <a:gd fmla="*/ 117 w 136" name="T70"/>
                <a:gd fmla="*/ 320 h 388" name="T71"/>
                <a:gd fmla="*/ 123 w 136" name="T72"/>
                <a:gd fmla="*/ 333 h 388" name="T73"/>
                <a:gd fmla="*/ 118 w 136" name="T74"/>
                <a:gd fmla="*/ 380 h 388" name="T75"/>
                <a:gd fmla="*/ 115 w 136" name="T76"/>
                <a:gd fmla="*/ 380 h 388" name="T77"/>
                <a:gd fmla="*/ 109 w 136" name="T78"/>
                <a:gd fmla="*/ 360 h 388" name="T79"/>
                <a:gd fmla="*/ 119 w 136" name="T80"/>
                <a:gd fmla="*/ 336 h 388" name="T81"/>
                <a:gd fmla="*/ 111 w 136" name="T82"/>
                <a:gd fmla="*/ 323 h 388" name="T83"/>
                <a:gd fmla="*/ 98 w 136" name="T84"/>
                <a:gd fmla="*/ 228 h 388" name="T85"/>
                <a:gd fmla="*/ 86 w 136" name="T86"/>
                <a:gd fmla="*/ 122 h 388" name="T87"/>
                <a:gd fmla="*/ 86 w 136" name="T88"/>
                <a:gd fmla="*/ 105 h 388" name="T89"/>
                <a:gd fmla="*/ 79 w 136" name="T90"/>
                <a:gd fmla="*/ 77 h 388" name="T91"/>
                <a:gd fmla="*/ 79 w 136" name="T92"/>
                <a:gd fmla="*/ 52 h 388" name="T93"/>
                <a:gd fmla="*/ 84 w 136" name="T94"/>
                <a:gd fmla="*/ 80 h 388" name="T95"/>
                <a:gd fmla="*/ 91 w 136" name="T96"/>
                <a:gd fmla="*/ 101 h 388" name="T97"/>
                <a:gd fmla="*/ 8 w 136" name="T98"/>
                <a:gd fmla="*/ 65 h 388" name="T99"/>
                <a:gd fmla="*/ 13 w 136" name="T100"/>
                <a:gd fmla="*/ 99 h 388" name="T101"/>
                <a:gd fmla="*/ 24 w 136" name="T102"/>
                <a:gd fmla="*/ 214 h 388" name="T103"/>
                <a:gd fmla="*/ 19 w 136" name="T104"/>
                <a:gd fmla="*/ 346 h 388" name="T105"/>
                <a:gd fmla="*/ 9 w 136" name="T106"/>
                <a:gd fmla="*/ 368 h 388" name="T107"/>
                <a:gd fmla="*/ 9 w 136" name="T108"/>
                <a:gd fmla="*/ 358 h 388" name="T109"/>
                <a:gd fmla="*/ 13 w 136" name="T110"/>
                <a:gd fmla="*/ 346 h 388" name="T111"/>
                <a:gd fmla="*/ 19 w 136" name="T112"/>
                <a:gd fmla="*/ 215 h 388" name="T113"/>
                <a:gd fmla="*/ 8 w 136" name="T114"/>
                <a:gd fmla="*/ 100 h 388" name="T115"/>
                <a:gd fmla="*/ 4 w 136" name="T116"/>
                <a:gd fmla="*/ 65 h 388" name="T117"/>
                <a:gd fmla="*/ 8 w 136" name="T118"/>
                <a:gd fmla="*/ 65 h 388" name="T11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b="b" l="0" r="r" t="0"/>
              <a:pathLst>
                <a:path h="388" w="136">
                  <a:moveTo>
                    <a:pt x="66" y="0"/>
                  </a:moveTo>
                  <a:cubicBezTo>
                    <a:pt x="65" y="6"/>
                    <a:pt x="65" y="6"/>
                    <a:pt x="65" y="6"/>
                  </a:cubicBezTo>
                  <a:cubicBezTo>
                    <a:pt x="62" y="51"/>
                    <a:pt x="47" y="70"/>
                    <a:pt x="22" y="64"/>
                  </a:cubicBezTo>
                  <a:cubicBezTo>
                    <a:pt x="0" y="60"/>
                    <a:pt x="0" y="60"/>
                    <a:pt x="0" y="60"/>
                  </a:cubicBezTo>
                  <a:cubicBezTo>
                    <a:pt x="7" y="122"/>
                    <a:pt x="7" y="122"/>
                    <a:pt x="7" y="122"/>
                  </a:cubicBezTo>
                  <a:cubicBezTo>
                    <a:pt x="13" y="213"/>
                    <a:pt x="13" y="213"/>
                    <a:pt x="13" y="213"/>
                  </a:cubicBezTo>
                  <a:cubicBezTo>
                    <a:pt x="9" y="293"/>
                    <a:pt x="9" y="293"/>
                    <a:pt x="9" y="293"/>
                  </a:cubicBezTo>
                  <a:cubicBezTo>
                    <a:pt x="9" y="348"/>
                    <a:pt x="9" y="348"/>
                    <a:pt x="9" y="348"/>
                  </a:cubicBezTo>
                  <a:cubicBezTo>
                    <a:pt x="2" y="356"/>
                    <a:pt x="2" y="356"/>
                    <a:pt x="2" y="356"/>
                  </a:cubicBezTo>
                  <a:cubicBezTo>
                    <a:pt x="7" y="380"/>
                    <a:pt x="7" y="380"/>
                    <a:pt x="7" y="380"/>
                  </a:cubicBezTo>
                  <a:cubicBezTo>
                    <a:pt x="28" y="355"/>
                    <a:pt x="28" y="355"/>
                    <a:pt x="28" y="355"/>
                  </a:cubicBezTo>
                  <a:cubicBezTo>
                    <a:pt x="40" y="303"/>
                    <a:pt x="46" y="241"/>
                    <a:pt x="46" y="170"/>
                  </a:cubicBezTo>
                  <a:cubicBezTo>
                    <a:pt x="55" y="95"/>
                    <a:pt x="55" y="95"/>
                    <a:pt x="55" y="95"/>
                  </a:cubicBezTo>
                  <a:cubicBezTo>
                    <a:pt x="77" y="8"/>
                    <a:pt x="77" y="8"/>
                    <a:pt x="77" y="8"/>
                  </a:cubicBezTo>
                  <a:cubicBezTo>
                    <a:pt x="77" y="80"/>
                    <a:pt x="77" y="80"/>
                    <a:pt x="77" y="80"/>
                  </a:cubicBezTo>
                  <a:cubicBezTo>
                    <a:pt x="82" y="105"/>
                    <a:pt x="82" y="105"/>
                    <a:pt x="82" y="105"/>
                  </a:cubicBezTo>
                  <a:cubicBezTo>
                    <a:pt x="91" y="207"/>
                    <a:pt x="91" y="207"/>
                    <a:pt x="91" y="207"/>
                  </a:cubicBezTo>
                  <a:cubicBezTo>
                    <a:pt x="101" y="296"/>
                    <a:pt x="101" y="296"/>
                    <a:pt x="101" y="296"/>
                  </a:cubicBezTo>
                  <a:cubicBezTo>
                    <a:pt x="106" y="329"/>
                    <a:pt x="106" y="329"/>
                    <a:pt x="106" y="329"/>
                  </a:cubicBezTo>
                  <a:cubicBezTo>
                    <a:pt x="112" y="340"/>
                    <a:pt x="112" y="340"/>
                    <a:pt x="112" y="340"/>
                  </a:cubicBezTo>
                  <a:cubicBezTo>
                    <a:pt x="102" y="358"/>
                    <a:pt x="102" y="358"/>
                    <a:pt x="102" y="358"/>
                  </a:cubicBezTo>
                  <a:cubicBezTo>
                    <a:pt x="102" y="370"/>
                    <a:pt x="105" y="380"/>
                    <a:pt x="112" y="388"/>
                  </a:cubicBezTo>
                  <a:cubicBezTo>
                    <a:pt x="113" y="388"/>
                    <a:pt x="113" y="388"/>
                    <a:pt x="113" y="388"/>
                  </a:cubicBezTo>
                  <a:cubicBezTo>
                    <a:pt x="136" y="369"/>
                    <a:pt x="136" y="369"/>
                    <a:pt x="136" y="369"/>
                  </a:cubicBezTo>
                  <a:cubicBezTo>
                    <a:pt x="136" y="338"/>
                    <a:pt x="136" y="338"/>
                    <a:pt x="136" y="338"/>
                  </a:cubicBezTo>
                  <a:cubicBezTo>
                    <a:pt x="123" y="237"/>
                    <a:pt x="123" y="237"/>
                    <a:pt x="123" y="237"/>
                  </a:cubicBezTo>
                  <a:cubicBezTo>
                    <a:pt x="123" y="144"/>
                    <a:pt x="123" y="144"/>
                    <a:pt x="123" y="144"/>
                  </a:cubicBezTo>
                  <a:cubicBezTo>
                    <a:pt x="132" y="62"/>
                    <a:pt x="132" y="62"/>
                    <a:pt x="132" y="62"/>
                  </a:cubicBezTo>
                  <a:cubicBezTo>
                    <a:pt x="125" y="64"/>
                    <a:pt x="125" y="64"/>
                    <a:pt x="125" y="64"/>
                  </a:cubicBezTo>
                  <a:cubicBezTo>
                    <a:pt x="106" y="70"/>
                    <a:pt x="92" y="56"/>
                    <a:pt x="86" y="22"/>
                  </a:cubicBezTo>
                  <a:cubicBezTo>
                    <a:pt x="82" y="0"/>
                    <a:pt x="82" y="0"/>
                    <a:pt x="82" y="0"/>
                  </a:cubicBezTo>
                  <a:cubicBezTo>
                    <a:pt x="66" y="0"/>
                    <a:pt x="66" y="0"/>
                    <a:pt x="66" y="0"/>
                  </a:cubicBezTo>
                  <a:close/>
                  <a:moveTo>
                    <a:pt x="91" y="101"/>
                  </a:moveTo>
                  <a:cubicBezTo>
                    <a:pt x="91" y="121"/>
                    <a:pt x="91" y="121"/>
                    <a:pt x="91" y="121"/>
                  </a:cubicBezTo>
                  <a:cubicBezTo>
                    <a:pt x="102" y="226"/>
                    <a:pt x="102" y="226"/>
                    <a:pt x="102" y="226"/>
                  </a:cubicBezTo>
                  <a:cubicBezTo>
                    <a:pt x="117" y="320"/>
                    <a:pt x="117" y="320"/>
                    <a:pt x="117" y="320"/>
                  </a:cubicBezTo>
                  <a:cubicBezTo>
                    <a:pt x="123" y="333"/>
                    <a:pt x="123" y="333"/>
                    <a:pt x="123" y="333"/>
                  </a:cubicBezTo>
                  <a:cubicBezTo>
                    <a:pt x="117" y="350"/>
                    <a:pt x="116" y="366"/>
                    <a:pt x="118" y="380"/>
                  </a:cubicBezTo>
                  <a:cubicBezTo>
                    <a:pt x="115" y="380"/>
                    <a:pt x="115" y="380"/>
                    <a:pt x="115" y="380"/>
                  </a:cubicBezTo>
                  <a:cubicBezTo>
                    <a:pt x="109" y="360"/>
                    <a:pt x="109" y="360"/>
                    <a:pt x="109" y="360"/>
                  </a:cubicBezTo>
                  <a:cubicBezTo>
                    <a:pt x="119" y="336"/>
                    <a:pt x="119" y="336"/>
                    <a:pt x="119" y="336"/>
                  </a:cubicBezTo>
                  <a:cubicBezTo>
                    <a:pt x="111" y="323"/>
                    <a:pt x="111" y="323"/>
                    <a:pt x="111" y="323"/>
                  </a:cubicBezTo>
                  <a:cubicBezTo>
                    <a:pt x="98" y="228"/>
                    <a:pt x="98" y="228"/>
                    <a:pt x="98" y="228"/>
                  </a:cubicBezTo>
                  <a:cubicBezTo>
                    <a:pt x="86" y="122"/>
                    <a:pt x="86" y="122"/>
                    <a:pt x="86" y="122"/>
                  </a:cubicBezTo>
                  <a:cubicBezTo>
                    <a:pt x="86" y="105"/>
                    <a:pt x="86" y="105"/>
                    <a:pt x="86" y="105"/>
                  </a:cubicBezTo>
                  <a:cubicBezTo>
                    <a:pt x="79" y="77"/>
                    <a:pt x="79" y="77"/>
                    <a:pt x="79" y="77"/>
                  </a:cubicBezTo>
                  <a:cubicBezTo>
                    <a:pt x="79" y="52"/>
                    <a:pt x="79" y="52"/>
                    <a:pt x="79" y="52"/>
                  </a:cubicBezTo>
                  <a:cubicBezTo>
                    <a:pt x="84" y="80"/>
                    <a:pt x="84" y="80"/>
                    <a:pt x="84" y="80"/>
                  </a:cubicBezTo>
                  <a:cubicBezTo>
                    <a:pt x="91" y="101"/>
                    <a:pt x="91" y="101"/>
                    <a:pt x="91" y="101"/>
                  </a:cubicBezTo>
                  <a:close/>
                  <a:moveTo>
                    <a:pt x="8" y="65"/>
                  </a:moveTo>
                  <a:cubicBezTo>
                    <a:pt x="13" y="99"/>
                    <a:pt x="13" y="99"/>
                    <a:pt x="13" y="99"/>
                  </a:cubicBezTo>
                  <a:cubicBezTo>
                    <a:pt x="24" y="214"/>
                    <a:pt x="24" y="214"/>
                    <a:pt x="24" y="214"/>
                  </a:cubicBezTo>
                  <a:cubicBezTo>
                    <a:pt x="19" y="346"/>
                    <a:pt x="19" y="346"/>
                    <a:pt x="19" y="346"/>
                  </a:cubicBezTo>
                  <a:cubicBezTo>
                    <a:pt x="9" y="368"/>
                    <a:pt x="9" y="368"/>
                    <a:pt x="9" y="368"/>
                  </a:cubicBezTo>
                  <a:cubicBezTo>
                    <a:pt x="9" y="358"/>
                    <a:pt x="9" y="358"/>
                    <a:pt x="9" y="358"/>
                  </a:cubicBezTo>
                  <a:cubicBezTo>
                    <a:pt x="13" y="346"/>
                    <a:pt x="13" y="346"/>
                    <a:pt x="13" y="346"/>
                  </a:cubicBezTo>
                  <a:cubicBezTo>
                    <a:pt x="19" y="215"/>
                    <a:pt x="19" y="215"/>
                    <a:pt x="19" y="215"/>
                  </a:cubicBezTo>
                  <a:cubicBezTo>
                    <a:pt x="8" y="100"/>
                    <a:pt x="8" y="100"/>
                    <a:pt x="8" y="100"/>
                  </a:cubicBezTo>
                  <a:cubicBezTo>
                    <a:pt x="4" y="65"/>
                    <a:pt x="4" y="65"/>
                    <a:pt x="4" y="65"/>
                  </a:cubicBezTo>
                  <a:cubicBezTo>
                    <a:pt x="8" y="65"/>
                    <a:pt x="8" y="65"/>
                    <a:pt x="8" y="65"/>
                  </a:cubicBezTo>
                  <a:close/>
                </a:path>
              </a:pathLst>
            </a:custGeom>
            <a:solidFill>
              <a:srgbClr val="333333"/>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185" name="Freeform 169"/>
            <p:cNvSpPr/>
            <p:nvPr/>
          </p:nvSpPr>
          <p:spPr bwMode="auto">
            <a:xfrm>
              <a:off x="2118265" y="3790178"/>
              <a:ext cx="60735" cy="426290"/>
            </a:xfrm>
            <a:custGeom>
              <a:gdLst>
                <a:gd fmla="*/ 12 w 44" name="T0"/>
                <a:gd fmla="*/ 69 h 328" name="T1"/>
                <a:gd fmla="*/ 12 w 44" name="T2"/>
                <a:gd fmla="*/ 49 h 328" name="T3"/>
                <a:gd fmla="*/ 5 w 44" name="T4"/>
                <a:gd fmla="*/ 28 h 328" name="T5"/>
                <a:gd fmla="*/ 0 w 44" name="T6"/>
                <a:gd fmla="*/ 0 h 328" name="T7"/>
                <a:gd fmla="*/ 0 w 44" name="T8"/>
                <a:gd fmla="*/ 25 h 328" name="T9"/>
                <a:gd fmla="*/ 7 w 44" name="T10"/>
                <a:gd fmla="*/ 53 h 328" name="T11"/>
                <a:gd fmla="*/ 7 w 44" name="T12"/>
                <a:gd fmla="*/ 70 h 328" name="T13"/>
                <a:gd fmla="*/ 19 w 44" name="T14"/>
                <a:gd fmla="*/ 176 h 328" name="T15"/>
                <a:gd fmla="*/ 32 w 44" name="T16"/>
                <a:gd fmla="*/ 271 h 328" name="T17"/>
                <a:gd fmla="*/ 40 w 44" name="T18"/>
                <a:gd fmla="*/ 284 h 328" name="T19"/>
                <a:gd fmla="*/ 30 w 44" name="T20"/>
                <a:gd fmla="*/ 308 h 328" name="T21"/>
                <a:gd fmla="*/ 36 w 44" name="T22"/>
                <a:gd fmla="*/ 328 h 328" name="T23"/>
                <a:gd fmla="*/ 39 w 44" name="T24"/>
                <a:gd fmla="*/ 328 h 328" name="T25"/>
                <a:gd fmla="*/ 44 w 44" name="T26"/>
                <a:gd fmla="*/ 281 h 328" name="T27"/>
                <a:gd fmla="*/ 38 w 44" name="T28"/>
                <a:gd fmla="*/ 268 h 328" name="T29"/>
                <a:gd fmla="*/ 23 w 44" name="T30"/>
                <a:gd fmla="*/ 174 h 328" name="T31"/>
                <a:gd fmla="*/ 12 w 44" name="T32"/>
                <a:gd fmla="*/ 69 h 328" name="T3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b="b" l="0" r="r" t="0"/>
              <a:pathLst>
                <a:path h="328" w="44">
                  <a:moveTo>
                    <a:pt x="12" y="69"/>
                  </a:moveTo>
                  <a:cubicBezTo>
                    <a:pt x="12" y="49"/>
                    <a:pt x="12" y="49"/>
                    <a:pt x="12" y="49"/>
                  </a:cubicBezTo>
                  <a:cubicBezTo>
                    <a:pt x="5" y="28"/>
                    <a:pt x="5" y="28"/>
                    <a:pt x="5" y="28"/>
                  </a:cubicBezTo>
                  <a:cubicBezTo>
                    <a:pt x="0" y="0"/>
                    <a:pt x="0" y="0"/>
                    <a:pt x="0" y="0"/>
                  </a:cubicBezTo>
                  <a:cubicBezTo>
                    <a:pt x="0" y="25"/>
                    <a:pt x="0" y="25"/>
                    <a:pt x="0" y="25"/>
                  </a:cubicBezTo>
                  <a:cubicBezTo>
                    <a:pt x="7" y="53"/>
                    <a:pt x="7" y="53"/>
                    <a:pt x="7" y="53"/>
                  </a:cubicBezTo>
                  <a:cubicBezTo>
                    <a:pt x="7" y="70"/>
                    <a:pt x="7" y="70"/>
                    <a:pt x="7" y="70"/>
                  </a:cubicBezTo>
                  <a:cubicBezTo>
                    <a:pt x="19" y="176"/>
                    <a:pt x="19" y="176"/>
                    <a:pt x="19" y="176"/>
                  </a:cubicBezTo>
                  <a:cubicBezTo>
                    <a:pt x="32" y="271"/>
                    <a:pt x="32" y="271"/>
                    <a:pt x="32" y="271"/>
                  </a:cubicBezTo>
                  <a:cubicBezTo>
                    <a:pt x="40" y="284"/>
                    <a:pt x="40" y="284"/>
                    <a:pt x="40" y="284"/>
                  </a:cubicBezTo>
                  <a:cubicBezTo>
                    <a:pt x="30" y="308"/>
                    <a:pt x="30" y="308"/>
                    <a:pt x="30" y="308"/>
                  </a:cubicBezTo>
                  <a:cubicBezTo>
                    <a:pt x="36" y="328"/>
                    <a:pt x="36" y="328"/>
                    <a:pt x="36" y="328"/>
                  </a:cubicBezTo>
                  <a:cubicBezTo>
                    <a:pt x="39" y="328"/>
                    <a:pt x="39" y="328"/>
                    <a:pt x="39" y="328"/>
                  </a:cubicBezTo>
                  <a:cubicBezTo>
                    <a:pt x="37" y="314"/>
                    <a:pt x="38" y="298"/>
                    <a:pt x="44" y="281"/>
                  </a:cubicBezTo>
                  <a:cubicBezTo>
                    <a:pt x="38" y="268"/>
                    <a:pt x="38" y="268"/>
                    <a:pt x="38" y="268"/>
                  </a:cubicBezTo>
                  <a:cubicBezTo>
                    <a:pt x="23" y="174"/>
                    <a:pt x="23" y="174"/>
                    <a:pt x="23" y="174"/>
                  </a:cubicBezTo>
                  <a:cubicBezTo>
                    <a:pt x="12" y="69"/>
                    <a:pt x="12" y="69"/>
                    <a:pt x="12" y="69"/>
                  </a:cubicBezTo>
                  <a:close/>
                </a:path>
              </a:pathLst>
            </a:custGeom>
            <a:solidFill>
              <a:srgbClr val="999999"/>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186" name="Freeform 170"/>
            <p:cNvSpPr/>
            <p:nvPr/>
          </p:nvSpPr>
          <p:spPr bwMode="auto">
            <a:xfrm>
              <a:off x="2015130" y="3807366"/>
              <a:ext cx="27503" cy="393058"/>
            </a:xfrm>
            <a:custGeom>
              <a:gdLst>
                <a:gd fmla="*/ 11 w 24" name="T0"/>
                <a:gd fmla="*/ 39 h 343" name="T1"/>
                <a:gd fmla="*/ 5 w 24" name="T2"/>
                <a:gd fmla="*/ 0 h 343" name="T3"/>
                <a:gd fmla="*/ 0 w 24" name="T4"/>
                <a:gd fmla="*/ 0 h 343" name="T5"/>
                <a:gd fmla="*/ 5 w 24" name="T6"/>
                <a:gd fmla="*/ 40 h 343" name="T7"/>
                <a:gd fmla="*/ 18 w 24" name="T8"/>
                <a:gd fmla="*/ 170 h 343" name="T9"/>
                <a:gd fmla="*/ 11 w 24" name="T10"/>
                <a:gd fmla="*/ 318 h 343" name="T11"/>
                <a:gd fmla="*/ 6 w 24" name="T12"/>
                <a:gd fmla="*/ 332 h 343" name="T13"/>
                <a:gd fmla="*/ 6 w 24" name="T14"/>
                <a:gd fmla="*/ 343 h 343" name="T15"/>
                <a:gd fmla="*/ 18 w 24" name="T16"/>
                <a:gd fmla="*/ 318 h 343" name="T17"/>
                <a:gd fmla="*/ 24 w 24" name="T18"/>
                <a:gd fmla="*/ 169 h 343" name="T19"/>
                <a:gd fmla="*/ 11 w 24" name="T20"/>
                <a:gd fmla="*/ 39 h 343" name="T21"/>
                <a:gd fmla="*/ 11 w 24" name="T22"/>
                <a:gd fmla="*/ 39 h 343" name="T2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b="b" l="0" r="r" t="0"/>
              <a:pathLst>
                <a:path h="343" w="24">
                  <a:moveTo>
                    <a:pt x="11" y="39"/>
                  </a:moveTo>
                  <a:lnTo>
                    <a:pt x="5" y="0"/>
                  </a:lnTo>
                  <a:lnTo>
                    <a:pt x="0" y="0"/>
                  </a:lnTo>
                  <a:lnTo>
                    <a:pt x="5" y="40"/>
                  </a:lnTo>
                  <a:lnTo>
                    <a:pt x="18" y="170"/>
                  </a:lnTo>
                  <a:lnTo>
                    <a:pt x="11" y="318"/>
                  </a:lnTo>
                  <a:lnTo>
                    <a:pt x="6" y="332"/>
                  </a:lnTo>
                  <a:lnTo>
                    <a:pt x="6" y="343"/>
                  </a:lnTo>
                  <a:lnTo>
                    <a:pt x="18" y="318"/>
                  </a:lnTo>
                  <a:lnTo>
                    <a:pt x="24" y="169"/>
                  </a:lnTo>
                  <a:lnTo>
                    <a:pt x="11" y="39"/>
                  </a:lnTo>
                  <a:lnTo>
                    <a:pt x="11" y="39"/>
                  </a:lnTo>
                  <a:close/>
                </a:path>
              </a:pathLst>
            </a:custGeom>
            <a:solidFill>
              <a:srgbClr val="999999"/>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187" name="Freeform 171"/>
            <p:cNvSpPr/>
            <p:nvPr/>
          </p:nvSpPr>
          <p:spPr bwMode="auto">
            <a:xfrm>
              <a:off x="2179000" y="3504837"/>
              <a:ext cx="44692" cy="18335"/>
            </a:xfrm>
            <a:custGeom>
              <a:gdLst>
                <a:gd fmla="*/ 31 w 33" name="T0"/>
                <a:gd fmla="*/ 3 h 14" name="T1"/>
                <a:gd fmla="*/ 33 w 33" name="T2"/>
                <a:gd fmla="*/ 0 h 14" name="T3"/>
                <a:gd fmla="*/ 12 w 33" name="T4"/>
                <a:gd fmla="*/ 0 h 14" name="T5"/>
                <a:gd fmla="*/ 0 w 33" name="T6"/>
                <a:gd fmla="*/ 14 h 14" name="T7"/>
                <a:gd fmla="*/ 12 w 33" name="T8"/>
                <a:gd fmla="*/ 4 h 14" name="T9"/>
                <a:gd fmla="*/ 31 w 33" name="T10"/>
                <a:gd fmla="*/ 3 h 14" name="T11"/>
              </a:gdLst>
              <a:cxnLst>
                <a:cxn ang="0">
                  <a:pos x="T0" y="T1"/>
                </a:cxn>
                <a:cxn ang="0">
                  <a:pos x="T2" y="T3"/>
                </a:cxn>
                <a:cxn ang="0">
                  <a:pos x="T4" y="T5"/>
                </a:cxn>
                <a:cxn ang="0">
                  <a:pos x="T6" y="T7"/>
                </a:cxn>
                <a:cxn ang="0">
                  <a:pos x="T8" y="T9"/>
                </a:cxn>
                <a:cxn ang="0">
                  <a:pos x="T10" y="T11"/>
                </a:cxn>
              </a:cxnLst>
              <a:rect b="b" l="0" r="r" t="0"/>
              <a:pathLst>
                <a:path h="14" w="33">
                  <a:moveTo>
                    <a:pt x="31" y="3"/>
                  </a:moveTo>
                  <a:cubicBezTo>
                    <a:pt x="32" y="2"/>
                    <a:pt x="32" y="1"/>
                    <a:pt x="33" y="0"/>
                  </a:cubicBezTo>
                  <a:cubicBezTo>
                    <a:pt x="12" y="0"/>
                    <a:pt x="12" y="0"/>
                    <a:pt x="12" y="0"/>
                  </a:cubicBezTo>
                  <a:cubicBezTo>
                    <a:pt x="0" y="14"/>
                    <a:pt x="0" y="14"/>
                    <a:pt x="0" y="14"/>
                  </a:cubicBezTo>
                  <a:cubicBezTo>
                    <a:pt x="12" y="4"/>
                    <a:pt x="12" y="4"/>
                    <a:pt x="12" y="4"/>
                  </a:cubicBezTo>
                  <a:cubicBezTo>
                    <a:pt x="31" y="3"/>
                    <a:pt x="31" y="3"/>
                    <a:pt x="31" y="3"/>
                  </a:cubicBezTo>
                  <a:close/>
                </a:path>
              </a:pathLst>
            </a:custGeom>
            <a:solidFill>
              <a:srgbClr val="B68B5E"/>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188" name="Freeform 172"/>
            <p:cNvSpPr/>
            <p:nvPr/>
          </p:nvSpPr>
          <p:spPr bwMode="auto">
            <a:xfrm>
              <a:off x="2179000" y="3508275"/>
              <a:ext cx="46984" cy="14898"/>
            </a:xfrm>
            <a:custGeom>
              <a:gdLst>
                <a:gd fmla="*/ 35 w 35" name="T0"/>
                <a:gd fmla="*/ 0 h 12" name="T1"/>
                <a:gd fmla="*/ 31 w 35" name="T2"/>
                <a:gd fmla="*/ 1 h 12" name="T3"/>
                <a:gd fmla="*/ 12 w 35" name="T4"/>
                <a:gd fmla="*/ 2 h 12" name="T5"/>
                <a:gd fmla="*/ 0 w 35" name="T6"/>
                <a:gd fmla="*/ 12 h 12" name="T7"/>
                <a:gd fmla="*/ 5 w 35" name="T8"/>
                <a:gd fmla="*/ 11 h 12" name="T9"/>
                <a:gd fmla="*/ 9 w 35" name="T10"/>
                <a:gd fmla="*/ 6 h 12" name="T11"/>
                <a:gd fmla="*/ 12 w 35" name="T12"/>
                <a:gd fmla="*/ 4 h 12" name="T13"/>
                <a:gd fmla="*/ 34 w 35" name="T14"/>
                <a:gd fmla="*/ 3 h 12" name="T15"/>
                <a:gd fmla="*/ 35 w 35" name="T16"/>
                <a:gd fmla="*/ 0 h 12"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12" w="35">
                  <a:moveTo>
                    <a:pt x="35" y="0"/>
                  </a:moveTo>
                  <a:cubicBezTo>
                    <a:pt x="31" y="1"/>
                    <a:pt x="31" y="1"/>
                    <a:pt x="31" y="1"/>
                  </a:cubicBezTo>
                  <a:cubicBezTo>
                    <a:pt x="12" y="2"/>
                    <a:pt x="12" y="2"/>
                    <a:pt x="12" y="2"/>
                  </a:cubicBezTo>
                  <a:cubicBezTo>
                    <a:pt x="0" y="12"/>
                    <a:pt x="0" y="12"/>
                    <a:pt x="0" y="12"/>
                  </a:cubicBezTo>
                  <a:cubicBezTo>
                    <a:pt x="5" y="11"/>
                    <a:pt x="5" y="11"/>
                    <a:pt x="5" y="11"/>
                  </a:cubicBezTo>
                  <a:cubicBezTo>
                    <a:pt x="9" y="6"/>
                    <a:pt x="9" y="6"/>
                    <a:pt x="9" y="6"/>
                  </a:cubicBezTo>
                  <a:cubicBezTo>
                    <a:pt x="12" y="4"/>
                    <a:pt x="12" y="4"/>
                    <a:pt x="12" y="4"/>
                  </a:cubicBezTo>
                  <a:cubicBezTo>
                    <a:pt x="34" y="3"/>
                    <a:pt x="34" y="3"/>
                    <a:pt x="34" y="3"/>
                  </a:cubicBezTo>
                  <a:cubicBezTo>
                    <a:pt x="34" y="2"/>
                    <a:pt x="35" y="1"/>
                    <a:pt x="35" y="0"/>
                  </a:cubicBezTo>
                  <a:close/>
                </a:path>
              </a:pathLst>
            </a:custGeom>
            <a:solidFill>
              <a:srgbClr val="E2B987"/>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189" name="Freeform 173"/>
            <p:cNvSpPr/>
            <p:nvPr/>
          </p:nvSpPr>
          <p:spPr bwMode="auto">
            <a:xfrm>
              <a:off x="2185875" y="3511711"/>
              <a:ext cx="38962" cy="10314"/>
            </a:xfrm>
            <a:custGeom>
              <a:gdLst>
                <a:gd fmla="*/ 23 w 29" name="T0"/>
                <a:gd fmla="*/ 3 h 8" name="T1"/>
                <a:gd fmla="*/ 29 w 29" name="T2"/>
                <a:gd fmla="*/ 0 h 8" name="T3"/>
                <a:gd fmla="*/ 7 w 29" name="T4"/>
                <a:gd fmla="*/ 1 h 8" name="T5"/>
                <a:gd fmla="*/ 4 w 29" name="T6"/>
                <a:gd fmla="*/ 3 h 8" name="T7"/>
                <a:gd fmla="*/ 0 w 29" name="T8"/>
                <a:gd fmla="*/ 8 h 8" name="T9"/>
                <a:gd fmla="*/ 4 w 29" name="T10"/>
                <a:gd fmla="*/ 4 h 8" name="T11"/>
                <a:gd fmla="*/ 23 w 29" name="T12"/>
                <a:gd fmla="*/ 3 h 8" name="T13"/>
              </a:gdLst>
              <a:cxnLst>
                <a:cxn ang="0">
                  <a:pos x="T0" y="T1"/>
                </a:cxn>
                <a:cxn ang="0">
                  <a:pos x="T2" y="T3"/>
                </a:cxn>
                <a:cxn ang="0">
                  <a:pos x="T4" y="T5"/>
                </a:cxn>
                <a:cxn ang="0">
                  <a:pos x="T6" y="T7"/>
                </a:cxn>
                <a:cxn ang="0">
                  <a:pos x="T8" y="T9"/>
                </a:cxn>
                <a:cxn ang="0">
                  <a:pos x="T10" y="T11"/>
                </a:cxn>
                <a:cxn ang="0">
                  <a:pos x="T12" y="T13"/>
                </a:cxn>
              </a:cxnLst>
              <a:rect b="b" l="0" r="r" t="0"/>
              <a:pathLst>
                <a:path h="8" w="28">
                  <a:moveTo>
                    <a:pt x="23" y="3"/>
                  </a:moveTo>
                  <a:cubicBezTo>
                    <a:pt x="26" y="3"/>
                    <a:pt x="28" y="2"/>
                    <a:pt x="29" y="0"/>
                  </a:cubicBezTo>
                  <a:cubicBezTo>
                    <a:pt x="7" y="1"/>
                    <a:pt x="7" y="1"/>
                    <a:pt x="7" y="1"/>
                  </a:cubicBezTo>
                  <a:cubicBezTo>
                    <a:pt x="4" y="3"/>
                    <a:pt x="4" y="3"/>
                    <a:pt x="4" y="3"/>
                  </a:cubicBezTo>
                  <a:cubicBezTo>
                    <a:pt x="0" y="8"/>
                    <a:pt x="0" y="8"/>
                    <a:pt x="0" y="8"/>
                  </a:cubicBezTo>
                  <a:cubicBezTo>
                    <a:pt x="4" y="4"/>
                    <a:pt x="4" y="4"/>
                    <a:pt x="4" y="4"/>
                  </a:cubicBezTo>
                  <a:cubicBezTo>
                    <a:pt x="11" y="2"/>
                    <a:pt x="17" y="1"/>
                    <a:pt x="23" y="3"/>
                  </a:cubicBezTo>
                  <a:close/>
                </a:path>
              </a:pathLst>
            </a:custGeom>
            <a:solidFill>
              <a:srgbClr val="B68B5E"/>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190" name="Freeform 174"/>
            <p:cNvSpPr/>
            <p:nvPr/>
          </p:nvSpPr>
          <p:spPr bwMode="auto">
            <a:xfrm>
              <a:off x="2185875" y="3512858"/>
              <a:ext cx="30941" cy="9168"/>
            </a:xfrm>
            <a:custGeom>
              <a:gdLst>
                <a:gd fmla="*/ 22 w 23" name="T0"/>
                <a:gd fmla="*/ 3 h 7" name="T1"/>
                <a:gd fmla="*/ 23 w 23" name="T2"/>
                <a:gd fmla="*/ 2 h 7" name="T3"/>
                <a:gd fmla="*/ 4 w 23" name="T4"/>
                <a:gd fmla="*/ 3 h 7" name="T5"/>
                <a:gd fmla="*/ 0 w 23" name="T6"/>
                <a:gd fmla="*/ 7 h 7" name="T7"/>
                <a:gd fmla="*/ 1 w 23" name="T8"/>
                <a:gd fmla="*/ 7 h 7" name="T9"/>
                <a:gd fmla="*/ 22 w 23" name="T10"/>
                <a:gd fmla="*/ 3 h 7" name="T11"/>
              </a:gdLst>
              <a:cxnLst>
                <a:cxn ang="0">
                  <a:pos x="T0" y="T1"/>
                </a:cxn>
                <a:cxn ang="0">
                  <a:pos x="T2" y="T3"/>
                </a:cxn>
                <a:cxn ang="0">
                  <a:pos x="T4" y="T5"/>
                </a:cxn>
                <a:cxn ang="0">
                  <a:pos x="T6" y="T7"/>
                </a:cxn>
                <a:cxn ang="0">
                  <a:pos x="T8" y="T9"/>
                </a:cxn>
                <a:cxn ang="0">
                  <a:pos x="T10" y="T11"/>
                </a:cxn>
              </a:cxnLst>
              <a:rect b="b" l="0" r="r" t="0"/>
              <a:pathLst>
                <a:path h="7" w="23">
                  <a:moveTo>
                    <a:pt x="22" y="3"/>
                  </a:moveTo>
                  <a:cubicBezTo>
                    <a:pt x="22" y="3"/>
                    <a:pt x="23" y="3"/>
                    <a:pt x="23" y="2"/>
                  </a:cubicBezTo>
                  <a:cubicBezTo>
                    <a:pt x="17" y="0"/>
                    <a:pt x="11" y="1"/>
                    <a:pt x="4" y="3"/>
                  </a:cubicBezTo>
                  <a:cubicBezTo>
                    <a:pt x="0" y="7"/>
                    <a:pt x="0" y="7"/>
                    <a:pt x="0" y="7"/>
                  </a:cubicBezTo>
                  <a:cubicBezTo>
                    <a:pt x="0" y="7"/>
                    <a:pt x="1" y="7"/>
                    <a:pt x="1" y="7"/>
                  </a:cubicBezTo>
                  <a:cubicBezTo>
                    <a:pt x="22" y="3"/>
                    <a:pt x="22" y="3"/>
                    <a:pt x="22" y="3"/>
                  </a:cubicBezTo>
                  <a:close/>
                </a:path>
              </a:pathLst>
            </a:custGeom>
            <a:solidFill>
              <a:srgbClr val="E2B987"/>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191" name="Freeform 175"/>
            <p:cNvSpPr/>
            <p:nvPr/>
          </p:nvSpPr>
          <p:spPr bwMode="auto">
            <a:xfrm>
              <a:off x="2187020" y="3517441"/>
              <a:ext cx="28649" cy="6876"/>
            </a:xfrm>
            <a:custGeom>
              <a:gdLst>
                <a:gd fmla="*/ 20 w 21" name="T0"/>
                <a:gd fmla="*/ 1 h 6" name="T1"/>
                <a:gd fmla="*/ 21 w 21" name="T2"/>
                <a:gd fmla="*/ 0 h 6" name="T3"/>
                <a:gd fmla="*/ 0 w 21" name="T4"/>
                <a:gd fmla="*/ 4 h 6" name="T5"/>
                <a:gd fmla="*/ 20 w 21" name="T6"/>
                <a:gd fmla="*/ 1 h 6" name="T7"/>
              </a:gdLst>
              <a:cxnLst>
                <a:cxn ang="0">
                  <a:pos x="T0" y="T1"/>
                </a:cxn>
                <a:cxn ang="0">
                  <a:pos x="T2" y="T3"/>
                </a:cxn>
                <a:cxn ang="0">
                  <a:pos x="T4" y="T5"/>
                </a:cxn>
                <a:cxn ang="0">
                  <a:pos x="T6" y="T7"/>
                </a:cxn>
              </a:cxnLst>
              <a:rect b="b" l="0" r="r" t="0"/>
              <a:pathLst>
                <a:path h="6" w="21">
                  <a:moveTo>
                    <a:pt x="20" y="1"/>
                  </a:moveTo>
                  <a:cubicBezTo>
                    <a:pt x="20" y="1"/>
                    <a:pt x="20" y="1"/>
                    <a:pt x="21" y="0"/>
                  </a:cubicBezTo>
                  <a:cubicBezTo>
                    <a:pt x="0" y="4"/>
                    <a:pt x="0" y="4"/>
                    <a:pt x="0" y="4"/>
                  </a:cubicBezTo>
                  <a:cubicBezTo>
                    <a:pt x="8" y="6"/>
                    <a:pt x="15" y="4"/>
                    <a:pt x="20" y="1"/>
                  </a:cubicBezTo>
                  <a:close/>
                </a:path>
              </a:pathLst>
            </a:custGeom>
            <a:solidFill>
              <a:srgbClr val="B68B5E"/>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192" name="Freeform 176"/>
            <p:cNvSpPr/>
            <p:nvPr/>
          </p:nvSpPr>
          <p:spPr bwMode="auto">
            <a:xfrm>
              <a:off x="2145766" y="3589634"/>
              <a:ext cx="6876" cy="11459"/>
            </a:xfrm>
            <a:custGeom>
              <a:gdLst>
                <a:gd fmla="*/ 0 w 5" name="T0"/>
                <a:gd fmla="*/ 9 h 9" name="T1"/>
                <a:gd fmla="*/ 5 w 5" name="T2"/>
                <a:gd fmla="*/ 9 h 9" name="T3"/>
                <a:gd fmla="*/ 5 w 5" name="T4"/>
                <a:gd fmla="*/ 0 h 9" name="T5"/>
                <a:gd fmla="*/ 0 w 5" name="T6"/>
                <a:gd fmla="*/ 0 h 9" name="T7"/>
                <a:gd fmla="*/ 0 w 5" name="T8"/>
                <a:gd fmla="*/ 9 h 9" name="T9"/>
              </a:gdLst>
              <a:cxnLst>
                <a:cxn ang="0">
                  <a:pos x="T0" y="T1"/>
                </a:cxn>
                <a:cxn ang="0">
                  <a:pos x="T2" y="T3"/>
                </a:cxn>
                <a:cxn ang="0">
                  <a:pos x="T4" y="T5"/>
                </a:cxn>
                <a:cxn ang="0">
                  <a:pos x="T6" y="T7"/>
                </a:cxn>
                <a:cxn ang="0">
                  <a:pos x="T8" y="T9"/>
                </a:cxn>
              </a:cxnLst>
              <a:rect b="b" l="0" r="r" t="0"/>
              <a:pathLst>
                <a:path h="9" w="5">
                  <a:moveTo>
                    <a:pt x="0" y="9"/>
                  </a:moveTo>
                  <a:cubicBezTo>
                    <a:pt x="5" y="9"/>
                    <a:pt x="5" y="9"/>
                    <a:pt x="5" y="9"/>
                  </a:cubicBezTo>
                  <a:cubicBezTo>
                    <a:pt x="5" y="0"/>
                    <a:pt x="5" y="0"/>
                    <a:pt x="5" y="0"/>
                  </a:cubicBezTo>
                  <a:cubicBezTo>
                    <a:pt x="4" y="0"/>
                    <a:pt x="2" y="0"/>
                    <a:pt x="0" y="0"/>
                  </a:cubicBezTo>
                  <a:cubicBezTo>
                    <a:pt x="0" y="9"/>
                    <a:pt x="0" y="9"/>
                    <a:pt x="0" y="9"/>
                  </a:cubicBezTo>
                  <a:close/>
                </a:path>
              </a:pathLst>
            </a:custGeom>
            <a:solidFill>
              <a:srgbClr val="C8C8C8"/>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193" name="Freeform 177"/>
            <p:cNvSpPr/>
            <p:nvPr/>
          </p:nvSpPr>
          <p:spPr bwMode="auto">
            <a:xfrm>
              <a:off x="1999086" y="3734023"/>
              <a:ext cx="115740" cy="537446"/>
            </a:xfrm>
            <a:custGeom>
              <a:gdLst>
                <a:gd fmla="*/ 77 w 85" name="T0"/>
                <a:gd fmla="*/ 104 h 415" name="T1"/>
                <a:gd fmla="*/ 85 w 85" name="T2"/>
                <a:gd fmla="*/ 72 h 415" name="T3"/>
                <a:gd fmla="*/ 85 w 85" name="T4"/>
                <a:gd fmla="*/ 0 h 415" name="T5"/>
                <a:gd fmla="*/ 63 w 85" name="T6"/>
                <a:gd fmla="*/ 87 h 415" name="T7"/>
                <a:gd fmla="*/ 54 w 85" name="T8"/>
                <a:gd fmla="*/ 162 h 415" name="T9"/>
                <a:gd fmla="*/ 36 w 85" name="T10"/>
                <a:gd fmla="*/ 347 h 415" name="T11"/>
                <a:gd fmla="*/ 15 w 85" name="T12"/>
                <a:gd fmla="*/ 372 h 415" name="T13"/>
                <a:gd fmla="*/ 8 w 85" name="T14"/>
                <a:gd fmla="*/ 388 h 415" name="T15"/>
                <a:gd fmla="*/ 3 w 85" name="T16"/>
                <a:gd fmla="*/ 413 h 415" name="T17"/>
                <a:gd fmla="*/ 16 w 85" name="T18"/>
                <a:gd fmla="*/ 415 h 415" name="T19"/>
                <a:gd fmla="*/ 43 w 85" name="T20"/>
                <a:gd fmla="*/ 405 h 415" name="T21"/>
                <a:gd fmla="*/ 43 w 85" name="T22"/>
                <a:gd fmla="*/ 395 h 415" name="T23"/>
                <a:gd fmla="*/ 53 w 85" name="T24"/>
                <a:gd fmla="*/ 395 h 415" name="T25"/>
                <a:gd fmla="*/ 52 w 85" name="T26"/>
                <a:gd fmla="*/ 355 h 415" name="T27"/>
                <a:gd fmla="*/ 67 w 85" name="T28"/>
                <a:gd fmla="*/ 310 h 415" name="T29"/>
                <a:gd fmla="*/ 66 w 85" name="T30"/>
                <a:gd fmla="*/ 306 h 415" name="T31"/>
                <a:gd fmla="*/ 67 w 85" name="T32"/>
                <a:gd fmla="*/ 203 h 415" name="T33"/>
                <a:gd fmla="*/ 77 w 85" name="T34"/>
                <a:gd fmla="*/ 104 h 415" name="T3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b="b" l="0" r="r" t="0"/>
              <a:pathLst>
                <a:path h="415" w="85">
                  <a:moveTo>
                    <a:pt x="77" y="104"/>
                  </a:moveTo>
                  <a:cubicBezTo>
                    <a:pt x="85" y="72"/>
                    <a:pt x="85" y="72"/>
                    <a:pt x="85" y="72"/>
                  </a:cubicBezTo>
                  <a:cubicBezTo>
                    <a:pt x="85" y="0"/>
                    <a:pt x="85" y="0"/>
                    <a:pt x="85" y="0"/>
                  </a:cubicBezTo>
                  <a:cubicBezTo>
                    <a:pt x="63" y="87"/>
                    <a:pt x="63" y="87"/>
                    <a:pt x="63" y="87"/>
                  </a:cubicBezTo>
                  <a:cubicBezTo>
                    <a:pt x="54" y="162"/>
                    <a:pt x="54" y="162"/>
                    <a:pt x="54" y="162"/>
                  </a:cubicBezTo>
                  <a:cubicBezTo>
                    <a:pt x="54" y="233"/>
                    <a:pt x="48" y="295"/>
                    <a:pt x="36" y="347"/>
                  </a:cubicBezTo>
                  <a:cubicBezTo>
                    <a:pt x="15" y="372"/>
                    <a:pt x="15" y="372"/>
                    <a:pt x="15" y="372"/>
                  </a:cubicBezTo>
                  <a:cubicBezTo>
                    <a:pt x="8" y="388"/>
                    <a:pt x="8" y="388"/>
                    <a:pt x="8" y="388"/>
                  </a:cubicBezTo>
                  <a:cubicBezTo>
                    <a:pt x="2" y="397"/>
                    <a:pt x="0" y="405"/>
                    <a:pt x="3" y="413"/>
                  </a:cubicBezTo>
                  <a:cubicBezTo>
                    <a:pt x="7" y="414"/>
                    <a:pt x="12" y="415"/>
                    <a:pt x="16" y="415"/>
                  </a:cubicBezTo>
                  <a:cubicBezTo>
                    <a:pt x="25" y="415"/>
                    <a:pt x="34" y="411"/>
                    <a:pt x="43" y="405"/>
                  </a:cubicBezTo>
                  <a:cubicBezTo>
                    <a:pt x="43" y="395"/>
                    <a:pt x="43" y="395"/>
                    <a:pt x="43" y="395"/>
                  </a:cubicBezTo>
                  <a:cubicBezTo>
                    <a:pt x="53" y="395"/>
                    <a:pt x="53" y="395"/>
                    <a:pt x="53" y="395"/>
                  </a:cubicBezTo>
                  <a:cubicBezTo>
                    <a:pt x="52" y="355"/>
                    <a:pt x="52" y="355"/>
                    <a:pt x="52" y="355"/>
                  </a:cubicBezTo>
                  <a:cubicBezTo>
                    <a:pt x="61" y="346"/>
                    <a:pt x="66" y="331"/>
                    <a:pt x="67" y="310"/>
                  </a:cubicBezTo>
                  <a:cubicBezTo>
                    <a:pt x="66" y="308"/>
                    <a:pt x="66" y="307"/>
                    <a:pt x="66" y="306"/>
                  </a:cubicBezTo>
                  <a:cubicBezTo>
                    <a:pt x="64" y="272"/>
                    <a:pt x="64" y="238"/>
                    <a:pt x="67" y="203"/>
                  </a:cubicBezTo>
                  <a:cubicBezTo>
                    <a:pt x="77" y="104"/>
                    <a:pt x="77" y="104"/>
                    <a:pt x="77" y="104"/>
                  </a:cubicBezTo>
                  <a:close/>
                </a:path>
              </a:pathLst>
            </a:custGeom>
            <a:solidFill>
              <a:srgbClr val="000000"/>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grpSp>
      <p:sp>
        <p:nvSpPr>
          <p:cNvPr id="194" name="矩形 193"/>
          <p:cNvSpPr/>
          <p:nvPr/>
        </p:nvSpPr>
        <p:spPr>
          <a:xfrm>
            <a:off x="0" y="434529"/>
            <a:ext cx="755576" cy="409030"/>
          </a:xfrm>
          <a:prstGeom prst="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95" name="TextBox 194"/>
          <p:cNvSpPr txBox="1"/>
          <p:nvPr/>
        </p:nvSpPr>
        <p:spPr>
          <a:xfrm>
            <a:off x="683568" y="360988"/>
            <a:ext cx="2592288" cy="335280"/>
          </a:xfrm>
          <a:prstGeom prst="rect">
            <a:avLst/>
          </a:prstGeom>
          <a:noFill/>
          <a:effectLst/>
        </p:spPr>
        <p:txBody>
          <a:bodyPr rtlCol="0" wrap="square">
            <a:spAutoFit/>
          </a:bodyPr>
          <a:lstStyle/>
          <a:p>
            <a:r>
              <a:rPr altLang="en-US" b="1" lang="zh-CN" smtClean="0" sz="1600">
                <a:solidFill>
                  <a:schemeClr val="tx1">
                    <a:lumMod val="65000"/>
                    <a:lumOff val="35000"/>
                  </a:schemeClr>
                </a:solidFill>
                <a:latin charset="-122" pitchFamily="34" typeface="微软雅黑"/>
                <a:ea charset="-122" pitchFamily="34" typeface="微软雅黑"/>
              </a:rPr>
              <a:t>在这里填写目录标题内容</a:t>
            </a:r>
          </a:p>
        </p:txBody>
      </p:sp>
      <p:sp>
        <p:nvSpPr>
          <p:cNvPr id="196" name="矩形 195"/>
          <p:cNvSpPr/>
          <p:nvPr/>
        </p:nvSpPr>
        <p:spPr>
          <a:xfrm>
            <a:off x="715208" y="607789"/>
            <a:ext cx="1544955" cy="304800"/>
          </a:xfrm>
          <a:prstGeom prst="rect">
            <a:avLst/>
          </a:prstGeom>
        </p:spPr>
        <p:txBody>
          <a:bodyPr wrap="none">
            <a:spAutoFit/>
          </a:bodyPr>
          <a:lstStyle/>
          <a:p>
            <a:r>
              <a:rPr altLang="zh-CN" lang="en-US" sz="1400">
                <a:solidFill>
                  <a:schemeClr val="tx1">
                    <a:lumMod val="65000"/>
                    <a:lumOff val="35000"/>
                  </a:schemeClr>
                </a:solidFill>
                <a:latin charset="0" panose="020b0806030902050204" pitchFamily="34" typeface="Impact"/>
              </a:rPr>
              <a:t>Fill in the title here</a:t>
            </a:r>
          </a:p>
        </p:txBody>
      </p:sp>
    </p:spTree>
    <p:extLst>
      <p:ext uri="{BB962C8B-B14F-4D97-AF65-F5344CB8AC3E}">
        <p14:creationId val="49589022"/>
      </p:ext>
    </p:extLst>
  </p:cSld>
  <p:clrMapOvr>
    <a:masterClrMapping/>
  </p:clrMapOvr>
  <p:transition spd="med">
    <p:fade/>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22" presetSubtype="8">
                                  <p:stCondLst>
                                    <p:cond delay="0"/>
                                  </p:stCondLst>
                                  <p:childTnLst>
                                    <p:set>
                                      <p:cBhvr>
                                        <p:cTn dur="1" fill="hold" id="6">
                                          <p:stCondLst>
                                            <p:cond delay="0"/>
                                          </p:stCondLst>
                                        </p:cTn>
                                        <p:tgtEl>
                                          <p:spTgt spid="194"/>
                                        </p:tgtEl>
                                        <p:attrNameLst>
                                          <p:attrName>style.visibility</p:attrName>
                                        </p:attrNameLst>
                                      </p:cBhvr>
                                      <p:to>
                                        <p:strVal val="visible"/>
                                      </p:to>
                                    </p:set>
                                    <p:animEffect filter="wipe(left)" transition="in">
                                      <p:cBhvr>
                                        <p:cTn dur="500" id="7"/>
                                        <p:tgtEl>
                                          <p:spTgt spid="194"/>
                                        </p:tgtEl>
                                      </p:cBhvr>
                                    </p:animEffect>
                                  </p:childTnLst>
                                </p:cTn>
                              </p:par>
                            </p:childTnLst>
                          </p:cTn>
                        </p:par>
                        <p:par>
                          <p:cTn fill="hold" id="8" nodeType="afterGroup">
                            <p:stCondLst>
                              <p:cond delay="500"/>
                            </p:stCondLst>
                            <p:childTnLst>
                              <p:par>
                                <p:cTn decel="42000" fill="hold" grpId="0" id="9" nodeType="afterEffect" presetClass="entr" presetID="2" presetSubtype="8">
                                  <p:stCondLst>
                                    <p:cond delay="0"/>
                                  </p:stCondLst>
                                  <p:childTnLst>
                                    <p:set>
                                      <p:cBhvr>
                                        <p:cTn dur="1" fill="hold" id="10">
                                          <p:stCondLst>
                                            <p:cond delay="0"/>
                                          </p:stCondLst>
                                        </p:cTn>
                                        <p:tgtEl>
                                          <p:spTgt spid="195"/>
                                        </p:tgtEl>
                                        <p:attrNameLst>
                                          <p:attrName>style.visibility</p:attrName>
                                        </p:attrNameLst>
                                      </p:cBhvr>
                                      <p:to>
                                        <p:strVal val="visible"/>
                                      </p:to>
                                    </p:set>
                                    <p:anim calcmode="lin" valueType="num">
                                      <p:cBhvr additive="base">
                                        <p:cTn dur="500" fill="hold" id="11"/>
                                        <p:tgtEl>
                                          <p:spTgt spid="195"/>
                                        </p:tgtEl>
                                        <p:attrNameLst>
                                          <p:attrName>ppt_x</p:attrName>
                                        </p:attrNameLst>
                                      </p:cBhvr>
                                      <p:tavLst>
                                        <p:tav tm="0">
                                          <p:val>
                                            <p:strVal val="0-#ppt_w/2"/>
                                          </p:val>
                                        </p:tav>
                                        <p:tav tm="100000">
                                          <p:val>
                                            <p:strVal val="#ppt_x"/>
                                          </p:val>
                                        </p:tav>
                                      </p:tavLst>
                                    </p:anim>
                                    <p:anim calcmode="lin" valueType="num">
                                      <p:cBhvr additive="base">
                                        <p:cTn dur="500" fill="hold" id="12"/>
                                        <p:tgtEl>
                                          <p:spTgt spid="195"/>
                                        </p:tgtEl>
                                        <p:attrNameLst>
                                          <p:attrName>ppt_y</p:attrName>
                                        </p:attrNameLst>
                                      </p:cBhvr>
                                      <p:tavLst>
                                        <p:tav tm="0">
                                          <p:val>
                                            <p:strVal val="#ppt_y"/>
                                          </p:val>
                                        </p:tav>
                                        <p:tav tm="100000">
                                          <p:val>
                                            <p:strVal val="#ppt_y"/>
                                          </p:val>
                                        </p:tav>
                                      </p:tavLst>
                                    </p:anim>
                                  </p:childTnLst>
                                </p:cTn>
                              </p:par>
                              <p:par>
                                <p:cTn decel="42000" fill="hold" grpId="0" id="13" nodeType="withEffect" presetClass="entr" presetID="2" presetSubtype="8">
                                  <p:stCondLst>
                                    <p:cond delay="300"/>
                                  </p:stCondLst>
                                  <p:childTnLst>
                                    <p:set>
                                      <p:cBhvr>
                                        <p:cTn dur="1" fill="hold" id="14">
                                          <p:stCondLst>
                                            <p:cond delay="0"/>
                                          </p:stCondLst>
                                        </p:cTn>
                                        <p:tgtEl>
                                          <p:spTgt spid="196"/>
                                        </p:tgtEl>
                                        <p:attrNameLst>
                                          <p:attrName>style.visibility</p:attrName>
                                        </p:attrNameLst>
                                      </p:cBhvr>
                                      <p:to>
                                        <p:strVal val="visible"/>
                                      </p:to>
                                    </p:set>
                                    <p:anim calcmode="lin" valueType="num">
                                      <p:cBhvr additive="base">
                                        <p:cTn dur="500" fill="hold" id="15"/>
                                        <p:tgtEl>
                                          <p:spTgt spid="196"/>
                                        </p:tgtEl>
                                        <p:attrNameLst>
                                          <p:attrName>ppt_x</p:attrName>
                                        </p:attrNameLst>
                                      </p:cBhvr>
                                      <p:tavLst>
                                        <p:tav tm="0">
                                          <p:val>
                                            <p:strVal val="0-#ppt_w/2"/>
                                          </p:val>
                                        </p:tav>
                                        <p:tav tm="100000">
                                          <p:val>
                                            <p:strVal val="#ppt_x"/>
                                          </p:val>
                                        </p:tav>
                                      </p:tavLst>
                                    </p:anim>
                                    <p:anim calcmode="lin" valueType="num">
                                      <p:cBhvr additive="base">
                                        <p:cTn dur="500" fill="hold" id="16"/>
                                        <p:tgtEl>
                                          <p:spTgt spid="196"/>
                                        </p:tgtEl>
                                        <p:attrNameLst>
                                          <p:attrName>ppt_y</p:attrName>
                                        </p:attrNameLst>
                                      </p:cBhvr>
                                      <p:tavLst>
                                        <p:tav tm="0">
                                          <p:val>
                                            <p:strVal val="#ppt_y"/>
                                          </p:val>
                                        </p:tav>
                                        <p:tav tm="100000">
                                          <p:val>
                                            <p:strVal val="#ppt_y"/>
                                          </p:val>
                                        </p:tav>
                                      </p:tavLst>
                                    </p:anim>
                                  </p:childTnLst>
                                </p:cTn>
                              </p:par>
                            </p:childTnLst>
                          </p:cTn>
                        </p:par>
                        <p:par>
                          <p:cTn fill="hold" id="17" nodeType="afterGroup">
                            <p:stCondLst>
                              <p:cond delay="1300"/>
                            </p:stCondLst>
                            <p:childTnLst>
                              <p:par>
                                <p:cTn fill="hold" id="18" nodeType="afterEffect" presetClass="entr" presetID="2" presetSubtype="1">
                                  <p:stCondLst>
                                    <p:cond delay="0"/>
                                  </p:stCondLst>
                                  <p:childTnLst>
                                    <p:set>
                                      <p:cBhvr>
                                        <p:cTn dur="1" fill="hold" id="19">
                                          <p:stCondLst>
                                            <p:cond delay="0"/>
                                          </p:stCondLst>
                                        </p:cTn>
                                        <p:tgtEl>
                                          <p:spTgt spid="91"/>
                                        </p:tgtEl>
                                        <p:attrNameLst>
                                          <p:attrName>style.visibility</p:attrName>
                                        </p:attrNameLst>
                                      </p:cBhvr>
                                      <p:to>
                                        <p:strVal val="visible"/>
                                      </p:to>
                                    </p:set>
                                    <p:anim calcmode="lin" valueType="num">
                                      <p:cBhvr additive="base">
                                        <p:cTn dur="400" fill="hold" id="20"/>
                                        <p:tgtEl>
                                          <p:spTgt spid="91"/>
                                        </p:tgtEl>
                                        <p:attrNameLst>
                                          <p:attrName>ppt_x</p:attrName>
                                        </p:attrNameLst>
                                      </p:cBhvr>
                                      <p:tavLst>
                                        <p:tav tm="0">
                                          <p:val>
                                            <p:strVal val="#ppt_x"/>
                                          </p:val>
                                        </p:tav>
                                        <p:tav tm="100000">
                                          <p:val>
                                            <p:strVal val="#ppt_x"/>
                                          </p:val>
                                        </p:tav>
                                      </p:tavLst>
                                    </p:anim>
                                    <p:anim calcmode="lin" valueType="num">
                                      <p:cBhvr additive="base">
                                        <p:cTn dur="400" fill="hold" id="21"/>
                                        <p:tgtEl>
                                          <p:spTgt spid="91"/>
                                        </p:tgtEl>
                                        <p:attrNameLst>
                                          <p:attrName>ppt_y</p:attrName>
                                        </p:attrNameLst>
                                      </p:cBhvr>
                                      <p:tavLst>
                                        <p:tav tm="0">
                                          <p:val>
                                            <p:strVal val="0-#ppt_h/2"/>
                                          </p:val>
                                        </p:tav>
                                        <p:tav tm="100000">
                                          <p:val>
                                            <p:strVal val="#ppt_y"/>
                                          </p:val>
                                        </p:tav>
                                      </p:tavLst>
                                    </p:anim>
                                  </p:childTnLst>
                                </p:cTn>
                              </p:par>
                            </p:childTnLst>
                          </p:cTn>
                        </p:par>
                        <p:par>
                          <p:cTn fill="hold" id="22" nodeType="afterGroup">
                            <p:stCondLst>
                              <p:cond delay="1700"/>
                            </p:stCondLst>
                            <p:childTnLst>
                              <p:par>
                                <p:cTn fill="hold" id="23" nodeType="afterEffect" presetClass="entr" presetID="2" presetSubtype="1">
                                  <p:stCondLst>
                                    <p:cond delay="0"/>
                                  </p:stCondLst>
                                  <p:childTnLst>
                                    <p:set>
                                      <p:cBhvr>
                                        <p:cTn dur="1" fill="hold" id="24">
                                          <p:stCondLst>
                                            <p:cond delay="0"/>
                                          </p:stCondLst>
                                        </p:cTn>
                                        <p:tgtEl>
                                          <p:spTgt spid="114"/>
                                        </p:tgtEl>
                                        <p:attrNameLst>
                                          <p:attrName>style.visibility</p:attrName>
                                        </p:attrNameLst>
                                      </p:cBhvr>
                                      <p:to>
                                        <p:strVal val="visible"/>
                                      </p:to>
                                    </p:set>
                                    <p:anim calcmode="lin" valueType="num">
                                      <p:cBhvr additive="base">
                                        <p:cTn dur="400" fill="hold" id="25"/>
                                        <p:tgtEl>
                                          <p:spTgt spid="114"/>
                                        </p:tgtEl>
                                        <p:attrNameLst>
                                          <p:attrName>ppt_x</p:attrName>
                                        </p:attrNameLst>
                                      </p:cBhvr>
                                      <p:tavLst>
                                        <p:tav tm="0">
                                          <p:val>
                                            <p:strVal val="#ppt_x"/>
                                          </p:val>
                                        </p:tav>
                                        <p:tav tm="100000">
                                          <p:val>
                                            <p:strVal val="#ppt_x"/>
                                          </p:val>
                                        </p:tav>
                                      </p:tavLst>
                                    </p:anim>
                                    <p:anim calcmode="lin" valueType="num">
                                      <p:cBhvr additive="base">
                                        <p:cTn dur="400" fill="hold" id="26"/>
                                        <p:tgtEl>
                                          <p:spTgt spid="114"/>
                                        </p:tgtEl>
                                        <p:attrNameLst>
                                          <p:attrName>ppt_y</p:attrName>
                                        </p:attrNameLst>
                                      </p:cBhvr>
                                      <p:tavLst>
                                        <p:tav tm="0">
                                          <p:val>
                                            <p:strVal val="0-#ppt_h/2"/>
                                          </p:val>
                                        </p:tav>
                                        <p:tav tm="100000">
                                          <p:val>
                                            <p:strVal val="#ppt_y"/>
                                          </p:val>
                                        </p:tav>
                                      </p:tavLst>
                                    </p:anim>
                                  </p:childTnLst>
                                </p:cTn>
                              </p:par>
                            </p:childTnLst>
                          </p:cTn>
                        </p:par>
                        <p:par>
                          <p:cTn fill="hold" id="27" nodeType="afterGroup">
                            <p:stCondLst>
                              <p:cond delay="2100"/>
                            </p:stCondLst>
                            <p:childTnLst>
                              <p:par>
                                <p:cTn fill="hold" id="28" nodeType="afterEffect" presetClass="entr" presetID="2" presetSubtype="1">
                                  <p:stCondLst>
                                    <p:cond delay="0"/>
                                  </p:stCondLst>
                                  <p:childTnLst>
                                    <p:set>
                                      <p:cBhvr>
                                        <p:cTn dur="1" fill="hold" id="29">
                                          <p:stCondLst>
                                            <p:cond delay="0"/>
                                          </p:stCondLst>
                                        </p:cTn>
                                        <p:tgtEl>
                                          <p:spTgt spid="109"/>
                                        </p:tgtEl>
                                        <p:attrNameLst>
                                          <p:attrName>style.visibility</p:attrName>
                                        </p:attrNameLst>
                                      </p:cBhvr>
                                      <p:to>
                                        <p:strVal val="visible"/>
                                      </p:to>
                                    </p:set>
                                    <p:anim calcmode="lin" valueType="num">
                                      <p:cBhvr additive="base">
                                        <p:cTn dur="400" fill="hold" id="30"/>
                                        <p:tgtEl>
                                          <p:spTgt spid="109"/>
                                        </p:tgtEl>
                                        <p:attrNameLst>
                                          <p:attrName>ppt_x</p:attrName>
                                        </p:attrNameLst>
                                      </p:cBhvr>
                                      <p:tavLst>
                                        <p:tav tm="0">
                                          <p:val>
                                            <p:strVal val="#ppt_x"/>
                                          </p:val>
                                        </p:tav>
                                        <p:tav tm="100000">
                                          <p:val>
                                            <p:strVal val="#ppt_x"/>
                                          </p:val>
                                        </p:tav>
                                      </p:tavLst>
                                    </p:anim>
                                    <p:anim calcmode="lin" valueType="num">
                                      <p:cBhvr additive="base">
                                        <p:cTn dur="400" fill="hold" id="31"/>
                                        <p:tgtEl>
                                          <p:spTgt spid="109"/>
                                        </p:tgtEl>
                                        <p:attrNameLst>
                                          <p:attrName>ppt_y</p:attrName>
                                        </p:attrNameLst>
                                      </p:cBhvr>
                                      <p:tavLst>
                                        <p:tav tm="0">
                                          <p:val>
                                            <p:strVal val="0-#ppt_h/2"/>
                                          </p:val>
                                        </p:tav>
                                        <p:tav tm="100000">
                                          <p:val>
                                            <p:strVal val="#ppt_y"/>
                                          </p:val>
                                        </p:tav>
                                      </p:tavLst>
                                    </p:anim>
                                  </p:childTnLst>
                                </p:cTn>
                              </p:par>
                            </p:childTnLst>
                          </p:cTn>
                        </p:par>
                        <p:par>
                          <p:cTn fill="hold" id="32" nodeType="afterGroup">
                            <p:stCondLst>
                              <p:cond delay="2500"/>
                            </p:stCondLst>
                            <p:childTnLst>
                              <p:par>
                                <p:cTn decel="52500" fill="hold" grpId="0" id="33" nodeType="afterEffect" presetClass="entr" presetID="2" presetSubtype="3">
                                  <p:stCondLst>
                                    <p:cond delay="0"/>
                                  </p:stCondLst>
                                  <p:childTnLst>
                                    <p:set>
                                      <p:cBhvr>
                                        <p:cTn dur="1" fill="hold" id="34">
                                          <p:stCondLst>
                                            <p:cond delay="0"/>
                                          </p:stCondLst>
                                        </p:cTn>
                                        <p:tgtEl>
                                          <p:spTgt spid="118"/>
                                        </p:tgtEl>
                                        <p:attrNameLst>
                                          <p:attrName>style.visibility</p:attrName>
                                        </p:attrNameLst>
                                      </p:cBhvr>
                                      <p:to>
                                        <p:strVal val="visible"/>
                                      </p:to>
                                    </p:set>
                                    <p:anim calcmode="lin" valueType="num">
                                      <p:cBhvr additive="base">
                                        <p:cTn dur="400" fill="hold" id="35"/>
                                        <p:tgtEl>
                                          <p:spTgt spid="118"/>
                                        </p:tgtEl>
                                        <p:attrNameLst>
                                          <p:attrName>ppt_x</p:attrName>
                                        </p:attrNameLst>
                                      </p:cBhvr>
                                      <p:tavLst>
                                        <p:tav tm="0">
                                          <p:val>
                                            <p:strVal val="1+#ppt_w/2"/>
                                          </p:val>
                                        </p:tav>
                                        <p:tav tm="100000">
                                          <p:val>
                                            <p:strVal val="#ppt_x"/>
                                          </p:val>
                                        </p:tav>
                                      </p:tavLst>
                                    </p:anim>
                                    <p:anim calcmode="lin" valueType="num">
                                      <p:cBhvr additive="base">
                                        <p:cTn dur="400" fill="hold" id="36"/>
                                        <p:tgtEl>
                                          <p:spTgt spid="118"/>
                                        </p:tgtEl>
                                        <p:attrNameLst>
                                          <p:attrName>ppt_y</p:attrName>
                                        </p:attrNameLst>
                                      </p:cBhvr>
                                      <p:tavLst>
                                        <p:tav tm="0">
                                          <p:val>
                                            <p:strVal val="0-#ppt_h/2"/>
                                          </p:val>
                                        </p:tav>
                                        <p:tav tm="100000">
                                          <p:val>
                                            <p:strVal val="#ppt_y"/>
                                          </p:val>
                                        </p:tav>
                                      </p:tavLst>
                                    </p:anim>
                                  </p:childTnLst>
                                </p:cTn>
                              </p:par>
                            </p:childTnLst>
                          </p:cTn>
                        </p:par>
                        <p:par>
                          <p:cTn fill="hold" id="37" nodeType="afterGroup">
                            <p:stCondLst>
                              <p:cond delay="2900"/>
                            </p:stCondLst>
                            <p:childTnLst>
                              <p:par>
                                <p:cTn decel="52500" fill="hold" grpId="0" id="38" nodeType="afterEffect" presetClass="entr" presetID="2" presetSubtype="9">
                                  <p:stCondLst>
                                    <p:cond delay="0"/>
                                  </p:stCondLst>
                                  <p:childTnLst>
                                    <p:set>
                                      <p:cBhvr>
                                        <p:cTn dur="1" fill="hold" id="39">
                                          <p:stCondLst>
                                            <p:cond delay="0"/>
                                          </p:stCondLst>
                                        </p:cTn>
                                        <p:tgtEl>
                                          <p:spTgt spid="119"/>
                                        </p:tgtEl>
                                        <p:attrNameLst>
                                          <p:attrName>style.visibility</p:attrName>
                                        </p:attrNameLst>
                                      </p:cBhvr>
                                      <p:to>
                                        <p:strVal val="visible"/>
                                      </p:to>
                                    </p:set>
                                    <p:anim calcmode="lin" valueType="num">
                                      <p:cBhvr additive="base">
                                        <p:cTn dur="400" fill="hold" id="40"/>
                                        <p:tgtEl>
                                          <p:spTgt spid="119"/>
                                        </p:tgtEl>
                                        <p:attrNameLst>
                                          <p:attrName>ppt_x</p:attrName>
                                        </p:attrNameLst>
                                      </p:cBhvr>
                                      <p:tavLst>
                                        <p:tav tm="0">
                                          <p:val>
                                            <p:strVal val="0-#ppt_w/2"/>
                                          </p:val>
                                        </p:tav>
                                        <p:tav tm="100000">
                                          <p:val>
                                            <p:strVal val="#ppt_x"/>
                                          </p:val>
                                        </p:tav>
                                      </p:tavLst>
                                    </p:anim>
                                    <p:anim calcmode="lin" valueType="num">
                                      <p:cBhvr additive="base">
                                        <p:cTn dur="400" fill="hold" id="41"/>
                                        <p:tgtEl>
                                          <p:spTgt spid="119"/>
                                        </p:tgtEl>
                                        <p:attrNameLst>
                                          <p:attrName>ppt_y</p:attrName>
                                        </p:attrNameLst>
                                      </p:cBhvr>
                                      <p:tavLst>
                                        <p:tav tm="0">
                                          <p:val>
                                            <p:strVal val="0-#ppt_h/2"/>
                                          </p:val>
                                        </p:tav>
                                        <p:tav tm="100000">
                                          <p:val>
                                            <p:strVal val="#ppt_y"/>
                                          </p:val>
                                        </p:tav>
                                      </p:tavLst>
                                    </p:anim>
                                  </p:childTnLst>
                                </p:cTn>
                              </p:par>
                            </p:childTnLst>
                          </p:cTn>
                        </p:par>
                        <p:par>
                          <p:cTn fill="hold" id="42" nodeType="afterGroup">
                            <p:stCondLst>
                              <p:cond delay="3300"/>
                            </p:stCondLst>
                            <p:childTnLst>
                              <p:par>
                                <p:cTn decel="52500" fill="hold" grpId="0" id="43" nodeType="afterEffect" presetClass="entr" presetID="2" presetSubtype="2">
                                  <p:stCondLst>
                                    <p:cond delay="0"/>
                                  </p:stCondLst>
                                  <p:childTnLst>
                                    <p:set>
                                      <p:cBhvr>
                                        <p:cTn dur="1" fill="hold" id="44">
                                          <p:stCondLst>
                                            <p:cond delay="0"/>
                                          </p:stCondLst>
                                        </p:cTn>
                                        <p:tgtEl>
                                          <p:spTgt spid="120"/>
                                        </p:tgtEl>
                                        <p:attrNameLst>
                                          <p:attrName>style.visibility</p:attrName>
                                        </p:attrNameLst>
                                      </p:cBhvr>
                                      <p:to>
                                        <p:strVal val="visible"/>
                                      </p:to>
                                    </p:set>
                                    <p:anim calcmode="lin" valueType="num">
                                      <p:cBhvr additive="base">
                                        <p:cTn dur="400" fill="hold" id="45"/>
                                        <p:tgtEl>
                                          <p:spTgt spid="120"/>
                                        </p:tgtEl>
                                        <p:attrNameLst>
                                          <p:attrName>ppt_x</p:attrName>
                                        </p:attrNameLst>
                                      </p:cBhvr>
                                      <p:tavLst>
                                        <p:tav tm="0">
                                          <p:val>
                                            <p:strVal val="1+#ppt_w/2"/>
                                          </p:val>
                                        </p:tav>
                                        <p:tav tm="100000">
                                          <p:val>
                                            <p:strVal val="#ppt_x"/>
                                          </p:val>
                                        </p:tav>
                                      </p:tavLst>
                                    </p:anim>
                                    <p:anim calcmode="lin" valueType="num">
                                      <p:cBhvr additive="base">
                                        <p:cTn dur="400" fill="hold" id="46"/>
                                        <p:tgtEl>
                                          <p:spTgt spid="120"/>
                                        </p:tgtEl>
                                        <p:attrNameLst>
                                          <p:attrName>ppt_y</p:attrName>
                                        </p:attrNameLst>
                                      </p:cBhvr>
                                      <p:tavLst>
                                        <p:tav tm="0">
                                          <p:val>
                                            <p:strVal val="#ppt_y"/>
                                          </p:val>
                                        </p:tav>
                                        <p:tav tm="100000">
                                          <p:val>
                                            <p:strVal val="#ppt_y"/>
                                          </p:val>
                                        </p:tav>
                                      </p:tavLst>
                                    </p:anim>
                                  </p:childTnLst>
                                </p:cTn>
                              </p:par>
                            </p:childTnLst>
                          </p:cTn>
                        </p:par>
                        <p:par>
                          <p:cTn fill="hold" id="47" nodeType="afterGroup">
                            <p:stCondLst>
                              <p:cond delay="3700"/>
                            </p:stCondLst>
                            <p:childTnLst>
                              <p:par>
                                <p:cTn fill="hold" id="48" nodeType="afterEffect" presetClass="entr" presetID="22" presetSubtype="2">
                                  <p:stCondLst>
                                    <p:cond delay="0"/>
                                  </p:stCondLst>
                                  <p:childTnLst>
                                    <p:set>
                                      <p:cBhvr>
                                        <p:cTn dur="1" fill="hold" id="49">
                                          <p:stCondLst>
                                            <p:cond delay="0"/>
                                          </p:stCondLst>
                                        </p:cTn>
                                        <p:tgtEl>
                                          <p:spTgt spid="121"/>
                                        </p:tgtEl>
                                        <p:attrNameLst>
                                          <p:attrName>style.visibility</p:attrName>
                                        </p:attrNameLst>
                                      </p:cBhvr>
                                      <p:to>
                                        <p:strVal val="visible"/>
                                      </p:to>
                                    </p:set>
                                    <p:animEffect filter="wipe(right)" transition="in">
                                      <p:cBhvr>
                                        <p:cTn dur="500" id="50"/>
                                        <p:tgtEl>
                                          <p:spTgt spid="121"/>
                                        </p:tgtEl>
                                      </p:cBhvr>
                                    </p:animEffect>
                                  </p:childTnLst>
                                </p:cTn>
                              </p:par>
                            </p:childTnLst>
                          </p:cTn>
                        </p:par>
                        <p:par>
                          <p:cTn fill="hold" id="51" nodeType="afterGroup">
                            <p:stCondLst>
                              <p:cond delay="4200"/>
                            </p:stCondLst>
                            <p:childTnLst>
                              <p:par>
                                <p:cTn fill="hold" grpId="0" id="52" nodeType="afterEffect" presetClass="entr" presetID="42" presetSubtype="0">
                                  <p:stCondLst>
                                    <p:cond delay="0"/>
                                  </p:stCondLst>
                                  <p:childTnLst>
                                    <p:set>
                                      <p:cBhvr>
                                        <p:cTn dur="1" fill="hold" id="53">
                                          <p:stCondLst>
                                            <p:cond delay="0"/>
                                          </p:stCondLst>
                                        </p:cTn>
                                        <p:tgtEl>
                                          <p:spTgt spid="122"/>
                                        </p:tgtEl>
                                        <p:attrNameLst>
                                          <p:attrName>style.visibility</p:attrName>
                                        </p:attrNameLst>
                                      </p:cBhvr>
                                      <p:to>
                                        <p:strVal val="visible"/>
                                      </p:to>
                                    </p:set>
                                    <p:animEffect filter="fade" transition="in">
                                      <p:cBhvr>
                                        <p:cTn dur="400" id="54"/>
                                        <p:tgtEl>
                                          <p:spTgt spid="122"/>
                                        </p:tgtEl>
                                      </p:cBhvr>
                                    </p:animEffect>
                                    <p:anim calcmode="lin" valueType="num">
                                      <p:cBhvr>
                                        <p:cTn dur="400" fill="hold" id="55"/>
                                        <p:tgtEl>
                                          <p:spTgt spid="122"/>
                                        </p:tgtEl>
                                        <p:attrNameLst>
                                          <p:attrName>ppt_x</p:attrName>
                                        </p:attrNameLst>
                                      </p:cBhvr>
                                      <p:tavLst>
                                        <p:tav tm="0">
                                          <p:val>
                                            <p:strVal val="#ppt_x"/>
                                          </p:val>
                                        </p:tav>
                                        <p:tav tm="100000">
                                          <p:val>
                                            <p:strVal val="#ppt_x"/>
                                          </p:val>
                                        </p:tav>
                                      </p:tavLst>
                                    </p:anim>
                                    <p:anim calcmode="lin" valueType="num">
                                      <p:cBhvr>
                                        <p:cTn dur="400" fill="hold" id="56"/>
                                        <p:tgtEl>
                                          <p:spTgt spid="122"/>
                                        </p:tgtEl>
                                        <p:attrNameLst>
                                          <p:attrName>ppt_y</p:attrName>
                                        </p:attrNameLst>
                                      </p:cBhvr>
                                      <p:tavLst>
                                        <p:tav tm="0">
                                          <p:val>
                                            <p:strVal val="#ppt_y+.1"/>
                                          </p:val>
                                        </p:tav>
                                        <p:tav tm="100000">
                                          <p:val>
                                            <p:strVal val="#ppt_y"/>
                                          </p:val>
                                        </p:tav>
                                      </p:tavLst>
                                    </p:anim>
                                  </p:childTnLst>
                                </p:cTn>
                              </p:par>
                              <p:par>
                                <p:cTn fill="hold" grpId="0" id="57" nodeType="withEffect" presetClass="entr" presetID="47" presetSubtype="0">
                                  <p:stCondLst>
                                    <p:cond delay="0"/>
                                  </p:stCondLst>
                                  <p:childTnLst>
                                    <p:set>
                                      <p:cBhvr>
                                        <p:cTn dur="1" fill="hold" id="58">
                                          <p:stCondLst>
                                            <p:cond delay="0"/>
                                          </p:stCondLst>
                                        </p:cTn>
                                        <p:tgtEl>
                                          <p:spTgt spid="123"/>
                                        </p:tgtEl>
                                        <p:attrNameLst>
                                          <p:attrName>style.visibility</p:attrName>
                                        </p:attrNameLst>
                                      </p:cBhvr>
                                      <p:to>
                                        <p:strVal val="visible"/>
                                      </p:to>
                                    </p:set>
                                    <p:animEffect filter="fade" transition="in">
                                      <p:cBhvr>
                                        <p:cTn dur="400" id="59"/>
                                        <p:tgtEl>
                                          <p:spTgt spid="123"/>
                                        </p:tgtEl>
                                      </p:cBhvr>
                                    </p:animEffect>
                                    <p:anim calcmode="lin" valueType="num">
                                      <p:cBhvr>
                                        <p:cTn dur="400" fill="hold" id="60"/>
                                        <p:tgtEl>
                                          <p:spTgt spid="123"/>
                                        </p:tgtEl>
                                        <p:attrNameLst>
                                          <p:attrName>ppt_x</p:attrName>
                                        </p:attrNameLst>
                                      </p:cBhvr>
                                      <p:tavLst>
                                        <p:tav tm="0">
                                          <p:val>
                                            <p:strVal val="#ppt_x"/>
                                          </p:val>
                                        </p:tav>
                                        <p:tav tm="100000">
                                          <p:val>
                                            <p:strVal val="#ppt_x"/>
                                          </p:val>
                                        </p:tav>
                                      </p:tavLst>
                                    </p:anim>
                                    <p:anim calcmode="lin" valueType="num">
                                      <p:cBhvr>
                                        <p:cTn dur="400" fill="hold" id="61"/>
                                        <p:tgtEl>
                                          <p:spTgt spid="123"/>
                                        </p:tgtEl>
                                        <p:attrNameLst>
                                          <p:attrName>ppt_y</p:attrName>
                                        </p:attrNameLst>
                                      </p:cBhvr>
                                      <p:tavLst>
                                        <p:tav tm="0">
                                          <p:val>
                                            <p:strVal val="#ppt_y-.1"/>
                                          </p:val>
                                        </p:tav>
                                        <p:tav tm="100000">
                                          <p:val>
                                            <p:strVal val="#ppt_y"/>
                                          </p:val>
                                        </p:tav>
                                      </p:tavLst>
                                    </p:anim>
                                  </p:childTnLst>
                                </p:cTn>
                              </p:par>
                            </p:childTnLst>
                          </p:cTn>
                        </p:par>
                        <p:par>
                          <p:cTn fill="hold" id="62" nodeType="afterGroup">
                            <p:stCondLst>
                              <p:cond delay="4600"/>
                            </p:stCondLst>
                            <p:childTnLst>
                              <p:par>
                                <p:cTn fill="hold" id="63" nodeType="afterEffect" presetClass="entr" presetID="22" presetSubtype="2">
                                  <p:stCondLst>
                                    <p:cond delay="0"/>
                                  </p:stCondLst>
                                  <p:childTnLst>
                                    <p:set>
                                      <p:cBhvr>
                                        <p:cTn dur="1" fill="hold" id="64">
                                          <p:stCondLst>
                                            <p:cond delay="0"/>
                                          </p:stCondLst>
                                        </p:cTn>
                                        <p:tgtEl>
                                          <p:spTgt spid="124"/>
                                        </p:tgtEl>
                                        <p:attrNameLst>
                                          <p:attrName>style.visibility</p:attrName>
                                        </p:attrNameLst>
                                      </p:cBhvr>
                                      <p:to>
                                        <p:strVal val="visible"/>
                                      </p:to>
                                    </p:set>
                                    <p:animEffect filter="wipe(right)" transition="in">
                                      <p:cBhvr>
                                        <p:cTn dur="500" id="65"/>
                                        <p:tgtEl>
                                          <p:spTgt spid="124"/>
                                        </p:tgtEl>
                                      </p:cBhvr>
                                    </p:animEffect>
                                  </p:childTnLst>
                                </p:cTn>
                              </p:par>
                            </p:childTnLst>
                          </p:cTn>
                        </p:par>
                        <p:par>
                          <p:cTn fill="hold" id="66" nodeType="afterGroup">
                            <p:stCondLst>
                              <p:cond delay="5100"/>
                            </p:stCondLst>
                            <p:childTnLst>
                              <p:par>
                                <p:cTn fill="hold" grpId="0" id="67" nodeType="afterEffect" presetClass="entr" presetID="42" presetSubtype="0">
                                  <p:stCondLst>
                                    <p:cond delay="0"/>
                                  </p:stCondLst>
                                  <p:childTnLst>
                                    <p:set>
                                      <p:cBhvr>
                                        <p:cTn dur="1" fill="hold" id="68">
                                          <p:stCondLst>
                                            <p:cond delay="0"/>
                                          </p:stCondLst>
                                        </p:cTn>
                                        <p:tgtEl>
                                          <p:spTgt spid="125"/>
                                        </p:tgtEl>
                                        <p:attrNameLst>
                                          <p:attrName>style.visibility</p:attrName>
                                        </p:attrNameLst>
                                      </p:cBhvr>
                                      <p:to>
                                        <p:strVal val="visible"/>
                                      </p:to>
                                    </p:set>
                                    <p:animEffect filter="fade" transition="in">
                                      <p:cBhvr>
                                        <p:cTn dur="400" id="69"/>
                                        <p:tgtEl>
                                          <p:spTgt spid="125"/>
                                        </p:tgtEl>
                                      </p:cBhvr>
                                    </p:animEffect>
                                    <p:anim calcmode="lin" valueType="num">
                                      <p:cBhvr>
                                        <p:cTn dur="400" fill="hold" id="70"/>
                                        <p:tgtEl>
                                          <p:spTgt spid="125"/>
                                        </p:tgtEl>
                                        <p:attrNameLst>
                                          <p:attrName>ppt_x</p:attrName>
                                        </p:attrNameLst>
                                      </p:cBhvr>
                                      <p:tavLst>
                                        <p:tav tm="0">
                                          <p:val>
                                            <p:strVal val="#ppt_x"/>
                                          </p:val>
                                        </p:tav>
                                        <p:tav tm="100000">
                                          <p:val>
                                            <p:strVal val="#ppt_x"/>
                                          </p:val>
                                        </p:tav>
                                      </p:tavLst>
                                    </p:anim>
                                    <p:anim calcmode="lin" valueType="num">
                                      <p:cBhvr>
                                        <p:cTn dur="400" fill="hold" id="71"/>
                                        <p:tgtEl>
                                          <p:spTgt spid="125"/>
                                        </p:tgtEl>
                                        <p:attrNameLst>
                                          <p:attrName>ppt_y</p:attrName>
                                        </p:attrNameLst>
                                      </p:cBhvr>
                                      <p:tavLst>
                                        <p:tav tm="0">
                                          <p:val>
                                            <p:strVal val="#ppt_y+.1"/>
                                          </p:val>
                                        </p:tav>
                                        <p:tav tm="100000">
                                          <p:val>
                                            <p:strVal val="#ppt_y"/>
                                          </p:val>
                                        </p:tav>
                                      </p:tavLst>
                                    </p:anim>
                                  </p:childTnLst>
                                </p:cTn>
                              </p:par>
                              <p:par>
                                <p:cTn fill="hold" grpId="0" id="72" nodeType="withEffect" presetClass="entr" presetID="47" presetSubtype="0">
                                  <p:stCondLst>
                                    <p:cond delay="0"/>
                                  </p:stCondLst>
                                  <p:childTnLst>
                                    <p:set>
                                      <p:cBhvr>
                                        <p:cTn dur="1" fill="hold" id="73">
                                          <p:stCondLst>
                                            <p:cond delay="0"/>
                                          </p:stCondLst>
                                        </p:cTn>
                                        <p:tgtEl>
                                          <p:spTgt spid="126"/>
                                        </p:tgtEl>
                                        <p:attrNameLst>
                                          <p:attrName>style.visibility</p:attrName>
                                        </p:attrNameLst>
                                      </p:cBhvr>
                                      <p:to>
                                        <p:strVal val="visible"/>
                                      </p:to>
                                    </p:set>
                                    <p:animEffect filter="fade" transition="in">
                                      <p:cBhvr>
                                        <p:cTn dur="400" id="74"/>
                                        <p:tgtEl>
                                          <p:spTgt spid="126"/>
                                        </p:tgtEl>
                                      </p:cBhvr>
                                    </p:animEffect>
                                    <p:anim calcmode="lin" valueType="num">
                                      <p:cBhvr>
                                        <p:cTn dur="400" fill="hold" id="75"/>
                                        <p:tgtEl>
                                          <p:spTgt spid="126"/>
                                        </p:tgtEl>
                                        <p:attrNameLst>
                                          <p:attrName>ppt_x</p:attrName>
                                        </p:attrNameLst>
                                      </p:cBhvr>
                                      <p:tavLst>
                                        <p:tav tm="0">
                                          <p:val>
                                            <p:strVal val="#ppt_x"/>
                                          </p:val>
                                        </p:tav>
                                        <p:tav tm="100000">
                                          <p:val>
                                            <p:strVal val="#ppt_x"/>
                                          </p:val>
                                        </p:tav>
                                      </p:tavLst>
                                    </p:anim>
                                    <p:anim calcmode="lin" valueType="num">
                                      <p:cBhvr>
                                        <p:cTn dur="400" fill="hold" id="76"/>
                                        <p:tgtEl>
                                          <p:spTgt spid="126"/>
                                        </p:tgtEl>
                                        <p:attrNameLst>
                                          <p:attrName>ppt_y</p:attrName>
                                        </p:attrNameLst>
                                      </p:cBhvr>
                                      <p:tavLst>
                                        <p:tav tm="0">
                                          <p:val>
                                            <p:strVal val="#ppt_y-.1"/>
                                          </p:val>
                                        </p:tav>
                                        <p:tav tm="100000">
                                          <p:val>
                                            <p:strVal val="#ppt_y"/>
                                          </p:val>
                                        </p:tav>
                                      </p:tavLst>
                                    </p:anim>
                                  </p:childTnLst>
                                </p:cTn>
                              </p:par>
                            </p:childTnLst>
                          </p:cTn>
                        </p:par>
                        <p:par>
                          <p:cTn fill="hold" id="77" nodeType="afterGroup">
                            <p:stCondLst>
                              <p:cond delay="5500"/>
                            </p:stCondLst>
                            <p:childTnLst>
                              <p:par>
                                <p:cTn fill="hold" id="78" nodeType="afterEffect" presetClass="entr" presetID="22" presetSubtype="8">
                                  <p:stCondLst>
                                    <p:cond delay="0"/>
                                  </p:stCondLst>
                                  <p:childTnLst>
                                    <p:set>
                                      <p:cBhvr>
                                        <p:cTn dur="1" fill="hold" id="79">
                                          <p:stCondLst>
                                            <p:cond delay="0"/>
                                          </p:stCondLst>
                                        </p:cTn>
                                        <p:tgtEl>
                                          <p:spTgt spid="127"/>
                                        </p:tgtEl>
                                        <p:attrNameLst>
                                          <p:attrName>style.visibility</p:attrName>
                                        </p:attrNameLst>
                                      </p:cBhvr>
                                      <p:to>
                                        <p:strVal val="visible"/>
                                      </p:to>
                                    </p:set>
                                    <p:animEffect filter="wipe(left)" transition="in">
                                      <p:cBhvr>
                                        <p:cTn dur="500" id="80"/>
                                        <p:tgtEl>
                                          <p:spTgt spid="127"/>
                                        </p:tgtEl>
                                      </p:cBhvr>
                                    </p:animEffect>
                                  </p:childTnLst>
                                </p:cTn>
                              </p:par>
                            </p:childTnLst>
                          </p:cTn>
                        </p:par>
                        <p:par>
                          <p:cTn fill="hold" id="81" nodeType="afterGroup">
                            <p:stCondLst>
                              <p:cond delay="6000"/>
                            </p:stCondLst>
                            <p:childTnLst>
                              <p:par>
                                <p:cTn fill="hold" grpId="0" id="82" nodeType="afterEffect" presetClass="entr" presetID="42" presetSubtype="0">
                                  <p:stCondLst>
                                    <p:cond delay="0"/>
                                  </p:stCondLst>
                                  <p:childTnLst>
                                    <p:set>
                                      <p:cBhvr>
                                        <p:cTn dur="1" fill="hold" id="83">
                                          <p:stCondLst>
                                            <p:cond delay="0"/>
                                          </p:stCondLst>
                                        </p:cTn>
                                        <p:tgtEl>
                                          <p:spTgt spid="129"/>
                                        </p:tgtEl>
                                        <p:attrNameLst>
                                          <p:attrName>style.visibility</p:attrName>
                                        </p:attrNameLst>
                                      </p:cBhvr>
                                      <p:to>
                                        <p:strVal val="visible"/>
                                      </p:to>
                                    </p:set>
                                    <p:animEffect filter="fade" transition="in">
                                      <p:cBhvr>
                                        <p:cTn dur="400" id="84"/>
                                        <p:tgtEl>
                                          <p:spTgt spid="129"/>
                                        </p:tgtEl>
                                      </p:cBhvr>
                                    </p:animEffect>
                                    <p:anim calcmode="lin" valueType="num">
                                      <p:cBhvr>
                                        <p:cTn dur="400" fill="hold" id="85"/>
                                        <p:tgtEl>
                                          <p:spTgt spid="129"/>
                                        </p:tgtEl>
                                        <p:attrNameLst>
                                          <p:attrName>ppt_x</p:attrName>
                                        </p:attrNameLst>
                                      </p:cBhvr>
                                      <p:tavLst>
                                        <p:tav tm="0">
                                          <p:val>
                                            <p:strVal val="#ppt_x"/>
                                          </p:val>
                                        </p:tav>
                                        <p:tav tm="100000">
                                          <p:val>
                                            <p:strVal val="#ppt_x"/>
                                          </p:val>
                                        </p:tav>
                                      </p:tavLst>
                                    </p:anim>
                                    <p:anim calcmode="lin" valueType="num">
                                      <p:cBhvr>
                                        <p:cTn dur="400" fill="hold" id="86"/>
                                        <p:tgtEl>
                                          <p:spTgt spid="129"/>
                                        </p:tgtEl>
                                        <p:attrNameLst>
                                          <p:attrName>ppt_y</p:attrName>
                                        </p:attrNameLst>
                                      </p:cBhvr>
                                      <p:tavLst>
                                        <p:tav tm="0">
                                          <p:val>
                                            <p:strVal val="#ppt_y+.1"/>
                                          </p:val>
                                        </p:tav>
                                        <p:tav tm="100000">
                                          <p:val>
                                            <p:strVal val="#ppt_y"/>
                                          </p:val>
                                        </p:tav>
                                      </p:tavLst>
                                    </p:anim>
                                  </p:childTnLst>
                                </p:cTn>
                              </p:par>
                              <p:par>
                                <p:cTn fill="hold" grpId="0" id="87" nodeType="withEffect" presetClass="entr" presetID="47" presetSubtype="0">
                                  <p:stCondLst>
                                    <p:cond delay="0"/>
                                  </p:stCondLst>
                                  <p:childTnLst>
                                    <p:set>
                                      <p:cBhvr>
                                        <p:cTn dur="1" fill="hold" id="88">
                                          <p:stCondLst>
                                            <p:cond delay="0"/>
                                          </p:stCondLst>
                                        </p:cTn>
                                        <p:tgtEl>
                                          <p:spTgt spid="128"/>
                                        </p:tgtEl>
                                        <p:attrNameLst>
                                          <p:attrName>style.visibility</p:attrName>
                                        </p:attrNameLst>
                                      </p:cBhvr>
                                      <p:to>
                                        <p:strVal val="visible"/>
                                      </p:to>
                                    </p:set>
                                    <p:animEffect filter="fade" transition="in">
                                      <p:cBhvr>
                                        <p:cTn dur="400" id="89"/>
                                        <p:tgtEl>
                                          <p:spTgt spid="128"/>
                                        </p:tgtEl>
                                      </p:cBhvr>
                                    </p:animEffect>
                                    <p:anim calcmode="lin" valueType="num">
                                      <p:cBhvr>
                                        <p:cTn dur="400" fill="hold" id="90"/>
                                        <p:tgtEl>
                                          <p:spTgt spid="128"/>
                                        </p:tgtEl>
                                        <p:attrNameLst>
                                          <p:attrName>ppt_x</p:attrName>
                                        </p:attrNameLst>
                                      </p:cBhvr>
                                      <p:tavLst>
                                        <p:tav tm="0">
                                          <p:val>
                                            <p:strVal val="#ppt_x"/>
                                          </p:val>
                                        </p:tav>
                                        <p:tav tm="100000">
                                          <p:val>
                                            <p:strVal val="#ppt_x"/>
                                          </p:val>
                                        </p:tav>
                                      </p:tavLst>
                                    </p:anim>
                                    <p:anim calcmode="lin" valueType="num">
                                      <p:cBhvr>
                                        <p:cTn dur="400" fill="hold" id="91"/>
                                        <p:tgtEl>
                                          <p:spTgt spid="128"/>
                                        </p:tgtEl>
                                        <p:attrNameLst>
                                          <p:attrName>ppt_y</p:attrName>
                                        </p:attrNameLst>
                                      </p:cBhvr>
                                      <p:tavLst>
                                        <p:tav tm="0">
                                          <p:val>
                                            <p:strVal val="#ppt_y-.1"/>
                                          </p:val>
                                        </p:tav>
                                        <p:tav tm="100000">
                                          <p:val>
                                            <p:strVal val="#ppt_y"/>
                                          </p:val>
                                        </p:tav>
                                      </p:tavLst>
                                    </p:anim>
                                  </p:childTnLst>
                                </p:cTn>
                              </p:par>
                            </p:childTnLst>
                          </p:cTn>
                        </p:par>
                        <p:par>
                          <p:cTn fill="hold" id="92" nodeType="afterGroup">
                            <p:stCondLst>
                              <p:cond delay="6400"/>
                            </p:stCondLst>
                            <p:childTnLst>
                              <p:par>
                                <p:cTn fill="hold" id="93" nodeType="afterEffect" presetClass="entr" presetID="12" presetSubtype="4">
                                  <p:stCondLst>
                                    <p:cond delay="0"/>
                                  </p:stCondLst>
                                  <p:childTnLst>
                                    <p:set>
                                      <p:cBhvr>
                                        <p:cTn dur="1" fill="hold" id="94">
                                          <p:stCondLst>
                                            <p:cond delay="0"/>
                                          </p:stCondLst>
                                        </p:cTn>
                                        <p:tgtEl>
                                          <p:spTgt spid="131"/>
                                        </p:tgtEl>
                                        <p:attrNameLst>
                                          <p:attrName>style.visibility</p:attrName>
                                        </p:attrNameLst>
                                      </p:cBhvr>
                                      <p:to>
                                        <p:strVal val="visible"/>
                                      </p:to>
                                    </p:set>
                                    <p:anim calcmode="lin" valueType="num">
                                      <p:cBhvr additive="base">
                                        <p:cTn dur="400" id="95"/>
                                        <p:tgtEl>
                                          <p:spTgt spid="131"/>
                                        </p:tgtEl>
                                        <p:attrNameLst>
                                          <p:attrName>ppt_y</p:attrName>
                                        </p:attrNameLst>
                                      </p:cBhvr>
                                      <p:tavLst>
                                        <p:tav tm="0">
                                          <p:val>
                                            <p:strVal val="#ppt_y+#ppt_h*1.125000"/>
                                          </p:val>
                                        </p:tav>
                                        <p:tav tm="100000">
                                          <p:val>
                                            <p:strVal val="#ppt_y"/>
                                          </p:val>
                                        </p:tav>
                                      </p:tavLst>
                                    </p:anim>
                                    <p:animEffect filter="wipe(up)" transition="in">
                                      <p:cBhvr>
                                        <p:cTn dur="400" id="96"/>
                                        <p:tgtEl>
                                          <p:spTgt spid="131"/>
                                        </p:tgtEl>
                                      </p:cBhvr>
                                    </p:animEffect>
                                  </p:childTnLst>
                                </p:cTn>
                              </p:par>
                              <p:par>
                                <p:cTn fill="hold" grpId="0" id="97" nodeType="withEffect" presetClass="entr" presetID="6" presetSubtype="32">
                                  <p:stCondLst>
                                    <p:cond delay="200"/>
                                  </p:stCondLst>
                                  <p:childTnLst>
                                    <p:set>
                                      <p:cBhvr>
                                        <p:cTn dur="1" fill="hold" id="98">
                                          <p:stCondLst>
                                            <p:cond delay="0"/>
                                          </p:stCondLst>
                                        </p:cTn>
                                        <p:tgtEl>
                                          <p:spTgt spid="130"/>
                                        </p:tgtEl>
                                        <p:attrNameLst>
                                          <p:attrName>style.visibility</p:attrName>
                                        </p:attrNameLst>
                                      </p:cBhvr>
                                      <p:to>
                                        <p:strVal val="visible"/>
                                      </p:to>
                                    </p:set>
                                    <p:animEffect filter="circle(out)" transition="in">
                                      <p:cBhvr>
                                        <p:cTn dur="300" id="99"/>
                                        <p:tgtEl>
                                          <p:spTgt spid="130"/>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118"/>
      <p:bldP grpId="0" spid="119"/>
      <p:bldP grpId="0" spid="120"/>
      <p:bldP grpId="0" spid="122"/>
      <p:bldP grpId="0" spid="123"/>
      <p:bldP grpId="0" spid="125"/>
      <p:bldP grpId="0" spid="126"/>
      <p:bldP grpId="0" spid="128"/>
      <p:bldP grpId="0" spid="129"/>
      <p:bldP grpId="0" spid="130"/>
      <p:bldP grpId="0" spid="194"/>
      <p:bldP grpId="0" spid="195"/>
      <p:bldP grpId="0" spid="196"/>
    </p:bldLst>
  </p:timing>
</p:sld>
</file>

<file path=ppt/slides/slide7.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bg>
      <p:bgPr>
        <a:blipFill dpi="0" rotWithShape="1">
          <a:blip r:embed="rId3">
            <a:lum/>
            <a:extLst>
              <a:ext uri="{28A0092B-C50C-407E-A947-70E740481C1C}">
                <a14:useLocalDpi/>
              </a:ext>
            </a:extLst>
          </a:blip>
          <a:stretch>
            <a:fillRect/>
          </a:stretch>
        </a:blipFill>
        <a:effectLst/>
      </p:bgPr>
    </p:bg>
    <p:spTree>
      <p:nvGrpSpPr>
        <p:cNvPr id="1" name=""/>
        <p:cNvGrpSpPr/>
        <p:nvPr/>
      </p:nvGrpSpPr>
      <p:grpSpPr>
        <a:xfrm>
          <a:off x="0" y="0"/>
          <a:ext cx="0" cy="0"/>
        </a:xfrm>
      </p:grpSpPr>
      <p:sp>
        <p:nvSpPr>
          <p:cNvPr id="194" name="矩形 193"/>
          <p:cNvSpPr/>
          <p:nvPr/>
        </p:nvSpPr>
        <p:spPr>
          <a:xfrm>
            <a:off x="0" y="434529"/>
            <a:ext cx="755576" cy="409030"/>
          </a:xfrm>
          <a:prstGeom prst="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95" name="TextBox 194"/>
          <p:cNvSpPr txBox="1"/>
          <p:nvPr/>
        </p:nvSpPr>
        <p:spPr>
          <a:xfrm>
            <a:off x="683568" y="360988"/>
            <a:ext cx="2592288" cy="335280"/>
          </a:xfrm>
          <a:prstGeom prst="rect">
            <a:avLst/>
          </a:prstGeom>
          <a:noFill/>
          <a:effectLst/>
        </p:spPr>
        <p:txBody>
          <a:bodyPr rtlCol="0" wrap="square">
            <a:spAutoFit/>
          </a:bodyPr>
          <a:lstStyle/>
          <a:p>
            <a:r>
              <a:rPr altLang="en-US" b="1" lang="zh-CN" smtClean="0" sz="1600">
                <a:solidFill>
                  <a:schemeClr val="tx1">
                    <a:lumMod val="65000"/>
                    <a:lumOff val="35000"/>
                  </a:schemeClr>
                </a:solidFill>
                <a:latin charset="-122" pitchFamily="34" typeface="微软雅黑"/>
                <a:ea charset="-122" pitchFamily="34" typeface="微软雅黑"/>
              </a:rPr>
              <a:t>在这里填写目录标题内容</a:t>
            </a:r>
          </a:p>
        </p:txBody>
      </p:sp>
      <p:sp>
        <p:nvSpPr>
          <p:cNvPr id="196" name="矩形 195"/>
          <p:cNvSpPr/>
          <p:nvPr/>
        </p:nvSpPr>
        <p:spPr>
          <a:xfrm>
            <a:off x="715208" y="607789"/>
            <a:ext cx="1544955" cy="304800"/>
          </a:xfrm>
          <a:prstGeom prst="rect">
            <a:avLst/>
          </a:prstGeom>
        </p:spPr>
        <p:txBody>
          <a:bodyPr wrap="none">
            <a:spAutoFit/>
          </a:bodyPr>
          <a:lstStyle/>
          <a:p>
            <a:r>
              <a:rPr altLang="zh-CN" lang="en-US" sz="1400">
                <a:solidFill>
                  <a:schemeClr val="tx1">
                    <a:lumMod val="65000"/>
                    <a:lumOff val="35000"/>
                  </a:schemeClr>
                </a:solidFill>
                <a:latin charset="0" panose="020b0806030902050204" pitchFamily="34" typeface="Impact"/>
              </a:rPr>
              <a:t>Fill in the title here</a:t>
            </a:r>
          </a:p>
        </p:txBody>
      </p:sp>
      <p:grpSp>
        <p:nvGrpSpPr>
          <p:cNvPr id="293" name="组合 292"/>
          <p:cNvGrpSpPr/>
          <p:nvPr/>
        </p:nvGrpSpPr>
        <p:grpSpPr>
          <a:xfrm>
            <a:off x="3548526" y="2190195"/>
            <a:ext cx="1533962" cy="642882"/>
            <a:chOff x="3326751" y="2376208"/>
            <a:chExt cx="1661787" cy="696453"/>
          </a:xfrm>
        </p:grpSpPr>
        <p:grpSp>
          <p:nvGrpSpPr>
            <p:cNvPr id="294" name="组合 293"/>
            <p:cNvGrpSpPr/>
            <p:nvPr/>
          </p:nvGrpSpPr>
          <p:grpSpPr>
            <a:xfrm>
              <a:off x="3326751" y="2376208"/>
              <a:ext cx="1661787" cy="696453"/>
              <a:chOff x="3326751" y="2376208"/>
              <a:chExt cx="1661787" cy="696453"/>
            </a:xfrm>
          </p:grpSpPr>
          <p:grpSp>
            <p:nvGrpSpPr>
              <p:cNvPr id="296" name="组合 295"/>
              <p:cNvGrpSpPr/>
              <p:nvPr/>
            </p:nvGrpSpPr>
            <p:grpSpPr>
              <a:xfrm>
                <a:off x="3328062" y="2376208"/>
                <a:ext cx="1660476" cy="696453"/>
                <a:chOff x="2402655" y="2641427"/>
                <a:chExt cx="2044380" cy="857473"/>
              </a:xfrm>
              <a:effectLst>
                <a:outerShdw algn="tl" blurRad="292100" dir="6540000" dist="419100" rotWithShape="0">
                  <a:prstClr val="black">
                    <a:alpha val="40000"/>
                  </a:prstClr>
                </a:outerShdw>
              </a:effectLst>
            </p:grpSpPr>
            <p:sp>
              <p:nvSpPr>
                <p:cNvPr id="298" name="矩形 2"/>
                <p:cNvSpPr/>
                <p:nvPr/>
              </p:nvSpPr>
              <p:spPr>
                <a:xfrm>
                  <a:off x="2403013" y="2921205"/>
                  <a:ext cx="1412226" cy="575985"/>
                </a:xfrm>
                <a:custGeom>
                  <a:gdLst>
                    <a:gd fmla="*/ 0 w 1412226" name="connsiteX0"/>
                    <a:gd fmla="*/ 16368 h 575985" name="connsiteY0"/>
                    <a:gd fmla="*/ 1412226 w 1412226" name="connsiteX1"/>
                    <a:gd fmla="*/ 479612 h 575985" name="connsiteY1"/>
                    <a:gd fmla="*/ 1395008 w 1412226" name="connsiteX2"/>
                    <a:gd fmla="*/ 575985 h 575985" name="connsiteY2"/>
                    <a:gd fmla="*/ 24913 w 1412226" name="connsiteX3"/>
                    <a:gd fmla="*/ 111641 h 575985" name="connsiteY3"/>
                    <a:gd fmla="*/ 0 w 1412226" name="connsiteX4"/>
                    <a:gd fmla="*/ 16368 h 575985" name="connsiteY4"/>
                  </a:gdLst>
                  <a:cxnLst>
                    <a:cxn ang="0">
                      <a:pos x="connsiteX0" y="connsiteY0"/>
                    </a:cxn>
                    <a:cxn ang="0">
                      <a:pos x="connsiteX1" y="connsiteY1"/>
                    </a:cxn>
                    <a:cxn ang="0">
                      <a:pos x="connsiteX2" y="connsiteY2"/>
                    </a:cxn>
                    <a:cxn ang="0">
                      <a:pos x="connsiteX3" y="connsiteY3"/>
                    </a:cxn>
                    <a:cxn ang="0">
                      <a:pos x="connsiteX4" y="connsiteY4"/>
                    </a:cxn>
                  </a:cxnLst>
                  <a:rect b="b" l="l" r="r" t="t"/>
                  <a:pathLst>
                    <a:path h="575985" w="1412226">
                      <a:moveTo>
                        <a:pt x="0" y="16368"/>
                      </a:moveTo>
                      <a:cubicBezTo>
                        <a:pt x="629905" y="-45300"/>
                        <a:pt x="977447" y="58424"/>
                        <a:pt x="1412226" y="479612"/>
                      </a:cubicBezTo>
                      <a:lnTo>
                        <a:pt x="1395008" y="575985"/>
                      </a:lnTo>
                      <a:cubicBezTo>
                        <a:pt x="885858" y="110898"/>
                        <a:pt x="559017" y="54492"/>
                        <a:pt x="24913" y="111641"/>
                      </a:cubicBezTo>
                      <a:lnTo>
                        <a:pt x="0" y="16368"/>
                      </a:lnTo>
                      <a:close/>
                    </a:path>
                  </a:pathLst>
                </a:custGeom>
                <a:gradFill>
                  <a:gsLst>
                    <a:gs pos="24000">
                      <a:schemeClr val="accent4"/>
                    </a:gs>
                    <a:gs pos="100000">
                      <a:schemeClr val="accent3">
                        <a:lumMod val="62000"/>
                      </a:schemeClr>
                    </a:gs>
                  </a:gsLst>
                  <a:lin ang="16800000" scaled="0"/>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prstClr val="white"/>
                    </a:solidFill>
                  </a:endParaRPr>
                </a:p>
              </p:txBody>
            </p:sp>
            <p:sp>
              <p:nvSpPr>
                <p:cNvPr id="299" name="矩形 3"/>
                <p:cNvSpPr/>
                <p:nvPr/>
              </p:nvSpPr>
              <p:spPr>
                <a:xfrm>
                  <a:off x="3796779" y="3026840"/>
                  <a:ext cx="648642" cy="472060"/>
                </a:xfrm>
                <a:custGeom>
                  <a:gdLst>
                    <a:gd fmla="*/ 19050 w 648642" name="connsiteX0"/>
                    <a:gd fmla="*/ 373856 h 472060" name="connsiteY0"/>
                    <a:gd fmla="*/ 648642 w 648642" name="connsiteX1"/>
                    <a:gd fmla="*/ 0 h 472060" name="connsiteY1"/>
                    <a:gd fmla="*/ 620068 w 648642" name="connsiteX2"/>
                    <a:gd fmla="*/ 83915 h 472060" name="connsiteY2"/>
                    <a:gd fmla="*/ 0 w 648642" name="connsiteX3"/>
                    <a:gd fmla="*/ 472060 h 472060" name="connsiteY3"/>
                    <a:gd fmla="*/ 19050 w 648642" name="connsiteX4"/>
                    <a:gd fmla="*/ 373856 h 472060" name="connsiteY4"/>
                  </a:gdLst>
                  <a:cxnLst>
                    <a:cxn ang="0">
                      <a:pos x="connsiteX0" y="connsiteY0"/>
                    </a:cxn>
                    <a:cxn ang="0">
                      <a:pos x="connsiteX1" y="connsiteY1"/>
                    </a:cxn>
                    <a:cxn ang="0">
                      <a:pos x="connsiteX2" y="connsiteY2"/>
                    </a:cxn>
                    <a:cxn ang="0">
                      <a:pos x="connsiteX3" y="connsiteY3"/>
                    </a:cxn>
                    <a:cxn ang="0">
                      <a:pos x="connsiteX4" y="connsiteY4"/>
                    </a:cxn>
                  </a:cxnLst>
                  <a:rect b="b" l="l" r="r" t="t"/>
                  <a:pathLst>
                    <a:path h="472060" w="648642">
                      <a:moveTo>
                        <a:pt x="19050" y="373856"/>
                      </a:moveTo>
                      <a:lnTo>
                        <a:pt x="648642" y="0"/>
                      </a:lnTo>
                      <a:lnTo>
                        <a:pt x="620068" y="83915"/>
                      </a:lnTo>
                      <a:lnTo>
                        <a:pt x="0" y="472060"/>
                      </a:lnTo>
                      <a:lnTo>
                        <a:pt x="19050" y="373856"/>
                      </a:lnTo>
                      <a:close/>
                    </a:path>
                  </a:pathLst>
                </a:custGeom>
                <a:gradFill>
                  <a:gsLst>
                    <a:gs pos="0">
                      <a:schemeClr val="accent4"/>
                    </a:gs>
                    <a:gs pos="31000">
                      <a:schemeClr val="accent3">
                        <a:lumMod val="69000"/>
                        <a:lumOff val="31000"/>
                      </a:schemeClr>
                    </a:gs>
                  </a:gsLst>
                  <a:lin ang="16200000" scaled="0"/>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prstClr val="white"/>
                    </a:solidFill>
                  </a:endParaRPr>
                </a:p>
              </p:txBody>
            </p:sp>
            <p:sp>
              <p:nvSpPr>
                <p:cNvPr id="300" name="矩形 1"/>
                <p:cNvSpPr/>
                <p:nvPr/>
              </p:nvSpPr>
              <p:spPr>
                <a:xfrm>
                  <a:off x="2402655" y="2641427"/>
                  <a:ext cx="2044380" cy="774800"/>
                </a:xfrm>
                <a:custGeom>
                  <a:gdLst>
                    <a:gd fmla="*/ 936919 w 2044380" name="connsiteX0"/>
                    <a:gd fmla="*/ 3453 h 774801" name="connsiteY0"/>
                    <a:gd fmla="*/ 2044380 w 2044380" name="connsiteX1"/>
                    <a:gd fmla="*/ 386285 h 774801" name="connsiteY1"/>
                    <a:gd fmla="*/ 1403824 w 2044380" name="connsiteX2"/>
                    <a:gd fmla="*/ 774801 h 774801" name="connsiteY2"/>
                    <a:gd fmla="*/ 0 w 2044380" name="connsiteX3"/>
                    <a:gd fmla="*/ 296718 h 774801" name="connsiteY3"/>
                    <a:gd fmla="*/ 936919 w 2044380" name="connsiteX4"/>
                    <a:gd fmla="*/ 3453 h 774801" name="connsiteY4"/>
                  </a:gdLst>
                  <a:cxnLst>
                    <a:cxn ang="0">
                      <a:pos x="connsiteX0" y="connsiteY0"/>
                    </a:cxn>
                    <a:cxn ang="0">
                      <a:pos x="connsiteX1" y="connsiteY1"/>
                    </a:cxn>
                    <a:cxn ang="0">
                      <a:pos x="connsiteX2" y="connsiteY2"/>
                    </a:cxn>
                    <a:cxn ang="0">
                      <a:pos x="connsiteX3" y="connsiteY3"/>
                    </a:cxn>
                    <a:cxn ang="0">
                      <a:pos x="connsiteX4" y="connsiteY4"/>
                    </a:cxn>
                  </a:cxnLst>
                  <a:rect b="b" l="l" r="r" t="t"/>
                  <a:pathLst>
                    <a:path h="774801" w="2044379">
                      <a:moveTo>
                        <a:pt x="936919" y="3453"/>
                      </a:moveTo>
                      <a:cubicBezTo>
                        <a:pt x="1415284" y="-19500"/>
                        <a:pt x="1671864" y="67992"/>
                        <a:pt x="2044380" y="386285"/>
                      </a:cubicBezTo>
                      <a:lnTo>
                        <a:pt x="1403824" y="774801"/>
                      </a:lnTo>
                      <a:cubicBezTo>
                        <a:pt x="1016840" y="359414"/>
                        <a:pt x="580609" y="231810"/>
                        <a:pt x="0" y="296718"/>
                      </a:cubicBezTo>
                      <a:lnTo>
                        <a:pt x="936919" y="3453"/>
                      </a:lnTo>
                      <a:close/>
                    </a:path>
                  </a:pathLst>
                </a:custGeom>
                <a:gradFill>
                  <a:gsLst>
                    <a:gs pos="67000">
                      <a:schemeClr val="accent4"/>
                    </a:gs>
                    <a:gs pos="100000">
                      <a:schemeClr val="accent3"/>
                    </a:gs>
                  </a:gsLst>
                  <a:lin ang="16200000" scaled="0"/>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prstClr val="white"/>
                    </a:solidFill>
                  </a:endParaRPr>
                </a:p>
              </p:txBody>
            </p:sp>
          </p:grpSp>
          <p:sp>
            <p:nvSpPr>
              <p:cNvPr id="297" name="矩形 1"/>
              <p:cNvSpPr/>
              <p:nvPr/>
            </p:nvSpPr>
            <p:spPr>
              <a:xfrm>
                <a:off x="3326751" y="2378015"/>
                <a:ext cx="759006" cy="313966"/>
              </a:xfrm>
              <a:custGeom>
                <a:rect b="b" l="l" r="r" t="t"/>
                <a:pathLst>
                  <a:path h="313966" w="759006">
                    <a:moveTo>
                      <a:pt x="759006" y="0"/>
                    </a:moveTo>
                    <a:cubicBezTo>
                      <a:pt x="720023" y="99571"/>
                      <a:pt x="699689" y="205036"/>
                      <a:pt x="699379" y="313966"/>
                    </a:cubicBezTo>
                    <a:cubicBezTo>
                      <a:pt x="494976" y="227877"/>
                      <a:pt x="266166" y="207821"/>
                      <a:pt x="0" y="237577"/>
                    </a:cubicBezTo>
                    <a:close/>
                  </a:path>
                </a:pathLst>
              </a:custGeom>
              <a:gradFill>
                <a:gsLst>
                  <a:gs pos="95000">
                    <a:schemeClr val="bg1">
                      <a:alpha val="20000"/>
                    </a:schemeClr>
                  </a:gs>
                  <a:gs pos="0">
                    <a:schemeClr val="bg1">
                      <a:alpha val="20000"/>
                    </a:schemeClr>
                  </a:gs>
                </a:gsLst>
                <a:lin ang="4800000" scaled="0"/>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prstClr val="white"/>
                  </a:solidFill>
                </a:endParaRPr>
              </a:p>
            </p:txBody>
          </p:sp>
        </p:grpSp>
        <p:sp>
          <p:nvSpPr>
            <p:cNvPr id="295" name="TextBox 294"/>
            <p:cNvSpPr txBox="1"/>
            <p:nvPr/>
          </p:nvSpPr>
          <p:spPr>
            <a:xfrm>
              <a:off x="4322812" y="2551422"/>
              <a:ext cx="347741" cy="396239"/>
            </a:xfrm>
            <a:prstGeom prst="rect">
              <a:avLst/>
            </a:prstGeom>
            <a:noFill/>
            <a:effectLst>
              <a:innerShdw blurRad="63500" dir="13500000" dist="50800">
                <a:prstClr val="black">
                  <a:alpha val="50000"/>
                </a:prstClr>
              </a:innerShdw>
            </a:effectLst>
          </p:spPr>
          <p:txBody>
            <a:bodyPr rtlCol="0" wrap="none">
              <a:spAutoFit/>
            </a:bodyPr>
            <a:lstStyle/>
            <a:p>
              <a:r>
                <a:rPr altLang="zh-CN" b="1" lang="en-US">
                  <a:solidFill>
                    <a:prstClr val="white"/>
                  </a:solidFill>
                  <a:effectLst>
                    <a:innerShdw blurRad="63500" dir="13500000" dist="50800">
                      <a:prstClr val="black">
                        <a:alpha val="50000"/>
                      </a:prstClr>
                    </a:innerShdw>
                  </a:effectLst>
                  <a:latin charset="-122" pitchFamily="34" typeface="微软雅黑"/>
                  <a:ea charset="-122" pitchFamily="34" typeface="微软雅黑"/>
                </a:rPr>
                <a:t>S</a:t>
              </a:r>
            </a:p>
          </p:txBody>
        </p:sp>
      </p:grpSp>
      <p:grpSp>
        <p:nvGrpSpPr>
          <p:cNvPr id="301" name="组合 300"/>
          <p:cNvGrpSpPr/>
          <p:nvPr/>
        </p:nvGrpSpPr>
        <p:grpSpPr>
          <a:xfrm>
            <a:off x="2622361" y="2430303"/>
            <a:ext cx="1960275" cy="796226"/>
            <a:chOff x="2323409" y="2636324"/>
            <a:chExt cx="2123625" cy="862576"/>
          </a:xfrm>
        </p:grpSpPr>
        <p:grpSp>
          <p:nvGrpSpPr>
            <p:cNvPr id="302" name="组合 301"/>
            <p:cNvGrpSpPr/>
            <p:nvPr/>
          </p:nvGrpSpPr>
          <p:grpSpPr>
            <a:xfrm>
              <a:off x="2323409" y="2636324"/>
              <a:ext cx="2123625" cy="862576"/>
              <a:chOff x="2323409" y="2636324"/>
              <a:chExt cx="2123625" cy="862576"/>
            </a:xfrm>
          </p:grpSpPr>
          <p:grpSp>
            <p:nvGrpSpPr>
              <p:cNvPr id="304" name="组合 303"/>
              <p:cNvGrpSpPr/>
              <p:nvPr/>
            </p:nvGrpSpPr>
            <p:grpSpPr>
              <a:xfrm>
                <a:off x="2329359" y="2636324"/>
                <a:ext cx="2117675" cy="862576"/>
                <a:chOff x="2329359" y="2636324"/>
                <a:chExt cx="2117675" cy="862576"/>
              </a:xfrm>
              <a:effectLst>
                <a:outerShdw algn="tl" blurRad="292100" dir="6540000" dist="419100" rotWithShape="0">
                  <a:prstClr val="black">
                    <a:alpha val="40000"/>
                  </a:prstClr>
                </a:outerShdw>
              </a:effectLst>
            </p:grpSpPr>
            <p:sp>
              <p:nvSpPr>
                <p:cNvPr id="306" name="矩形 2"/>
                <p:cNvSpPr/>
                <p:nvPr/>
              </p:nvSpPr>
              <p:spPr>
                <a:xfrm>
                  <a:off x="2338512" y="2921548"/>
                  <a:ext cx="1473795" cy="575642"/>
                </a:xfrm>
                <a:custGeom>
                  <a:gdLst>
                    <a:gd fmla="*/ 0 w 1473795" name="connsiteX0"/>
                    <a:gd fmla="*/ 13093 h 575642" name="connsiteY0"/>
                    <a:gd fmla="*/ 1473795 w 1473795" name="connsiteX1"/>
                    <a:gd fmla="*/ 479298 h 575642" name="connsiteY1"/>
                    <a:gd fmla="*/ 1459508 w 1473795" name="connsiteX2"/>
                    <a:gd fmla="*/ 575642 h 575642" name="connsiteY2"/>
                    <a:gd fmla="*/ 19050 w 1473795" name="connsiteX3"/>
                    <a:gd fmla="*/ 111298 h 575642" name="connsiteY3"/>
                    <a:gd fmla="*/ 0 w 1473795" name="connsiteX4"/>
                    <a:gd fmla="*/ 13093 h 575642" name="connsiteY4"/>
                  </a:gdLst>
                  <a:cxnLst>
                    <a:cxn ang="0">
                      <a:pos x="connsiteX0" y="connsiteY0"/>
                    </a:cxn>
                    <a:cxn ang="0">
                      <a:pos x="connsiteX1" y="connsiteY1"/>
                    </a:cxn>
                    <a:cxn ang="0">
                      <a:pos x="connsiteX2" y="connsiteY2"/>
                    </a:cxn>
                    <a:cxn ang="0">
                      <a:pos x="connsiteX3" y="connsiteY3"/>
                    </a:cxn>
                    <a:cxn ang="0">
                      <a:pos x="connsiteX4" y="connsiteY4"/>
                    </a:cxn>
                  </a:cxnLst>
                  <a:rect b="b" l="l" r="r" t="t"/>
                  <a:pathLst>
                    <a:path h="575642" w="1473795">
                      <a:moveTo>
                        <a:pt x="0" y="13093"/>
                      </a:moveTo>
                      <a:cubicBezTo>
                        <a:pt x="521429" y="-45644"/>
                        <a:pt x="1021424" y="90360"/>
                        <a:pt x="1473795" y="479298"/>
                      </a:cubicBezTo>
                      <a:lnTo>
                        <a:pt x="1459508" y="575642"/>
                      </a:lnTo>
                      <a:cubicBezTo>
                        <a:pt x="935699" y="139872"/>
                        <a:pt x="447609" y="54149"/>
                        <a:pt x="19050" y="111298"/>
                      </a:cubicBezTo>
                      <a:lnTo>
                        <a:pt x="0" y="13093"/>
                      </a:lnTo>
                      <a:close/>
                    </a:path>
                  </a:pathLst>
                </a:custGeom>
                <a:gradFill>
                  <a:gsLst>
                    <a:gs pos="24000">
                      <a:schemeClr val="bg2">
                        <a:lumMod val="83000"/>
                      </a:schemeClr>
                    </a:gs>
                    <a:gs pos="100000">
                      <a:schemeClr val="tx2"/>
                    </a:gs>
                  </a:gsLst>
                  <a:lin ang="16800000" scaled="0"/>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prstClr val="white"/>
                    </a:solidFill>
                  </a:endParaRPr>
                </a:p>
              </p:txBody>
            </p:sp>
            <p:sp>
              <p:nvSpPr>
                <p:cNvPr id="307" name="矩形 3"/>
                <p:cNvSpPr/>
                <p:nvPr/>
              </p:nvSpPr>
              <p:spPr>
                <a:xfrm>
                  <a:off x="3796779" y="3026840"/>
                  <a:ext cx="648642" cy="472060"/>
                </a:xfrm>
                <a:custGeom>
                  <a:gdLst>
                    <a:gd fmla="*/ 7439 w 648642" name="connsiteX0"/>
                    <a:gd fmla="*/ 385467 h 472060" name="connsiteY0"/>
                    <a:gd fmla="*/ 648642 w 648642" name="connsiteX1"/>
                    <a:gd fmla="*/ 0 h 472060" name="connsiteY1"/>
                    <a:gd fmla="*/ 620068 w 648642" name="connsiteX2"/>
                    <a:gd fmla="*/ 83915 h 472060" name="connsiteY2"/>
                    <a:gd fmla="*/ 0 w 648642" name="connsiteX3"/>
                    <a:gd fmla="*/ 472060 h 472060" name="connsiteY3"/>
                    <a:gd fmla="*/ 7439 w 648642" name="connsiteX4"/>
                    <a:gd fmla="*/ 385467 h 472060" name="connsiteY4"/>
                  </a:gdLst>
                  <a:cxnLst>
                    <a:cxn ang="0">
                      <a:pos x="connsiteX0" y="connsiteY0"/>
                    </a:cxn>
                    <a:cxn ang="0">
                      <a:pos x="connsiteX1" y="connsiteY1"/>
                    </a:cxn>
                    <a:cxn ang="0">
                      <a:pos x="connsiteX2" y="connsiteY2"/>
                    </a:cxn>
                    <a:cxn ang="0">
                      <a:pos x="connsiteX3" y="connsiteY3"/>
                    </a:cxn>
                    <a:cxn ang="0">
                      <a:pos x="connsiteX4" y="connsiteY4"/>
                    </a:cxn>
                  </a:cxnLst>
                  <a:rect b="b" l="l" r="r" t="t"/>
                  <a:pathLst>
                    <a:path h="472060" w="648642">
                      <a:moveTo>
                        <a:pt x="7439" y="385467"/>
                      </a:moveTo>
                      <a:lnTo>
                        <a:pt x="648642" y="0"/>
                      </a:lnTo>
                      <a:lnTo>
                        <a:pt x="620068" y="83915"/>
                      </a:lnTo>
                      <a:lnTo>
                        <a:pt x="0" y="472060"/>
                      </a:lnTo>
                      <a:cubicBezTo>
                        <a:pt x="544" y="444163"/>
                        <a:pt x="6895" y="413364"/>
                        <a:pt x="7439" y="385467"/>
                      </a:cubicBezTo>
                      <a:close/>
                    </a:path>
                  </a:pathLst>
                </a:custGeom>
                <a:gradFill>
                  <a:gsLst>
                    <a:gs pos="0">
                      <a:schemeClr val="bg2">
                        <a:lumMod val="88000"/>
                        <a:lumOff val="12000"/>
                      </a:schemeClr>
                    </a:gs>
                    <a:gs pos="31000">
                      <a:schemeClr val="tx2">
                        <a:lumMod val="69000"/>
                        <a:lumOff val="31000"/>
                      </a:schemeClr>
                    </a:gs>
                  </a:gsLst>
                  <a:lin ang="16200000" scaled="0"/>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prstClr val="white"/>
                    </a:solidFill>
                  </a:endParaRPr>
                </a:p>
              </p:txBody>
            </p:sp>
            <p:sp>
              <p:nvSpPr>
                <p:cNvPr id="308" name="矩形 1"/>
                <p:cNvSpPr/>
                <p:nvPr/>
              </p:nvSpPr>
              <p:spPr>
                <a:xfrm>
                  <a:off x="2329359" y="2636324"/>
                  <a:ext cx="2117675" cy="779904"/>
                </a:xfrm>
                <a:custGeom>
                  <a:gdLst>
                    <a:gd fmla="*/ 969169 w 2117675" name="connsiteX0"/>
                    <a:gd fmla="*/ 5624 h 779904" name="connsiteY0"/>
                    <a:gd fmla="*/ 2117675 w 2117675" name="connsiteX1"/>
                    <a:gd fmla="*/ 391388 h 779904" name="connsiteY1"/>
                    <a:gd fmla="*/ 1477119 w 2117675" name="connsiteX2"/>
                    <a:gd fmla="*/ 779904 h 779904" name="connsiteY2"/>
                    <a:gd fmla="*/ 0 w 2117675" name="connsiteX3"/>
                    <a:gd fmla="*/ 298890 h 779904" name="connsiteY3"/>
                    <a:gd fmla="*/ 969169 w 2117675" name="connsiteX4"/>
                    <a:gd fmla="*/ 5624 h 779904" name="connsiteY4"/>
                  </a:gdLst>
                  <a:cxnLst>
                    <a:cxn ang="0">
                      <a:pos x="connsiteX0" y="connsiteY0"/>
                    </a:cxn>
                    <a:cxn ang="0">
                      <a:pos x="connsiteX1" y="connsiteY1"/>
                    </a:cxn>
                    <a:cxn ang="0">
                      <a:pos x="connsiteX2" y="connsiteY2"/>
                    </a:cxn>
                    <a:cxn ang="0">
                      <a:pos x="connsiteX3" y="connsiteY3"/>
                    </a:cxn>
                    <a:cxn ang="0">
                      <a:pos x="connsiteX4" y="connsiteY4"/>
                    </a:cxn>
                  </a:cxnLst>
                  <a:rect b="b" l="l" r="r" t="t"/>
                  <a:pathLst>
                    <a:path h="779904" w="2117675">
                      <a:moveTo>
                        <a:pt x="969169" y="5624"/>
                      </a:moveTo>
                      <a:cubicBezTo>
                        <a:pt x="1517897" y="-26125"/>
                        <a:pt x="1745159" y="73095"/>
                        <a:pt x="2117675" y="391388"/>
                      </a:cubicBezTo>
                      <a:lnTo>
                        <a:pt x="1477119" y="779904"/>
                      </a:lnTo>
                      <a:cubicBezTo>
                        <a:pt x="1078408" y="399698"/>
                        <a:pt x="563017" y="245709"/>
                        <a:pt x="0" y="298890"/>
                      </a:cubicBezTo>
                      <a:lnTo>
                        <a:pt x="969169" y="5624"/>
                      </a:lnTo>
                      <a:close/>
                    </a:path>
                  </a:pathLst>
                </a:custGeom>
                <a:gradFill>
                  <a:gsLst>
                    <a:gs pos="67000">
                      <a:schemeClr val="bg2"/>
                    </a:gs>
                    <a:gs pos="100000">
                      <a:schemeClr val="tx2"/>
                    </a:gs>
                  </a:gsLst>
                  <a:lin ang="16200000" scaled="0"/>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prstClr val="white"/>
                    </a:solidFill>
                  </a:endParaRPr>
                </a:p>
              </p:txBody>
            </p:sp>
          </p:grpSp>
          <p:sp>
            <p:nvSpPr>
              <p:cNvPr id="305" name="矩形 1"/>
              <p:cNvSpPr/>
              <p:nvPr/>
            </p:nvSpPr>
            <p:spPr>
              <a:xfrm>
                <a:off x="2323409" y="2636324"/>
                <a:ext cx="1847864" cy="779904"/>
              </a:xfrm>
              <a:custGeom>
                <a:rect b="b" l="l" r="r" t="t"/>
                <a:pathLst>
                  <a:path h="779904" w="1847864">
                    <a:moveTo>
                      <a:pt x="1160785" y="29"/>
                    </a:moveTo>
                    <a:cubicBezTo>
                      <a:pt x="1384664" y="1145"/>
                      <a:pt x="1550251" y="33714"/>
                      <a:pt x="1705539" y="108358"/>
                    </a:cubicBezTo>
                    <a:cubicBezTo>
                      <a:pt x="1711932" y="267614"/>
                      <a:pt x="1762280" y="418728"/>
                      <a:pt x="1847864" y="555036"/>
                    </a:cubicBezTo>
                    <a:lnTo>
                      <a:pt x="1477119" y="779904"/>
                    </a:lnTo>
                    <a:cubicBezTo>
                      <a:pt x="1078408" y="399698"/>
                      <a:pt x="563017" y="245709"/>
                      <a:pt x="0" y="298890"/>
                    </a:cubicBezTo>
                    <a:lnTo>
                      <a:pt x="969169" y="5624"/>
                    </a:lnTo>
                    <a:cubicBezTo>
                      <a:pt x="1037760" y="1656"/>
                      <a:pt x="1101328" y="-267"/>
                      <a:pt x="1160785" y="29"/>
                    </a:cubicBezTo>
                    <a:close/>
                  </a:path>
                </a:pathLst>
              </a:custGeom>
              <a:gradFill>
                <a:gsLst>
                  <a:gs pos="95000">
                    <a:schemeClr val="bg1">
                      <a:alpha val="20000"/>
                    </a:schemeClr>
                  </a:gs>
                  <a:gs pos="0">
                    <a:schemeClr val="bg1">
                      <a:alpha val="20000"/>
                    </a:schemeClr>
                  </a:gs>
                </a:gsLst>
                <a:lin ang="4800000" scaled="0"/>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prstClr val="white"/>
                  </a:solidFill>
                </a:endParaRPr>
              </a:p>
            </p:txBody>
          </p:sp>
        </p:grpSp>
        <p:sp>
          <p:nvSpPr>
            <p:cNvPr id="303" name="TextBox 302"/>
            <p:cNvSpPr txBox="1"/>
            <p:nvPr/>
          </p:nvSpPr>
          <p:spPr>
            <a:xfrm>
              <a:off x="3883579" y="2807214"/>
              <a:ext cx="401054" cy="396239"/>
            </a:xfrm>
            <a:prstGeom prst="rect">
              <a:avLst/>
            </a:prstGeom>
            <a:noFill/>
            <a:effectLst>
              <a:innerShdw blurRad="63500" dir="13500000" dist="50800">
                <a:prstClr val="black">
                  <a:alpha val="50000"/>
                </a:prstClr>
              </a:innerShdw>
            </a:effectLst>
          </p:spPr>
          <p:txBody>
            <a:bodyPr rtlCol="0" wrap="none">
              <a:spAutoFit/>
            </a:bodyPr>
            <a:lstStyle/>
            <a:p>
              <a:r>
                <a:rPr altLang="zh-CN" b="1" lang="en-US" smtClean="0">
                  <a:solidFill>
                    <a:prstClr val="white"/>
                  </a:solidFill>
                  <a:effectLst>
                    <a:innerShdw blurRad="63500" dir="13500000" dist="50800">
                      <a:prstClr val="black">
                        <a:alpha val="50000"/>
                      </a:prstClr>
                    </a:innerShdw>
                  </a:effectLst>
                  <a:latin charset="-122" pitchFamily="34" typeface="微软雅黑"/>
                  <a:ea charset="-122" pitchFamily="34" typeface="微软雅黑"/>
                </a:rPr>
                <a:t>O</a:t>
              </a:r>
            </a:p>
          </p:txBody>
        </p:sp>
      </p:grpSp>
      <p:grpSp>
        <p:nvGrpSpPr>
          <p:cNvPr id="309" name="组合 308"/>
          <p:cNvGrpSpPr/>
          <p:nvPr/>
        </p:nvGrpSpPr>
        <p:grpSpPr>
          <a:xfrm>
            <a:off x="4669726" y="2503634"/>
            <a:ext cx="1337011" cy="701901"/>
            <a:chOff x="4541381" y="2715766"/>
            <a:chExt cx="1448424" cy="760390"/>
          </a:xfrm>
        </p:grpSpPr>
        <p:grpSp>
          <p:nvGrpSpPr>
            <p:cNvPr id="310" name="组合 309"/>
            <p:cNvGrpSpPr/>
            <p:nvPr/>
          </p:nvGrpSpPr>
          <p:grpSpPr>
            <a:xfrm>
              <a:off x="4541381" y="2715766"/>
              <a:ext cx="1448424" cy="760390"/>
              <a:chOff x="3885010" y="3089595"/>
              <a:chExt cx="1802592" cy="946320"/>
            </a:xfrm>
            <a:effectLst>
              <a:outerShdw algn="tl" blurRad="292100" dir="6540000" dist="419100" rotWithShape="0">
                <a:prstClr val="black">
                  <a:alpha val="40000"/>
                </a:prstClr>
              </a:outerShdw>
            </a:effectLst>
          </p:grpSpPr>
          <p:sp>
            <p:nvSpPr>
              <p:cNvPr id="312" name="矩形 2"/>
              <p:cNvSpPr/>
              <p:nvPr/>
            </p:nvSpPr>
            <p:spPr>
              <a:xfrm flipV="1" rot="2092662">
                <a:off x="3885010" y="3411305"/>
                <a:ext cx="1472564" cy="624610"/>
              </a:xfrm>
              <a:custGeom>
                <a:gdLst>
                  <a:gd fmla="*/ 0 w 1472564" name="connsiteX0"/>
                  <a:gd fmla="*/ 9380 h 624610" name="connsiteY0"/>
                  <a:gd fmla="*/ 1472564 w 1472564" name="connsiteX1"/>
                  <a:gd fmla="*/ 576707 h 624610" name="connsiteY1"/>
                  <a:gd fmla="*/ 1398019 w 1472564" name="connsiteX2"/>
                  <a:gd fmla="*/ 624610 h 624610" name="connsiteY2"/>
                  <a:gd fmla="*/ 25907 w 1472564" name="connsiteX3"/>
                  <a:gd fmla="*/ 87596 h 624610" name="connsiteY3"/>
                  <a:gd fmla="*/ 0 w 1472564" name="connsiteX4"/>
                  <a:gd fmla="*/ 9380 h 624610" name="connsiteY4"/>
                </a:gdLst>
                <a:cxnLst>
                  <a:cxn ang="0">
                    <a:pos x="connsiteX0" y="connsiteY0"/>
                  </a:cxn>
                  <a:cxn ang="0">
                    <a:pos x="connsiteX1" y="connsiteY1"/>
                  </a:cxn>
                  <a:cxn ang="0">
                    <a:pos x="connsiteX2" y="connsiteY2"/>
                  </a:cxn>
                  <a:cxn ang="0">
                    <a:pos x="connsiteX3" y="connsiteY3"/>
                  </a:cxn>
                  <a:cxn ang="0">
                    <a:pos x="connsiteX4" y="connsiteY4"/>
                  </a:cxn>
                </a:cxnLst>
                <a:rect b="b" l="l" r="r" t="t"/>
                <a:pathLst>
                  <a:path h="624610" w="1472564">
                    <a:moveTo>
                      <a:pt x="0" y="9380"/>
                    </a:moveTo>
                    <a:cubicBezTo>
                      <a:pt x="521429" y="-49357"/>
                      <a:pt x="1031813" y="171099"/>
                      <a:pt x="1472564" y="576707"/>
                    </a:cubicBezTo>
                    <a:lnTo>
                      <a:pt x="1398019" y="624610"/>
                    </a:lnTo>
                    <a:cubicBezTo>
                      <a:pt x="963191" y="208400"/>
                      <a:pt x="474959" y="51809"/>
                      <a:pt x="25907" y="87596"/>
                    </a:cubicBezTo>
                    <a:lnTo>
                      <a:pt x="0" y="9380"/>
                    </a:lnTo>
                    <a:close/>
                  </a:path>
                </a:pathLst>
              </a:custGeom>
              <a:gradFill>
                <a:gsLst>
                  <a:gs pos="73000">
                    <a:schemeClr val="accent6"/>
                  </a:gs>
                  <a:gs pos="45390">
                    <a:srgbClr val="E4BE33">
                      <a:lumMod val="60000"/>
                      <a:lumOff val="40000"/>
                    </a:srgbClr>
                  </a:gs>
                  <a:gs pos="18000">
                    <a:schemeClr val="accent5"/>
                  </a:gs>
                </a:gsLst>
                <a:lin ang="16800000" scaled="0"/>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prstClr val="white"/>
                  </a:solidFill>
                </a:endParaRPr>
              </a:p>
            </p:txBody>
          </p:sp>
          <p:sp>
            <p:nvSpPr>
              <p:cNvPr id="313" name="矩形 6"/>
              <p:cNvSpPr/>
              <p:nvPr/>
            </p:nvSpPr>
            <p:spPr>
              <a:xfrm>
                <a:off x="5341991" y="3394812"/>
                <a:ext cx="345611" cy="536465"/>
              </a:xfrm>
              <a:custGeom>
                <a:gdLst>
                  <a:gd fmla="*/ 0 w 345611" name="connsiteX0"/>
                  <a:gd fmla="*/ 452847 h 536465" name="connsiteY0"/>
                  <a:gd fmla="*/ 316584 w 345611" name="connsiteX1"/>
                  <a:gd fmla="*/ 0 h 536465" name="connsiteY1"/>
                  <a:gd fmla="*/ 345611 w 345611" name="connsiteX2"/>
                  <a:gd fmla="*/ 74912 h 536465" name="connsiteY2"/>
                  <a:gd fmla="*/ 31932 w 345611" name="connsiteX3"/>
                  <a:gd fmla="*/ 536465 h 536465" name="connsiteY3"/>
                  <a:gd fmla="*/ 0 w 345611" name="connsiteX4"/>
                  <a:gd fmla="*/ 452847 h 536465" name="connsiteY4"/>
                </a:gdLst>
                <a:cxnLst>
                  <a:cxn ang="0">
                    <a:pos x="connsiteX0" y="connsiteY0"/>
                  </a:cxn>
                  <a:cxn ang="0">
                    <a:pos x="connsiteX1" y="connsiteY1"/>
                  </a:cxn>
                  <a:cxn ang="0">
                    <a:pos x="connsiteX2" y="connsiteY2"/>
                  </a:cxn>
                  <a:cxn ang="0">
                    <a:pos x="connsiteX3" y="connsiteY3"/>
                  </a:cxn>
                  <a:cxn ang="0">
                    <a:pos x="connsiteX4" y="connsiteY4"/>
                  </a:cxn>
                </a:cxnLst>
                <a:rect b="b" l="l" r="r" t="t"/>
                <a:pathLst>
                  <a:path h="536465" w="345611">
                    <a:moveTo>
                      <a:pt x="0" y="452847"/>
                    </a:moveTo>
                    <a:lnTo>
                      <a:pt x="316584" y="0"/>
                    </a:lnTo>
                    <a:lnTo>
                      <a:pt x="345611" y="74912"/>
                    </a:lnTo>
                    <a:lnTo>
                      <a:pt x="31932" y="536465"/>
                    </a:lnTo>
                    <a:lnTo>
                      <a:pt x="0" y="452847"/>
                    </a:lnTo>
                    <a:close/>
                  </a:path>
                </a:pathLst>
              </a:custGeom>
              <a:gradFill>
                <a:gsLst>
                  <a:gs pos="0">
                    <a:schemeClr val="accent6"/>
                  </a:gs>
                  <a:gs pos="76000">
                    <a:schemeClr val="accent5">
                      <a:lumMod val="26000"/>
                      <a:lumOff val="74000"/>
                    </a:schemeClr>
                  </a:gs>
                </a:gsLst>
                <a:lin ang="16200000" scaled="0"/>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prstClr val="white"/>
                  </a:solidFill>
                </a:endParaRPr>
              </a:p>
            </p:txBody>
          </p:sp>
          <p:sp>
            <p:nvSpPr>
              <p:cNvPr id="314" name="矩形 5"/>
              <p:cNvSpPr/>
              <p:nvPr/>
            </p:nvSpPr>
            <p:spPr>
              <a:xfrm>
                <a:off x="3907589" y="3089595"/>
                <a:ext cx="1758804" cy="798481"/>
              </a:xfrm>
              <a:custGeom>
                <a:gdLst>
                  <a:gd fmla="*/ 592182 w 1758804" name="connsiteX0"/>
                  <a:gd fmla="*/ 0 h 798481" name="connsiteY0"/>
                  <a:gd fmla="*/ 1758804 w 1758804" name="connsiteX1"/>
                  <a:gd fmla="*/ 307703 h 798481" name="connsiteY1"/>
                  <a:gd fmla="*/ 1433562 w 1758804" name="connsiteX2"/>
                  <a:gd fmla="*/ 765496 h 798481" name="connsiteY2"/>
                  <a:gd fmla="*/ 0 w 1758804" name="connsiteX3"/>
                  <a:gd fmla="*/ 416970 h 798481" name="connsiteY3"/>
                  <a:gd fmla="*/ 592182 w 1758804" name="connsiteX4"/>
                  <a:gd fmla="*/ 0 h 798481" name="connsiteY4"/>
                </a:gdLst>
                <a:cxnLst>
                  <a:cxn ang="0">
                    <a:pos x="connsiteX0" y="connsiteY0"/>
                  </a:cxn>
                  <a:cxn ang="0">
                    <a:pos x="connsiteX1" y="connsiteY1"/>
                  </a:cxn>
                  <a:cxn ang="0">
                    <a:pos x="connsiteX2" y="connsiteY2"/>
                  </a:cxn>
                  <a:cxn ang="0">
                    <a:pos x="connsiteX3" y="connsiteY3"/>
                  </a:cxn>
                  <a:cxn ang="0">
                    <a:pos x="connsiteX4" y="connsiteY4"/>
                  </a:cxn>
                </a:cxnLst>
                <a:rect b="b" l="l" r="r" t="t"/>
                <a:pathLst>
                  <a:path h="798481" w="1758803">
                    <a:moveTo>
                      <a:pt x="592182" y="0"/>
                    </a:moveTo>
                    <a:cubicBezTo>
                      <a:pt x="853331" y="212876"/>
                      <a:pt x="1216079" y="379307"/>
                      <a:pt x="1758804" y="307703"/>
                    </a:cubicBezTo>
                    <a:lnTo>
                      <a:pt x="1433562" y="765496"/>
                    </a:lnTo>
                    <a:cubicBezTo>
                      <a:pt x="799881" y="868378"/>
                      <a:pt x="408135" y="724674"/>
                      <a:pt x="0" y="416970"/>
                    </a:cubicBezTo>
                    <a:lnTo>
                      <a:pt x="592182" y="0"/>
                    </a:lnTo>
                    <a:close/>
                  </a:path>
                </a:pathLst>
              </a:custGeom>
              <a:gradFill>
                <a:gsLst>
                  <a:gs pos="0">
                    <a:schemeClr val="accent6">
                      <a:lumMod val="94000"/>
                      <a:lumOff val="6000"/>
                    </a:schemeClr>
                  </a:gs>
                  <a:gs pos="100000">
                    <a:schemeClr val="accent5"/>
                  </a:gs>
                </a:gsLst>
                <a:lin ang="5400000" scaled="0"/>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prstClr val="white"/>
                  </a:solidFill>
                </a:endParaRPr>
              </a:p>
            </p:txBody>
          </p:sp>
        </p:grpSp>
        <p:sp>
          <p:nvSpPr>
            <p:cNvPr id="311" name="TextBox 310"/>
            <p:cNvSpPr txBox="1"/>
            <p:nvPr/>
          </p:nvSpPr>
          <p:spPr>
            <a:xfrm>
              <a:off x="4723809" y="2850490"/>
              <a:ext cx="352900" cy="396239"/>
            </a:xfrm>
            <a:prstGeom prst="rect">
              <a:avLst/>
            </a:prstGeom>
            <a:noFill/>
            <a:effectLst>
              <a:innerShdw blurRad="63500" dir="13500000" dist="50800">
                <a:prstClr val="black">
                  <a:alpha val="50000"/>
                </a:prstClr>
              </a:innerShdw>
            </a:effectLst>
          </p:spPr>
          <p:txBody>
            <a:bodyPr rtlCol="0" wrap="none">
              <a:spAutoFit/>
            </a:bodyPr>
            <a:lstStyle/>
            <a:p>
              <a:r>
                <a:rPr altLang="zh-CN" b="1" lang="en-US">
                  <a:solidFill>
                    <a:prstClr val="white"/>
                  </a:solidFill>
                  <a:effectLst>
                    <a:innerShdw blurRad="63500" dir="13500000" dist="50800">
                      <a:prstClr val="black">
                        <a:alpha val="50000"/>
                      </a:prstClr>
                    </a:innerShdw>
                  </a:effectLst>
                  <a:latin charset="-122" pitchFamily="34" typeface="微软雅黑"/>
                  <a:ea charset="-122" pitchFamily="34" typeface="微软雅黑"/>
                </a:rPr>
                <a:t>T</a:t>
              </a:r>
            </a:p>
          </p:txBody>
        </p:sp>
      </p:grpSp>
      <p:grpSp>
        <p:nvGrpSpPr>
          <p:cNvPr id="315" name="组合 314"/>
          <p:cNvGrpSpPr/>
          <p:nvPr/>
        </p:nvGrpSpPr>
        <p:grpSpPr>
          <a:xfrm>
            <a:off x="4063843" y="2848708"/>
            <a:ext cx="1663936" cy="873529"/>
            <a:chOff x="3885010" y="3089595"/>
            <a:chExt cx="1802592" cy="946320"/>
          </a:xfrm>
        </p:grpSpPr>
        <p:grpSp>
          <p:nvGrpSpPr>
            <p:cNvPr id="316" name="组合 315"/>
            <p:cNvGrpSpPr/>
            <p:nvPr/>
          </p:nvGrpSpPr>
          <p:grpSpPr>
            <a:xfrm>
              <a:off x="3885010" y="3089595"/>
              <a:ext cx="1802592" cy="946320"/>
              <a:chOff x="3885010" y="3089595"/>
              <a:chExt cx="1802592" cy="946320"/>
            </a:xfrm>
          </p:grpSpPr>
          <p:grpSp>
            <p:nvGrpSpPr>
              <p:cNvPr id="318" name="组合 317"/>
              <p:cNvGrpSpPr/>
              <p:nvPr/>
            </p:nvGrpSpPr>
            <p:grpSpPr>
              <a:xfrm>
                <a:off x="3885010" y="3089595"/>
                <a:ext cx="1802592" cy="946320"/>
                <a:chOff x="3885010" y="3089595"/>
                <a:chExt cx="1802592" cy="946320"/>
              </a:xfrm>
              <a:effectLst>
                <a:outerShdw algn="tl" blurRad="292100" dir="6540000" dist="419100" rotWithShape="0">
                  <a:prstClr val="black">
                    <a:alpha val="40000"/>
                  </a:prstClr>
                </a:outerShdw>
              </a:effectLst>
            </p:grpSpPr>
            <p:sp>
              <p:nvSpPr>
                <p:cNvPr id="320" name="矩形 2"/>
                <p:cNvSpPr/>
                <p:nvPr/>
              </p:nvSpPr>
              <p:spPr>
                <a:xfrm flipV="1" rot="2092662">
                  <a:off x="3885010" y="3411305"/>
                  <a:ext cx="1472564" cy="624610"/>
                </a:xfrm>
                <a:custGeom>
                  <a:gdLst>
                    <a:gd fmla="*/ 0 w 1472564" name="connsiteX0"/>
                    <a:gd fmla="*/ 9380 h 624610" name="connsiteY0"/>
                    <a:gd fmla="*/ 1472564 w 1472564" name="connsiteX1"/>
                    <a:gd fmla="*/ 576707 h 624610" name="connsiteY1"/>
                    <a:gd fmla="*/ 1398019 w 1472564" name="connsiteX2"/>
                    <a:gd fmla="*/ 624610 h 624610" name="connsiteY2"/>
                    <a:gd fmla="*/ 25907 w 1472564" name="connsiteX3"/>
                    <a:gd fmla="*/ 87596 h 624610" name="connsiteY3"/>
                    <a:gd fmla="*/ 0 w 1472564" name="connsiteX4"/>
                    <a:gd fmla="*/ 9380 h 624610" name="connsiteY4"/>
                  </a:gdLst>
                  <a:cxnLst>
                    <a:cxn ang="0">
                      <a:pos x="connsiteX0" y="connsiteY0"/>
                    </a:cxn>
                    <a:cxn ang="0">
                      <a:pos x="connsiteX1" y="connsiteY1"/>
                    </a:cxn>
                    <a:cxn ang="0">
                      <a:pos x="connsiteX2" y="connsiteY2"/>
                    </a:cxn>
                    <a:cxn ang="0">
                      <a:pos x="connsiteX3" y="connsiteY3"/>
                    </a:cxn>
                    <a:cxn ang="0">
                      <a:pos x="connsiteX4" y="connsiteY4"/>
                    </a:cxn>
                  </a:cxnLst>
                  <a:rect b="b" l="l" r="r" t="t"/>
                  <a:pathLst>
                    <a:path h="624610" w="1472564">
                      <a:moveTo>
                        <a:pt x="0" y="9380"/>
                      </a:moveTo>
                      <a:cubicBezTo>
                        <a:pt x="521429" y="-49357"/>
                        <a:pt x="1031813" y="171099"/>
                        <a:pt x="1472564" y="576707"/>
                      </a:cubicBezTo>
                      <a:lnTo>
                        <a:pt x="1398019" y="624610"/>
                      </a:lnTo>
                      <a:cubicBezTo>
                        <a:pt x="963191" y="208400"/>
                        <a:pt x="474959" y="51809"/>
                        <a:pt x="25907" y="87596"/>
                      </a:cubicBezTo>
                      <a:lnTo>
                        <a:pt x="0" y="9380"/>
                      </a:lnTo>
                      <a:close/>
                    </a:path>
                  </a:pathLst>
                </a:custGeom>
                <a:gradFill>
                  <a:gsLst>
                    <a:gs pos="73000">
                      <a:schemeClr val="accent2">
                        <a:lumMod val="35000"/>
                        <a:lumOff val="65000"/>
                      </a:schemeClr>
                    </a:gs>
                    <a:gs pos="18000">
                      <a:schemeClr val="accent1"/>
                    </a:gs>
                  </a:gsLst>
                  <a:lin ang="16800000" scaled="0"/>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prstClr val="white"/>
                    </a:solidFill>
                  </a:endParaRPr>
                </a:p>
              </p:txBody>
            </p:sp>
            <p:sp>
              <p:nvSpPr>
                <p:cNvPr id="321" name="矩形 6"/>
                <p:cNvSpPr/>
                <p:nvPr/>
              </p:nvSpPr>
              <p:spPr>
                <a:xfrm>
                  <a:off x="5341991" y="3394812"/>
                  <a:ext cx="345611" cy="536465"/>
                </a:xfrm>
                <a:custGeom>
                  <a:gdLst>
                    <a:gd fmla="*/ 0 w 345611" name="connsiteX0"/>
                    <a:gd fmla="*/ 452847 h 536465" name="connsiteY0"/>
                    <a:gd fmla="*/ 316584 w 345611" name="connsiteX1"/>
                    <a:gd fmla="*/ 0 h 536465" name="connsiteY1"/>
                    <a:gd fmla="*/ 345611 w 345611" name="connsiteX2"/>
                    <a:gd fmla="*/ 74912 h 536465" name="connsiteY2"/>
                    <a:gd fmla="*/ 31932 w 345611" name="connsiteX3"/>
                    <a:gd fmla="*/ 536465 h 536465" name="connsiteY3"/>
                    <a:gd fmla="*/ 0 w 345611" name="connsiteX4"/>
                    <a:gd fmla="*/ 452847 h 536465" name="connsiteY4"/>
                  </a:gdLst>
                  <a:cxnLst>
                    <a:cxn ang="0">
                      <a:pos x="connsiteX0" y="connsiteY0"/>
                    </a:cxn>
                    <a:cxn ang="0">
                      <a:pos x="connsiteX1" y="connsiteY1"/>
                    </a:cxn>
                    <a:cxn ang="0">
                      <a:pos x="connsiteX2" y="connsiteY2"/>
                    </a:cxn>
                    <a:cxn ang="0">
                      <a:pos x="connsiteX3" y="connsiteY3"/>
                    </a:cxn>
                    <a:cxn ang="0">
                      <a:pos x="connsiteX4" y="connsiteY4"/>
                    </a:cxn>
                  </a:cxnLst>
                  <a:rect b="b" l="l" r="r" t="t"/>
                  <a:pathLst>
                    <a:path h="536465" w="345611">
                      <a:moveTo>
                        <a:pt x="0" y="452847"/>
                      </a:moveTo>
                      <a:lnTo>
                        <a:pt x="316584" y="0"/>
                      </a:lnTo>
                      <a:lnTo>
                        <a:pt x="345611" y="74912"/>
                      </a:lnTo>
                      <a:lnTo>
                        <a:pt x="31932" y="536465"/>
                      </a:lnTo>
                      <a:lnTo>
                        <a:pt x="0" y="452847"/>
                      </a:lnTo>
                      <a:close/>
                    </a:path>
                  </a:pathLst>
                </a:custGeom>
                <a:gradFill>
                  <a:gsLst>
                    <a:gs pos="0">
                      <a:schemeClr val="accent2"/>
                    </a:gs>
                    <a:gs pos="76000">
                      <a:schemeClr val="accent1">
                        <a:lumMod val="56000"/>
                        <a:lumOff val="44000"/>
                      </a:schemeClr>
                    </a:gs>
                  </a:gsLst>
                  <a:lin ang="16200000" scaled="0"/>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prstClr val="white"/>
                    </a:solidFill>
                  </a:endParaRPr>
                </a:p>
              </p:txBody>
            </p:sp>
            <p:sp>
              <p:nvSpPr>
                <p:cNvPr id="322" name="矩形 5"/>
                <p:cNvSpPr/>
                <p:nvPr/>
              </p:nvSpPr>
              <p:spPr>
                <a:xfrm>
                  <a:off x="3907589" y="3089595"/>
                  <a:ext cx="1758804" cy="796073"/>
                </a:xfrm>
                <a:custGeom>
                  <a:gdLst>
                    <a:gd fmla="*/ 592182 w 1758804" name="connsiteX0"/>
                    <a:gd fmla="*/ 0 h 796073" name="connsiteY0"/>
                    <a:gd fmla="*/ 1758804 w 1758804" name="connsiteX1"/>
                    <a:gd fmla="*/ 307703 h 796073" name="connsiteY1"/>
                    <a:gd fmla="*/ 1439490 w 1758804" name="connsiteX2"/>
                    <a:gd fmla="*/ 756605 h 796073" name="connsiteY2"/>
                    <a:gd fmla="*/ 0 w 1758804" name="connsiteX3"/>
                    <a:gd fmla="*/ 416970 h 796073" name="connsiteY3"/>
                    <a:gd fmla="*/ 592182 w 1758804" name="connsiteX4"/>
                    <a:gd fmla="*/ 0 h 796073" name="connsiteY4"/>
                  </a:gdLst>
                  <a:cxnLst>
                    <a:cxn ang="0">
                      <a:pos x="connsiteX0" y="connsiteY0"/>
                    </a:cxn>
                    <a:cxn ang="0">
                      <a:pos x="connsiteX1" y="connsiteY1"/>
                    </a:cxn>
                    <a:cxn ang="0">
                      <a:pos x="connsiteX2" y="connsiteY2"/>
                    </a:cxn>
                    <a:cxn ang="0">
                      <a:pos x="connsiteX3" y="connsiteY3"/>
                    </a:cxn>
                    <a:cxn ang="0">
                      <a:pos x="connsiteX4" y="connsiteY4"/>
                    </a:cxn>
                  </a:cxnLst>
                  <a:rect b="b" l="l" r="r" t="t"/>
                  <a:pathLst>
                    <a:path h="796073" w="1758803">
                      <a:moveTo>
                        <a:pt x="592182" y="0"/>
                      </a:moveTo>
                      <a:cubicBezTo>
                        <a:pt x="853331" y="212876"/>
                        <a:pt x="1216079" y="379307"/>
                        <a:pt x="1758804" y="307703"/>
                      </a:cubicBezTo>
                      <a:lnTo>
                        <a:pt x="1439490" y="756605"/>
                      </a:lnTo>
                      <a:cubicBezTo>
                        <a:pt x="805809" y="872719"/>
                        <a:pt x="424676" y="724673"/>
                        <a:pt x="0" y="416970"/>
                      </a:cubicBezTo>
                      <a:lnTo>
                        <a:pt x="592182" y="0"/>
                      </a:lnTo>
                      <a:close/>
                    </a:path>
                  </a:pathLst>
                </a:custGeom>
                <a:gradFill>
                  <a:gsLst>
                    <a:gs pos="0">
                      <a:schemeClr val="accent2"/>
                    </a:gs>
                    <a:gs pos="100000">
                      <a:schemeClr val="accent1"/>
                    </a:gs>
                  </a:gsLst>
                  <a:lin ang="5400000" scaled="0"/>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prstClr val="white"/>
                    </a:solidFill>
                  </a:endParaRPr>
                </a:p>
              </p:txBody>
            </p:sp>
          </p:grpSp>
          <p:sp>
            <p:nvSpPr>
              <p:cNvPr id="319" name="矩形 5"/>
              <p:cNvSpPr/>
              <p:nvPr/>
            </p:nvSpPr>
            <p:spPr>
              <a:xfrm>
                <a:off x="3907590" y="3279249"/>
                <a:ext cx="1365363" cy="605446"/>
              </a:xfrm>
              <a:custGeom>
                <a:rect b="b" l="l" r="r" t="t"/>
                <a:pathLst>
                  <a:path h="605446" w="1365363">
                    <a:moveTo>
                      <a:pt x="323078" y="0"/>
                    </a:moveTo>
                    <a:cubicBezTo>
                      <a:pt x="541057" y="289956"/>
                      <a:pt x="917753" y="504182"/>
                      <a:pt x="1365363" y="577393"/>
                    </a:cubicBezTo>
                    <a:cubicBezTo>
                      <a:pt x="775693" y="671316"/>
                      <a:pt x="407935" y="523060"/>
                      <a:pt x="0" y="227487"/>
                    </a:cubicBezTo>
                    <a:close/>
                  </a:path>
                </a:pathLst>
              </a:custGeom>
              <a:gradFill>
                <a:gsLst>
                  <a:gs pos="95000">
                    <a:schemeClr val="bg1">
                      <a:alpha val="20000"/>
                    </a:schemeClr>
                  </a:gs>
                  <a:gs pos="0">
                    <a:schemeClr val="bg1">
                      <a:alpha val="20000"/>
                    </a:schemeClr>
                  </a:gs>
                </a:gsLst>
                <a:lin ang="4800000" scaled="0"/>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prstClr val="white"/>
                  </a:solidFill>
                </a:endParaRPr>
              </a:p>
            </p:txBody>
          </p:sp>
        </p:grpSp>
        <p:sp>
          <p:nvSpPr>
            <p:cNvPr id="317" name="TextBox 316"/>
            <p:cNvSpPr txBox="1"/>
            <p:nvPr/>
          </p:nvSpPr>
          <p:spPr>
            <a:xfrm>
              <a:off x="4230531" y="3138523"/>
              <a:ext cx="464686" cy="396239"/>
            </a:xfrm>
            <a:prstGeom prst="rect">
              <a:avLst/>
            </a:prstGeom>
            <a:noFill/>
            <a:effectLst>
              <a:innerShdw blurRad="63500" dir="13500000" dist="50800">
                <a:prstClr val="black">
                  <a:alpha val="50000"/>
                </a:prstClr>
              </a:innerShdw>
            </a:effectLst>
          </p:spPr>
          <p:txBody>
            <a:bodyPr rtlCol="0" wrap="none">
              <a:spAutoFit/>
            </a:bodyPr>
            <a:lstStyle/>
            <a:p>
              <a:r>
                <a:rPr altLang="zh-CN" b="1" lang="en-US" smtClean="0">
                  <a:solidFill>
                    <a:prstClr val="white"/>
                  </a:solidFill>
                  <a:effectLst>
                    <a:innerShdw blurRad="63500" dir="13500000" dist="50800">
                      <a:prstClr val="black">
                        <a:alpha val="50000"/>
                      </a:prstClr>
                    </a:innerShdw>
                  </a:effectLst>
                  <a:latin charset="-122" pitchFamily="34" typeface="微软雅黑"/>
                  <a:ea charset="-122" pitchFamily="34" typeface="微软雅黑"/>
                </a:rPr>
                <a:t>W</a:t>
              </a:r>
            </a:p>
          </p:txBody>
        </p:sp>
      </p:grpSp>
      <p:sp>
        <p:nvSpPr>
          <p:cNvPr id="323" name="Text Box 11"/>
          <p:cNvSpPr txBox="1">
            <a:spLocks noChangeArrowheads="1"/>
          </p:cNvSpPr>
          <p:nvPr/>
        </p:nvSpPr>
        <p:spPr bwMode="auto">
          <a:xfrm>
            <a:off x="563220" y="1707654"/>
            <a:ext cx="1483371" cy="30480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square">
            <a:spAutoFit/>
          </a:bodyPr>
          <a:lstStyle>
            <a:lvl1pPr eaLnBrk="0" hangingPunct="0">
              <a:defRPr>
                <a:solidFill>
                  <a:schemeClr val="tx1"/>
                </a:solidFill>
                <a:latin charset="0" pitchFamily="34" typeface="Calibri"/>
                <a:ea typeface="宋体"/>
              </a:defRPr>
            </a:lvl1pPr>
            <a:lvl2pPr eaLnBrk="0" hangingPunct="0" indent="-285750" marL="742950">
              <a:defRPr>
                <a:solidFill>
                  <a:schemeClr val="tx1"/>
                </a:solidFill>
                <a:latin charset="0" pitchFamily="34" typeface="Calibri"/>
                <a:ea typeface="宋体"/>
              </a:defRPr>
            </a:lvl2pPr>
            <a:lvl3pPr eaLnBrk="0" hangingPunct="0" indent="-228600" marL="1143000">
              <a:defRPr>
                <a:solidFill>
                  <a:schemeClr val="tx1"/>
                </a:solidFill>
                <a:latin charset="0" pitchFamily="34" typeface="Calibri"/>
                <a:ea typeface="宋体"/>
              </a:defRPr>
            </a:lvl3pPr>
            <a:lvl4pPr eaLnBrk="0" hangingPunct="0" indent="-228600" marL="1600200">
              <a:defRPr>
                <a:solidFill>
                  <a:schemeClr val="tx1"/>
                </a:solidFill>
                <a:latin charset="0" pitchFamily="34" typeface="Calibri"/>
                <a:ea typeface="宋体"/>
              </a:defRPr>
            </a:lvl4pPr>
            <a:lvl5pPr eaLnBrk="0" hangingPunct="0" indent="-228600" marL="2057400">
              <a:defRPr>
                <a:solidFill>
                  <a:schemeClr val="tx1"/>
                </a:solidFill>
                <a:latin charset="0" pitchFamily="34" typeface="Calibri"/>
                <a:ea typeface="宋体"/>
              </a:defRPr>
            </a:lvl5pPr>
            <a:lvl6pPr eaLnBrk="0" fontAlgn="base" hangingPunct="0" indent="-228600" marL="2514600">
              <a:spcBef>
                <a:spcPct val="0"/>
              </a:spcBef>
              <a:spcAft>
                <a:spcPct val="0"/>
              </a:spcAft>
              <a:defRPr>
                <a:solidFill>
                  <a:schemeClr val="tx1"/>
                </a:solidFill>
                <a:latin charset="0" pitchFamily="34" typeface="Calibri"/>
                <a:ea typeface="宋体"/>
              </a:defRPr>
            </a:lvl6pPr>
            <a:lvl7pPr eaLnBrk="0" fontAlgn="base" hangingPunct="0" indent="-228600" marL="2971800">
              <a:spcBef>
                <a:spcPct val="0"/>
              </a:spcBef>
              <a:spcAft>
                <a:spcPct val="0"/>
              </a:spcAft>
              <a:defRPr>
                <a:solidFill>
                  <a:schemeClr val="tx1"/>
                </a:solidFill>
                <a:latin charset="0" pitchFamily="34" typeface="Calibri"/>
                <a:ea typeface="宋体"/>
              </a:defRPr>
            </a:lvl7pPr>
            <a:lvl8pPr eaLnBrk="0" fontAlgn="base" hangingPunct="0" indent="-228600" marL="3429000">
              <a:spcBef>
                <a:spcPct val="0"/>
              </a:spcBef>
              <a:spcAft>
                <a:spcPct val="0"/>
              </a:spcAft>
              <a:defRPr>
                <a:solidFill>
                  <a:schemeClr val="tx1"/>
                </a:solidFill>
                <a:latin charset="0" pitchFamily="34" typeface="Calibri"/>
                <a:ea typeface="宋体"/>
              </a:defRPr>
            </a:lvl8pPr>
            <a:lvl9pPr eaLnBrk="0" fontAlgn="base" hangingPunct="0" indent="-228600" marL="3886200">
              <a:spcBef>
                <a:spcPct val="0"/>
              </a:spcBef>
              <a:spcAft>
                <a:spcPct val="0"/>
              </a:spcAft>
              <a:defRPr>
                <a:solidFill>
                  <a:schemeClr val="tx1"/>
                </a:solidFill>
                <a:latin charset="0" pitchFamily="34" typeface="Calibri"/>
                <a:ea typeface="宋体"/>
              </a:defRPr>
            </a:lvl9pPr>
          </a:lstStyle>
          <a:p>
            <a:pPr algn="just" eaLnBrk="1" hangingPunct="1"/>
            <a:r>
              <a:rPr altLang="en-US" b="1" lang="zh-CN" smtClean="0" sz="1400">
                <a:solidFill>
                  <a:prstClr val="black"/>
                </a:solidFill>
                <a:latin charset="-122" pitchFamily="34" typeface="微软雅黑"/>
                <a:ea charset="-122" pitchFamily="34" typeface="微软雅黑"/>
              </a:rPr>
              <a:t>这里填写小标题</a:t>
            </a:r>
          </a:p>
        </p:txBody>
      </p:sp>
      <p:sp>
        <p:nvSpPr>
          <p:cNvPr id="324" name="矩形 323"/>
          <p:cNvSpPr/>
          <p:nvPr/>
        </p:nvSpPr>
        <p:spPr>
          <a:xfrm>
            <a:off x="564262" y="2065924"/>
            <a:ext cx="2735262" cy="497840"/>
          </a:xfrm>
          <a:prstGeom prst="rect">
            <a:avLst/>
          </a:prstGeom>
        </p:spPr>
        <p:txBody>
          <a:bodyPr wrap="square">
            <a:spAutoFit/>
          </a:bodyPr>
          <a:lstStyle/>
          <a:p>
            <a:pPr algn="just">
              <a:lnSpc>
                <a:spcPts val="1600"/>
              </a:lnSpc>
            </a:pPr>
            <a:r>
              <a:rPr altLang="en-US" lang="zh-CN" smtClean="0" sz="1200">
                <a:solidFill>
                  <a:prstClr val="black">
                    <a:lumMod val="50000"/>
                    <a:lumOff val="50000"/>
                  </a:prstClr>
                </a:solidFill>
                <a:latin charset="-122" pitchFamily="34" typeface="微软雅黑"/>
                <a:ea charset="-122" pitchFamily="34" typeface="微软雅黑"/>
              </a:rPr>
              <a:t>本套图表使用了主题色设置，可以更换您喜欢的颜色，大家可以联系作者。</a:t>
            </a:r>
          </a:p>
        </p:txBody>
      </p:sp>
      <p:cxnSp>
        <p:nvCxnSpPr>
          <p:cNvPr id="325" name="直接连接符 324"/>
          <p:cNvCxnSpPr/>
          <p:nvPr/>
        </p:nvCxnSpPr>
        <p:spPr>
          <a:xfrm>
            <a:off x="534129" y="2040087"/>
            <a:ext cx="2782388" cy="0"/>
          </a:xfrm>
          <a:prstGeom prst="line">
            <a:avLst/>
          </a:prstGeom>
          <a:ln>
            <a:solidFill>
              <a:schemeClr val="tx1"/>
            </a:solidFill>
            <a:prstDash val="sysDash"/>
            <a:headEnd len="sm" type="oval" w="sm"/>
            <a:tailEnd len="sm" type="oval" w="sm"/>
          </a:ln>
        </p:spPr>
        <p:style>
          <a:lnRef idx="1">
            <a:schemeClr val="accent1"/>
          </a:lnRef>
          <a:fillRef idx="0">
            <a:schemeClr val="accent1"/>
          </a:fillRef>
          <a:effectRef idx="0">
            <a:schemeClr val="accent1"/>
          </a:effectRef>
          <a:fontRef idx="minor">
            <a:schemeClr val="tx1"/>
          </a:fontRef>
        </p:style>
      </p:cxnSp>
      <p:sp>
        <p:nvSpPr>
          <p:cNvPr id="326" name="Text Box 11"/>
          <p:cNvSpPr txBox="1">
            <a:spLocks noChangeArrowheads="1"/>
          </p:cNvSpPr>
          <p:nvPr/>
        </p:nvSpPr>
        <p:spPr bwMode="auto">
          <a:xfrm>
            <a:off x="563220" y="3418751"/>
            <a:ext cx="1483371" cy="30480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square">
            <a:spAutoFit/>
          </a:bodyPr>
          <a:lstStyle>
            <a:lvl1pPr eaLnBrk="0" hangingPunct="0">
              <a:defRPr>
                <a:solidFill>
                  <a:schemeClr val="tx1"/>
                </a:solidFill>
                <a:latin charset="0" pitchFamily="34" typeface="Calibri"/>
                <a:ea typeface="宋体"/>
              </a:defRPr>
            </a:lvl1pPr>
            <a:lvl2pPr eaLnBrk="0" hangingPunct="0" indent="-285750" marL="742950">
              <a:defRPr>
                <a:solidFill>
                  <a:schemeClr val="tx1"/>
                </a:solidFill>
                <a:latin charset="0" pitchFamily="34" typeface="Calibri"/>
                <a:ea typeface="宋体"/>
              </a:defRPr>
            </a:lvl2pPr>
            <a:lvl3pPr eaLnBrk="0" hangingPunct="0" indent="-228600" marL="1143000">
              <a:defRPr>
                <a:solidFill>
                  <a:schemeClr val="tx1"/>
                </a:solidFill>
                <a:latin charset="0" pitchFamily="34" typeface="Calibri"/>
                <a:ea typeface="宋体"/>
              </a:defRPr>
            </a:lvl3pPr>
            <a:lvl4pPr eaLnBrk="0" hangingPunct="0" indent="-228600" marL="1600200">
              <a:defRPr>
                <a:solidFill>
                  <a:schemeClr val="tx1"/>
                </a:solidFill>
                <a:latin charset="0" pitchFamily="34" typeface="Calibri"/>
                <a:ea typeface="宋体"/>
              </a:defRPr>
            </a:lvl4pPr>
            <a:lvl5pPr eaLnBrk="0" hangingPunct="0" indent="-228600" marL="2057400">
              <a:defRPr>
                <a:solidFill>
                  <a:schemeClr val="tx1"/>
                </a:solidFill>
                <a:latin charset="0" pitchFamily="34" typeface="Calibri"/>
                <a:ea typeface="宋体"/>
              </a:defRPr>
            </a:lvl5pPr>
            <a:lvl6pPr eaLnBrk="0" fontAlgn="base" hangingPunct="0" indent="-228600" marL="2514600">
              <a:spcBef>
                <a:spcPct val="0"/>
              </a:spcBef>
              <a:spcAft>
                <a:spcPct val="0"/>
              </a:spcAft>
              <a:defRPr>
                <a:solidFill>
                  <a:schemeClr val="tx1"/>
                </a:solidFill>
                <a:latin charset="0" pitchFamily="34" typeface="Calibri"/>
                <a:ea typeface="宋体"/>
              </a:defRPr>
            </a:lvl6pPr>
            <a:lvl7pPr eaLnBrk="0" fontAlgn="base" hangingPunct="0" indent="-228600" marL="2971800">
              <a:spcBef>
                <a:spcPct val="0"/>
              </a:spcBef>
              <a:spcAft>
                <a:spcPct val="0"/>
              </a:spcAft>
              <a:defRPr>
                <a:solidFill>
                  <a:schemeClr val="tx1"/>
                </a:solidFill>
                <a:latin charset="0" pitchFamily="34" typeface="Calibri"/>
                <a:ea typeface="宋体"/>
              </a:defRPr>
            </a:lvl7pPr>
            <a:lvl8pPr eaLnBrk="0" fontAlgn="base" hangingPunct="0" indent="-228600" marL="3429000">
              <a:spcBef>
                <a:spcPct val="0"/>
              </a:spcBef>
              <a:spcAft>
                <a:spcPct val="0"/>
              </a:spcAft>
              <a:defRPr>
                <a:solidFill>
                  <a:schemeClr val="tx1"/>
                </a:solidFill>
                <a:latin charset="0" pitchFamily="34" typeface="Calibri"/>
                <a:ea typeface="宋体"/>
              </a:defRPr>
            </a:lvl8pPr>
            <a:lvl9pPr eaLnBrk="0" fontAlgn="base" hangingPunct="0" indent="-228600" marL="3886200">
              <a:spcBef>
                <a:spcPct val="0"/>
              </a:spcBef>
              <a:spcAft>
                <a:spcPct val="0"/>
              </a:spcAft>
              <a:defRPr>
                <a:solidFill>
                  <a:schemeClr val="tx1"/>
                </a:solidFill>
                <a:latin charset="0" pitchFamily="34" typeface="Calibri"/>
                <a:ea typeface="宋体"/>
              </a:defRPr>
            </a:lvl9pPr>
          </a:lstStyle>
          <a:p>
            <a:pPr algn="just" eaLnBrk="1" hangingPunct="1"/>
            <a:r>
              <a:rPr altLang="en-US" b="1" lang="zh-CN" smtClean="0" sz="1400">
                <a:solidFill>
                  <a:prstClr val="black"/>
                </a:solidFill>
                <a:latin charset="-122" pitchFamily="34" typeface="微软雅黑"/>
                <a:ea charset="-122" pitchFamily="34" typeface="微软雅黑"/>
              </a:rPr>
              <a:t>这里填写小标题</a:t>
            </a:r>
          </a:p>
        </p:txBody>
      </p:sp>
      <p:sp>
        <p:nvSpPr>
          <p:cNvPr id="327" name="矩形 326"/>
          <p:cNvSpPr/>
          <p:nvPr/>
        </p:nvSpPr>
        <p:spPr>
          <a:xfrm>
            <a:off x="564262" y="3726528"/>
            <a:ext cx="2735262" cy="497840"/>
          </a:xfrm>
          <a:prstGeom prst="rect">
            <a:avLst/>
          </a:prstGeom>
        </p:spPr>
        <p:txBody>
          <a:bodyPr wrap="square">
            <a:spAutoFit/>
          </a:bodyPr>
          <a:lstStyle/>
          <a:p>
            <a:pPr algn="just">
              <a:lnSpc>
                <a:spcPts val="1600"/>
              </a:lnSpc>
            </a:pPr>
            <a:r>
              <a:rPr altLang="en-US" lang="zh-CN" smtClean="0" sz="1200">
                <a:solidFill>
                  <a:prstClr val="black">
                    <a:lumMod val="50000"/>
                    <a:lumOff val="50000"/>
                  </a:prstClr>
                </a:solidFill>
                <a:latin charset="-122" pitchFamily="34" typeface="微软雅黑"/>
                <a:ea charset="-122" pitchFamily="34" typeface="微软雅黑"/>
              </a:rPr>
              <a:t>本套图表使用了主题色设置，可以更换您喜欢的颜色，大家可以联系作者。</a:t>
            </a:r>
          </a:p>
        </p:txBody>
      </p:sp>
      <p:cxnSp>
        <p:nvCxnSpPr>
          <p:cNvPr id="328" name="直接连接符 327"/>
          <p:cNvCxnSpPr/>
          <p:nvPr/>
        </p:nvCxnSpPr>
        <p:spPr>
          <a:xfrm>
            <a:off x="534129" y="3712144"/>
            <a:ext cx="2765395" cy="0"/>
          </a:xfrm>
          <a:prstGeom prst="line">
            <a:avLst/>
          </a:prstGeom>
          <a:ln>
            <a:solidFill>
              <a:schemeClr val="tx1"/>
            </a:solidFill>
            <a:prstDash val="sysDash"/>
            <a:headEnd len="sm" type="oval" w="sm"/>
            <a:tailEnd len="sm" type="oval" w="sm"/>
          </a:ln>
        </p:spPr>
        <p:style>
          <a:lnRef idx="1">
            <a:schemeClr val="accent1"/>
          </a:lnRef>
          <a:fillRef idx="0">
            <a:schemeClr val="accent1"/>
          </a:fillRef>
          <a:effectRef idx="0">
            <a:schemeClr val="accent1"/>
          </a:effectRef>
          <a:fontRef idx="minor">
            <a:schemeClr val="tx1"/>
          </a:fontRef>
        </p:style>
      </p:cxnSp>
      <p:cxnSp>
        <p:nvCxnSpPr>
          <p:cNvPr id="329" name="直接连接符 328"/>
          <p:cNvCxnSpPr/>
          <p:nvPr/>
        </p:nvCxnSpPr>
        <p:spPr>
          <a:xfrm>
            <a:off x="5727779" y="2040087"/>
            <a:ext cx="2803619" cy="0"/>
          </a:xfrm>
          <a:prstGeom prst="line">
            <a:avLst/>
          </a:prstGeom>
          <a:ln>
            <a:solidFill>
              <a:schemeClr val="tx1"/>
            </a:solidFill>
            <a:prstDash val="sysDash"/>
            <a:headEnd len="sm" type="oval" w="sm"/>
            <a:tailEnd len="sm" type="oval" w="sm"/>
          </a:ln>
        </p:spPr>
        <p:style>
          <a:lnRef idx="1">
            <a:schemeClr val="accent1"/>
          </a:lnRef>
          <a:fillRef idx="0">
            <a:schemeClr val="accent1"/>
          </a:fillRef>
          <a:effectRef idx="0">
            <a:schemeClr val="accent1"/>
          </a:effectRef>
          <a:fontRef idx="minor">
            <a:schemeClr val="tx1"/>
          </a:fontRef>
        </p:style>
      </p:cxnSp>
      <p:sp>
        <p:nvSpPr>
          <p:cNvPr id="330" name="矩形 329"/>
          <p:cNvSpPr/>
          <p:nvPr/>
        </p:nvSpPr>
        <p:spPr>
          <a:xfrm>
            <a:off x="5756402" y="2065924"/>
            <a:ext cx="2735262" cy="497840"/>
          </a:xfrm>
          <a:prstGeom prst="rect">
            <a:avLst/>
          </a:prstGeom>
        </p:spPr>
        <p:txBody>
          <a:bodyPr wrap="square">
            <a:spAutoFit/>
          </a:bodyPr>
          <a:lstStyle/>
          <a:p>
            <a:pPr algn="just">
              <a:lnSpc>
                <a:spcPts val="1600"/>
              </a:lnSpc>
            </a:pPr>
            <a:r>
              <a:rPr altLang="en-US" lang="zh-CN" smtClean="0" sz="1200">
                <a:solidFill>
                  <a:prstClr val="black">
                    <a:lumMod val="50000"/>
                    <a:lumOff val="50000"/>
                  </a:prstClr>
                </a:solidFill>
                <a:latin charset="-122" pitchFamily="34" typeface="微软雅黑"/>
                <a:ea charset="-122" pitchFamily="34" typeface="微软雅黑"/>
              </a:rPr>
              <a:t>本套图表使用了主题色设置，可以更换您喜欢的颜色，大家可以联系作者。</a:t>
            </a:r>
          </a:p>
        </p:txBody>
      </p:sp>
      <p:sp>
        <p:nvSpPr>
          <p:cNvPr id="331" name="Text Box 11"/>
          <p:cNvSpPr txBox="1">
            <a:spLocks noChangeArrowheads="1"/>
          </p:cNvSpPr>
          <p:nvPr/>
        </p:nvSpPr>
        <p:spPr bwMode="auto">
          <a:xfrm>
            <a:off x="7049069" y="1707654"/>
            <a:ext cx="1483371" cy="30480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square">
            <a:spAutoFit/>
          </a:bodyPr>
          <a:lstStyle>
            <a:lvl1pPr eaLnBrk="0" hangingPunct="0">
              <a:defRPr>
                <a:solidFill>
                  <a:schemeClr val="tx1"/>
                </a:solidFill>
                <a:latin charset="0" pitchFamily="34" typeface="Calibri"/>
                <a:ea typeface="宋体"/>
              </a:defRPr>
            </a:lvl1pPr>
            <a:lvl2pPr eaLnBrk="0" hangingPunct="0" indent="-285750" marL="742950">
              <a:defRPr>
                <a:solidFill>
                  <a:schemeClr val="tx1"/>
                </a:solidFill>
                <a:latin charset="0" pitchFamily="34" typeface="Calibri"/>
                <a:ea typeface="宋体"/>
              </a:defRPr>
            </a:lvl2pPr>
            <a:lvl3pPr eaLnBrk="0" hangingPunct="0" indent="-228600" marL="1143000">
              <a:defRPr>
                <a:solidFill>
                  <a:schemeClr val="tx1"/>
                </a:solidFill>
                <a:latin charset="0" pitchFamily="34" typeface="Calibri"/>
                <a:ea typeface="宋体"/>
              </a:defRPr>
            </a:lvl3pPr>
            <a:lvl4pPr eaLnBrk="0" hangingPunct="0" indent="-228600" marL="1600200">
              <a:defRPr>
                <a:solidFill>
                  <a:schemeClr val="tx1"/>
                </a:solidFill>
                <a:latin charset="0" pitchFamily="34" typeface="Calibri"/>
                <a:ea typeface="宋体"/>
              </a:defRPr>
            </a:lvl4pPr>
            <a:lvl5pPr eaLnBrk="0" hangingPunct="0" indent="-228600" marL="2057400">
              <a:defRPr>
                <a:solidFill>
                  <a:schemeClr val="tx1"/>
                </a:solidFill>
                <a:latin charset="0" pitchFamily="34" typeface="Calibri"/>
                <a:ea typeface="宋体"/>
              </a:defRPr>
            </a:lvl5pPr>
            <a:lvl6pPr eaLnBrk="0" fontAlgn="base" hangingPunct="0" indent="-228600" marL="2514600">
              <a:spcBef>
                <a:spcPct val="0"/>
              </a:spcBef>
              <a:spcAft>
                <a:spcPct val="0"/>
              </a:spcAft>
              <a:defRPr>
                <a:solidFill>
                  <a:schemeClr val="tx1"/>
                </a:solidFill>
                <a:latin charset="0" pitchFamily="34" typeface="Calibri"/>
                <a:ea typeface="宋体"/>
              </a:defRPr>
            </a:lvl6pPr>
            <a:lvl7pPr eaLnBrk="0" fontAlgn="base" hangingPunct="0" indent="-228600" marL="2971800">
              <a:spcBef>
                <a:spcPct val="0"/>
              </a:spcBef>
              <a:spcAft>
                <a:spcPct val="0"/>
              </a:spcAft>
              <a:defRPr>
                <a:solidFill>
                  <a:schemeClr val="tx1"/>
                </a:solidFill>
                <a:latin charset="0" pitchFamily="34" typeface="Calibri"/>
                <a:ea typeface="宋体"/>
              </a:defRPr>
            </a:lvl7pPr>
            <a:lvl8pPr eaLnBrk="0" fontAlgn="base" hangingPunct="0" indent="-228600" marL="3429000">
              <a:spcBef>
                <a:spcPct val="0"/>
              </a:spcBef>
              <a:spcAft>
                <a:spcPct val="0"/>
              </a:spcAft>
              <a:defRPr>
                <a:solidFill>
                  <a:schemeClr val="tx1"/>
                </a:solidFill>
                <a:latin charset="0" pitchFamily="34" typeface="Calibri"/>
                <a:ea typeface="宋体"/>
              </a:defRPr>
            </a:lvl8pPr>
            <a:lvl9pPr eaLnBrk="0" fontAlgn="base" hangingPunct="0" indent="-228600" marL="3886200">
              <a:spcBef>
                <a:spcPct val="0"/>
              </a:spcBef>
              <a:spcAft>
                <a:spcPct val="0"/>
              </a:spcAft>
              <a:defRPr>
                <a:solidFill>
                  <a:schemeClr val="tx1"/>
                </a:solidFill>
                <a:latin charset="0" pitchFamily="34" typeface="Calibri"/>
                <a:ea typeface="宋体"/>
              </a:defRPr>
            </a:lvl9pPr>
          </a:lstStyle>
          <a:p>
            <a:pPr algn="just" eaLnBrk="1" hangingPunct="1"/>
            <a:r>
              <a:rPr altLang="en-US" b="1" lang="zh-CN" smtClean="0" sz="1400">
                <a:solidFill>
                  <a:prstClr val="black"/>
                </a:solidFill>
                <a:latin charset="-122" pitchFamily="34" typeface="微软雅黑"/>
                <a:ea charset="-122" pitchFamily="34" typeface="微软雅黑"/>
              </a:rPr>
              <a:t>这里填写小标题</a:t>
            </a:r>
          </a:p>
        </p:txBody>
      </p:sp>
      <p:cxnSp>
        <p:nvCxnSpPr>
          <p:cNvPr id="332" name="直接连接符 331"/>
          <p:cNvCxnSpPr/>
          <p:nvPr/>
        </p:nvCxnSpPr>
        <p:spPr>
          <a:xfrm>
            <a:off x="5750392" y="3726528"/>
            <a:ext cx="2781006" cy="0"/>
          </a:xfrm>
          <a:prstGeom prst="line">
            <a:avLst/>
          </a:prstGeom>
          <a:ln>
            <a:solidFill>
              <a:schemeClr val="tx1"/>
            </a:solidFill>
            <a:prstDash val="sysDash"/>
            <a:headEnd len="sm" type="oval" w="sm"/>
            <a:tailEnd len="sm" type="oval" w="sm"/>
          </a:ln>
        </p:spPr>
        <p:style>
          <a:lnRef idx="1">
            <a:schemeClr val="accent1"/>
          </a:lnRef>
          <a:fillRef idx="0">
            <a:schemeClr val="accent1"/>
          </a:fillRef>
          <a:effectRef idx="0">
            <a:schemeClr val="accent1"/>
          </a:effectRef>
          <a:fontRef idx="minor">
            <a:schemeClr val="tx1"/>
          </a:fontRef>
        </p:style>
      </p:cxnSp>
      <p:sp>
        <p:nvSpPr>
          <p:cNvPr id="333" name="矩形 332"/>
          <p:cNvSpPr/>
          <p:nvPr/>
        </p:nvSpPr>
        <p:spPr>
          <a:xfrm>
            <a:off x="5756402" y="3726528"/>
            <a:ext cx="2735262" cy="497840"/>
          </a:xfrm>
          <a:prstGeom prst="rect">
            <a:avLst/>
          </a:prstGeom>
        </p:spPr>
        <p:txBody>
          <a:bodyPr wrap="square">
            <a:spAutoFit/>
          </a:bodyPr>
          <a:lstStyle/>
          <a:p>
            <a:pPr algn="just">
              <a:lnSpc>
                <a:spcPts val="1600"/>
              </a:lnSpc>
            </a:pPr>
            <a:r>
              <a:rPr altLang="en-US" lang="zh-CN" smtClean="0" sz="1200">
                <a:solidFill>
                  <a:prstClr val="black">
                    <a:lumMod val="50000"/>
                    <a:lumOff val="50000"/>
                  </a:prstClr>
                </a:solidFill>
                <a:latin charset="-122" pitchFamily="34" typeface="微软雅黑"/>
                <a:ea charset="-122" pitchFamily="34" typeface="微软雅黑"/>
              </a:rPr>
              <a:t>本套图表使用了主题色设置，可以更换您喜欢的颜色，大家可以联系作者。</a:t>
            </a:r>
          </a:p>
        </p:txBody>
      </p:sp>
      <p:sp>
        <p:nvSpPr>
          <p:cNvPr id="334" name="Text Box 11"/>
          <p:cNvSpPr txBox="1">
            <a:spLocks noChangeArrowheads="1"/>
          </p:cNvSpPr>
          <p:nvPr/>
        </p:nvSpPr>
        <p:spPr bwMode="auto">
          <a:xfrm>
            <a:off x="7049069" y="3418751"/>
            <a:ext cx="1483371" cy="30480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square">
            <a:spAutoFit/>
          </a:bodyPr>
          <a:lstStyle>
            <a:lvl1pPr eaLnBrk="0" hangingPunct="0">
              <a:defRPr>
                <a:solidFill>
                  <a:schemeClr val="tx1"/>
                </a:solidFill>
                <a:latin charset="0" pitchFamily="34" typeface="Calibri"/>
                <a:ea typeface="宋体"/>
              </a:defRPr>
            </a:lvl1pPr>
            <a:lvl2pPr eaLnBrk="0" hangingPunct="0" indent="-285750" marL="742950">
              <a:defRPr>
                <a:solidFill>
                  <a:schemeClr val="tx1"/>
                </a:solidFill>
                <a:latin charset="0" pitchFamily="34" typeface="Calibri"/>
                <a:ea typeface="宋体"/>
              </a:defRPr>
            </a:lvl2pPr>
            <a:lvl3pPr eaLnBrk="0" hangingPunct="0" indent="-228600" marL="1143000">
              <a:defRPr>
                <a:solidFill>
                  <a:schemeClr val="tx1"/>
                </a:solidFill>
                <a:latin charset="0" pitchFamily="34" typeface="Calibri"/>
                <a:ea typeface="宋体"/>
              </a:defRPr>
            </a:lvl3pPr>
            <a:lvl4pPr eaLnBrk="0" hangingPunct="0" indent="-228600" marL="1600200">
              <a:defRPr>
                <a:solidFill>
                  <a:schemeClr val="tx1"/>
                </a:solidFill>
                <a:latin charset="0" pitchFamily="34" typeface="Calibri"/>
                <a:ea typeface="宋体"/>
              </a:defRPr>
            </a:lvl4pPr>
            <a:lvl5pPr eaLnBrk="0" hangingPunct="0" indent="-228600" marL="2057400">
              <a:defRPr>
                <a:solidFill>
                  <a:schemeClr val="tx1"/>
                </a:solidFill>
                <a:latin charset="0" pitchFamily="34" typeface="Calibri"/>
                <a:ea typeface="宋体"/>
              </a:defRPr>
            </a:lvl5pPr>
            <a:lvl6pPr eaLnBrk="0" fontAlgn="base" hangingPunct="0" indent="-228600" marL="2514600">
              <a:spcBef>
                <a:spcPct val="0"/>
              </a:spcBef>
              <a:spcAft>
                <a:spcPct val="0"/>
              </a:spcAft>
              <a:defRPr>
                <a:solidFill>
                  <a:schemeClr val="tx1"/>
                </a:solidFill>
                <a:latin charset="0" pitchFamily="34" typeface="Calibri"/>
                <a:ea typeface="宋体"/>
              </a:defRPr>
            </a:lvl6pPr>
            <a:lvl7pPr eaLnBrk="0" fontAlgn="base" hangingPunct="0" indent="-228600" marL="2971800">
              <a:spcBef>
                <a:spcPct val="0"/>
              </a:spcBef>
              <a:spcAft>
                <a:spcPct val="0"/>
              </a:spcAft>
              <a:defRPr>
                <a:solidFill>
                  <a:schemeClr val="tx1"/>
                </a:solidFill>
                <a:latin charset="0" pitchFamily="34" typeface="Calibri"/>
                <a:ea typeface="宋体"/>
              </a:defRPr>
            </a:lvl7pPr>
            <a:lvl8pPr eaLnBrk="0" fontAlgn="base" hangingPunct="0" indent="-228600" marL="3429000">
              <a:spcBef>
                <a:spcPct val="0"/>
              </a:spcBef>
              <a:spcAft>
                <a:spcPct val="0"/>
              </a:spcAft>
              <a:defRPr>
                <a:solidFill>
                  <a:schemeClr val="tx1"/>
                </a:solidFill>
                <a:latin charset="0" pitchFamily="34" typeface="Calibri"/>
                <a:ea typeface="宋体"/>
              </a:defRPr>
            </a:lvl8pPr>
            <a:lvl9pPr eaLnBrk="0" fontAlgn="base" hangingPunct="0" indent="-228600" marL="3886200">
              <a:spcBef>
                <a:spcPct val="0"/>
              </a:spcBef>
              <a:spcAft>
                <a:spcPct val="0"/>
              </a:spcAft>
              <a:defRPr>
                <a:solidFill>
                  <a:schemeClr val="tx1"/>
                </a:solidFill>
                <a:latin charset="0" pitchFamily="34" typeface="Calibri"/>
                <a:ea typeface="宋体"/>
              </a:defRPr>
            </a:lvl9pPr>
          </a:lstStyle>
          <a:p>
            <a:pPr algn="just" eaLnBrk="1" hangingPunct="1"/>
            <a:r>
              <a:rPr altLang="en-US" b="1" lang="zh-CN" smtClean="0" sz="1400">
                <a:solidFill>
                  <a:prstClr val="black"/>
                </a:solidFill>
                <a:latin charset="-122" pitchFamily="34" typeface="微软雅黑"/>
                <a:ea charset="-122" pitchFamily="34" typeface="微软雅黑"/>
              </a:rPr>
              <a:t>这里填写小标题</a:t>
            </a:r>
          </a:p>
        </p:txBody>
      </p:sp>
    </p:spTree>
    <p:extLst>
      <p:ext uri="{BB962C8B-B14F-4D97-AF65-F5344CB8AC3E}">
        <p14:creationId val="498403474"/>
      </p:ext>
    </p:extLst>
  </p:cSld>
  <p:clrMapOvr>
    <a:masterClrMapping/>
  </p:clrMapOvr>
  <p:transition spd="med">
    <p:fade/>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22" presetSubtype="8">
                                  <p:stCondLst>
                                    <p:cond delay="0"/>
                                  </p:stCondLst>
                                  <p:childTnLst>
                                    <p:set>
                                      <p:cBhvr>
                                        <p:cTn dur="1" fill="hold" id="6">
                                          <p:stCondLst>
                                            <p:cond delay="0"/>
                                          </p:stCondLst>
                                        </p:cTn>
                                        <p:tgtEl>
                                          <p:spTgt spid="194"/>
                                        </p:tgtEl>
                                        <p:attrNameLst>
                                          <p:attrName>style.visibility</p:attrName>
                                        </p:attrNameLst>
                                      </p:cBhvr>
                                      <p:to>
                                        <p:strVal val="visible"/>
                                      </p:to>
                                    </p:set>
                                    <p:animEffect filter="wipe(left)" transition="in">
                                      <p:cBhvr>
                                        <p:cTn dur="500" id="7"/>
                                        <p:tgtEl>
                                          <p:spTgt spid="194"/>
                                        </p:tgtEl>
                                      </p:cBhvr>
                                    </p:animEffect>
                                  </p:childTnLst>
                                </p:cTn>
                              </p:par>
                            </p:childTnLst>
                          </p:cTn>
                        </p:par>
                        <p:par>
                          <p:cTn fill="hold" id="8" nodeType="afterGroup">
                            <p:stCondLst>
                              <p:cond delay="500"/>
                            </p:stCondLst>
                            <p:childTnLst>
                              <p:par>
                                <p:cTn decel="42000" fill="hold" grpId="0" id="9" nodeType="afterEffect" presetClass="entr" presetID="2" presetSubtype="8">
                                  <p:stCondLst>
                                    <p:cond delay="0"/>
                                  </p:stCondLst>
                                  <p:childTnLst>
                                    <p:set>
                                      <p:cBhvr>
                                        <p:cTn dur="1" fill="hold" id="10">
                                          <p:stCondLst>
                                            <p:cond delay="0"/>
                                          </p:stCondLst>
                                        </p:cTn>
                                        <p:tgtEl>
                                          <p:spTgt spid="195"/>
                                        </p:tgtEl>
                                        <p:attrNameLst>
                                          <p:attrName>style.visibility</p:attrName>
                                        </p:attrNameLst>
                                      </p:cBhvr>
                                      <p:to>
                                        <p:strVal val="visible"/>
                                      </p:to>
                                    </p:set>
                                    <p:anim calcmode="lin" valueType="num">
                                      <p:cBhvr additive="base">
                                        <p:cTn dur="500" fill="hold" id="11"/>
                                        <p:tgtEl>
                                          <p:spTgt spid="195"/>
                                        </p:tgtEl>
                                        <p:attrNameLst>
                                          <p:attrName>ppt_x</p:attrName>
                                        </p:attrNameLst>
                                      </p:cBhvr>
                                      <p:tavLst>
                                        <p:tav tm="0">
                                          <p:val>
                                            <p:strVal val="0-#ppt_w/2"/>
                                          </p:val>
                                        </p:tav>
                                        <p:tav tm="100000">
                                          <p:val>
                                            <p:strVal val="#ppt_x"/>
                                          </p:val>
                                        </p:tav>
                                      </p:tavLst>
                                    </p:anim>
                                    <p:anim calcmode="lin" valueType="num">
                                      <p:cBhvr additive="base">
                                        <p:cTn dur="500" fill="hold" id="12"/>
                                        <p:tgtEl>
                                          <p:spTgt spid="195"/>
                                        </p:tgtEl>
                                        <p:attrNameLst>
                                          <p:attrName>ppt_y</p:attrName>
                                        </p:attrNameLst>
                                      </p:cBhvr>
                                      <p:tavLst>
                                        <p:tav tm="0">
                                          <p:val>
                                            <p:strVal val="#ppt_y"/>
                                          </p:val>
                                        </p:tav>
                                        <p:tav tm="100000">
                                          <p:val>
                                            <p:strVal val="#ppt_y"/>
                                          </p:val>
                                        </p:tav>
                                      </p:tavLst>
                                    </p:anim>
                                  </p:childTnLst>
                                </p:cTn>
                              </p:par>
                              <p:par>
                                <p:cTn decel="42000" fill="hold" grpId="0" id="13" nodeType="withEffect" presetClass="entr" presetID="2" presetSubtype="8">
                                  <p:stCondLst>
                                    <p:cond delay="300"/>
                                  </p:stCondLst>
                                  <p:childTnLst>
                                    <p:set>
                                      <p:cBhvr>
                                        <p:cTn dur="1" fill="hold" id="14">
                                          <p:stCondLst>
                                            <p:cond delay="0"/>
                                          </p:stCondLst>
                                        </p:cTn>
                                        <p:tgtEl>
                                          <p:spTgt spid="196"/>
                                        </p:tgtEl>
                                        <p:attrNameLst>
                                          <p:attrName>style.visibility</p:attrName>
                                        </p:attrNameLst>
                                      </p:cBhvr>
                                      <p:to>
                                        <p:strVal val="visible"/>
                                      </p:to>
                                    </p:set>
                                    <p:anim calcmode="lin" valueType="num">
                                      <p:cBhvr additive="base">
                                        <p:cTn dur="500" fill="hold" id="15"/>
                                        <p:tgtEl>
                                          <p:spTgt spid="196"/>
                                        </p:tgtEl>
                                        <p:attrNameLst>
                                          <p:attrName>ppt_x</p:attrName>
                                        </p:attrNameLst>
                                      </p:cBhvr>
                                      <p:tavLst>
                                        <p:tav tm="0">
                                          <p:val>
                                            <p:strVal val="0-#ppt_w/2"/>
                                          </p:val>
                                        </p:tav>
                                        <p:tav tm="100000">
                                          <p:val>
                                            <p:strVal val="#ppt_x"/>
                                          </p:val>
                                        </p:tav>
                                      </p:tavLst>
                                    </p:anim>
                                    <p:anim calcmode="lin" valueType="num">
                                      <p:cBhvr additive="base">
                                        <p:cTn dur="500" fill="hold" id="16"/>
                                        <p:tgtEl>
                                          <p:spTgt spid="196"/>
                                        </p:tgtEl>
                                        <p:attrNameLst>
                                          <p:attrName>ppt_y</p:attrName>
                                        </p:attrNameLst>
                                      </p:cBhvr>
                                      <p:tavLst>
                                        <p:tav tm="0">
                                          <p:val>
                                            <p:strVal val="#ppt_y"/>
                                          </p:val>
                                        </p:tav>
                                        <p:tav tm="100000">
                                          <p:val>
                                            <p:strVal val="#ppt_y"/>
                                          </p:val>
                                        </p:tav>
                                      </p:tavLst>
                                    </p:anim>
                                  </p:childTnLst>
                                </p:cTn>
                              </p:par>
                            </p:childTnLst>
                          </p:cTn>
                        </p:par>
                        <p:par>
                          <p:cTn fill="hold" id="17" nodeType="afterGroup">
                            <p:stCondLst>
                              <p:cond delay="1300"/>
                            </p:stCondLst>
                            <p:childTnLst>
                              <p:par>
                                <p:cTn fill="hold" id="18" nodeType="afterEffect" presetClass="entr" presetID="2" presetSubtype="3">
                                  <p:stCondLst>
                                    <p:cond delay="0"/>
                                  </p:stCondLst>
                                  <p:childTnLst>
                                    <p:set>
                                      <p:cBhvr>
                                        <p:cTn dur="1" fill="hold" id="19">
                                          <p:stCondLst>
                                            <p:cond delay="0"/>
                                          </p:stCondLst>
                                        </p:cTn>
                                        <p:tgtEl>
                                          <p:spTgt spid="293"/>
                                        </p:tgtEl>
                                        <p:attrNameLst>
                                          <p:attrName>style.visibility</p:attrName>
                                        </p:attrNameLst>
                                      </p:cBhvr>
                                      <p:to>
                                        <p:strVal val="visible"/>
                                      </p:to>
                                    </p:set>
                                    <p:anim calcmode="lin" valueType="num">
                                      <p:cBhvr additive="base">
                                        <p:cTn dur="400" fill="hold" id="20"/>
                                        <p:tgtEl>
                                          <p:spTgt spid="293"/>
                                        </p:tgtEl>
                                        <p:attrNameLst>
                                          <p:attrName>ppt_x</p:attrName>
                                        </p:attrNameLst>
                                      </p:cBhvr>
                                      <p:tavLst>
                                        <p:tav tm="0">
                                          <p:val>
                                            <p:strVal val="1+#ppt_w/2"/>
                                          </p:val>
                                        </p:tav>
                                        <p:tav tm="100000">
                                          <p:val>
                                            <p:strVal val="#ppt_x"/>
                                          </p:val>
                                        </p:tav>
                                      </p:tavLst>
                                    </p:anim>
                                    <p:anim calcmode="lin" valueType="num">
                                      <p:cBhvr additive="base">
                                        <p:cTn dur="400" fill="hold" id="21"/>
                                        <p:tgtEl>
                                          <p:spTgt spid="293"/>
                                        </p:tgtEl>
                                        <p:attrNameLst>
                                          <p:attrName>ppt_y</p:attrName>
                                        </p:attrNameLst>
                                      </p:cBhvr>
                                      <p:tavLst>
                                        <p:tav tm="0">
                                          <p:val>
                                            <p:strVal val="0-#ppt_h/2"/>
                                          </p:val>
                                        </p:tav>
                                        <p:tav tm="100000">
                                          <p:val>
                                            <p:strVal val="#ppt_y"/>
                                          </p:val>
                                        </p:tav>
                                      </p:tavLst>
                                    </p:anim>
                                  </p:childTnLst>
                                </p:cTn>
                              </p:par>
                            </p:childTnLst>
                          </p:cTn>
                        </p:par>
                        <p:par>
                          <p:cTn fill="hold" id="22" nodeType="afterGroup">
                            <p:stCondLst>
                              <p:cond delay="1700"/>
                            </p:stCondLst>
                            <p:childTnLst>
                              <p:par>
                                <p:cTn fill="hold" id="23" nodeType="afterEffect" presetClass="entr" presetID="2" presetSubtype="12">
                                  <p:stCondLst>
                                    <p:cond delay="0"/>
                                  </p:stCondLst>
                                  <p:childTnLst>
                                    <p:set>
                                      <p:cBhvr>
                                        <p:cTn dur="1" fill="hold" id="24">
                                          <p:stCondLst>
                                            <p:cond delay="0"/>
                                          </p:stCondLst>
                                        </p:cTn>
                                        <p:tgtEl>
                                          <p:spTgt spid="301"/>
                                        </p:tgtEl>
                                        <p:attrNameLst>
                                          <p:attrName>style.visibility</p:attrName>
                                        </p:attrNameLst>
                                      </p:cBhvr>
                                      <p:to>
                                        <p:strVal val="visible"/>
                                      </p:to>
                                    </p:set>
                                    <p:anim calcmode="lin" valueType="num">
                                      <p:cBhvr additive="base">
                                        <p:cTn dur="400" fill="hold" id="25"/>
                                        <p:tgtEl>
                                          <p:spTgt spid="301"/>
                                        </p:tgtEl>
                                        <p:attrNameLst>
                                          <p:attrName>ppt_x</p:attrName>
                                        </p:attrNameLst>
                                      </p:cBhvr>
                                      <p:tavLst>
                                        <p:tav tm="0">
                                          <p:val>
                                            <p:strVal val="0-#ppt_w/2"/>
                                          </p:val>
                                        </p:tav>
                                        <p:tav tm="100000">
                                          <p:val>
                                            <p:strVal val="#ppt_x"/>
                                          </p:val>
                                        </p:tav>
                                      </p:tavLst>
                                    </p:anim>
                                    <p:anim calcmode="lin" valueType="num">
                                      <p:cBhvr additive="base">
                                        <p:cTn dur="400" fill="hold" id="26"/>
                                        <p:tgtEl>
                                          <p:spTgt spid="301"/>
                                        </p:tgtEl>
                                        <p:attrNameLst>
                                          <p:attrName>ppt_y</p:attrName>
                                        </p:attrNameLst>
                                      </p:cBhvr>
                                      <p:tavLst>
                                        <p:tav tm="0">
                                          <p:val>
                                            <p:strVal val="1+#ppt_h/2"/>
                                          </p:val>
                                        </p:tav>
                                        <p:tav tm="100000">
                                          <p:val>
                                            <p:strVal val="#ppt_y"/>
                                          </p:val>
                                        </p:tav>
                                      </p:tavLst>
                                    </p:anim>
                                  </p:childTnLst>
                                </p:cTn>
                              </p:par>
                            </p:childTnLst>
                          </p:cTn>
                        </p:par>
                        <p:par>
                          <p:cTn fill="hold" id="27" nodeType="afterGroup">
                            <p:stCondLst>
                              <p:cond delay="2100"/>
                            </p:stCondLst>
                            <p:childTnLst>
                              <p:par>
                                <p:cTn fill="hold" id="28" nodeType="afterEffect" presetClass="entr" presetID="2" presetSubtype="9">
                                  <p:stCondLst>
                                    <p:cond delay="0"/>
                                  </p:stCondLst>
                                  <p:childTnLst>
                                    <p:set>
                                      <p:cBhvr>
                                        <p:cTn dur="1" fill="hold" id="29">
                                          <p:stCondLst>
                                            <p:cond delay="0"/>
                                          </p:stCondLst>
                                        </p:cTn>
                                        <p:tgtEl>
                                          <p:spTgt spid="315"/>
                                        </p:tgtEl>
                                        <p:attrNameLst>
                                          <p:attrName>style.visibility</p:attrName>
                                        </p:attrNameLst>
                                      </p:cBhvr>
                                      <p:to>
                                        <p:strVal val="visible"/>
                                      </p:to>
                                    </p:set>
                                    <p:anim calcmode="lin" valueType="num">
                                      <p:cBhvr additive="base">
                                        <p:cTn dur="400" fill="hold" id="30"/>
                                        <p:tgtEl>
                                          <p:spTgt spid="315"/>
                                        </p:tgtEl>
                                        <p:attrNameLst>
                                          <p:attrName>ppt_x</p:attrName>
                                        </p:attrNameLst>
                                      </p:cBhvr>
                                      <p:tavLst>
                                        <p:tav tm="0">
                                          <p:val>
                                            <p:strVal val="0-#ppt_w/2"/>
                                          </p:val>
                                        </p:tav>
                                        <p:tav tm="100000">
                                          <p:val>
                                            <p:strVal val="#ppt_x"/>
                                          </p:val>
                                        </p:tav>
                                      </p:tavLst>
                                    </p:anim>
                                    <p:anim calcmode="lin" valueType="num">
                                      <p:cBhvr additive="base">
                                        <p:cTn dur="400" fill="hold" id="31"/>
                                        <p:tgtEl>
                                          <p:spTgt spid="315"/>
                                        </p:tgtEl>
                                        <p:attrNameLst>
                                          <p:attrName>ppt_y</p:attrName>
                                        </p:attrNameLst>
                                      </p:cBhvr>
                                      <p:tavLst>
                                        <p:tav tm="0">
                                          <p:val>
                                            <p:strVal val="0-#ppt_h/2"/>
                                          </p:val>
                                        </p:tav>
                                        <p:tav tm="100000">
                                          <p:val>
                                            <p:strVal val="#ppt_y"/>
                                          </p:val>
                                        </p:tav>
                                      </p:tavLst>
                                    </p:anim>
                                  </p:childTnLst>
                                </p:cTn>
                              </p:par>
                            </p:childTnLst>
                          </p:cTn>
                        </p:par>
                        <p:par>
                          <p:cTn fill="hold" id="32" nodeType="afterGroup">
                            <p:stCondLst>
                              <p:cond delay="2500"/>
                            </p:stCondLst>
                            <p:childTnLst>
                              <p:par>
                                <p:cTn fill="hold" id="33" nodeType="afterEffect" presetClass="entr" presetID="2" presetSubtype="9">
                                  <p:stCondLst>
                                    <p:cond delay="0"/>
                                  </p:stCondLst>
                                  <p:childTnLst>
                                    <p:set>
                                      <p:cBhvr>
                                        <p:cTn dur="1" fill="hold" id="34">
                                          <p:stCondLst>
                                            <p:cond delay="0"/>
                                          </p:stCondLst>
                                        </p:cTn>
                                        <p:tgtEl>
                                          <p:spTgt spid="309"/>
                                        </p:tgtEl>
                                        <p:attrNameLst>
                                          <p:attrName>style.visibility</p:attrName>
                                        </p:attrNameLst>
                                      </p:cBhvr>
                                      <p:to>
                                        <p:strVal val="visible"/>
                                      </p:to>
                                    </p:set>
                                    <p:anim calcmode="lin" valueType="num">
                                      <p:cBhvr additive="base">
                                        <p:cTn dur="400" fill="hold" id="35"/>
                                        <p:tgtEl>
                                          <p:spTgt spid="309"/>
                                        </p:tgtEl>
                                        <p:attrNameLst>
                                          <p:attrName>ppt_x</p:attrName>
                                        </p:attrNameLst>
                                      </p:cBhvr>
                                      <p:tavLst>
                                        <p:tav tm="0">
                                          <p:val>
                                            <p:strVal val="0-#ppt_w/2"/>
                                          </p:val>
                                        </p:tav>
                                        <p:tav tm="100000">
                                          <p:val>
                                            <p:strVal val="#ppt_x"/>
                                          </p:val>
                                        </p:tav>
                                      </p:tavLst>
                                    </p:anim>
                                    <p:anim calcmode="lin" valueType="num">
                                      <p:cBhvr additive="base">
                                        <p:cTn dur="400" fill="hold" id="36"/>
                                        <p:tgtEl>
                                          <p:spTgt spid="309"/>
                                        </p:tgtEl>
                                        <p:attrNameLst>
                                          <p:attrName>ppt_y</p:attrName>
                                        </p:attrNameLst>
                                      </p:cBhvr>
                                      <p:tavLst>
                                        <p:tav tm="0">
                                          <p:val>
                                            <p:strVal val="0-#ppt_h/2"/>
                                          </p:val>
                                        </p:tav>
                                        <p:tav tm="100000">
                                          <p:val>
                                            <p:strVal val="#ppt_y"/>
                                          </p:val>
                                        </p:tav>
                                      </p:tavLst>
                                    </p:anim>
                                  </p:childTnLst>
                                </p:cTn>
                              </p:par>
                            </p:childTnLst>
                          </p:cTn>
                        </p:par>
                        <p:par>
                          <p:cTn fill="hold" id="37" nodeType="afterGroup">
                            <p:stCondLst>
                              <p:cond delay="2900"/>
                            </p:stCondLst>
                            <p:childTnLst>
                              <p:par>
                                <p:cTn fill="hold" id="38" nodeType="afterEffect" presetClass="entr" presetID="22" presetSubtype="2">
                                  <p:stCondLst>
                                    <p:cond delay="0"/>
                                  </p:stCondLst>
                                  <p:childTnLst>
                                    <p:set>
                                      <p:cBhvr>
                                        <p:cTn dur="1" fill="hold" id="39">
                                          <p:stCondLst>
                                            <p:cond delay="0"/>
                                          </p:stCondLst>
                                        </p:cTn>
                                        <p:tgtEl>
                                          <p:spTgt spid="325"/>
                                        </p:tgtEl>
                                        <p:attrNameLst>
                                          <p:attrName>style.visibility</p:attrName>
                                        </p:attrNameLst>
                                      </p:cBhvr>
                                      <p:to>
                                        <p:strVal val="visible"/>
                                      </p:to>
                                    </p:set>
                                    <p:animEffect filter="wipe(right)" transition="in">
                                      <p:cBhvr>
                                        <p:cTn dur="500" id="40"/>
                                        <p:tgtEl>
                                          <p:spTgt spid="325"/>
                                        </p:tgtEl>
                                      </p:cBhvr>
                                    </p:animEffect>
                                  </p:childTnLst>
                                </p:cTn>
                              </p:par>
                            </p:childTnLst>
                          </p:cTn>
                        </p:par>
                        <p:par>
                          <p:cTn fill="hold" id="41" nodeType="afterGroup">
                            <p:stCondLst>
                              <p:cond delay="3400"/>
                            </p:stCondLst>
                            <p:childTnLst>
                              <p:par>
                                <p:cTn fill="hold" grpId="0" id="42" nodeType="afterEffect" presetClass="entr" presetID="42" presetSubtype="0">
                                  <p:stCondLst>
                                    <p:cond delay="0"/>
                                  </p:stCondLst>
                                  <p:childTnLst>
                                    <p:set>
                                      <p:cBhvr>
                                        <p:cTn dur="1" fill="hold" id="43">
                                          <p:stCondLst>
                                            <p:cond delay="0"/>
                                          </p:stCondLst>
                                        </p:cTn>
                                        <p:tgtEl>
                                          <p:spTgt spid="323"/>
                                        </p:tgtEl>
                                        <p:attrNameLst>
                                          <p:attrName>style.visibility</p:attrName>
                                        </p:attrNameLst>
                                      </p:cBhvr>
                                      <p:to>
                                        <p:strVal val="visible"/>
                                      </p:to>
                                    </p:set>
                                    <p:animEffect filter="fade" transition="in">
                                      <p:cBhvr>
                                        <p:cTn dur="400" id="44"/>
                                        <p:tgtEl>
                                          <p:spTgt spid="323"/>
                                        </p:tgtEl>
                                      </p:cBhvr>
                                    </p:animEffect>
                                    <p:anim calcmode="lin" valueType="num">
                                      <p:cBhvr>
                                        <p:cTn dur="400" fill="hold" id="45"/>
                                        <p:tgtEl>
                                          <p:spTgt spid="323"/>
                                        </p:tgtEl>
                                        <p:attrNameLst>
                                          <p:attrName>ppt_x</p:attrName>
                                        </p:attrNameLst>
                                      </p:cBhvr>
                                      <p:tavLst>
                                        <p:tav tm="0">
                                          <p:val>
                                            <p:strVal val="#ppt_x"/>
                                          </p:val>
                                        </p:tav>
                                        <p:tav tm="100000">
                                          <p:val>
                                            <p:strVal val="#ppt_x"/>
                                          </p:val>
                                        </p:tav>
                                      </p:tavLst>
                                    </p:anim>
                                    <p:anim calcmode="lin" valueType="num">
                                      <p:cBhvr>
                                        <p:cTn dur="400" fill="hold" id="46"/>
                                        <p:tgtEl>
                                          <p:spTgt spid="323"/>
                                        </p:tgtEl>
                                        <p:attrNameLst>
                                          <p:attrName>ppt_y</p:attrName>
                                        </p:attrNameLst>
                                      </p:cBhvr>
                                      <p:tavLst>
                                        <p:tav tm="0">
                                          <p:val>
                                            <p:strVal val="#ppt_y+.1"/>
                                          </p:val>
                                        </p:tav>
                                        <p:tav tm="100000">
                                          <p:val>
                                            <p:strVal val="#ppt_y"/>
                                          </p:val>
                                        </p:tav>
                                      </p:tavLst>
                                    </p:anim>
                                  </p:childTnLst>
                                </p:cTn>
                              </p:par>
                              <p:par>
                                <p:cTn fill="hold" grpId="0" id="47" nodeType="withEffect" presetClass="entr" presetID="47" presetSubtype="0">
                                  <p:stCondLst>
                                    <p:cond delay="0"/>
                                  </p:stCondLst>
                                  <p:childTnLst>
                                    <p:set>
                                      <p:cBhvr>
                                        <p:cTn dur="1" fill="hold" id="48">
                                          <p:stCondLst>
                                            <p:cond delay="0"/>
                                          </p:stCondLst>
                                        </p:cTn>
                                        <p:tgtEl>
                                          <p:spTgt spid="324"/>
                                        </p:tgtEl>
                                        <p:attrNameLst>
                                          <p:attrName>style.visibility</p:attrName>
                                        </p:attrNameLst>
                                      </p:cBhvr>
                                      <p:to>
                                        <p:strVal val="visible"/>
                                      </p:to>
                                    </p:set>
                                    <p:animEffect filter="fade" transition="in">
                                      <p:cBhvr>
                                        <p:cTn dur="400" id="49"/>
                                        <p:tgtEl>
                                          <p:spTgt spid="324"/>
                                        </p:tgtEl>
                                      </p:cBhvr>
                                    </p:animEffect>
                                    <p:anim calcmode="lin" valueType="num">
                                      <p:cBhvr>
                                        <p:cTn dur="400" fill="hold" id="50"/>
                                        <p:tgtEl>
                                          <p:spTgt spid="324"/>
                                        </p:tgtEl>
                                        <p:attrNameLst>
                                          <p:attrName>ppt_x</p:attrName>
                                        </p:attrNameLst>
                                      </p:cBhvr>
                                      <p:tavLst>
                                        <p:tav tm="0">
                                          <p:val>
                                            <p:strVal val="#ppt_x"/>
                                          </p:val>
                                        </p:tav>
                                        <p:tav tm="100000">
                                          <p:val>
                                            <p:strVal val="#ppt_x"/>
                                          </p:val>
                                        </p:tav>
                                      </p:tavLst>
                                    </p:anim>
                                    <p:anim calcmode="lin" valueType="num">
                                      <p:cBhvr>
                                        <p:cTn dur="400" fill="hold" id="51"/>
                                        <p:tgtEl>
                                          <p:spTgt spid="324"/>
                                        </p:tgtEl>
                                        <p:attrNameLst>
                                          <p:attrName>ppt_y</p:attrName>
                                        </p:attrNameLst>
                                      </p:cBhvr>
                                      <p:tavLst>
                                        <p:tav tm="0">
                                          <p:val>
                                            <p:strVal val="#ppt_y-.1"/>
                                          </p:val>
                                        </p:tav>
                                        <p:tav tm="100000">
                                          <p:val>
                                            <p:strVal val="#ppt_y"/>
                                          </p:val>
                                        </p:tav>
                                      </p:tavLst>
                                    </p:anim>
                                  </p:childTnLst>
                                </p:cTn>
                              </p:par>
                            </p:childTnLst>
                          </p:cTn>
                        </p:par>
                        <p:par>
                          <p:cTn fill="hold" id="52" nodeType="afterGroup">
                            <p:stCondLst>
                              <p:cond delay="3800"/>
                            </p:stCondLst>
                            <p:childTnLst>
                              <p:par>
                                <p:cTn fill="hold" id="53" nodeType="afterEffect" presetClass="entr" presetID="22" presetSubtype="2">
                                  <p:stCondLst>
                                    <p:cond delay="0"/>
                                  </p:stCondLst>
                                  <p:childTnLst>
                                    <p:set>
                                      <p:cBhvr>
                                        <p:cTn dur="1" fill="hold" id="54">
                                          <p:stCondLst>
                                            <p:cond delay="0"/>
                                          </p:stCondLst>
                                        </p:cTn>
                                        <p:tgtEl>
                                          <p:spTgt spid="328"/>
                                        </p:tgtEl>
                                        <p:attrNameLst>
                                          <p:attrName>style.visibility</p:attrName>
                                        </p:attrNameLst>
                                      </p:cBhvr>
                                      <p:to>
                                        <p:strVal val="visible"/>
                                      </p:to>
                                    </p:set>
                                    <p:animEffect filter="wipe(right)" transition="in">
                                      <p:cBhvr>
                                        <p:cTn dur="500" id="55"/>
                                        <p:tgtEl>
                                          <p:spTgt spid="328"/>
                                        </p:tgtEl>
                                      </p:cBhvr>
                                    </p:animEffect>
                                  </p:childTnLst>
                                </p:cTn>
                              </p:par>
                            </p:childTnLst>
                          </p:cTn>
                        </p:par>
                        <p:par>
                          <p:cTn fill="hold" id="56" nodeType="afterGroup">
                            <p:stCondLst>
                              <p:cond delay="4300"/>
                            </p:stCondLst>
                            <p:childTnLst>
                              <p:par>
                                <p:cTn fill="hold" grpId="0" id="57" nodeType="afterEffect" presetClass="entr" presetID="42" presetSubtype="0">
                                  <p:stCondLst>
                                    <p:cond delay="0"/>
                                  </p:stCondLst>
                                  <p:childTnLst>
                                    <p:set>
                                      <p:cBhvr>
                                        <p:cTn dur="1" fill="hold" id="58">
                                          <p:stCondLst>
                                            <p:cond delay="0"/>
                                          </p:stCondLst>
                                        </p:cTn>
                                        <p:tgtEl>
                                          <p:spTgt spid="326"/>
                                        </p:tgtEl>
                                        <p:attrNameLst>
                                          <p:attrName>style.visibility</p:attrName>
                                        </p:attrNameLst>
                                      </p:cBhvr>
                                      <p:to>
                                        <p:strVal val="visible"/>
                                      </p:to>
                                    </p:set>
                                    <p:animEffect filter="fade" transition="in">
                                      <p:cBhvr>
                                        <p:cTn dur="400" id="59"/>
                                        <p:tgtEl>
                                          <p:spTgt spid="326"/>
                                        </p:tgtEl>
                                      </p:cBhvr>
                                    </p:animEffect>
                                    <p:anim calcmode="lin" valueType="num">
                                      <p:cBhvr>
                                        <p:cTn dur="400" fill="hold" id="60"/>
                                        <p:tgtEl>
                                          <p:spTgt spid="326"/>
                                        </p:tgtEl>
                                        <p:attrNameLst>
                                          <p:attrName>ppt_x</p:attrName>
                                        </p:attrNameLst>
                                      </p:cBhvr>
                                      <p:tavLst>
                                        <p:tav tm="0">
                                          <p:val>
                                            <p:strVal val="#ppt_x"/>
                                          </p:val>
                                        </p:tav>
                                        <p:tav tm="100000">
                                          <p:val>
                                            <p:strVal val="#ppt_x"/>
                                          </p:val>
                                        </p:tav>
                                      </p:tavLst>
                                    </p:anim>
                                    <p:anim calcmode="lin" valueType="num">
                                      <p:cBhvr>
                                        <p:cTn dur="400" fill="hold" id="61"/>
                                        <p:tgtEl>
                                          <p:spTgt spid="326"/>
                                        </p:tgtEl>
                                        <p:attrNameLst>
                                          <p:attrName>ppt_y</p:attrName>
                                        </p:attrNameLst>
                                      </p:cBhvr>
                                      <p:tavLst>
                                        <p:tav tm="0">
                                          <p:val>
                                            <p:strVal val="#ppt_y+.1"/>
                                          </p:val>
                                        </p:tav>
                                        <p:tav tm="100000">
                                          <p:val>
                                            <p:strVal val="#ppt_y"/>
                                          </p:val>
                                        </p:tav>
                                      </p:tavLst>
                                    </p:anim>
                                  </p:childTnLst>
                                </p:cTn>
                              </p:par>
                              <p:par>
                                <p:cTn fill="hold" grpId="0" id="62" nodeType="withEffect" presetClass="entr" presetID="47" presetSubtype="0">
                                  <p:stCondLst>
                                    <p:cond delay="0"/>
                                  </p:stCondLst>
                                  <p:childTnLst>
                                    <p:set>
                                      <p:cBhvr>
                                        <p:cTn dur="1" fill="hold" id="63">
                                          <p:stCondLst>
                                            <p:cond delay="0"/>
                                          </p:stCondLst>
                                        </p:cTn>
                                        <p:tgtEl>
                                          <p:spTgt spid="327"/>
                                        </p:tgtEl>
                                        <p:attrNameLst>
                                          <p:attrName>style.visibility</p:attrName>
                                        </p:attrNameLst>
                                      </p:cBhvr>
                                      <p:to>
                                        <p:strVal val="visible"/>
                                      </p:to>
                                    </p:set>
                                    <p:animEffect filter="fade" transition="in">
                                      <p:cBhvr>
                                        <p:cTn dur="400" id="64"/>
                                        <p:tgtEl>
                                          <p:spTgt spid="327"/>
                                        </p:tgtEl>
                                      </p:cBhvr>
                                    </p:animEffect>
                                    <p:anim calcmode="lin" valueType="num">
                                      <p:cBhvr>
                                        <p:cTn dur="400" fill="hold" id="65"/>
                                        <p:tgtEl>
                                          <p:spTgt spid="327"/>
                                        </p:tgtEl>
                                        <p:attrNameLst>
                                          <p:attrName>ppt_x</p:attrName>
                                        </p:attrNameLst>
                                      </p:cBhvr>
                                      <p:tavLst>
                                        <p:tav tm="0">
                                          <p:val>
                                            <p:strVal val="#ppt_x"/>
                                          </p:val>
                                        </p:tav>
                                        <p:tav tm="100000">
                                          <p:val>
                                            <p:strVal val="#ppt_x"/>
                                          </p:val>
                                        </p:tav>
                                      </p:tavLst>
                                    </p:anim>
                                    <p:anim calcmode="lin" valueType="num">
                                      <p:cBhvr>
                                        <p:cTn dur="400" fill="hold" id="66"/>
                                        <p:tgtEl>
                                          <p:spTgt spid="327"/>
                                        </p:tgtEl>
                                        <p:attrNameLst>
                                          <p:attrName>ppt_y</p:attrName>
                                        </p:attrNameLst>
                                      </p:cBhvr>
                                      <p:tavLst>
                                        <p:tav tm="0">
                                          <p:val>
                                            <p:strVal val="#ppt_y-.1"/>
                                          </p:val>
                                        </p:tav>
                                        <p:tav tm="100000">
                                          <p:val>
                                            <p:strVal val="#ppt_y"/>
                                          </p:val>
                                        </p:tav>
                                      </p:tavLst>
                                    </p:anim>
                                  </p:childTnLst>
                                </p:cTn>
                              </p:par>
                            </p:childTnLst>
                          </p:cTn>
                        </p:par>
                        <p:par>
                          <p:cTn fill="hold" id="67" nodeType="afterGroup">
                            <p:stCondLst>
                              <p:cond delay="4700"/>
                            </p:stCondLst>
                            <p:childTnLst>
                              <p:par>
                                <p:cTn fill="hold" id="68" nodeType="afterEffect" presetClass="entr" presetID="22" presetSubtype="8">
                                  <p:stCondLst>
                                    <p:cond delay="0"/>
                                  </p:stCondLst>
                                  <p:childTnLst>
                                    <p:set>
                                      <p:cBhvr>
                                        <p:cTn dur="1" fill="hold" id="69">
                                          <p:stCondLst>
                                            <p:cond delay="0"/>
                                          </p:stCondLst>
                                        </p:cTn>
                                        <p:tgtEl>
                                          <p:spTgt spid="329"/>
                                        </p:tgtEl>
                                        <p:attrNameLst>
                                          <p:attrName>style.visibility</p:attrName>
                                        </p:attrNameLst>
                                      </p:cBhvr>
                                      <p:to>
                                        <p:strVal val="visible"/>
                                      </p:to>
                                    </p:set>
                                    <p:animEffect filter="wipe(left)" transition="in">
                                      <p:cBhvr>
                                        <p:cTn dur="500" id="70"/>
                                        <p:tgtEl>
                                          <p:spTgt spid="329"/>
                                        </p:tgtEl>
                                      </p:cBhvr>
                                    </p:animEffect>
                                  </p:childTnLst>
                                </p:cTn>
                              </p:par>
                            </p:childTnLst>
                          </p:cTn>
                        </p:par>
                        <p:par>
                          <p:cTn fill="hold" id="71" nodeType="afterGroup">
                            <p:stCondLst>
                              <p:cond delay="5200"/>
                            </p:stCondLst>
                            <p:childTnLst>
                              <p:par>
                                <p:cTn fill="hold" grpId="0" id="72" nodeType="afterEffect" presetClass="entr" presetID="42" presetSubtype="0">
                                  <p:stCondLst>
                                    <p:cond delay="0"/>
                                  </p:stCondLst>
                                  <p:childTnLst>
                                    <p:set>
                                      <p:cBhvr>
                                        <p:cTn dur="1" fill="hold" id="73">
                                          <p:stCondLst>
                                            <p:cond delay="0"/>
                                          </p:stCondLst>
                                        </p:cTn>
                                        <p:tgtEl>
                                          <p:spTgt spid="331"/>
                                        </p:tgtEl>
                                        <p:attrNameLst>
                                          <p:attrName>style.visibility</p:attrName>
                                        </p:attrNameLst>
                                      </p:cBhvr>
                                      <p:to>
                                        <p:strVal val="visible"/>
                                      </p:to>
                                    </p:set>
                                    <p:animEffect filter="fade" transition="in">
                                      <p:cBhvr>
                                        <p:cTn dur="400" id="74"/>
                                        <p:tgtEl>
                                          <p:spTgt spid="331"/>
                                        </p:tgtEl>
                                      </p:cBhvr>
                                    </p:animEffect>
                                    <p:anim calcmode="lin" valueType="num">
                                      <p:cBhvr>
                                        <p:cTn dur="400" fill="hold" id="75"/>
                                        <p:tgtEl>
                                          <p:spTgt spid="331"/>
                                        </p:tgtEl>
                                        <p:attrNameLst>
                                          <p:attrName>ppt_x</p:attrName>
                                        </p:attrNameLst>
                                      </p:cBhvr>
                                      <p:tavLst>
                                        <p:tav tm="0">
                                          <p:val>
                                            <p:strVal val="#ppt_x"/>
                                          </p:val>
                                        </p:tav>
                                        <p:tav tm="100000">
                                          <p:val>
                                            <p:strVal val="#ppt_x"/>
                                          </p:val>
                                        </p:tav>
                                      </p:tavLst>
                                    </p:anim>
                                    <p:anim calcmode="lin" valueType="num">
                                      <p:cBhvr>
                                        <p:cTn dur="400" fill="hold" id="76"/>
                                        <p:tgtEl>
                                          <p:spTgt spid="331"/>
                                        </p:tgtEl>
                                        <p:attrNameLst>
                                          <p:attrName>ppt_y</p:attrName>
                                        </p:attrNameLst>
                                      </p:cBhvr>
                                      <p:tavLst>
                                        <p:tav tm="0">
                                          <p:val>
                                            <p:strVal val="#ppt_y+.1"/>
                                          </p:val>
                                        </p:tav>
                                        <p:tav tm="100000">
                                          <p:val>
                                            <p:strVal val="#ppt_y"/>
                                          </p:val>
                                        </p:tav>
                                      </p:tavLst>
                                    </p:anim>
                                  </p:childTnLst>
                                </p:cTn>
                              </p:par>
                              <p:par>
                                <p:cTn fill="hold" grpId="0" id="77" nodeType="withEffect" presetClass="entr" presetID="47" presetSubtype="0">
                                  <p:stCondLst>
                                    <p:cond delay="0"/>
                                  </p:stCondLst>
                                  <p:childTnLst>
                                    <p:set>
                                      <p:cBhvr>
                                        <p:cTn dur="1" fill="hold" id="78">
                                          <p:stCondLst>
                                            <p:cond delay="0"/>
                                          </p:stCondLst>
                                        </p:cTn>
                                        <p:tgtEl>
                                          <p:spTgt spid="330"/>
                                        </p:tgtEl>
                                        <p:attrNameLst>
                                          <p:attrName>style.visibility</p:attrName>
                                        </p:attrNameLst>
                                      </p:cBhvr>
                                      <p:to>
                                        <p:strVal val="visible"/>
                                      </p:to>
                                    </p:set>
                                    <p:animEffect filter="fade" transition="in">
                                      <p:cBhvr>
                                        <p:cTn dur="400" id="79"/>
                                        <p:tgtEl>
                                          <p:spTgt spid="330"/>
                                        </p:tgtEl>
                                      </p:cBhvr>
                                    </p:animEffect>
                                    <p:anim calcmode="lin" valueType="num">
                                      <p:cBhvr>
                                        <p:cTn dur="400" fill="hold" id="80"/>
                                        <p:tgtEl>
                                          <p:spTgt spid="330"/>
                                        </p:tgtEl>
                                        <p:attrNameLst>
                                          <p:attrName>ppt_x</p:attrName>
                                        </p:attrNameLst>
                                      </p:cBhvr>
                                      <p:tavLst>
                                        <p:tav tm="0">
                                          <p:val>
                                            <p:strVal val="#ppt_x"/>
                                          </p:val>
                                        </p:tav>
                                        <p:tav tm="100000">
                                          <p:val>
                                            <p:strVal val="#ppt_x"/>
                                          </p:val>
                                        </p:tav>
                                      </p:tavLst>
                                    </p:anim>
                                    <p:anim calcmode="lin" valueType="num">
                                      <p:cBhvr>
                                        <p:cTn dur="400" fill="hold" id="81"/>
                                        <p:tgtEl>
                                          <p:spTgt spid="330"/>
                                        </p:tgtEl>
                                        <p:attrNameLst>
                                          <p:attrName>ppt_y</p:attrName>
                                        </p:attrNameLst>
                                      </p:cBhvr>
                                      <p:tavLst>
                                        <p:tav tm="0">
                                          <p:val>
                                            <p:strVal val="#ppt_y-.1"/>
                                          </p:val>
                                        </p:tav>
                                        <p:tav tm="100000">
                                          <p:val>
                                            <p:strVal val="#ppt_y"/>
                                          </p:val>
                                        </p:tav>
                                      </p:tavLst>
                                    </p:anim>
                                  </p:childTnLst>
                                </p:cTn>
                              </p:par>
                            </p:childTnLst>
                          </p:cTn>
                        </p:par>
                        <p:par>
                          <p:cTn fill="hold" id="82" nodeType="afterGroup">
                            <p:stCondLst>
                              <p:cond delay="5600"/>
                            </p:stCondLst>
                            <p:childTnLst>
                              <p:par>
                                <p:cTn fill="hold" id="83" nodeType="afterEffect" presetClass="entr" presetID="22" presetSubtype="8">
                                  <p:stCondLst>
                                    <p:cond delay="0"/>
                                  </p:stCondLst>
                                  <p:childTnLst>
                                    <p:set>
                                      <p:cBhvr>
                                        <p:cTn dur="1" fill="hold" id="84">
                                          <p:stCondLst>
                                            <p:cond delay="0"/>
                                          </p:stCondLst>
                                        </p:cTn>
                                        <p:tgtEl>
                                          <p:spTgt spid="332"/>
                                        </p:tgtEl>
                                        <p:attrNameLst>
                                          <p:attrName>style.visibility</p:attrName>
                                        </p:attrNameLst>
                                      </p:cBhvr>
                                      <p:to>
                                        <p:strVal val="visible"/>
                                      </p:to>
                                    </p:set>
                                    <p:animEffect filter="wipe(left)" transition="in">
                                      <p:cBhvr>
                                        <p:cTn dur="500" id="85"/>
                                        <p:tgtEl>
                                          <p:spTgt spid="332"/>
                                        </p:tgtEl>
                                      </p:cBhvr>
                                    </p:animEffect>
                                  </p:childTnLst>
                                </p:cTn>
                              </p:par>
                            </p:childTnLst>
                          </p:cTn>
                        </p:par>
                        <p:par>
                          <p:cTn fill="hold" id="86" nodeType="afterGroup">
                            <p:stCondLst>
                              <p:cond delay="6100"/>
                            </p:stCondLst>
                            <p:childTnLst>
                              <p:par>
                                <p:cTn fill="hold" grpId="0" id="87" nodeType="afterEffect" presetClass="entr" presetID="42" presetSubtype="0">
                                  <p:stCondLst>
                                    <p:cond delay="0"/>
                                  </p:stCondLst>
                                  <p:childTnLst>
                                    <p:set>
                                      <p:cBhvr>
                                        <p:cTn dur="1" fill="hold" id="88">
                                          <p:stCondLst>
                                            <p:cond delay="0"/>
                                          </p:stCondLst>
                                        </p:cTn>
                                        <p:tgtEl>
                                          <p:spTgt spid="334"/>
                                        </p:tgtEl>
                                        <p:attrNameLst>
                                          <p:attrName>style.visibility</p:attrName>
                                        </p:attrNameLst>
                                      </p:cBhvr>
                                      <p:to>
                                        <p:strVal val="visible"/>
                                      </p:to>
                                    </p:set>
                                    <p:animEffect filter="fade" transition="in">
                                      <p:cBhvr>
                                        <p:cTn dur="400" id="89"/>
                                        <p:tgtEl>
                                          <p:spTgt spid="334"/>
                                        </p:tgtEl>
                                      </p:cBhvr>
                                    </p:animEffect>
                                    <p:anim calcmode="lin" valueType="num">
                                      <p:cBhvr>
                                        <p:cTn dur="400" fill="hold" id="90"/>
                                        <p:tgtEl>
                                          <p:spTgt spid="334"/>
                                        </p:tgtEl>
                                        <p:attrNameLst>
                                          <p:attrName>ppt_x</p:attrName>
                                        </p:attrNameLst>
                                      </p:cBhvr>
                                      <p:tavLst>
                                        <p:tav tm="0">
                                          <p:val>
                                            <p:strVal val="#ppt_x"/>
                                          </p:val>
                                        </p:tav>
                                        <p:tav tm="100000">
                                          <p:val>
                                            <p:strVal val="#ppt_x"/>
                                          </p:val>
                                        </p:tav>
                                      </p:tavLst>
                                    </p:anim>
                                    <p:anim calcmode="lin" valueType="num">
                                      <p:cBhvr>
                                        <p:cTn dur="400" fill="hold" id="91"/>
                                        <p:tgtEl>
                                          <p:spTgt spid="334"/>
                                        </p:tgtEl>
                                        <p:attrNameLst>
                                          <p:attrName>ppt_y</p:attrName>
                                        </p:attrNameLst>
                                      </p:cBhvr>
                                      <p:tavLst>
                                        <p:tav tm="0">
                                          <p:val>
                                            <p:strVal val="#ppt_y+.1"/>
                                          </p:val>
                                        </p:tav>
                                        <p:tav tm="100000">
                                          <p:val>
                                            <p:strVal val="#ppt_y"/>
                                          </p:val>
                                        </p:tav>
                                      </p:tavLst>
                                    </p:anim>
                                  </p:childTnLst>
                                </p:cTn>
                              </p:par>
                              <p:par>
                                <p:cTn fill="hold" grpId="0" id="92" nodeType="withEffect" presetClass="entr" presetID="47" presetSubtype="0">
                                  <p:stCondLst>
                                    <p:cond delay="0"/>
                                  </p:stCondLst>
                                  <p:childTnLst>
                                    <p:set>
                                      <p:cBhvr>
                                        <p:cTn dur="1" fill="hold" id="93">
                                          <p:stCondLst>
                                            <p:cond delay="0"/>
                                          </p:stCondLst>
                                        </p:cTn>
                                        <p:tgtEl>
                                          <p:spTgt spid="333"/>
                                        </p:tgtEl>
                                        <p:attrNameLst>
                                          <p:attrName>style.visibility</p:attrName>
                                        </p:attrNameLst>
                                      </p:cBhvr>
                                      <p:to>
                                        <p:strVal val="visible"/>
                                      </p:to>
                                    </p:set>
                                    <p:animEffect filter="fade" transition="in">
                                      <p:cBhvr>
                                        <p:cTn dur="400" id="94"/>
                                        <p:tgtEl>
                                          <p:spTgt spid="333"/>
                                        </p:tgtEl>
                                      </p:cBhvr>
                                    </p:animEffect>
                                    <p:anim calcmode="lin" valueType="num">
                                      <p:cBhvr>
                                        <p:cTn dur="400" fill="hold" id="95"/>
                                        <p:tgtEl>
                                          <p:spTgt spid="333"/>
                                        </p:tgtEl>
                                        <p:attrNameLst>
                                          <p:attrName>ppt_x</p:attrName>
                                        </p:attrNameLst>
                                      </p:cBhvr>
                                      <p:tavLst>
                                        <p:tav tm="0">
                                          <p:val>
                                            <p:strVal val="#ppt_x"/>
                                          </p:val>
                                        </p:tav>
                                        <p:tav tm="100000">
                                          <p:val>
                                            <p:strVal val="#ppt_x"/>
                                          </p:val>
                                        </p:tav>
                                      </p:tavLst>
                                    </p:anim>
                                    <p:anim calcmode="lin" valueType="num">
                                      <p:cBhvr>
                                        <p:cTn dur="400" fill="hold" id="96"/>
                                        <p:tgtEl>
                                          <p:spTgt spid="333"/>
                                        </p:tgtEl>
                                        <p:attrNameLst>
                                          <p:attrName>ppt_y</p:attrName>
                                        </p:attrNameLst>
                                      </p:cBhvr>
                                      <p:tavLst>
                                        <p:tav tm="0">
                                          <p:val>
                                            <p:strVal val="#ppt_y-.1"/>
                                          </p:val>
                                        </p:tav>
                                        <p:tav tm="100000">
                                          <p:val>
                                            <p:strVal val="#ppt_y"/>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194"/>
      <p:bldP grpId="0" spid="195"/>
      <p:bldP grpId="0" spid="196"/>
      <p:bldP grpId="0" spid="323"/>
      <p:bldP grpId="0" spid="324"/>
      <p:bldP grpId="0" spid="326"/>
      <p:bldP grpId="0" spid="327"/>
      <p:bldP grpId="0" spid="330"/>
      <p:bldP grpId="0" spid="331"/>
      <p:bldP grpId="0" spid="333"/>
      <p:bldP grpId="0" spid="334"/>
    </p:bldLst>
  </p:timing>
</p:sld>
</file>

<file path=ppt/slides/slide8.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bg>
      <p:bgPr>
        <a:blipFill dpi="0" rotWithShape="1">
          <a:blip r:embed="rId11">
            <a:lum/>
            <a:extLst>
              <a:ext uri="{28A0092B-C50C-407E-A947-70E740481C1C}">
                <a14:useLocalDpi/>
              </a:ext>
            </a:extLst>
          </a:blip>
          <a:stretch>
            <a:fillRect/>
          </a:stretch>
        </a:blipFill>
        <a:effectLst/>
      </p:bgPr>
    </p:bg>
    <p:spTree>
      <p:nvGrpSpPr>
        <p:cNvPr id="1" name=""/>
        <p:cNvGrpSpPr/>
        <p:nvPr/>
      </p:nvGrpSpPr>
      <p:grpSpPr>
        <a:xfrm>
          <a:off x="0" y="0"/>
          <a:ext cx="0" cy="0"/>
        </a:xfrm>
      </p:grpSpPr>
      <p:sp>
        <p:nvSpPr>
          <p:cNvPr id="194" name="矩形 193"/>
          <p:cNvSpPr/>
          <p:nvPr/>
        </p:nvSpPr>
        <p:spPr>
          <a:xfrm>
            <a:off x="0" y="434529"/>
            <a:ext cx="755576" cy="409030"/>
          </a:xfrm>
          <a:prstGeom prst="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95" name="TextBox 194"/>
          <p:cNvSpPr txBox="1"/>
          <p:nvPr/>
        </p:nvSpPr>
        <p:spPr>
          <a:xfrm>
            <a:off x="683568" y="360988"/>
            <a:ext cx="2592288" cy="335280"/>
          </a:xfrm>
          <a:prstGeom prst="rect">
            <a:avLst/>
          </a:prstGeom>
          <a:noFill/>
          <a:effectLst/>
        </p:spPr>
        <p:txBody>
          <a:bodyPr rtlCol="0" wrap="square">
            <a:spAutoFit/>
          </a:bodyPr>
          <a:lstStyle/>
          <a:p>
            <a:r>
              <a:rPr altLang="en-US" b="1" lang="zh-CN" smtClean="0" sz="1600">
                <a:solidFill>
                  <a:schemeClr val="tx1">
                    <a:lumMod val="65000"/>
                    <a:lumOff val="35000"/>
                  </a:schemeClr>
                </a:solidFill>
                <a:latin charset="-122" pitchFamily="34" typeface="微软雅黑"/>
                <a:ea charset="-122" pitchFamily="34" typeface="微软雅黑"/>
              </a:rPr>
              <a:t>在这里填写目录标题内容</a:t>
            </a:r>
          </a:p>
        </p:txBody>
      </p:sp>
      <p:sp>
        <p:nvSpPr>
          <p:cNvPr id="196" name="矩形 195"/>
          <p:cNvSpPr/>
          <p:nvPr/>
        </p:nvSpPr>
        <p:spPr>
          <a:xfrm>
            <a:off x="715208" y="607789"/>
            <a:ext cx="1544955" cy="304800"/>
          </a:xfrm>
          <a:prstGeom prst="rect">
            <a:avLst/>
          </a:prstGeom>
        </p:spPr>
        <p:txBody>
          <a:bodyPr wrap="none">
            <a:spAutoFit/>
          </a:bodyPr>
          <a:lstStyle/>
          <a:p>
            <a:r>
              <a:rPr altLang="zh-CN" lang="en-US" sz="1400">
                <a:solidFill>
                  <a:schemeClr val="tx1">
                    <a:lumMod val="65000"/>
                    <a:lumOff val="35000"/>
                  </a:schemeClr>
                </a:solidFill>
                <a:latin charset="0" panose="020b0806030902050204" pitchFamily="34" typeface="Impact"/>
              </a:rPr>
              <a:t>Fill in the title here</a:t>
            </a:r>
          </a:p>
        </p:txBody>
      </p:sp>
      <p:sp>
        <p:nvSpPr>
          <p:cNvPr id="47" name="椭圆 46"/>
          <p:cNvSpPr/>
          <p:nvPr/>
        </p:nvSpPr>
        <p:spPr>
          <a:xfrm>
            <a:off x="1077980" y="4470510"/>
            <a:ext cx="955914" cy="189472"/>
          </a:xfrm>
          <a:prstGeom prst="ellipse">
            <a:avLst/>
          </a:prstGeom>
          <a:gradFill flip="none" rotWithShape="1">
            <a:gsLst>
              <a:gs pos="0">
                <a:schemeClr val="tx1">
                  <a:alpha val="62000"/>
                </a:schemeClr>
              </a:gs>
              <a:gs pos="100000">
                <a:srgbClr val="FFFFFF">
                  <a:alpha val="0"/>
                </a:srgbClr>
              </a:gs>
            </a:gsLst>
            <a:path path="shape">
              <a:fillToRect b="50000" l="50000" r="50000" t="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prstClr val="white"/>
              </a:solidFill>
            </a:endParaRPr>
          </a:p>
        </p:txBody>
      </p:sp>
      <p:sp>
        <p:nvSpPr>
          <p:cNvPr id="48" name="椭圆 47"/>
          <p:cNvSpPr/>
          <p:nvPr/>
        </p:nvSpPr>
        <p:spPr>
          <a:xfrm>
            <a:off x="1927947" y="4223690"/>
            <a:ext cx="955914" cy="189472"/>
          </a:xfrm>
          <a:prstGeom prst="ellipse">
            <a:avLst/>
          </a:prstGeom>
          <a:gradFill flip="none" rotWithShape="1">
            <a:gsLst>
              <a:gs pos="0">
                <a:schemeClr val="tx1">
                  <a:alpha val="62000"/>
                </a:schemeClr>
              </a:gs>
              <a:gs pos="100000">
                <a:srgbClr val="FFFFFF">
                  <a:alpha val="0"/>
                </a:srgbClr>
              </a:gs>
            </a:gsLst>
            <a:path path="shape">
              <a:fillToRect b="50000" l="50000" r="50000" t="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prstClr val="white"/>
              </a:solidFill>
            </a:endParaRPr>
          </a:p>
        </p:txBody>
      </p:sp>
      <p:sp>
        <p:nvSpPr>
          <p:cNvPr id="49" name="椭圆 48"/>
          <p:cNvSpPr/>
          <p:nvPr/>
        </p:nvSpPr>
        <p:spPr>
          <a:xfrm>
            <a:off x="2777914" y="3976871"/>
            <a:ext cx="955914" cy="189472"/>
          </a:xfrm>
          <a:prstGeom prst="ellipse">
            <a:avLst/>
          </a:prstGeom>
          <a:gradFill flip="none" rotWithShape="1">
            <a:gsLst>
              <a:gs pos="0">
                <a:schemeClr val="tx1">
                  <a:alpha val="62000"/>
                </a:schemeClr>
              </a:gs>
              <a:gs pos="100000">
                <a:srgbClr val="FFFFFF">
                  <a:alpha val="0"/>
                </a:srgbClr>
              </a:gs>
            </a:gsLst>
            <a:path path="shape">
              <a:fillToRect b="50000" l="50000" r="50000" t="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prstClr val="white"/>
              </a:solidFill>
            </a:endParaRPr>
          </a:p>
        </p:txBody>
      </p:sp>
      <p:sp>
        <p:nvSpPr>
          <p:cNvPr id="50" name="椭圆 49"/>
          <p:cNvSpPr/>
          <p:nvPr/>
        </p:nvSpPr>
        <p:spPr>
          <a:xfrm>
            <a:off x="3627882" y="3730052"/>
            <a:ext cx="955914" cy="189472"/>
          </a:xfrm>
          <a:prstGeom prst="ellipse">
            <a:avLst/>
          </a:prstGeom>
          <a:gradFill flip="none" rotWithShape="1">
            <a:gsLst>
              <a:gs pos="0">
                <a:schemeClr val="tx1">
                  <a:alpha val="62000"/>
                </a:schemeClr>
              </a:gs>
              <a:gs pos="100000">
                <a:srgbClr val="FFFFFF">
                  <a:alpha val="0"/>
                </a:srgbClr>
              </a:gs>
            </a:gsLst>
            <a:path path="shape">
              <a:fillToRect b="50000" l="50000" r="50000" t="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prstClr val="white"/>
              </a:solidFill>
            </a:endParaRPr>
          </a:p>
        </p:txBody>
      </p:sp>
      <p:sp>
        <p:nvSpPr>
          <p:cNvPr id="51" name="正五边形 11"/>
          <p:cNvSpPr/>
          <p:nvPr/>
        </p:nvSpPr>
        <p:spPr>
          <a:xfrm>
            <a:off x="3622054" y="1378091"/>
            <a:ext cx="730854" cy="1458649"/>
          </a:xfrm>
          <a:custGeom>
            <a:gdLst>
              <a:gd fmla="*/ 676 w 607642" name="connsiteX0"/>
              <a:gd fmla="*/ 276140 h 1733372" name="connsiteY0"/>
              <a:gd fmla="*/ 307565 w 607642" name="connsiteX1"/>
              <a:gd fmla="*/ 0 h 1733372" name="connsiteY1"/>
              <a:gd fmla="*/ 602137 w 607642" name="connsiteX2"/>
              <a:gd fmla="*/ 283022 h 1733372" name="connsiteY2"/>
              <a:gd fmla="*/ 607642 w 607642" name="connsiteX3"/>
              <a:gd fmla="*/ 1733372 h 1733372" name="connsiteY3"/>
              <a:gd fmla="*/ 103 w 607642" name="connsiteX4"/>
              <a:gd fmla="*/ 1733371 h 1733372" name="connsiteY4"/>
              <a:gd fmla="*/ 676 w 607642" name="connsiteX5"/>
              <a:gd fmla="*/ 276140 h 1733372" name="connsiteY5"/>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b="b" l="l" r="r" t="t"/>
            <a:pathLst>
              <a:path h="1733372" w="607642">
                <a:moveTo>
                  <a:pt x="676" y="276140"/>
                </a:moveTo>
                <a:lnTo>
                  <a:pt x="307565" y="0"/>
                </a:lnTo>
                <a:lnTo>
                  <a:pt x="602137" y="283022"/>
                </a:lnTo>
                <a:cubicBezTo>
                  <a:pt x="604001" y="710166"/>
                  <a:pt x="605778" y="1306228"/>
                  <a:pt x="607642" y="1733372"/>
                </a:cubicBezTo>
                <a:lnTo>
                  <a:pt x="103" y="1733371"/>
                </a:lnTo>
                <a:cubicBezTo>
                  <a:pt x="-414" y="1225265"/>
                  <a:pt x="1193" y="784246"/>
                  <a:pt x="676" y="276140"/>
                </a:cubicBezTo>
                <a:close/>
              </a:path>
            </a:pathLst>
          </a:custGeom>
          <a:gradFill>
            <a:gsLst>
              <a:gs pos="100000">
                <a:schemeClr val="accent1"/>
              </a:gs>
              <a:gs pos="0">
                <a:schemeClr val="accent2"/>
              </a:gs>
            </a:gsLst>
            <a:lin ang="7200000" scaled="0"/>
          </a:gradFill>
          <a:ln>
            <a:noFill/>
          </a:ln>
          <a:effectLst>
            <a:outerShdw algn="l" blurRad="101600" dir="3720000" dist="254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prstClr val="white"/>
              </a:solidFill>
            </a:endParaRPr>
          </a:p>
        </p:txBody>
      </p:sp>
      <p:sp>
        <p:nvSpPr>
          <p:cNvPr id="52" name="等腰三角形 1"/>
          <p:cNvSpPr/>
          <p:nvPr/>
        </p:nvSpPr>
        <p:spPr>
          <a:xfrm>
            <a:off x="976033" y="3725650"/>
            <a:ext cx="941083" cy="827020"/>
          </a:xfrm>
          <a:custGeom>
            <a:gdLst>
              <a:gd fmla="*/ 514520 w 774004" name="connsiteX0"/>
              <a:gd fmla="*/ 680191 h 680191" name="connsiteY0"/>
              <a:gd fmla="*/ 0 w 774004" name="connsiteX1"/>
              <a:gd fmla="*/ 22 h 680191" name="connsiteY1"/>
              <a:gd fmla="*/ 774004 w 774004" name="connsiteX2"/>
              <a:gd fmla="*/ 0 h 680191" name="connsiteY2"/>
              <a:gd fmla="*/ 514520 w 774004" name="connsiteX3"/>
              <a:gd fmla="*/ 680191 h 680191" name="connsiteY3"/>
            </a:gdLst>
            <a:cxnLst>
              <a:cxn ang="0">
                <a:pos x="connsiteX0" y="connsiteY0"/>
              </a:cxn>
              <a:cxn ang="0">
                <a:pos x="connsiteX1" y="connsiteY1"/>
              </a:cxn>
              <a:cxn ang="0">
                <a:pos x="connsiteX2" y="connsiteY2"/>
              </a:cxn>
              <a:cxn ang="0">
                <a:pos x="connsiteX3" y="connsiteY3"/>
              </a:cxn>
            </a:cxnLst>
            <a:rect b="b" l="l" r="r" t="t"/>
            <a:pathLst>
              <a:path h="680191" w="774004">
                <a:moveTo>
                  <a:pt x="514520" y="680191"/>
                </a:moveTo>
                <a:lnTo>
                  <a:pt x="0" y="22"/>
                </a:lnTo>
                <a:lnTo>
                  <a:pt x="774004" y="0"/>
                </a:lnTo>
                <a:lnTo>
                  <a:pt x="514520" y="680191"/>
                </a:lnTo>
                <a:close/>
              </a:path>
            </a:pathLst>
          </a:custGeom>
          <a:gradFill>
            <a:gsLst>
              <a:gs pos="100000">
                <a:schemeClr val="tx2"/>
              </a:gs>
              <a:gs pos="0">
                <a:schemeClr val="bg2"/>
              </a:gs>
            </a:gsLst>
            <a:lin ang="7200000" scaled="0"/>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prstClr val="white"/>
              </a:solidFill>
            </a:endParaRPr>
          </a:p>
        </p:txBody>
      </p:sp>
      <p:sp>
        <p:nvSpPr>
          <p:cNvPr id="53" name="等腰三角形 1"/>
          <p:cNvSpPr/>
          <p:nvPr/>
        </p:nvSpPr>
        <p:spPr>
          <a:xfrm>
            <a:off x="1602824" y="3460579"/>
            <a:ext cx="472137" cy="1081778"/>
          </a:xfrm>
          <a:custGeom>
            <a:gdLst>
              <a:gd fmla="*/ 250371 w 388314" name="connsiteX0"/>
              <a:gd fmla="*/ 220588 h 889720" name="connsiteY0"/>
              <a:gd fmla="*/ 388314 w 388314" name="connsiteX1"/>
              <a:gd fmla="*/ 0 h 889720" name="connsiteY1"/>
              <a:gd fmla="*/ 0 w 388314" name="connsiteX2"/>
              <a:gd fmla="*/ 889720 h 889720" name="connsiteY2"/>
              <a:gd fmla="*/ 250371 w 388314" name="connsiteX3"/>
              <a:gd fmla="*/ 220588 h 889720" name="connsiteY3"/>
            </a:gdLst>
            <a:cxnLst>
              <a:cxn ang="0">
                <a:pos x="connsiteX0" y="connsiteY0"/>
              </a:cxn>
              <a:cxn ang="0">
                <a:pos x="connsiteX1" y="connsiteY1"/>
              </a:cxn>
              <a:cxn ang="0">
                <a:pos x="connsiteX2" y="connsiteY2"/>
              </a:cxn>
              <a:cxn ang="0">
                <a:pos x="connsiteX3" y="connsiteY3"/>
              </a:cxn>
            </a:cxnLst>
            <a:rect b="b" l="l" r="r" t="t"/>
            <a:pathLst>
              <a:path h="889720" w="388314">
                <a:moveTo>
                  <a:pt x="250371" y="220588"/>
                </a:moveTo>
                <a:lnTo>
                  <a:pt x="388314" y="0"/>
                </a:lnTo>
                <a:lnTo>
                  <a:pt x="0" y="889720"/>
                </a:lnTo>
                <a:lnTo>
                  <a:pt x="250371" y="220588"/>
                </a:lnTo>
                <a:close/>
              </a:path>
            </a:pathLst>
          </a:cu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prstClr val="white"/>
              </a:solidFill>
            </a:endParaRPr>
          </a:p>
        </p:txBody>
      </p:sp>
      <p:sp>
        <p:nvSpPr>
          <p:cNvPr id="54" name="等腰三角形 1"/>
          <p:cNvSpPr/>
          <p:nvPr/>
        </p:nvSpPr>
        <p:spPr>
          <a:xfrm>
            <a:off x="3779099" y="2975051"/>
            <a:ext cx="944165" cy="824636"/>
          </a:xfrm>
          <a:custGeom>
            <a:gdLst>
              <a:gd fmla="*/ 266868 w 776539" name="connsiteX0"/>
              <a:gd fmla="*/ 678231 h 678231" name="connsiteY0"/>
              <a:gd fmla="*/ 0 w 776539" name="connsiteX1"/>
              <a:gd fmla="*/ 445 h 678231" name="connsiteY1"/>
              <a:gd fmla="*/ 776539 w 776539" name="connsiteX2"/>
              <a:gd fmla="*/ 0 h 678231" name="connsiteY2"/>
              <a:gd fmla="*/ 266868 w 776539" name="connsiteX3"/>
              <a:gd fmla="*/ 678231 h 678231" name="connsiteY3"/>
            </a:gdLst>
            <a:cxnLst>
              <a:cxn ang="0">
                <a:pos x="connsiteX0" y="connsiteY0"/>
              </a:cxn>
              <a:cxn ang="0">
                <a:pos x="connsiteX1" y="connsiteY1"/>
              </a:cxn>
              <a:cxn ang="0">
                <a:pos x="connsiteX2" y="connsiteY2"/>
              </a:cxn>
              <a:cxn ang="0">
                <a:pos x="connsiteX3" y="connsiteY3"/>
              </a:cxn>
            </a:cxnLst>
            <a:rect b="b" l="l" r="r" t="t"/>
            <a:pathLst>
              <a:path h="678231" w="776539">
                <a:moveTo>
                  <a:pt x="266868" y="678231"/>
                </a:moveTo>
                <a:lnTo>
                  <a:pt x="0" y="445"/>
                </a:lnTo>
                <a:lnTo>
                  <a:pt x="776539" y="0"/>
                </a:lnTo>
                <a:lnTo>
                  <a:pt x="266868" y="678231"/>
                </a:lnTo>
                <a:close/>
              </a:path>
            </a:pathLst>
          </a:custGeom>
          <a:gradFill>
            <a:gsLst>
              <a:gs pos="100000">
                <a:schemeClr val="accent1"/>
              </a:gs>
              <a:gs pos="0">
                <a:schemeClr val="accent2"/>
              </a:gs>
            </a:gsLst>
            <a:lin ang="7200000" scaled="0"/>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prstClr val="white"/>
              </a:solidFill>
            </a:endParaRPr>
          </a:p>
        </p:txBody>
      </p:sp>
      <p:sp>
        <p:nvSpPr>
          <p:cNvPr id="55" name="等腰三角形 1"/>
          <p:cNvSpPr/>
          <p:nvPr/>
        </p:nvSpPr>
        <p:spPr>
          <a:xfrm flipH="1">
            <a:off x="3622121" y="2835559"/>
            <a:ext cx="483718" cy="963072"/>
          </a:xfrm>
          <a:custGeom>
            <a:gdLst>
              <a:gd fmla="*/ 265081 w 397839" name="connsiteX0"/>
              <a:gd fmla="*/ 116237 h 792089" name="connsiteY0"/>
              <a:gd fmla="*/ 397839 w 397839" name="connsiteX1"/>
              <a:gd fmla="*/ 0 h 792089" name="connsiteY1"/>
              <a:gd fmla="*/ 0 w 397839" name="connsiteX2"/>
              <a:gd fmla="*/ 792089 h 792089" name="connsiteY2"/>
              <a:gd fmla="*/ 265081 w 397839" name="connsiteX3"/>
              <a:gd fmla="*/ 116237 h 792089" name="connsiteY3"/>
            </a:gdLst>
            <a:cxnLst>
              <a:cxn ang="0">
                <a:pos x="connsiteX0" y="connsiteY0"/>
              </a:cxn>
              <a:cxn ang="0">
                <a:pos x="connsiteX1" y="connsiteY1"/>
              </a:cxn>
              <a:cxn ang="0">
                <a:pos x="connsiteX2" y="connsiteY2"/>
              </a:cxn>
              <a:cxn ang="0">
                <a:pos x="connsiteX3" y="connsiteY3"/>
              </a:cxn>
            </a:cxnLst>
            <a:rect b="b" l="l" r="r" t="t"/>
            <a:pathLst>
              <a:path h="792089" w="397839">
                <a:moveTo>
                  <a:pt x="265081" y="116237"/>
                </a:moveTo>
                <a:lnTo>
                  <a:pt x="397839" y="0"/>
                </a:lnTo>
                <a:lnTo>
                  <a:pt x="0" y="792089"/>
                </a:lnTo>
                <a:lnTo>
                  <a:pt x="265081" y="116237"/>
                </a:lnTo>
                <a:close/>
              </a:path>
            </a:pathLst>
          </a:cu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prstClr val="white"/>
              </a:solidFill>
            </a:endParaRPr>
          </a:p>
        </p:txBody>
      </p:sp>
      <p:sp>
        <p:nvSpPr>
          <p:cNvPr id="56" name="矩形 2"/>
          <p:cNvSpPr/>
          <p:nvPr/>
        </p:nvSpPr>
        <p:spPr>
          <a:xfrm>
            <a:off x="3617733" y="2836740"/>
            <a:ext cx="1098456" cy="138852"/>
          </a:xfrm>
          <a:custGeom>
            <a:gdLst>
              <a:gd fmla="*/ 0 w 903437" name="connsiteX0"/>
              <a:gd fmla="*/ 0 h 114200" name="connsiteY0"/>
              <a:gd fmla="*/ 603398 w 903437" name="connsiteX1"/>
              <a:gd fmla="*/ 0 h 114200" name="connsiteY1"/>
              <a:gd fmla="*/ 903437 w 903437" name="connsiteX2"/>
              <a:gd fmla="*/ 114200 h 114200" name="connsiteY2"/>
              <a:gd fmla="*/ 133350 w 903437" name="connsiteX3"/>
              <a:gd fmla="*/ 114199 h 114200" name="connsiteY3"/>
              <a:gd fmla="*/ 0 w 903437" name="connsiteX4"/>
              <a:gd fmla="*/ 0 h 114200" name="connsiteY4"/>
            </a:gdLst>
            <a:cxnLst>
              <a:cxn ang="0">
                <a:pos x="connsiteX0" y="connsiteY0"/>
              </a:cxn>
              <a:cxn ang="0">
                <a:pos x="connsiteX1" y="connsiteY1"/>
              </a:cxn>
              <a:cxn ang="0">
                <a:pos x="connsiteX2" y="connsiteY2"/>
              </a:cxn>
              <a:cxn ang="0">
                <a:pos x="connsiteX3" y="connsiteY3"/>
              </a:cxn>
              <a:cxn ang="0">
                <a:pos x="connsiteX4" y="connsiteY4"/>
              </a:cxn>
            </a:cxnLst>
            <a:rect b="b" l="l" r="r" t="t"/>
            <a:pathLst>
              <a:path h="114200" w="903437">
                <a:moveTo>
                  <a:pt x="0" y="0"/>
                </a:moveTo>
                <a:lnTo>
                  <a:pt x="603398" y="0"/>
                </a:lnTo>
                <a:lnTo>
                  <a:pt x="903437" y="114200"/>
                </a:lnTo>
                <a:lnTo>
                  <a:pt x="133350" y="114199"/>
                </a:lnTo>
                <a:lnTo>
                  <a:pt x="0" y="0"/>
                </a:lnTo>
                <a:close/>
              </a:path>
            </a:pathLst>
          </a:custGeom>
          <a:solidFill>
            <a:schemeClr val="accent1">
              <a:lumMod val="40000"/>
              <a:lumOff val="60000"/>
            </a:schemeClr>
          </a:solidFill>
          <a:ln w="1270">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prstClr val="white"/>
              </a:solidFill>
            </a:endParaRPr>
          </a:p>
        </p:txBody>
      </p:sp>
      <p:sp>
        <p:nvSpPr>
          <p:cNvPr id="57" name="正五边形 11"/>
          <p:cNvSpPr/>
          <p:nvPr/>
        </p:nvSpPr>
        <p:spPr>
          <a:xfrm>
            <a:off x="2849718" y="1378092"/>
            <a:ext cx="772404" cy="1670003"/>
          </a:xfrm>
          <a:custGeom>
            <a:gdLst>
              <a:gd fmla="*/ 0 w 604559" name="connsiteX0"/>
              <a:gd fmla="*/ 245176 h 1736382" name="connsiteY0"/>
              <a:gd fmla="*/ 304482 w 604559" name="connsiteX1"/>
              <a:gd fmla="*/ 0 h 1736382" name="connsiteY1"/>
              <a:gd fmla="*/ 601462 w 604559" name="connsiteX2"/>
              <a:gd fmla="*/ 245175 h 1736382" name="connsiteY2"/>
              <a:gd fmla="*/ 604559 w 604559" name="connsiteX3"/>
              <a:gd fmla="*/ 1733372 h 1736382" name="connsiteY3"/>
              <a:gd fmla="*/ 6083 w 604559" name="connsiteX4"/>
              <a:gd fmla="*/ 1736382 h 1736382" name="connsiteY4"/>
              <a:gd fmla="*/ 0 w 604559" name="connsiteX5"/>
              <a:gd fmla="*/ 245176 h 1736382" name="connsiteY5"/>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b="b" l="l" r="r" t="t"/>
            <a:pathLst>
              <a:path h="1736382" w="604559">
                <a:moveTo>
                  <a:pt x="0" y="245176"/>
                </a:moveTo>
                <a:lnTo>
                  <a:pt x="304482" y="0"/>
                </a:lnTo>
                <a:lnTo>
                  <a:pt x="601462" y="245175"/>
                </a:lnTo>
                <a:cubicBezTo>
                  <a:pt x="603326" y="672319"/>
                  <a:pt x="602695" y="1306228"/>
                  <a:pt x="604559" y="1733372"/>
                </a:cubicBezTo>
                <a:lnTo>
                  <a:pt x="6083" y="1736382"/>
                </a:lnTo>
                <a:cubicBezTo>
                  <a:pt x="5566" y="1228276"/>
                  <a:pt x="517" y="753282"/>
                  <a:pt x="0" y="245176"/>
                </a:cubicBezTo>
                <a:close/>
              </a:path>
            </a:pathLst>
          </a:custGeom>
          <a:gradFill>
            <a:gsLst>
              <a:gs pos="0">
                <a:schemeClr val="accent6"/>
              </a:gs>
              <a:gs pos="100000">
                <a:schemeClr val="accent5"/>
              </a:gs>
            </a:gsLst>
            <a:lin ang="9000000" scaled="0"/>
          </a:gradFill>
          <a:ln>
            <a:noFill/>
          </a:ln>
          <a:effectLst>
            <a:outerShdw algn="l" blurRad="101600" dir="3720000" dist="254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prstClr val="white"/>
              </a:solidFill>
            </a:endParaRPr>
          </a:p>
        </p:txBody>
      </p:sp>
      <p:sp>
        <p:nvSpPr>
          <p:cNvPr id="58" name="正五边形 11"/>
          <p:cNvSpPr/>
          <p:nvPr/>
        </p:nvSpPr>
        <p:spPr>
          <a:xfrm>
            <a:off x="2062444" y="1388859"/>
            <a:ext cx="793605" cy="1878335"/>
          </a:xfrm>
          <a:custGeom>
            <a:gdLst>
              <a:gd fmla="*/ 9796 w 621153" name="connsiteX0"/>
              <a:gd fmla="*/ 209052 h 1738731" name="connsiteY0"/>
              <a:gd fmla="*/ 318810 w 621153" name="connsiteX1"/>
              <a:gd fmla="*/ 0 h 1738731" name="connsiteY1"/>
              <a:gd fmla="*/ 618057 w 621153" name="connsiteX2"/>
              <a:gd fmla="*/ 209051 h 1738731" name="connsiteY2"/>
              <a:gd fmla="*/ 621153 w 621153" name="connsiteX3"/>
              <a:gd fmla="*/ 1736052 h 1738731" name="connsiteY3"/>
              <a:gd fmla="*/ 17 w 621153" name="connsiteX4"/>
              <a:gd fmla="*/ 1738731 h 1738731" name="connsiteY4"/>
              <a:gd fmla="*/ 9796 w 621153" name="connsiteX5"/>
              <a:gd fmla="*/ 209052 h 1738731" name="connsiteY5"/>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b="b" l="l" r="r" t="t"/>
            <a:pathLst>
              <a:path h="1738731" w="621153">
                <a:moveTo>
                  <a:pt x="9796" y="209052"/>
                </a:moveTo>
                <a:lnTo>
                  <a:pt x="318810" y="0"/>
                </a:lnTo>
                <a:lnTo>
                  <a:pt x="618057" y="209051"/>
                </a:lnTo>
                <a:cubicBezTo>
                  <a:pt x="619921" y="636195"/>
                  <a:pt x="619289" y="1308908"/>
                  <a:pt x="621153" y="1736052"/>
                </a:cubicBezTo>
                <a:lnTo>
                  <a:pt x="17" y="1738731"/>
                </a:lnTo>
                <a:cubicBezTo>
                  <a:pt x="-500" y="1230625"/>
                  <a:pt x="10313" y="717158"/>
                  <a:pt x="9796" y="209052"/>
                </a:cubicBezTo>
                <a:close/>
              </a:path>
            </a:pathLst>
          </a:custGeom>
          <a:gradFill>
            <a:gsLst>
              <a:gs pos="0">
                <a:schemeClr val="accent4"/>
              </a:gs>
              <a:gs pos="100000">
                <a:schemeClr val="accent3"/>
              </a:gs>
            </a:gsLst>
            <a:lin ang="9000000" scaled="0"/>
          </a:gradFill>
          <a:ln>
            <a:noFill/>
          </a:ln>
          <a:effectLst>
            <a:outerShdw algn="l" blurRad="101600" dir="3720000" dist="254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prstClr val="white"/>
              </a:solidFill>
            </a:endParaRPr>
          </a:p>
        </p:txBody>
      </p:sp>
      <p:sp>
        <p:nvSpPr>
          <p:cNvPr id="59" name="正五边形 11"/>
          <p:cNvSpPr/>
          <p:nvPr/>
        </p:nvSpPr>
        <p:spPr>
          <a:xfrm>
            <a:off x="1332745" y="1378092"/>
            <a:ext cx="740571" cy="2094550"/>
          </a:xfrm>
          <a:custGeom>
            <a:gdLst>
              <a:gd fmla="*/ 0 w 609091" name="connsiteX0"/>
              <a:gd fmla="*/ 198365 h 1722685" name="connsiteY0"/>
              <a:gd fmla="*/ 311274 w 609091" name="connsiteX1"/>
              <a:gd fmla="*/ 0 h 1722685" name="connsiteY1"/>
              <a:gd fmla="*/ 608261 w 609091" name="connsiteX2"/>
              <a:gd fmla="*/ 198364 h 1722685" name="connsiteY2"/>
              <a:gd fmla="*/ 609091 w 609091" name="connsiteX3"/>
              <a:gd fmla="*/ 1722685 h 1722685" name="connsiteY3"/>
              <a:gd fmla="*/ 1552 w 609091" name="connsiteX4"/>
              <a:gd fmla="*/ 1722684 h 1722685" name="connsiteY4"/>
              <a:gd fmla="*/ 0 w 609091" name="connsiteX5"/>
              <a:gd fmla="*/ 198365 h 1722685" name="connsiteY5"/>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b="b" l="l" r="r" t="t"/>
            <a:pathLst>
              <a:path h="1722684" w="609091">
                <a:moveTo>
                  <a:pt x="0" y="198365"/>
                </a:moveTo>
                <a:lnTo>
                  <a:pt x="311274" y="0"/>
                </a:lnTo>
                <a:lnTo>
                  <a:pt x="608261" y="198364"/>
                </a:lnTo>
                <a:cubicBezTo>
                  <a:pt x="610125" y="625508"/>
                  <a:pt x="607227" y="1295541"/>
                  <a:pt x="609091" y="1722685"/>
                </a:cubicBezTo>
                <a:lnTo>
                  <a:pt x="1552" y="1722684"/>
                </a:lnTo>
                <a:cubicBezTo>
                  <a:pt x="1035" y="1214578"/>
                  <a:pt x="517" y="706471"/>
                  <a:pt x="0" y="198365"/>
                </a:cubicBezTo>
                <a:close/>
              </a:path>
            </a:pathLst>
          </a:custGeom>
          <a:gradFill>
            <a:gsLst>
              <a:gs pos="100000">
                <a:schemeClr val="tx2"/>
              </a:gs>
              <a:gs pos="0">
                <a:schemeClr val="bg2"/>
              </a:gs>
            </a:gsLst>
            <a:lin ang="7200000" scaled="0"/>
          </a:gradFill>
          <a:ln>
            <a:noFill/>
          </a:ln>
          <a:effectLst>
            <a:outerShdw algn="l" blurRad="101600" dir="3720000" dist="254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prstClr val="white"/>
              </a:solidFill>
            </a:endParaRPr>
          </a:p>
        </p:txBody>
      </p:sp>
      <p:sp>
        <p:nvSpPr>
          <p:cNvPr id="60" name="矩形 2"/>
          <p:cNvSpPr/>
          <p:nvPr/>
        </p:nvSpPr>
        <p:spPr>
          <a:xfrm>
            <a:off x="983805" y="3464289"/>
            <a:ext cx="1089770" cy="266244"/>
          </a:xfrm>
          <a:custGeom>
            <a:gdLst>
              <a:gd fmla="*/ 292893 w 896293" name="connsiteX0"/>
              <a:gd fmla="*/ 0 h 218975" name="connsiteY0"/>
              <a:gd fmla="*/ 896293 w 896293" name="connsiteX1"/>
              <a:gd fmla="*/ 0 h 218975" name="connsiteY1"/>
              <a:gd fmla="*/ 760561 w 896293" name="connsiteX2"/>
              <a:gd fmla="*/ 218975 h 218975" name="connsiteY2"/>
              <a:gd fmla="*/ 0 w 896293" name="connsiteX3"/>
              <a:gd fmla="*/ 216593 h 218975" name="connsiteY3"/>
              <a:gd fmla="*/ 292893 w 896293" name="connsiteX4"/>
              <a:gd fmla="*/ 0 h 218975" name="connsiteY4"/>
            </a:gdLst>
            <a:cxnLst>
              <a:cxn ang="0">
                <a:pos x="connsiteX0" y="connsiteY0"/>
              </a:cxn>
              <a:cxn ang="0">
                <a:pos x="connsiteX1" y="connsiteY1"/>
              </a:cxn>
              <a:cxn ang="0">
                <a:pos x="connsiteX2" y="connsiteY2"/>
              </a:cxn>
              <a:cxn ang="0">
                <a:pos x="connsiteX3" y="connsiteY3"/>
              </a:cxn>
              <a:cxn ang="0">
                <a:pos x="connsiteX4" y="connsiteY4"/>
              </a:cxn>
            </a:cxnLst>
            <a:rect b="b" l="l" r="r" t="t"/>
            <a:pathLst>
              <a:path h="218974" w="896293">
                <a:moveTo>
                  <a:pt x="292893" y="0"/>
                </a:moveTo>
                <a:lnTo>
                  <a:pt x="896293" y="0"/>
                </a:lnTo>
                <a:lnTo>
                  <a:pt x="760561" y="218975"/>
                </a:lnTo>
                <a:lnTo>
                  <a:pt x="0" y="216593"/>
                </a:lnTo>
                <a:lnTo>
                  <a:pt x="292893" y="0"/>
                </a:lnTo>
                <a:close/>
              </a:path>
            </a:pathLst>
          </a:custGeom>
          <a:solidFill>
            <a:schemeClr val="bg2">
              <a:lumMod val="40000"/>
              <a:lumOff val="60000"/>
            </a:schemeClr>
          </a:solidFill>
          <a:ln w="1270">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prstClr val="white"/>
              </a:solidFill>
            </a:endParaRPr>
          </a:p>
        </p:txBody>
      </p:sp>
      <p:sp>
        <p:nvSpPr>
          <p:cNvPr id="61" name="等腰三角形 1"/>
          <p:cNvSpPr/>
          <p:nvPr/>
        </p:nvSpPr>
        <p:spPr>
          <a:xfrm>
            <a:off x="1911857" y="3469744"/>
            <a:ext cx="934966" cy="824096"/>
          </a:xfrm>
          <a:custGeom>
            <a:gdLst>
              <a:gd fmla="*/ 424032 w 768973" name="connsiteX0"/>
              <a:gd fmla="*/ 677787 h 677787" name="connsiteY0"/>
              <a:gd fmla="*/ 0 w 768973" name="connsiteX1"/>
              <a:gd fmla="*/ 0 h 677787" name="connsiteY1"/>
              <a:gd fmla="*/ 768973 w 768973" name="connsiteX2"/>
              <a:gd fmla="*/ 3895 h 677787" name="connsiteY2"/>
              <a:gd fmla="*/ 424032 w 768973" name="connsiteX3"/>
              <a:gd fmla="*/ 677787 h 677787" name="connsiteY3"/>
            </a:gdLst>
            <a:cxnLst>
              <a:cxn ang="0">
                <a:pos x="connsiteX0" y="connsiteY0"/>
              </a:cxn>
              <a:cxn ang="0">
                <a:pos x="connsiteX1" y="connsiteY1"/>
              </a:cxn>
              <a:cxn ang="0">
                <a:pos x="connsiteX2" y="connsiteY2"/>
              </a:cxn>
              <a:cxn ang="0">
                <a:pos x="connsiteX3" y="connsiteY3"/>
              </a:cxn>
            </a:cxnLst>
            <a:rect b="b" l="l" r="r" t="t"/>
            <a:pathLst>
              <a:path h="677787" w="768973">
                <a:moveTo>
                  <a:pt x="424032" y="677787"/>
                </a:moveTo>
                <a:lnTo>
                  <a:pt x="0" y="0"/>
                </a:lnTo>
                <a:lnTo>
                  <a:pt x="768973" y="3895"/>
                </a:lnTo>
                <a:lnTo>
                  <a:pt x="424032" y="677787"/>
                </a:lnTo>
                <a:close/>
              </a:path>
            </a:pathLst>
          </a:custGeom>
          <a:gradFill>
            <a:gsLst>
              <a:gs pos="0">
                <a:schemeClr val="accent4"/>
              </a:gs>
              <a:gs pos="100000">
                <a:schemeClr val="accent3"/>
              </a:gs>
            </a:gsLst>
            <a:lin ang="9000000" scaled="0"/>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prstClr val="white"/>
              </a:solidFill>
            </a:endParaRPr>
          </a:p>
        </p:txBody>
      </p:sp>
      <p:sp>
        <p:nvSpPr>
          <p:cNvPr id="62" name="等腰三角形 1"/>
          <p:cNvSpPr/>
          <p:nvPr/>
        </p:nvSpPr>
        <p:spPr>
          <a:xfrm>
            <a:off x="2843927" y="3215899"/>
            <a:ext cx="946546" cy="826991"/>
          </a:xfrm>
          <a:custGeom>
            <a:gdLst>
              <a:gd fmla="*/ 357356 w 778497" name="connsiteX0"/>
              <a:gd fmla="*/ 680168 h 680168" name="connsiteY0"/>
              <a:gd fmla="*/ 0 w 778497" name="connsiteX1"/>
              <a:gd fmla="*/ 0 h 680168" name="connsiteY1"/>
              <a:gd fmla="*/ 778497 w 778497" name="connsiteX2"/>
              <a:gd fmla="*/ 1513 h 680168" name="connsiteY2"/>
              <a:gd fmla="*/ 357356 w 778497" name="connsiteX3"/>
              <a:gd fmla="*/ 680168 h 680168" name="connsiteY3"/>
            </a:gdLst>
            <a:cxnLst>
              <a:cxn ang="0">
                <a:pos x="connsiteX0" y="connsiteY0"/>
              </a:cxn>
              <a:cxn ang="0">
                <a:pos x="connsiteX1" y="connsiteY1"/>
              </a:cxn>
              <a:cxn ang="0">
                <a:pos x="connsiteX2" y="connsiteY2"/>
              </a:cxn>
              <a:cxn ang="0">
                <a:pos x="connsiteX3" y="connsiteY3"/>
              </a:cxn>
            </a:cxnLst>
            <a:rect b="b" l="l" r="r" t="t"/>
            <a:pathLst>
              <a:path h="680168" w="778497">
                <a:moveTo>
                  <a:pt x="357356" y="680168"/>
                </a:moveTo>
                <a:lnTo>
                  <a:pt x="0" y="0"/>
                </a:lnTo>
                <a:lnTo>
                  <a:pt x="778497" y="1513"/>
                </a:lnTo>
                <a:lnTo>
                  <a:pt x="357356" y="680168"/>
                </a:lnTo>
                <a:close/>
              </a:path>
            </a:pathLst>
          </a:custGeom>
          <a:gradFill>
            <a:gsLst>
              <a:gs pos="0">
                <a:schemeClr val="accent6"/>
              </a:gs>
              <a:gs pos="100000">
                <a:schemeClr val="accent5"/>
              </a:gs>
            </a:gsLst>
            <a:lin ang="9000000" scaled="0"/>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prstClr val="white"/>
              </a:solidFill>
            </a:endParaRPr>
          </a:p>
        </p:txBody>
      </p:sp>
      <p:sp>
        <p:nvSpPr>
          <p:cNvPr id="63" name="矩形 2"/>
          <p:cNvSpPr/>
          <p:nvPr/>
        </p:nvSpPr>
        <p:spPr>
          <a:xfrm>
            <a:off x="2845469" y="3039410"/>
            <a:ext cx="939214" cy="182281"/>
          </a:xfrm>
          <a:custGeom>
            <a:gdLst>
              <a:gd fmla="*/ 7143 w 772467" name="connsiteX0"/>
              <a:gd fmla="*/ 4762 h 149919" name="connsiteY0"/>
              <a:gd fmla="*/ 641498 w 772467" name="connsiteX1"/>
              <a:gd fmla="*/ 0 h 149919" name="connsiteY1"/>
              <a:gd fmla="*/ 772467 w 772467" name="connsiteX2"/>
              <a:gd fmla="*/ 149919 h 149919" name="connsiteY2"/>
              <a:gd fmla="*/ 0 w 772467" name="connsiteX3"/>
              <a:gd fmla="*/ 147537 h 149919" name="connsiteY3"/>
              <a:gd fmla="*/ 7143 w 772467" name="connsiteX4"/>
              <a:gd fmla="*/ 4762 h 149919" name="connsiteY4"/>
            </a:gdLst>
            <a:cxnLst>
              <a:cxn ang="0">
                <a:pos x="connsiteX0" y="connsiteY0"/>
              </a:cxn>
              <a:cxn ang="0">
                <a:pos x="connsiteX1" y="connsiteY1"/>
              </a:cxn>
              <a:cxn ang="0">
                <a:pos x="connsiteX2" y="connsiteY2"/>
              </a:cxn>
              <a:cxn ang="0">
                <a:pos x="connsiteX3" y="connsiteY3"/>
              </a:cxn>
              <a:cxn ang="0">
                <a:pos x="connsiteX4" y="connsiteY4"/>
              </a:cxn>
            </a:cxnLst>
            <a:rect b="b" l="l" r="r" t="t"/>
            <a:pathLst>
              <a:path h="149919" w="772467">
                <a:moveTo>
                  <a:pt x="7143" y="4762"/>
                </a:moveTo>
                <a:lnTo>
                  <a:pt x="641498" y="0"/>
                </a:lnTo>
                <a:lnTo>
                  <a:pt x="772467" y="149919"/>
                </a:lnTo>
                <a:lnTo>
                  <a:pt x="0" y="147537"/>
                </a:lnTo>
                <a:lnTo>
                  <a:pt x="7143" y="4762"/>
                </a:lnTo>
                <a:close/>
              </a:path>
            </a:pathLst>
          </a:custGeom>
          <a:solidFill>
            <a:schemeClr val="accent5">
              <a:lumMod val="40000"/>
              <a:lumOff val="60000"/>
            </a:schemeClr>
          </a:solidFill>
          <a:ln w="1270">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prstClr val="white"/>
              </a:solidFill>
            </a:endParaRPr>
          </a:p>
        </p:txBody>
      </p:sp>
      <p:grpSp>
        <p:nvGrpSpPr>
          <p:cNvPr id="64" name="组合 63"/>
          <p:cNvGrpSpPr/>
          <p:nvPr/>
        </p:nvGrpSpPr>
        <p:grpSpPr>
          <a:xfrm rot="1889584">
            <a:off x="1212580" y="3442137"/>
            <a:ext cx="567027" cy="567027"/>
            <a:chOff x="3303065" y="2299580"/>
            <a:chExt cx="872242" cy="872242"/>
          </a:xfrm>
        </p:grpSpPr>
        <p:grpSp>
          <p:nvGrpSpPr>
            <p:cNvPr id="65" name="组合 64"/>
            <p:cNvGrpSpPr/>
            <p:nvPr/>
          </p:nvGrpSpPr>
          <p:grpSpPr>
            <a:xfrm>
              <a:off x="3303065" y="2564061"/>
              <a:ext cx="872242" cy="360040"/>
              <a:chOff x="3303065" y="2564061"/>
              <a:chExt cx="872242" cy="360040"/>
            </a:xfrm>
          </p:grpSpPr>
          <p:sp>
            <p:nvSpPr>
              <p:cNvPr id="67" name="椭圆 66"/>
              <p:cNvSpPr/>
              <p:nvPr/>
            </p:nvSpPr>
            <p:spPr bwMode="auto">
              <a:xfrm>
                <a:off x="3558450" y="2564061"/>
                <a:ext cx="360040" cy="360040"/>
              </a:xfrm>
              <a:prstGeom prst="ellipse">
                <a:avLst/>
              </a:prstGeom>
              <a:gradFill flip="none" rotWithShape="1">
                <a:gsLst>
                  <a:gs pos="0">
                    <a:schemeClr val="bg1">
                      <a:alpha val="63000"/>
                    </a:schemeClr>
                  </a:gs>
                  <a:gs pos="100000">
                    <a:schemeClr val="bg1">
                      <a:alpha val="0"/>
                    </a:schemeClr>
                  </a:gs>
                </a:gsLst>
                <a:path path="shape">
                  <a:fillToRect b="50000" l="50000" r="50000" t="50000"/>
                </a:path>
              </a:gradFill>
              <a:ln w="3810">
                <a:noFill/>
              </a:ln>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prstClr val="white"/>
                  </a:solidFill>
                </a:endParaRPr>
              </a:p>
            </p:txBody>
          </p:sp>
          <p:sp>
            <p:nvSpPr>
              <p:cNvPr id="68" name="椭圆 67"/>
              <p:cNvSpPr/>
              <p:nvPr/>
            </p:nvSpPr>
            <p:spPr bwMode="auto">
              <a:xfrm>
                <a:off x="3303065" y="2746060"/>
                <a:ext cx="872242" cy="21600"/>
              </a:xfrm>
              <a:prstGeom prst="ellipse">
                <a:avLst/>
              </a:prstGeom>
              <a:gradFill flip="none" rotWithShape="1">
                <a:gsLst>
                  <a:gs pos="0">
                    <a:schemeClr val="bg1">
                      <a:alpha val="61000"/>
                    </a:schemeClr>
                  </a:gs>
                  <a:gs pos="100000">
                    <a:schemeClr val="bg1">
                      <a:alpha val="0"/>
                    </a:schemeClr>
                  </a:gs>
                </a:gsLst>
                <a:path path="shape">
                  <a:fillToRect b="50000" l="50000" r="50000" t="50000"/>
                </a:path>
              </a:gradFill>
              <a:ln w="3810">
                <a:noFill/>
              </a:ln>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prstClr val="white"/>
                  </a:solidFill>
                </a:endParaRPr>
              </a:p>
            </p:txBody>
          </p:sp>
        </p:grpSp>
        <p:sp>
          <p:nvSpPr>
            <p:cNvPr id="66" name="椭圆 65"/>
            <p:cNvSpPr/>
            <p:nvPr/>
          </p:nvSpPr>
          <p:spPr bwMode="auto">
            <a:xfrm rot="5400000">
              <a:off x="3302349" y="2724901"/>
              <a:ext cx="872242" cy="21600"/>
            </a:xfrm>
            <a:prstGeom prst="ellipse">
              <a:avLst/>
            </a:prstGeom>
            <a:gradFill flip="none" rotWithShape="1">
              <a:gsLst>
                <a:gs pos="0">
                  <a:schemeClr val="bg1">
                    <a:alpha val="61000"/>
                  </a:schemeClr>
                </a:gs>
                <a:gs pos="100000">
                  <a:schemeClr val="bg1">
                    <a:alpha val="0"/>
                  </a:schemeClr>
                </a:gs>
              </a:gsLst>
              <a:path path="shape">
                <a:fillToRect b="50000" l="50000" r="50000" t="50000"/>
              </a:path>
            </a:gradFill>
            <a:ln w="3810">
              <a:noFill/>
            </a:ln>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prstClr val="white"/>
                </a:solidFill>
              </a:endParaRPr>
            </a:p>
          </p:txBody>
        </p:sp>
      </p:grpSp>
      <p:grpSp>
        <p:nvGrpSpPr>
          <p:cNvPr id="69" name="组合 68"/>
          <p:cNvGrpSpPr/>
          <p:nvPr/>
        </p:nvGrpSpPr>
        <p:grpSpPr>
          <a:xfrm rot="1889584">
            <a:off x="3093773" y="2919242"/>
            <a:ext cx="567027" cy="567027"/>
            <a:chOff x="3303065" y="2299580"/>
            <a:chExt cx="872242" cy="872242"/>
          </a:xfrm>
        </p:grpSpPr>
        <p:grpSp>
          <p:nvGrpSpPr>
            <p:cNvPr id="70" name="组合 69"/>
            <p:cNvGrpSpPr/>
            <p:nvPr/>
          </p:nvGrpSpPr>
          <p:grpSpPr>
            <a:xfrm>
              <a:off x="3303065" y="2564061"/>
              <a:ext cx="872242" cy="360040"/>
              <a:chOff x="3303065" y="2564061"/>
              <a:chExt cx="872242" cy="360040"/>
            </a:xfrm>
          </p:grpSpPr>
          <p:sp>
            <p:nvSpPr>
              <p:cNvPr id="72" name="椭圆 71"/>
              <p:cNvSpPr/>
              <p:nvPr/>
            </p:nvSpPr>
            <p:spPr bwMode="auto">
              <a:xfrm>
                <a:off x="3558450" y="2564061"/>
                <a:ext cx="360040" cy="360040"/>
              </a:xfrm>
              <a:prstGeom prst="ellipse">
                <a:avLst/>
              </a:prstGeom>
              <a:gradFill flip="none" rotWithShape="1">
                <a:gsLst>
                  <a:gs pos="0">
                    <a:schemeClr val="bg1">
                      <a:alpha val="63000"/>
                    </a:schemeClr>
                  </a:gs>
                  <a:gs pos="100000">
                    <a:schemeClr val="bg1">
                      <a:alpha val="0"/>
                    </a:schemeClr>
                  </a:gs>
                </a:gsLst>
                <a:path path="shape">
                  <a:fillToRect b="50000" l="50000" r="50000" t="50000"/>
                </a:path>
              </a:gradFill>
              <a:ln w="3810">
                <a:noFill/>
              </a:ln>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prstClr val="white"/>
                  </a:solidFill>
                </a:endParaRPr>
              </a:p>
            </p:txBody>
          </p:sp>
          <p:sp>
            <p:nvSpPr>
              <p:cNvPr id="73" name="椭圆 72"/>
              <p:cNvSpPr/>
              <p:nvPr/>
            </p:nvSpPr>
            <p:spPr bwMode="auto">
              <a:xfrm>
                <a:off x="3303065" y="2746060"/>
                <a:ext cx="872242" cy="21600"/>
              </a:xfrm>
              <a:prstGeom prst="ellipse">
                <a:avLst/>
              </a:prstGeom>
              <a:gradFill flip="none" rotWithShape="1">
                <a:gsLst>
                  <a:gs pos="0">
                    <a:schemeClr val="bg1">
                      <a:alpha val="61000"/>
                    </a:schemeClr>
                  </a:gs>
                  <a:gs pos="100000">
                    <a:schemeClr val="bg1">
                      <a:alpha val="0"/>
                    </a:schemeClr>
                  </a:gs>
                </a:gsLst>
                <a:path path="shape">
                  <a:fillToRect b="50000" l="50000" r="50000" t="50000"/>
                </a:path>
              </a:gradFill>
              <a:ln w="3810">
                <a:noFill/>
              </a:ln>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prstClr val="white"/>
                  </a:solidFill>
                </a:endParaRPr>
              </a:p>
            </p:txBody>
          </p:sp>
        </p:grpSp>
        <p:sp>
          <p:nvSpPr>
            <p:cNvPr id="71" name="椭圆 70"/>
            <p:cNvSpPr/>
            <p:nvPr/>
          </p:nvSpPr>
          <p:spPr bwMode="auto">
            <a:xfrm rot="5400000">
              <a:off x="3302349" y="2724901"/>
              <a:ext cx="872242" cy="21600"/>
            </a:xfrm>
            <a:prstGeom prst="ellipse">
              <a:avLst/>
            </a:prstGeom>
            <a:gradFill flip="none" rotWithShape="1">
              <a:gsLst>
                <a:gs pos="0">
                  <a:schemeClr val="bg1">
                    <a:alpha val="61000"/>
                  </a:schemeClr>
                </a:gs>
                <a:gs pos="100000">
                  <a:schemeClr val="bg1">
                    <a:alpha val="0"/>
                  </a:schemeClr>
                </a:gs>
              </a:gsLst>
              <a:path path="shape">
                <a:fillToRect b="50000" l="50000" r="50000" t="50000"/>
              </a:path>
            </a:gradFill>
            <a:ln w="3810">
              <a:noFill/>
            </a:ln>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prstClr val="white"/>
                </a:solidFill>
              </a:endParaRPr>
            </a:p>
          </p:txBody>
        </p:sp>
      </p:grpSp>
      <p:pic>
        <p:nvPicPr>
          <p:cNvPr id="74" name="图片 73"/>
          <p:cNvPicPr preferRelativeResize="0"/>
          <p:nvPr/>
        </p:nvPicPr>
        <p:blipFill>
          <a:blip r:embed="rId3">
            <a:extLst>
              <a:ext uri="{28A0092B-C50C-407E-A947-70E740481C1C}">
                <a14:useLocalDpi/>
              </a:ext>
            </a:extLst>
          </a:blip>
          <a:stretch>
            <a:fillRect/>
          </a:stretch>
        </p:blipFill>
        <p:spPr>
          <a:xfrm>
            <a:off x="1508566" y="1579243"/>
            <a:ext cx="378000" cy="378000"/>
          </a:xfrm>
          <a:prstGeom prst="rect">
            <a:avLst/>
          </a:prstGeom>
        </p:spPr>
      </p:pic>
      <p:pic>
        <p:nvPicPr>
          <p:cNvPr id="75" name="图片 74"/>
          <p:cNvPicPr preferRelativeResize="0"/>
          <p:nvPr/>
        </p:nvPicPr>
        <p:blipFill>
          <a:blip r:embed="rId4">
            <a:extLst>
              <a:ext uri="{28A0092B-C50C-407E-A947-70E740481C1C}">
                <a14:useLocalDpi/>
              </a:ext>
            </a:extLst>
          </a:blip>
          <a:stretch>
            <a:fillRect/>
          </a:stretch>
        </p:blipFill>
        <p:spPr>
          <a:xfrm>
            <a:off x="2265681" y="1579243"/>
            <a:ext cx="378000" cy="378000"/>
          </a:xfrm>
          <a:prstGeom prst="rect">
            <a:avLst/>
          </a:prstGeom>
        </p:spPr>
      </p:pic>
      <p:pic>
        <p:nvPicPr>
          <p:cNvPr id="76" name="图片 75"/>
          <p:cNvPicPr preferRelativeResize="0"/>
          <p:nvPr/>
        </p:nvPicPr>
        <p:blipFill>
          <a:blip r:embed="rId5">
            <a:extLst>
              <a:ext uri="{28A0092B-C50C-407E-A947-70E740481C1C}">
                <a14:useLocalDpi/>
              </a:ext>
            </a:extLst>
          </a:blip>
          <a:stretch>
            <a:fillRect/>
          </a:stretch>
        </p:blipFill>
        <p:spPr>
          <a:xfrm>
            <a:off x="3022796" y="1579243"/>
            <a:ext cx="378000" cy="378000"/>
          </a:xfrm>
          <a:prstGeom prst="rect">
            <a:avLst/>
          </a:prstGeom>
        </p:spPr>
      </p:pic>
      <p:pic>
        <p:nvPicPr>
          <p:cNvPr id="77" name="图片 76"/>
          <p:cNvPicPr preferRelativeResize="0"/>
          <p:nvPr/>
        </p:nvPicPr>
        <p:blipFill>
          <a:blip r:embed="rId6">
            <a:extLst>
              <a:ext uri="{28A0092B-C50C-407E-A947-70E740481C1C}">
                <a14:useLocalDpi/>
              </a:ext>
            </a:extLst>
          </a:blip>
          <a:stretch>
            <a:fillRect/>
          </a:stretch>
        </p:blipFill>
        <p:spPr>
          <a:xfrm>
            <a:off x="3798962" y="1569718"/>
            <a:ext cx="378000" cy="378000"/>
          </a:xfrm>
          <a:prstGeom prst="rect">
            <a:avLst/>
          </a:prstGeom>
        </p:spPr>
      </p:pic>
      <p:grpSp>
        <p:nvGrpSpPr>
          <p:cNvPr id="78" name="组合 77"/>
          <p:cNvGrpSpPr/>
          <p:nvPr/>
        </p:nvGrpSpPr>
        <p:grpSpPr>
          <a:xfrm>
            <a:off x="1441246" y="2999001"/>
            <a:ext cx="161578" cy="646311"/>
            <a:chOff x="1979606" y="3250438"/>
            <a:chExt cx="256691" cy="1026763"/>
          </a:xfrm>
        </p:grpSpPr>
        <p:sp>
          <p:nvSpPr>
            <p:cNvPr id="79" name="Freeform 116"/>
            <p:cNvSpPr/>
            <p:nvPr/>
          </p:nvSpPr>
          <p:spPr bwMode="auto">
            <a:xfrm>
              <a:off x="2043779" y="3250438"/>
              <a:ext cx="107719" cy="95114"/>
            </a:xfrm>
            <a:custGeom>
              <a:gdLst>
                <a:gd fmla="*/ 72 w 78" name="T0"/>
                <a:gd fmla="*/ 21 h 73" name="T1"/>
                <a:gd fmla="*/ 61 w 78" name="T2"/>
                <a:gd fmla="*/ 12 h 73" name="T3"/>
                <a:gd fmla="*/ 40 w 78" name="T4"/>
                <a:gd fmla="*/ 0 h 73" name="T5"/>
                <a:gd fmla="*/ 12 w 78" name="T6"/>
                <a:gd fmla="*/ 20 h 73" name="T7"/>
                <a:gd fmla="*/ 5 w 78" name="T8"/>
                <a:gd fmla="*/ 54 h 73" name="T9"/>
                <a:gd fmla="*/ 6 w 78" name="T10"/>
                <a:gd fmla="*/ 57 h 73" name="T11"/>
                <a:gd fmla="*/ 8 w 78" name="T12"/>
                <a:gd fmla="*/ 62 h 73" name="T13"/>
                <a:gd fmla="*/ 12 w 78" name="T14"/>
                <a:gd fmla="*/ 73 h 73" name="T15"/>
                <a:gd fmla="*/ 12 w 78" name="T16"/>
                <a:gd fmla="*/ 61 h 73" name="T17"/>
                <a:gd fmla="*/ 12 w 78" name="T18"/>
                <a:gd fmla="*/ 50 h 73" name="T19"/>
                <a:gd fmla="*/ 23 w 78" name="T20"/>
                <a:gd fmla="*/ 25 h 73" name="T21"/>
                <a:gd fmla="*/ 56 w 78" name="T22"/>
                <a:gd fmla="*/ 22 h 73" name="T23"/>
                <a:gd fmla="*/ 67 w 78" name="T24"/>
                <a:gd fmla="*/ 35 h 73" name="T25"/>
                <a:gd fmla="*/ 67 w 78" name="T26"/>
                <a:gd fmla="*/ 52 h 73" name="T27"/>
                <a:gd fmla="*/ 69 w 78" name="T28"/>
                <a:gd fmla="*/ 65 h 73" name="T29"/>
                <a:gd fmla="*/ 74 w 78" name="T30"/>
                <a:gd fmla="*/ 51 h 73" name="T31"/>
                <a:gd fmla="*/ 72 w 78" name="T32"/>
                <a:gd fmla="*/ 21 h 73" name="T3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b="b" l="0" r="r" t="0"/>
              <a:pathLst>
                <a:path h="73" w="78">
                  <a:moveTo>
                    <a:pt x="72" y="21"/>
                  </a:moveTo>
                  <a:cubicBezTo>
                    <a:pt x="69" y="17"/>
                    <a:pt x="65" y="14"/>
                    <a:pt x="61" y="12"/>
                  </a:cubicBezTo>
                  <a:cubicBezTo>
                    <a:pt x="54" y="4"/>
                    <a:pt x="48" y="0"/>
                    <a:pt x="40" y="0"/>
                  </a:cubicBezTo>
                  <a:cubicBezTo>
                    <a:pt x="32" y="1"/>
                    <a:pt x="23" y="7"/>
                    <a:pt x="12" y="20"/>
                  </a:cubicBezTo>
                  <a:cubicBezTo>
                    <a:pt x="3" y="28"/>
                    <a:pt x="0" y="40"/>
                    <a:pt x="5" y="54"/>
                  </a:cubicBezTo>
                  <a:cubicBezTo>
                    <a:pt x="6" y="57"/>
                    <a:pt x="6" y="57"/>
                    <a:pt x="6" y="57"/>
                  </a:cubicBezTo>
                  <a:cubicBezTo>
                    <a:pt x="8" y="62"/>
                    <a:pt x="8" y="62"/>
                    <a:pt x="8" y="62"/>
                  </a:cubicBezTo>
                  <a:cubicBezTo>
                    <a:pt x="12" y="73"/>
                    <a:pt x="12" y="73"/>
                    <a:pt x="12" y="73"/>
                  </a:cubicBezTo>
                  <a:cubicBezTo>
                    <a:pt x="12" y="61"/>
                    <a:pt x="12" y="61"/>
                    <a:pt x="12" y="61"/>
                  </a:cubicBezTo>
                  <a:cubicBezTo>
                    <a:pt x="12" y="50"/>
                    <a:pt x="12" y="50"/>
                    <a:pt x="12" y="50"/>
                  </a:cubicBezTo>
                  <a:cubicBezTo>
                    <a:pt x="13" y="41"/>
                    <a:pt x="16" y="33"/>
                    <a:pt x="23" y="25"/>
                  </a:cubicBezTo>
                  <a:cubicBezTo>
                    <a:pt x="33" y="21"/>
                    <a:pt x="44" y="20"/>
                    <a:pt x="56" y="22"/>
                  </a:cubicBezTo>
                  <a:cubicBezTo>
                    <a:pt x="62" y="26"/>
                    <a:pt x="66" y="30"/>
                    <a:pt x="67" y="35"/>
                  </a:cubicBezTo>
                  <a:cubicBezTo>
                    <a:pt x="67" y="52"/>
                    <a:pt x="67" y="52"/>
                    <a:pt x="67" y="52"/>
                  </a:cubicBezTo>
                  <a:cubicBezTo>
                    <a:pt x="69" y="65"/>
                    <a:pt x="69" y="65"/>
                    <a:pt x="69" y="65"/>
                  </a:cubicBezTo>
                  <a:cubicBezTo>
                    <a:pt x="74" y="51"/>
                    <a:pt x="74" y="51"/>
                    <a:pt x="74" y="51"/>
                  </a:cubicBezTo>
                  <a:cubicBezTo>
                    <a:pt x="78" y="40"/>
                    <a:pt x="77" y="30"/>
                    <a:pt x="72" y="21"/>
                  </a:cubicBezTo>
                  <a:close/>
                </a:path>
              </a:pathLst>
            </a:custGeom>
            <a:solidFill>
              <a:srgbClr val="333333"/>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80" name="Freeform 117"/>
            <p:cNvSpPr/>
            <p:nvPr/>
          </p:nvSpPr>
          <p:spPr bwMode="auto">
            <a:xfrm>
              <a:off x="2070135" y="3332945"/>
              <a:ext cx="76778" cy="73340"/>
            </a:xfrm>
            <a:custGeom>
              <a:gdLst>
                <a:gd fmla="*/ 56 w 56" name="T0"/>
                <a:gd fmla="*/ 0 h 57" name="T1"/>
                <a:gd fmla="*/ 48 w 56" name="T2"/>
                <a:gd fmla="*/ 6 h 57" name="T3"/>
                <a:gd fmla="*/ 37 w 56" name="T4"/>
                <a:gd fmla="*/ 27 h 57" name="T5"/>
                <a:gd fmla="*/ 10 w 56" name="T6"/>
                <a:gd fmla="*/ 36 h 57" name="T7"/>
                <a:gd fmla="*/ 0 w 56" name="T8"/>
                <a:gd fmla="*/ 33 h 57" name="T9"/>
                <a:gd fmla="*/ 2 w 56" name="T10"/>
                <a:gd fmla="*/ 36 h 57" name="T11"/>
                <a:gd fmla="*/ 11 w 56" name="T12"/>
                <a:gd fmla="*/ 44 h 57" name="T13"/>
                <a:gd fmla="*/ 34 w 56" name="T14"/>
                <a:gd fmla="*/ 43 h 57" name="T15"/>
                <a:gd fmla="*/ 35 w 56" name="T16"/>
                <a:gd fmla="*/ 57 h 57" name="T17"/>
                <a:gd fmla="*/ 46 w 56" name="T18"/>
                <a:gd fmla="*/ 43 h 57" name="T19"/>
                <a:gd fmla="*/ 46 w 56" name="T20"/>
                <a:gd fmla="*/ 42 h 57" name="T21"/>
                <a:gd fmla="*/ 45 w 56" name="T22"/>
                <a:gd fmla="*/ 28 h 57" name="T23"/>
                <a:gd fmla="*/ 48 w 56" name="T24"/>
                <a:gd fmla="*/ 10 h 57" name="T25"/>
                <a:gd fmla="*/ 55 w 56" name="T26"/>
                <a:gd fmla="*/ 7 h 57" name="T27"/>
                <a:gd fmla="*/ 56 w 56" name="T28"/>
                <a:gd fmla="*/ 0 h 57" name="T2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b="b" l="0" r="r" t="0"/>
              <a:pathLst>
                <a:path h="57" w="56">
                  <a:moveTo>
                    <a:pt x="56" y="0"/>
                  </a:moveTo>
                  <a:cubicBezTo>
                    <a:pt x="55" y="5"/>
                    <a:pt x="52" y="7"/>
                    <a:pt x="48" y="6"/>
                  </a:cubicBezTo>
                  <a:cubicBezTo>
                    <a:pt x="46" y="15"/>
                    <a:pt x="43" y="22"/>
                    <a:pt x="37" y="27"/>
                  </a:cubicBezTo>
                  <a:cubicBezTo>
                    <a:pt x="31" y="39"/>
                    <a:pt x="22" y="42"/>
                    <a:pt x="10" y="36"/>
                  </a:cubicBezTo>
                  <a:cubicBezTo>
                    <a:pt x="0" y="33"/>
                    <a:pt x="0" y="33"/>
                    <a:pt x="0" y="33"/>
                  </a:cubicBezTo>
                  <a:cubicBezTo>
                    <a:pt x="0" y="34"/>
                    <a:pt x="1" y="35"/>
                    <a:pt x="2" y="36"/>
                  </a:cubicBezTo>
                  <a:cubicBezTo>
                    <a:pt x="11" y="44"/>
                    <a:pt x="11" y="44"/>
                    <a:pt x="11" y="44"/>
                  </a:cubicBezTo>
                  <a:cubicBezTo>
                    <a:pt x="18" y="49"/>
                    <a:pt x="26" y="48"/>
                    <a:pt x="34" y="43"/>
                  </a:cubicBezTo>
                  <a:cubicBezTo>
                    <a:pt x="35" y="57"/>
                    <a:pt x="35" y="57"/>
                    <a:pt x="35" y="57"/>
                  </a:cubicBezTo>
                  <a:cubicBezTo>
                    <a:pt x="39" y="53"/>
                    <a:pt x="43" y="48"/>
                    <a:pt x="46" y="43"/>
                  </a:cubicBezTo>
                  <a:cubicBezTo>
                    <a:pt x="46" y="42"/>
                    <a:pt x="46" y="42"/>
                    <a:pt x="46" y="42"/>
                  </a:cubicBezTo>
                  <a:cubicBezTo>
                    <a:pt x="45" y="28"/>
                    <a:pt x="45" y="28"/>
                    <a:pt x="45" y="28"/>
                  </a:cubicBezTo>
                  <a:cubicBezTo>
                    <a:pt x="47" y="24"/>
                    <a:pt x="48" y="17"/>
                    <a:pt x="48" y="10"/>
                  </a:cubicBezTo>
                  <a:cubicBezTo>
                    <a:pt x="51" y="12"/>
                    <a:pt x="54" y="12"/>
                    <a:pt x="55" y="7"/>
                  </a:cubicBezTo>
                  <a:cubicBezTo>
                    <a:pt x="55" y="5"/>
                    <a:pt x="56" y="2"/>
                    <a:pt x="56" y="0"/>
                  </a:cubicBezTo>
                  <a:close/>
                </a:path>
              </a:pathLst>
            </a:custGeom>
            <a:solidFill>
              <a:srgbClr val="B68B5E"/>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81" name="Freeform 118"/>
            <p:cNvSpPr/>
            <p:nvPr/>
          </p:nvSpPr>
          <p:spPr bwMode="auto">
            <a:xfrm>
              <a:off x="2135454" y="3316902"/>
              <a:ext cx="11459" cy="25211"/>
            </a:xfrm>
            <a:custGeom>
              <a:gdLst>
                <a:gd fmla="*/ 0 w 8" name="T0"/>
                <a:gd fmla="*/ 18 h 19" name="T1"/>
                <a:gd fmla="*/ 8 w 8" name="T2"/>
                <a:gd fmla="*/ 12 h 19" name="T3"/>
                <a:gd fmla="*/ 7 w 8" name="T4"/>
                <a:gd fmla="*/ 0 h 19" name="T5"/>
                <a:gd fmla="*/ 2 w 8" name="T6"/>
                <a:gd fmla="*/ 14 h 19" name="T7"/>
                <a:gd fmla="*/ 0 w 8" name="T8"/>
                <a:gd fmla="*/ 18 h 19" name="T9"/>
              </a:gdLst>
              <a:cxnLst>
                <a:cxn ang="0">
                  <a:pos x="T0" y="T1"/>
                </a:cxn>
                <a:cxn ang="0">
                  <a:pos x="T2" y="T3"/>
                </a:cxn>
                <a:cxn ang="0">
                  <a:pos x="T4" y="T5"/>
                </a:cxn>
                <a:cxn ang="0">
                  <a:pos x="T6" y="T7"/>
                </a:cxn>
                <a:cxn ang="0">
                  <a:pos x="T8" y="T9"/>
                </a:cxn>
              </a:cxnLst>
              <a:rect b="b" l="0" r="r" t="0"/>
              <a:pathLst>
                <a:path h="19" w="8">
                  <a:moveTo>
                    <a:pt x="0" y="18"/>
                  </a:moveTo>
                  <a:cubicBezTo>
                    <a:pt x="4" y="19"/>
                    <a:pt x="7" y="17"/>
                    <a:pt x="8" y="12"/>
                  </a:cubicBezTo>
                  <a:cubicBezTo>
                    <a:pt x="8" y="7"/>
                    <a:pt x="8" y="4"/>
                    <a:pt x="7" y="0"/>
                  </a:cubicBezTo>
                  <a:cubicBezTo>
                    <a:pt x="2" y="14"/>
                    <a:pt x="2" y="14"/>
                    <a:pt x="2" y="14"/>
                  </a:cubicBezTo>
                  <a:cubicBezTo>
                    <a:pt x="0" y="18"/>
                    <a:pt x="0" y="18"/>
                    <a:pt x="0" y="18"/>
                  </a:cubicBezTo>
                  <a:close/>
                </a:path>
              </a:pathLst>
            </a:custGeom>
            <a:solidFill>
              <a:srgbClr val="E2B987"/>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82" name="Freeform 119"/>
            <p:cNvSpPr/>
            <p:nvPr/>
          </p:nvSpPr>
          <p:spPr bwMode="auto">
            <a:xfrm>
              <a:off x="2060968" y="3276795"/>
              <a:ext cx="77924" cy="64173"/>
            </a:xfrm>
            <a:custGeom>
              <a:gdLst>
                <a:gd fmla="*/ 55 w 57" name="T0"/>
                <a:gd fmla="*/ 49 h 49" name="T1"/>
                <a:gd fmla="*/ 57 w 57" name="T2"/>
                <a:gd fmla="*/ 45 h 49" name="T3"/>
                <a:gd fmla="*/ 55 w 57" name="T4"/>
                <a:gd fmla="*/ 32 h 49" name="T5"/>
                <a:gd fmla="*/ 55 w 57" name="T6"/>
                <a:gd fmla="*/ 15 h 49" name="T7"/>
                <a:gd fmla="*/ 44 w 57" name="T8"/>
                <a:gd fmla="*/ 2 h 49" name="T9"/>
                <a:gd fmla="*/ 11 w 57" name="T10"/>
                <a:gd fmla="*/ 5 h 49" name="T11"/>
                <a:gd fmla="*/ 0 w 57" name="T12"/>
                <a:gd fmla="*/ 30 h 49" name="T13"/>
                <a:gd fmla="*/ 0 w 57" name="T14"/>
                <a:gd fmla="*/ 41 h 49" name="T15"/>
                <a:gd fmla="*/ 13 w 57" name="T16"/>
                <a:gd fmla="*/ 10 h 49" name="T17"/>
                <a:gd fmla="*/ 50 w 57" name="T18"/>
                <a:gd fmla="*/ 16 h 49" name="T19"/>
                <a:gd fmla="*/ 55 w 57" name="T20"/>
                <a:gd fmla="*/ 49 h 49"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49" w="57">
                  <a:moveTo>
                    <a:pt x="55" y="49"/>
                  </a:moveTo>
                  <a:cubicBezTo>
                    <a:pt x="57" y="45"/>
                    <a:pt x="57" y="45"/>
                    <a:pt x="57" y="45"/>
                  </a:cubicBezTo>
                  <a:cubicBezTo>
                    <a:pt x="55" y="32"/>
                    <a:pt x="55" y="32"/>
                    <a:pt x="55" y="32"/>
                  </a:cubicBezTo>
                  <a:cubicBezTo>
                    <a:pt x="55" y="15"/>
                    <a:pt x="55" y="15"/>
                    <a:pt x="55" y="15"/>
                  </a:cubicBezTo>
                  <a:cubicBezTo>
                    <a:pt x="54" y="10"/>
                    <a:pt x="50" y="6"/>
                    <a:pt x="44" y="2"/>
                  </a:cubicBezTo>
                  <a:cubicBezTo>
                    <a:pt x="32" y="0"/>
                    <a:pt x="21" y="1"/>
                    <a:pt x="11" y="5"/>
                  </a:cubicBezTo>
                  <a:cubicBezTo>
                    <a:pt x="4" y="13"/>
                    <a:pt x="1" y="21"/>
                    <a:pt x="0" y="30"/>
                  </a:cubicBezTo>
                  <a:cubicBezTo>
                    <a:pt x="0" y="41"/>
                    <a:pt x="0" y="41"/>
                    <a:pt x="0" y="41"/>
                  </a:cubicBezTo>
                  <a:cubicBezTo>
                    <a:pt x="2" y="27"/>
                    <a:pt x="7" y="17"/>
                    <a:pt x="13" y="10"/>
                  </a:cubicBezTo>
                  <a:cubicBezTo>
                    <a:pt x="27" y="6"/>
                    <a:pt x="39" y="8"/>
                    <a:pt x="50" y="16"/>
                  </a:cubicBezTo>
                  <a:cubicBezTo>
                    <a:pt x="55" y="49"/>
                    <a:pt x="55" y="49"/>
                    <a:pt x="55" y="49"/>
                  </a:cubicBezTo>
                  <a:close/>
                </a:path>
              </a:pathLst>
            </a:custGeom>
            <a:solidFill>
              <a:srgbClr val="B68B5E"/>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83" name="Freeform 120"/>
            <p:cNvSpPr>
              <a:spLocks noEditPoints="1"/>
            </p:cNvSpPr>
            <p:nvPr/>
          </p:nvSpPr>
          <p:spPr bwMode="auto">
            <a:xfrm>
              <a:off x="2060968" y="3284814"/>
              <a:ext cx="74487" cy="101989"/>
            </a:xfrm>
            <a:custGeom>
              <a:gdLst>
                <a:gd fmla="*/ 55 w 55" name="T0"/>
                <a:gd fmla="*/ 43 h 79" name="T1"/>
                <a:gd fmla="*/ 50 w 55" name="T2"/>
                <a:gd fmla="*/ 10 h 79" name="T3"/>
                <a:gd fmla="*/ 13 w 55" name="T4"/>
                <a:gd fmla="*/ 4 h 79" name="T5"/>
                <a:gd fmla="*/ 0 w 55" name="T6"/>
                <a:gd fmla="*/ 35 h 79" name="T7"/>
                <a:gd fmla="*/ 0 w 55" name="T8"/>
                <a:gd fmla="*/ 47 h 79" name="T9"/>
                <a:gd fmla="*/ 0 w 55" name="T10"/>
                <a:gd fmla="*/ 52 h 79" name="T11"/>
                <a:gd fmla="*/ 7 w 55" name="T12"/>
                <a:gd fmla="*/ 70 h 79" name="T13"/>
                <a:gd fmla="*/ 17 w 55" name="T14"/>
                <a:gd fmla="*/ 73 h 79" name="T15"/>
                <a:gd fmla="*/ 44 w 55" name="T16"/>
                <a:gd fmla="*/ 64 h 79" name="T17"/>
                <a:gd fmla="*/ 55 w 55" name="T18"/>
                <a:gd fmla="*/ 43 h 79" name="T19"/>
                <a:gd fmla="*/ 7 w 55" name="T20"/>
                <a:gd fmla="*/ 56 h 79" name="T21"/>
                <a:gd fmla="*/ 7 w 55" name="T22"/>
                <a:gd fmla="*/ 56 h 79" name="T23"/>
                <a:gd fmla="*/ 14 w 55" name="T24"/>
                <a:gd fmla="*/ 72 h 79" name="T25"/>
                <a:gd fmla="*/ 3 w 55" name="T26"/>
                <a:gd fmla="*/ 53 h 79" name="T27"/>
                <a:gd fmla="*/ 3 w 55" name="T28"/>
                <a:gd fmla="*/ 32 h 79" name="T29"/>
                <a:gd fmla="*/ 9 w 55" name="T30"/>
                <a:gd fmla="*/ 14 h 79" name="T31"/>
                <a:gd fmla="*/ 7 w 55" name="T32"/>
                <a:gd fmla="*/ 37 h 79" name="T33"/>
                <a:gd fmla="*/ 7 w 55" name="T34"/>
                <a:gd fmla="*/ 56 h 79" name="T3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b="b" l="0" r="r" t="0"/>
              <a:pathLst>
                <a:path h="79" w="55">
                  <a:moveTo>
                    <a:pt x="55" y="43"/>
                  </a:moveTo>
                  <a:cubicBezTo>
                    <a:pt x="50" y="10"/>
                    <a:pt x="50" y="10"/>
                    <a:pt x="50" y="10"/>
                  </a:cubicBezTo>
                  <a:cubicBezTo>
                    <a:pt x="39" y="2"/>
                    <a:pt x="27" y="0"/>
                    <a:pt x="13" y="4"/>
                  </a:cubicBezTo>
                  <a:cubicBezTo>
                    <a:pt x="7" y="11"/>
                    <a:pt x="2" y="21"/>
                    <a:pt x="0" y="35"/>
                  </a:cubicBezTo>
                  <a:cubicBezTo>
                    <a:pt x="0" y="47"/>
                    <a:pt x="0" y="47"/>
                    <a:pt x="0" y="47"/>
                  </a:cubicBezTo>
                  <a:cubicBezTo>
                    <a:pt x="0" y="52"/>
                    <a:pt x="0" y="52"/>
                    <a:pt x="0" y="52"/>
                  </a:cubicBezTo>
                  <a:cubicBezTo>
                    <a:pt x="0" y="60"/>
                    <a:pt x="2" y="66"/>
                    <a:pt x="7" y="70"/>
                  </a:cubicBezTo>
                  <a:cubicBezTo>
                    <a:pt x="17" y="73"/>
                    <a:pt x="17" y="73"/>
                    <a:pt x="17" y="73"/>
                  </a:cubicBezTo>
                  <a:cubicBezTo>
                    <a:pt x="29" y="79"/>
                    <a:pt x="38" y="76"/>
                    <a:pt x="44" y="64"/>
                  </a:cubicBezTo>
                  <a:cubicBezTo>
                    <a:pt x="50" y="59"/>
                    <a:pt x="53" y="52"/>
                    <a:pt x="55" y="43"/>
                  </a:cubicBezTo>
                  <a:close/>
                  <a:moveTo>
                    <a:pt x="7" y="56"/>
                  </a:moveTo>
                  <a:cubicBezTo>
                    <a:pt x="7" y="56"/>
                    <a:pt x="7" y="56"/>
                    <a:pt x="7" y="56"/>
                  </a:cubicBezTo>
                  <a:cubicBezTo>
                    <a:pt x="7" y="61"/>
                    <a:pt x="10" y="67"/>
                    <a:pt x="14" y="72"/>
                  </a:cubicBezTo>
                  <a:cubicBezTo>
                    <a:pt x="6" y="67"/>
                    <a:pt x="2" y="61"/>
                    <a:pt x="3" y="53"/>
                  </a:cubicBezTo>
                  <a:cubicBezTo>
                    <a:pt x="3" y="32"/>
                    <a:pt x="3" y="32"/>
                    <a:pt x="3" y="32"/>
                  </a:cubicBezTo>
                  <a:cubicBezTo>
                    <a:pt x="9" y="14"/>
                    <a:pt x="9" y="14"/>
                    <a:pt x="9" y="14"/>
                  </a:cubicBezTo>
                  <a:cubicBezTo>
                    <a:pt x="7" y="37"/>
                    <a:pt x="7" y="37"/>
                    <a:pt x="7" y="37"/>
                  </a:cubicBezTo>
                  <a:cubicBezTo>
                    <a:pt x="7" y="56"/>
                    <a:pt x="7" y="56"/>
                    <a:pt x="7" y="56"/>
                  </a:cubicBezTo>
                  <a:close/>
                </a:path>
              </a:pathLst>
            </a:custGeom>
            <a:solidFill>
              <a:srgbClr val="E2B987"/>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84" name="Freeform 121"/>
            <p:cNvSpPr/>
            <p:nvPr/>
          </p:nvSpPr>
          <p:spPr bwMode="auto">
            <a:xfrm>
              <a:off x="2063259" y="3303151"/>
              <a:ext cx="16043" cy="74487"/>
            </a:xfrm>
            <a:custGeom>
              <a:gdLst>
                <a:gd fmla="*/ 5 w 12" name="T0"/>
                <a:gd fmla="*/ 42 h 58" name="T1"/>
                <a:gd fmla="*/ 5 w 12" name="T2"/>
                <a:gd fmla="*/ 42 h 58" name="T3"/>
                <a:gd fmla="*/ 5 w 12" name="T4"/>
                <a:gd fmla="*/ 23 h 58" name="T5"/>
                <a:gd fmla="*/ 7 w 12" name="T6"/>
                <a:gd fmla="*/ 0 h 58" name="T7"/>
                <a:gd fmla="*/ 1 w 12" name="T8"/>
                <a:gd fmla="*/ 18 h 58" name="T9"/>
                <a:gd fmla="*/ 1 w 12" name="T10"/>
                <a:gd fmla="*/ 39 h 58" name="T11"/>
                <a:gd fmla="*/ 12 w 12" name="T12"/>
                <a:gd fmla="*/ 58 h 58" name="T13"/>
                <a:gd fmla="*/ 5 w 12" name="T14"/>
                <a:gd fmla="*/ 42 h 58" name="T15"/>
              </a:gdLst>
              <a:cxnLst>
                <a:cxn ang="0">
                  <a:pos x="T0" y="T1"/>
                </a:cxn>
                <a:cxn ang="0">
                  <a:pos x="T2" y="T3"/>
                </a:cxn>
                <a:cxn ang="0">
                  <a:pos x="T4" y="T5"/>
                </a:cxn>
                <a:cxn ang="0">
                  <a:pos x="T6" y="T7"/>
                </a:cxn>
                <a:cxn ang="0">
                  <a:pos x="T8" y="T9"/>
                </a:cxn>
                <a:cxn ang="0">
                  <a:pos x="T10" y="T11"/>
                </a:cxn>
                <a:cxn ang="0">
                  <a:pos x="T12" y="T13"/>
                </a:cxn>
                <a:cxn ang="0">
                  <a:pos x="T14" y="T15"/>
                </a:cxn>
              </a:cxnLst>
              <a:rect b="b" l="0" r="r" t="0"/>
              <a:pathLst>
                <a:path h="57" w="12">
                  <a:moveTo>
                    <a:pt x="5" y="42"/>
                  </a:moveTo>
                  <a:cubicBezTo>
                    <a:pt x="5" y="42"/>
                    <a:pt x="5" y="42"/>
                    <a:pt x="5" y="42"/>
                  </a:cubicBezTo>
                  <a:cubicBezTo>
                    <a:pt x="5" y="23"/>
                    <a:pt x="5" y="23"/>
                    <a:pt x="5" y="23"/>
                  </a:cubicBezTo>
                  <a:cubicBezTo>
                    <a:pt x="7" y="0"/>
                    <a:pt x="7" y="0"/>
                    <a:pt x="7" y="0"/>
                  </a:cubicBezTo>
                  <a:cubicBezTo>
                    <a:pt x="1" y="18"/>
                    <a:pt x="1" y="18"/>
                    <a:pt x="1" y="18"/>
                  </a:cubicBezTo>
                  <a:cubicBezTo>
                    <a:pt x="1" y="39"/>
                    <a:pt x="1" y="39"/>
                    <a:pt x="1" y="39"/>
                  </a:cubicBezTo>
                  <a:cubicBezTo>
                    <a:pt x="0" y="47"/>
                    <a:pt x="4" y="53"/>
                    <a:pt x="12" y="58"/>
                  </a:cubicBezTo>
                  <a:cubicBezTo>
                    <a:pt x="8" y="53"/>
                    <a:pt x="5" y="47"/>
                    <a:pt x="5" y="42"/>
                  </a:cubicBezTo>
                  <a:close/>
                </a:path>
              </a:pathLst>
            </a:custGeom>
            <a:solidFill>
              <a:srgbClr val="F2E6DD"/>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85" name="Freeform 122"/>
            <p:cNvSpPr/>
            <p:nvPr/>
          </p:nvSpPr>
          <p:spPr bwMode="auto">
            <a:xfrm>
              <a:off x="2126287" y="3418892"/>
              <a:ext cx="84800" cy="110010"/>
            </a:xfrm>
            <a:custGeom>
              <a:gdLst>
                <a:gd fmla="*/ 62 w 62" name="T0"/>
                <a:gd fmla="*/ 9 h 85" name="T1"/>
                <a:gd fmla="*/ 60 w 62" name="T2"/>
                <a:gd fmla="*/ 8 h 85" name="T3"/>
                <a:gd fmla="*/ 34 w 62" name="T4"/>
                <a:gd fmla="*/ 46 h 85" name="T5"/>
                <a:gd fmla="*/ 34 w 62" name="T6"/>
                <a:gd fmla="*/ 60 h 85" name="T7"/>
                <a:gd fmla="*/ 21 w 62" name="T8"/>
                <a:gd fmla="*/ 78 h 85" name="T9"/>
                <a:gd fmla="*/ 9 w 62" name="T10"/>
                <a:gd fmla="*/ 79 h 85" name="T11"/>
                <a:gd fmla="*/ 19 w 62" name="T12"/>
                <a:gd fmla="*/ 50 h 85" name="T13"/>
                <a:gd fmla="*/ 34 w 62" name="T14"/>
                <a:gd fmla="*/ 21 h 85" name="T15"/>
                <a:gd fmla="*/ 31 w 62" name="T16"/>
                <a:gd fmla="*/ 16 h 85" name="T17"/>
                <a:gd fmla="*/ 35 w 62" name="T18"/>
                <a:gd fmla="*/ 16 h 85" name="T19"/>
                <a:gd fmla="*/ 39 w 62" name="T20"/>
                <a:gd fmla="*/ 1 h 85" name="T21"/>
                <a:gd fmla="*/ 35 w 62" name="T22"/>
                <a:gd fmla="*/ 0 h 85" name="T23"/>
                <a:gd fmla="*/ 32 w 62" name="T24"/>
                <a:gd fmla="*/ 12 h 85" name="T25"/>
                <a:gd fmla="*/ 21 w 62" name="T26"/>
                <a:gd fmla="*/ 13 h 85" name="T27"/>
                <a:gd fmla="*/ 29 w 62" name="T28"/>
                <a:gd fmla="*/ 20 h 85" name="T29"/>
                <a:gd fmla="*/ 15 w 62" name="T30"/>
                <a:gd fmla="*/ 45 h 85" name="T31"/>
                <a:gd fmla="*/ 0 w 62" name="T32"/>
                <a:gd fmla="*/ 85 h 85" name="T33"/>
                <a:gd fmla="*/ 28 w 62" name="T34"/>
                <a:gd fmla="*/ 83 h 85" name="T35"/>
                <a:gd fmla="*/ 42 w 62" name="T36"/>
                <a:gd fmla="*/ 60 h 85" name="T37"/>
                <a:gd fmla="*/ 43 w 62" name="T38"/>
                <a:gd fmla="*/ 45 h 85" name="T39"/>
                <a:gd fmla="*/ 62 w 62" name="T40"/>
                <a:gd fmla="*/ 9 h 85" name="T4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b="b" l="0" r="r" t="0"/>
              <a:pathLst>
                <a:path h="85" w="62">
                  <a:moveTo>
                    <a:pt x="62" y="9"/>
                  </a:moveTo>
                  <a:cubicBezTo>
                    <a:pt x="60" y="8"/>
                    <a:pt x="60" y="8"/>
                    <a:pt x="60" y="8"/>
                  </a:cubicBezTo>
                  <a:cubicBezTo>
                    <a:pt x="34" y="46"/>
                    <a:pt x="34" y="46"/>
                    <a:pt x="34" y="46"/>
                  </a:cubicBezTo>
                  <a:cubicBezTo>
                    <a:pt x="34" y="60"/>
                    <a:pt x="34" y="60"/>
                    <a:pt x="34" y="60"/>
                  </a:cubicBezTo>
                  <a:cubicBezTo>
                    <a:pt x="21" y="78"/>
                    <a:pt x="21" y="78"/>
                    <a:pt x="21" y="78"/>
                  </a:cubicBezTo>
                  <a:cubicBezTo>
                    <a:pt x="9" y="79"/>
                    <a:pt x="9" y="79"/>
                    <a:pt x="9" y="79"/>
                  </a:cubicBezTo>
                  <a:cubicBezTo>
                    <a:pt x="11" y="69"/>
                    <a:pt x="15" y="60"/>
                    <a:pt x="19" y="50"/>
                  </a:cubicBezTo>
                  <a:cubicBezTo>
                    <a:pt x="34" y="21"/>
                    <a:pt x="34" y="21"/>
                    <a:pt x="34" y="21"/>
                  </a:cubicBezTo>
                  <a:cubicBezTo>
                    <a:pt x="31" y="16"/>
                    <a:pt x="31" y="16"/>
                    <a:pt x="31" y="16"/>
                  </a:cubicBezTo>
                  <a:cubicBezTo>
                    <a:pt x="35" y="16"/>
                    <a:pt x="35" y="16"/>
                    <a:pt x="35" y="16"/>
                  </a:cubicBezTo>
                  <a:cubicBezTo>
                    <a:pt x="39" y="1"/>
                    <a:pt x="39" y="1"/>
                    <a:pt x="39" y="1"/>
                  </a:cubicBezTo>
                  <a:cubicBezTo>
                    <a:pt x="35" y="0"/>
                    <a:pt x="35" y="0"/>
                    <a:pt x="35" y="0"/>
                  </a:cubicBezTo>
                  <a:cubicBezTo>
                    <a:pt x="34" y="4"/>
                    <a:pt x="33" y="8"/>
                    <a:pt x="32" y="12"/>
                  </a:cubicBezTo>
                  <a:cubicBezTo>
                    <a:pt x="21" y="13"/>
                    <a:pt x="21" y="13"/>
                    <a:pt x="21" y="13"/>
                  </a:cubicBezTo>
                  <a:cubicBezTo>
                    <a:pt x="29" y="20"/>
                    <a:pt x="29" y="20"/>
                    <a:pt x="29" y="20"/>
                  </a:cubicBezTo>
                  <a:cubicBezTo>
                    <a:pt x="26" y="29"/>
                    <a:pt x="21" y="37"/>
                    <a:pt x="15" y="45"/>
                  </a:cubicBezTo>
                  <a:cubicBezTo>
                    <a:pt x="7" y="60"/>
                    <a:pt x="2" y="73"/>
                    <a:pt x="0" y="85"/>
                  </a:cubicBezTo>
                  <a:cubicBezTo>
                    <a:pt x="28" y="83"/>
                    <a:pt x="28" y="83"/>
                    <a:pt x="28" y="83"/>
                  </a:cubicBezTo>
                  <a:cubicBezTo>
                    <a:pt x="31" y="75"/>
                    <a:pt x="35" y="67"/>
                    <a:pt x="42" y="60"/>
                  </a:cubicBezTo>
                  <a:cubicBezTo>
                    <a:pt x="43" y="45"/>
                    <a:pt x="43" y="45"/>
                    <a:pt x="43" y="45"/>
                  </a:cubicBezTo>
                  <a:cubicBezTo>
                    <a:pt x="62" y="9"/>
                    <a:pt x="62" y="9"/>
                    <a:pt x="62" y="9"/>
                  </a:cubicBezTo>
                  <a:close/>
                </a:path>
              </a:pathLst>
            </a:custGeom>
            <a:solidFill>
              <a:srgbClr val="000000"/>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86" name="Freeform 123"/>
            <p:cNvSpPr/>
            <p:nvPr/>
          </p:nvSpPr>
          <p:spPr bwMode="auto">
            <a:xfrm>
              <a:off x="2138892" y="3420037"/>
              <a:ext cx="69903" cy="100843"/>
            </a:xfrm>
            <a:custGeom>
              <a:gdLst>
                <a:gd fmla="*/ 51 w 51" name="T0"/>
                <a:gd fmla="*/ 7 h 78" name="T1"/>
                <a:gd fmla="*/ 30 w 51" name="T2"/>
                <a:gd fmla="*/ 0 h 78" name="T3"/>
                <a:gd fmla="*/ 26 w 51" name="T4"/>
                <a:gd fmla="*/ 15 h 78" name="T5"/>
                <a:gd fmla="*/ 22 w 51" name="T6"/>
                <a:gd fmla="*/ 15 h 78" name="T7"/>
                <a:gd fmla="*/ 25 w 51" name="T8"/>
                <a:gd fmla="*/ 20 h 78" name="T9"/>
                <a:gd fmla="*/ 10 w 51" name="T10"/>
                <a:gd fmla="*/ 49 h 78" name="T11"/>
                <a:gd fmla="*/ 0 w 51" name="T12"/>
                <a:gd fmla="*/ 78 h 78" name="T13"/>
                <a:gd fmla="*/ 12 w 51" name="T14"/>
                <a:gd fmla="*/ 77 h 78" name="T15"/>
                <a:gd fmla="*/ 25 w 51" name="T16"/>
                <a:gd fmla="*/ 59 h 78" name="T17"/>
                <a:gd fmla="*/ 25 w 51" name="T18"/>
                <a:gd fmla="*/ 45 h 78" name="T19"/>
                <a:gd fmla="*/ 51 w 51" name="T20"/>
                <a:gd fmla="*/ 7 h 78"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78" w="51">
                  <a:moveTo>
                    <a:pt x="51" y="7"/>
                  </a:moveTo>
                  <a:cubicBezTo>
                    <a:pt x="30" y="0"/>
                    <a:pt x="30" y="0"/>
                    <a:pt x="30" y="0"/>
                  </a:cubicBezTo>
                  <a:cubicBezTo>
                    <a:pt x="26" y="15"/>
                    <a:pt x="26" y="15"/>
                    <a:pt x="26" y="15"/>
                  </a:cubicBezTo>
                  <a:cubicBezTo>
                    <a:pt x="22" y="15"/>
                    <a:pt x="22" y="15"/>
                    <a:pt x="22" y="15"/>
                  </a:cubicBezTo>
                  <a:cubicBezTo>
                    <a:pt x="25" y="20"/>
                    <a:pt x="25" y="20"/>
                    <a:pt x="25" y="20"/>
                  </a:cubicBezTo>
                  <a:cubicBezTo>
                    <a:pt x="10" y="49"/>
                    <a:pt x="10" y="49"/>
                    <a:pt x="10" y="49"/>
                  </a:cubicBezTo>
                  <a:cubicBezTo>
                    <a:pt x="6" y="59"/>
                    <a:pt x="2" y="68"/>
                    <a:pt x="0" y="78"/>
                  </a:cubicBezTo>
                  <a:cubicBezTo>
                    <a:pt x="12" y="77"/>
                    <a:pt x="12" y="77"/>
                    <a:pt x="12" y="77"/>
                  </a:cubicBezTo>
                  <a:cubicBezTo>
                    <a:pt x="25" y="59"/>
                    <a:pt x="25" y="59"/>
                    <a:pt x="25" y="59"/>
                  </a:cubicBezTo>
                  <a:cubicBezTo>
                    <a:pt x="25" y="45"/>
                    <a:pt x="25" y="45"/>
                    <a:pt x="25" y="45"/>
                  </a:cubicBezTo>
                  <a:cubicBezTo>
                    <a:pt x="51" y="7"/>
                    <a:pt x="51" y="7"/>
                    <a:pt x="51" y="7"/>
                  </a:cubicBezTo>
                  <a:close/>
                </a:path>
              </a:pathLst>
            </a:custGeom>
            <a:solidFill>
              <a:srgbClr val="333333"/>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87" name="Freeform 124"/>
            <p:cNvSpPr>
              <a:spLocks noEditPoints="1"/>
            </p:cNvSpPr>
            <p:nvPr/>
          </p:nvSpPr>
          <p:spPr bwMode="auto">
            <a:xfrm>
              <a:off x="2027736" y="3386805"/>
              <a:ext cx="189081" cy="182205"/>
            </a:xfrm>
            <a:custGeom>
              <a:gdLst>
                <a:gd fmla="*/ 77 w 138" name="T0"/>
                <a:gd fmla="*/ 1 h 140" name="T1"/>
                <a:gd fmla="*/ 77 w 138" name="T2"/>
                <a:gd fmla="*/ 14 h 140" name="T3"/>
                <a:gd fmla="*/ 73 w 138" name="T4"/>
                <a:gd fmla="*/ 41 h 140" name="T5"/>
                <a:gd fmla="*/ 71 w 138" name="T6"/>
                <a:gd fmla="*/ 49 h 140" name="T7"/>
                <a:gd fmla="*/ 69 w 138" name="T8"/>
                <a:gd fmla="*/ 57 h 140" name="T9"/>
                <a:gd fmla="*/ 68 w 138" name="T10"/>
                <a:gd fmla="*/ 60 h 140" name="T11"/>
                <a:gd fmla="*/ 62 w 138" name="T12"/>
                <a:gd fmla="*/ 109 h 140" name="T13"/>
                <a:gd fmla="*/ 53 w 138" name="T14"/>
                <a:gd fmla="*/ 110 h 140" name="T15"/>
                <a:gd fmla="*/ 48 w 138" name="T16"/>
                <a:gd fmla="*/ 86 h 140" name="T17"/>
                <a:gd fmla="*/ 44 w 138" name="T18"/>
                <a:gd fmla="*/ 68 h 140" name="T19"/>
                <a:gd fmla="*/ 40 w 138" name="T20"/>
                <a:gd fmla="*/ 50 h 140" name="T21"/>
                <a:gd fmla="*/ 38 w 138" name="T22"/>
                <a:gd fmla="*/ 43 h 140" name="T23"/>
                <a:gd fmla="*/ 33 w 138" name="T24"/>
                <a:gd fmla="*/ 27 h 140" name="T25"/>
                <a:gd fmla="*/ 29 w 138" name="T26"/>
                <a:gd fmla="*/ 2 h 140" name="T27"/>
                <a:gd fmla="*/ 29 w 138" name="T28"/>
                <a:gd fmla="*/ 0 h 140" name="T29"/>
                <a:gd fmla="*/ 0 w 138" name="T30"/>
                <a:gd fmla="*/ 26 h 140" name="T31"/>
                <a:gd fmla="*/ 6 w 138" name="T32"/>
                <a:gd fmla="*/ 38 h 140" name="T33"/>
                <a:gd fmla="*/ 18 w 138" name="T34"/>
                <a:gd fmla="*/ 38 h 140" name="T35"/>
                <a:gd fmla="*/ 10 w 138" name="T36"/>
                <a:gd fmla="*/ 46 h 140" name="T37"/>
                <a:gd fmla="*/ 44 w 138" name="T38"/>
                <a:gd fmla="*/ 110 h 140" name="T39"/>
                <a:gd fmla="*/ 44 w 138" name="T40"/>
                <a:gd fmla="*/ 132 h 140" name="T41"/>
                <a:gd fmla="*/ 44 w 138" name="T42"/>
                <a:gd fmla="*/ 140 h 140" name="T43"/>
                <a:gd fmla="*/ 126 w 138" name="T44"/>
                <a:gd fmla="*/ 139 h 140" name="T45"/>
                <a:gd fmla="*/ 136 w 138" name="T46"/>
                <a:gd fmla="*/ 101 h 140" name="T47"/>
                <a:gd fmla="*/ 116 w 138" name="T48"/>
                <a:gd fmla="*/ 104 h 140" name="T49"/>
                <a:gd fmla="*/ 115 w 138" name="T50"/>
                <a:gd fmla="*/ 104 h 140" name="T51"/>
                <a:gd fmla="*/ 110 w 138" name="T52"/>
                <a:gd fmla="*/ 105 h 140" name="T53"/>
                <a:gd fmla="*/ 100 w 138" name="T54"/>
                <a:gd fmla="*/ 107 h 140" name="T55"/>
                <a:gd fmla="*/ 72 w 138" name="T56"/>
                <a:gd fmla="*/ 109 h 140" name="T57"/>
                <a:gd fmla="*/ 87 w 138" name="T58"/>
                <a:gd fmla="*/ 69 h 140" name="T59"/>
                <a:gd fmla="*/ 101 w 138" name="T60"/>
                <a:gd fmla="*/ 44 h 140" name="T61"/>
                <a:gd fmla="*/ 93 w 138" name="T62"/>
                <a:gd fmla="*/ 37 h 140" name="T63"/>
                <a:gd fmla="*/ 104 w 138" name="T64"/>
                <a:gd fmla="*/ 36 h 140" name="T65"/>
                <a:gd fmla="*/ 107 w 138" name="T66"/>
                <a:gd fmla="*/ 24 h 140" name="T67"/>
                <a:gd fmla="*/ 78 w 138" name="T68"/>
                <a:gd fmla="*/ 1 h 140" name="T69"/>
                <a:gd fmla="*/ 77 w 138" name="T70"/>
                <a:gd fmla="*/ 1 h 140" name="T71"/>
                <a:gd fmla="*/ 103 w 138" name="T72"/>
                <a:gd fmla="*/ 26 h 140" name="T73"/>
                <a:gd fmla="*/ 83 w 138" name="T74"/>
                <a:gd fmla="*/ 19 h 140" name="T75"/>
                <a:gd fmla="*/ 76 w 138" name="T76"/>
                <a:gd fmla="*/ 56 h 140" name="T77"/>
                <a:gd fmla="*/ 68 w 138" name="T78"/>
                <a:gd fmla="*/ 106 h 140" name="T79"/>
                <a:gd fmla="*/ 65 w 138" name="T80"/>
                <a:gd fmla="*/ 106 h 140" name="T81"/>
                <a:gd fmla="*/ 72 w 138" name="T82"/>
                <a:gd fmla="*/ 58 h 140" name="T83"/>
                <a:gd fmla="*/ 81 w 138" name="T84"/>
                <a:gd fmla="*/ 11 h 140" name="T85"/>
                <a:gd fmla="*/ 103 w 138" name="T86"/>
                <a:gd fmla="*/ 26 h 140" name="T87"/>
                <a:gd fmla="*/ 28 w 138" name="T88"/>
                <a:gd fmla="*/ 6 h 140" name="T89"/>
                <a:gd fmla="*/ 28 w 138" name="T90"/>
                <a:gd fmla="*/ 11 h 140" name="T91"/>
                <a:gd fmla="*/ 5 w 138" name="T92"/>
                <a:gd fmla="*/ 31 h 140" name="T93"/>
                <a:gd fmla="*/ 3 w 138" name="T94"/>
                <a:gd fmla="*/ 28 h 140" name="T95"/>
                <a:gd fmla="*/ 28 w 138" name="T96"/>
                <a:gd fmla="*/ 6 h 140" name="T97"/>
                <a:gd fmla="*/ 21 w 138" name="T98"/>
                <a:gd fmla="*/ 38 h 140" name="T99"/>
                <a:gd fmla="*/ 18 w 138" name="T100"/>
                <a:gd fmla="*/ 48 h 140" name="T101"/>
                <a:gd fmla="*/ 48 w 138" name="T102"/>
                <a:gd fmla="*/ 107 h 140" name="T103"/>
                <a:gd fmla="*/ 45 w 138" name="T104"/>
                <a:gd fmla="*/ 107 h 140" name="T105"/>
                <a:gd fmla="*/ 13 w 138" name="T106"/>
                <a:gd fmla="*/ 46 h 140" name="T107"/>
                <a:gd fmla="*/ 21 w 138" name="T108"/>
                <a:gd fmla="*/ 38 h 140" name="T109"/>
                <a:gd fmla="*/ 47 w 138" name="T110"/>
                <a:gd fmla="*/ 117 h 140" name="T111"/>
                <a:gd fmla="*/ 47 w 138" name="T112"/>
                <a:gd fmla="*/ 112 h 140" name="T113"/>
                <a:gd fmla="*/ 133 w 138" name="T114"/>
                <a:gd fmla="*/ 108 h 140" name="T115"/>
                <a:gd fmla="*/ 130 w 138" name="T116"/>
                <a:gd fmla="*/ 112 h 140" name="T117"/>
                <a:gd fmla="*/ 47 w 138" name="T118"/>
                <a:gd fmla="*/ 117 h 140" name="T11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b="b" l="0" r="r" t="0"/>
              <a:pathLst>
                <a:path h="140" w="138">
                  <a:moveTo>
                    <a:pt x="77" y="1"/>
                  </a:moveTo>
                  <a:cubicBezTo>
                    <a:pt x="77" y="14"/>
                    <a:pt x="77" y="14"/>
                    <a:pt x="77" y="14"/>
                  </a:cubicBezTo>
                  <a:cubicBezTo>
                    <a:pt x="76" y="23"/>
                    <a:pt x="75" y="32"/>
                    <a:pt x="73" y="41"/>
                  </a:cubicBezTo>
                  <a:cubicBezTo>
                    <a:pt x="72" y="44"/>
                    <a:pt x="72" y="46"/>
                    <a:pt x="71" y="49"/>
                  </a:cubicBezTo>
                  <a:cubicBezTo>
                    <a:pt x="70" y="52"/>
                    <a:pt x="70" y="54"/>
                    <a:pt x="69" y="57"/>
                  </a:cubicBezTo>
                  <a:cubicBezTo>
                    <a:pt x="69" y="58"/>
                    <a:pt x="68" y="59"/>
                    <a:pt x="68" y="60"/>
                  </a:cubicBezTo>
                  <a:cubicBezTo>
                    <a:pt x="64" y="78"/>
                    <a:pt x="62" y="94"/>
                    <a:pt x="62" y="109"/>
                  </a:cubicBezTo>
                  <a:cubicBezTo>
                    <a:pt x="53" y="110"/>
                    <a:pt x="53" y="110"/>
                    <a:pt x="53" y="110"/>
                  </a:cubicBezTo>
                  <a:cubicBezTo>
                    <a:pt x="51" y="102"/>
                    <a:pt x="50" y="94"/>
                    <a:pt x="48" y="86"/>
                  </a:cubicBezTo>
                  <a:cubicBezTo>
                    <a:pt x="47" y="80"/>
                    <a:pt x="46" y="74"/>
                    <a:pt x="44" y="68"/>
                  </a:cubicBezTo>
                  <a:cubicBezTo>
                    <a:pt x="43" y="62"/>
                    <a:pt x="42" y="56"/>
                    <a:pt x="40" y="50"/>
                  </a:cubicBezTo>
                  <a:cubicBezTo>
                    <a:pt x="39" y="48"/>
                    <a:pt x="39" y="46"/>
                    <a:pt x="38" y="43"/>
                  </a:cubicBezTo>
                  <a:cubicBezTo>
                    <a:pt x="37" y="38"/>
                    <a:pt x="35" y="33"/>
                    <a:pt x="33" y="27"/>
                  </a:cubicBezTo>
                  <a:cubicBezTo>
                    <a:pt x="30" y="19"/>
                    <a:pt x="29" y="11"/>
                    <a:pt x="29" y="2"/>
                  </a:cubicBezTo>
                  <a:cubicBezTo>
                    <a:pt x="29" y="2"/>
                    <a:pt x="29" y="1"/>
                    <a:pt x="29" y="0"/>
                  </a:cubicBezTo>
                  <a:cubicBezTo>
                    <a:pt x="22" y="11"/>
                    <a:pt x="13" y="20"/>
                    <a:pt x="0" y="26"/>
                  </a:cubicBezTo>
                  <a:cubicBezTo>
                    <a:pt x="6" y="38"/>
                    <a:pt x="6" y="38"/>
                    <a:pt x="6" y="38"/>
                  </a:cubicBezTo>
                  <a:cubicBezTo>
                    <a:pt x="18" y="38"/>
                    <a:pt x="18" y="38"/>
                    <a:pt x="18" y="38"/>
                  </a:cubicBezTo>
                  <a:cubicBezTo>
                    <a:pt x="10" y="46"/>
                    <a:pt x="10" y="46"/>
                    <a:pt x="10" y="46"/>
                  </a:cubicBezTo>
                  <a:cubicBezTo>
                    <a:pt x="44" y="110"/>
                    <a:pt x="44" y="110"/>
                    <a:pt x="44" y="110"/>
                  </a:cubicBezTo>
                  <a:cubicBezTo>
                    <a:pt x="44" y="132"/>
                    <a:pt x="44" y="132"/>
                    <a:pt x="44" y="132"/>
                  </a:cubicBezTo>
                  <a:cubicBezTo>
                    <a:pt x="44" y="140"/>
                    <a:pt x="44" y="140"/>
                    <a:pt x="44" y="140"/>
                  </a:cubicBezTo>
                  <a:cubicBezTo>
                    <a:pt x="126" y="139"/>
                    <a:pt x="126" y="139"/>
                    <a:pt x="126" y="139"/>
                  </a:cubicBezTo>
                  <a:cubicBezTo>
                    <a:pt x="135" y="132"/>
                    <a:pt x="138" y="119"/>
                    <a:pt x="136" y="101"/>
                  </a:cubicBezTo>
                  <a:cubicBezTo>
                    <a:pt x="131" y="104"/>
                    <a:pt x="124" y="106"/>
                    <a:pt x="116" y="104"/>
                  </a:cubicBezTo>
                  <a:cubicBezTo>
                    <a:pt x="116" y="104"/>
                    <a:pt x="115" y="104"/>
                    <a:pt x="115" y="104"/>
                  </a:cubicBezTo>
                  <a:cubicBezTo>
                    <a:pt x="110" y="105"/>
                    <a:pt x="110" y="105"/>
                    <a:pt x="110" y="105"/>
                  </a:cubicBezTo>
                  <a:cubicBezTo>
                    <a:pt x="100" y="107"/>
                    <a:pt x="100" y="107"/>
                    <a:pt x="100" y="107"/>
                  </a:cubicBezTo>
                  <a:cubicBezTo>
                    <a:pt x="72" y="109"/>
                    <a:pt x="72" y="109"/>
                    <a:pt x="72" y="109"/>
                  </a:cubicBezTo>
                  <a:cubicBezTo>
                    <a:pt x="74" y="97"/>
                    <a:pt x="79" y="84"/>
                    <a:pt x="87" y="69"/>
                  </a:cubicBezTo>
                  <a:cubicBezTo>
                    <a:pt x="93" y="61"/>
                    <a:pt x="98" y="53"/>
                    <a:pt x="101" y="44"/>
                  </a:cubicBezTo>
                  <a:cubicBezTo>
                    <a:pt x="93" y="37"/>
                    <a:pt x="93" y="37"/>
                    <a:pt x="93" y="37"/>
                  </a:cubicBezTo>
                  <a:cubicBezTo>
                    <a:pt x="104" y="36"/>
                    <a:pt x="104" y="36"/>
                    <a:pt x="104" y="36"/>
                  </a:cubicBezTo>
                  <a:cubicBezTo>
                    <a:pt x="105" y="32"/>
                    <a:pt x="106" y="28"/>
                    <a:pt x="107" y="24"/>
                  </a:cubicBezTo>
                  <a:cubicBezTo>
                    <a:pt x="92" y="19"/>
                    <a:pt x="83" y="11"/>
                    <a:pt x="78" y="1"/>
                  </a:cubicBezTo>
                  <a:cubicBezTo>
                    <a:pt x="77" y="1"/>
                    <a:pt x="77" y="1"/>
                    <a:pt x="77" y="1"/>
                  </a:cubicBezTo>
                  <a:close/>
                  <a:moveTo>
                    <a:pt x="103" y="26"/>
                  </a:moveTo>
                  <a:cubicBezTo>
                    <a:pt x="83" y="19"/>
                    <a:pt x="83" y="19"/>
                    <a:pt x="83" y="19"/>
                  </a:cubicBezTo>
                  <a:cubicBezTo>
                    <a:pt x="76" y="56"/>
                    <a:pt x="76" y="56"/>
                    <a:pt x="76" y="56"/>
                  </a:cubicBezTo>
                  <a:cubicBezTo>
                    <a:pt x="71" y="73"/>
                    <a:pt x="69" y="90"/>
                    <a:pt x="68" y="106"/>
                  </a:cubicBezTo>
                  <a:cubicBezTo>
                    <a:pt x="65" y="106"/>
                    <a:pt x="65" y="106"/>
                    <a:pt x="65" y="106"/>
                  </a:cubicBezTo>
                  <a:cubicBezTo>
                    <a:pt x="65" y="90"/>
                    <a:pt x="67" y="74"/>
                    <a:pt x="72" y="58"/>
                  </a:cubicBezTo>
                  <a:cubicBezTo>
                    <a:pt x="81" y="11"/>
                    <a:pt x="81" y="11"/>
                    <a:pt x="81" y="11"/>
                  </a:cubicBezTo>
                  <a:cubicBezTo>
                    <a:pt x="103" y="26"/>
                    <a:pt x="103" y="26"/>
                    <a:pt x="103" y="26"/>
                  </a:cubicBezTo>
                  <a:close/>
                  <a:moveTo>
                    <a:pt x="28" y="6"/>
                  </a:moveTo>
                  <a:cubicBezTo>
                    <a:pt x="28" y="11"/>
                    <a:pt x="28" y="11"/>
                    <a:pt x="28" y="11"/>
                  </a:cubicBezTo>
                  <a:cubicBezTo>
                    <a:pt x="20" y="18"/>
                    <a:pt x="13" y="25"/>
                    <a:pt x="5" y="31"/>
                  </a:cubicBezTo>
                  <a:cubicBezTo>
                    <a:pt x="3" y="28"/>
                    <a:pt x="3" y="28"/>
                    <a:pt x="3" y="28"/>
                  </a:cubicBezTo>
                  <a:cubicBezTo>
                    <a:pt x="12" y="22"/>
                    <a:pt x="20" y="14"/>
                    <a:pt x="28" y="6"/>
                  </a:cubicBezTo>
                  <a:close/>
                  <a:moveTo>
                    <a:pt x="21" y="38"/>
                  </a:moveTo>
                  <a:cubicBezTo>
                    <a:pt x="18" y="48"/>
                    <a:pt x="18" y="48"/>
                    <a:pt x="18" y="48"/>
                  </a:cubicBezTo>
                  <a:cubicBezTo>
                    <a:pt x="48" y="107"/>
                    <a:pt x="48" y="107"/>
                    <a:pt x="48" y="107"/>
                  </a:cubicBezTo>
                  <a:cubicBezTo>
                    <a:pt x="45" y="107"/>
                    <a:pt x="45" y="107"/>
                    <a:pt x="45" y="107"/>
                  </a:cubicBezTo>
                  <a:cubicBezTo>
                    <a:pt x="13" y="46"/>
                    <a:pt x="13" y="46"/>
                    <a:pt x="13" y="46"/>
                  </a:cubicBezTo>
                  <a:cubicBezTo>
                    <a:pt x="21" y="38"/>
                    <a:pt x="21" y="38"/>
                    <a:pt x="21" y="38"/>
                  </a:cubicBezTo>
                  <a:close/>
                  <a:moveTo>
                    <a:pt x="47" y="117"/>
                  </a:moveTo>
                  <a:cubicBezTo>
                    <a:pt x="47" y="112"/>
                    <a:pt x="47" y="112"/>
                    <a:pt x="47" y="112"/>
                  </a:cubicBezTo>
                  <a:cubicBezTo>
                    <a:pt x="133" y="108"/>
                    <a:pt x="133" y="108"/>
                    <a:pt x="133" y="108"/>
                  </a:cubicBezTo>
                  <a:cubicBezTo>
                    <a:pt x="130" y="112"/>
                    <a:pt x="130" y="112"/>
                    <a:pt x="130" y="112"/>
                  </a:cubicBezTo>
                  <a:cubicBezTo>
                    <a:pt x="47" y="117"/>
                    <a:pt x="47" y="117"/>
                    <a:pt x="47" y="117"/>
                  </a:cubicBezTo>
                  <a:close/>
                </a:path>
              </a:pathLst>
            </a:custGeom>
            <a:solidFill>
              <a:srgbClr val="333333"/>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88" name="Freeform 125"/>
            <p:cNvSpPr/>
            <p:nvPr/>
          </p:nvSpPr>
          <p:spPr bwMode="auto">
            <a:xfrm>
              <a:off x="2117119" y="3401701"/>
              <a:ext cx="51568" cy="122616"/>
            </a:xfrm>
            <a:custGeom>
              <a:gdLst>
                <a:gd fmla="*/ 18 w 38" name="T0"/>
                <a:gd fmla="*/ 8 h 95" name="T1"/>
                <a:gd fmla="*/ 38 w 38" name="T2"/>
                <a:gd fmla="*/ 15 h 95" name="T3"/>
                <a:gd fmla="*/ 16 w 38" name="T4"/>
                <a:gd fmla="*/ 0 h 95" name="T5"/>
                <a:gd fmla="*/ 7 w 38" name="T6"/>
                <a:gd fmla="*/ 47 h 95" name="T7"/>
                <a:gd fmla="*/ 0 w 38" name="T8"/>
                <a:gd fmla="*/ 95 h 95" name="T9"/>
                <a:gd fmla="*/ 3 w 38" name="T10"/>
                <a:gd fmla="*/ 95 h 95" name="T11"/>
                <a:gd fmla="*/ 11 w 38" name="T12"/>
                <a:gd fmla="*/ 45 h 95" name="T13"/>
                <a:gd fmla="*/ 18 w 38" name="T14"/>
                <a:gd fmla="*/ 8 h 95" name="T15"/>
              </a:gdLst>
              <a:cxnLst>
                <a:cxn ang="0">
                  <a:pos x="T0" y="T1"/>
                </a:cxn>
                <a:cxn ang="0">
                  <a:pos x="T2" y="T3"/>
                </a:cxn>
                <a:cxn ang="0">
                  <a:pos x="T4" y="T5"/>
                </a:cxn>
                <a:cxn ang="0">
                  <a:pos x="T6" y="T7"/>
                </a:cxn>
                <a:cxn ang="0">
                  <a:pos x="T8" y="T9"/>
                </a:cxn>
                <a:cxn ang="0">
                  <a:pos x="T10" y="T11"/>
                </a:cxn>
                <a:cxn ang="0">
                  <a:pos x="T12" y="T13"/>
                </a:cxn>
                <a:cxn ang="0">
                  <a:pos x="T14" y="T15"/>
                </a:cxn>
              </a:cxnLst>
              <a:rect b="b" l="0" r="r" t="0"/>
              <a:pathLst>
                <a:path h="95" w="38">
                  <a:moveTo>
                    <a:pt x="18" y="8"/>
                  </a:moveTo>
                  <a:cubicBezTo>
                    <a:pt x="38" y="15"/>
                    <a:pt x="38" y="15"/>
                    <a:pt x="38" y="15"/>
                  </a:cubicBezTo>
                  <a:cubicBezTo>
                    <a:pt x="16" y="0"/>
                    <a:pt x="16" y="0"/>
                    <a:pt x="16" y="0"/>
                  </a:cubicBezTo>
                  <a:cubicBezTo>
                    <a:pt x="7" y="47"/>
                    <a:pt x="7" y="47"/>
                    <a:pt x="7" y="47"/>
                  </a:cubicBezTo>
                  <a:cubicBezTo>
                    <a:pt x="2" y="63"/>
                    <a:pt x="0" y="79"/>
                    <a:pt x="0" y="95"/>
                  </a:cubicBezTo>
                  <a:cubicBezTo>
                    <a:pt x="3" y="95"/>
                    <a:pt x="3" y="95"/>
                    <a:pt x="3" y="95"/>
                  </a:cubicBezTo>
                  <a:cubicBezTo>
                    <a:pt x="4" y="79"/>
                    <a:pt x="6" y="62"/>
                    <a:pt x="11" y="45"/>
                  </a:cubicBezTo>
                  <a:cubicBezTo>
                    <a:pt x="18" y="8"/>
                    <a:pt x="18" y="8"/>
                    <a:pt x="18" y="8"/>
                  </a:cubicBezTo>
                  <a:close/>
                </a:path>
              </a:pathLst>
            </a:custGeom>
            <a:solidFill>
              <a:srgbClr val="999999"/>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89" name="Freeform 126"/>
            <p:cNvSpPr/>
            <p:nvPr/>
          </p:nvSpPr>
          <p:spPr bwMode="auto">
            <a:xfrm>
              <a:off x="2031173" y="3394825"/>
              <a:ext cx="34378" cy="32086"/>
            </a:xfrm>
            <a:custGeom>
              <a:gdLst>
                <a:gd fmla="*/ 25 w 25" name="T0"/>
                <a:gd fmla="*/ 5 h 25" name="T1"/>
                <a:gd fmla="*/ 25 w 25" name="T2"/>
                <a:gd fmla="*/ 0 h 25" name="T3"/>
                <a:gd fmla="*/ 0 w 25" name="T4"/>
                <a:gd fmla="*/ 22 h 25" name="T5"/>
                <a:gd fmla="*/ 2 w 25" name="T6"/>
                <a:gd fmla="*/ 25 h 25" name="T7"/>
                <a:gd fmla="*/ 25 w 25" name="T8"/>
                <a:gd fmla="*/ 5 h 25" name="T9"/>
              </a:gdLst>
              <a:cxnLst>
                <a:cxn ang="0">
                  <a:pos x="T0" y="T1"/>
                </a:cxn>
                <a:cxn ang="0">
                  <a:pos x="T2" y="T3"/>
                </a:cxn>
                <a:cxn ang="0">
                  <a:pos x="T4" y="T5"/>
                </a:cxn>
                <a:cxn ang="0">
                  <a:pos x="T6" y="T7"/>
                </a:cxn>
                <a:cxn ang="0">
                  <a:pos x="T8" y="T9"/>
                </a:cxn>
              </a:cxnLst>
              <a:rect b="b" l="0" r="r" t="0"/>
              <a:pathLst>
                <a:path h="25" w="25">
                  <a:moveTo>
                    <a:pt x="25" y="5"/>
                  </a:moveTo>
                  <a:cubicBezTo>
                    <a:pt x="25" y="0"/>
                    <a:pt x="25" y="0"/>
                    <a:pt x="25" y="0"/>
                  </a:cubicBezTo>
                  <a:cubicBezTo>
                    <a:pt x="17" y="8"/>
                    <a:pt x="9" y="16"/>
                    <a:pt x="0" y="22"/>
                  </a:cubicBezTo>
                  <a:cubicBezTo>
                    <a:pt x="2" y="25"/>
                    <a:pt x="2" y="25"/>
                    <a:pt x="2" y="25"/>
                  </a:cubicBezTo>
                  <a:cubicBezTo>
                    <a:pt x="10" y="19"/>
                    <a:pt x="17" y="12"/>
                    <a:pt x="25" y="5"/>
                  </a:cubicBezTo>
                  <a:close/>
                </a:path>
              </a:pathLst>
            </a:custGeom>
            <a:solidFill>
              <a:srgbClr val="999999"/>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90" name="Freeform 127"/>
            <p:cNvSpPr/>
            <p:nvPr/>
          </p:nvSpPr>
          <p:spPr bwMode="auto">
            <a:xfrm>
              <a:off x="2044924" y="3436079"/>
              <a:ext cx="48130" cy="89383"/>
            </a:xfrm>
            <a:custGeom>
              <a:gdLst>
                <a:gd fmla="*/ 6 w 42" name="T0"/>
                <a:gd fmla="*/ 12 h 78" name="T1"/>
                <a:gd fmla="*/ 10 w 42" name="T2"/>
                <a:gd fmla="*/ 0 h 78" name="T3"/>
                <a:gd fmla="*/ 0 w 42" name="T4"/>
                <a:gd fmla="*/ 9 h 78" name="T5"/>
                <a:gd fmla="*/ 39 w 42" name="T6"/>
                <a:gd fmla="*/ 78 h 78" name="T7"/>
                <a:gd fmla="*/ 42 w 42" name="T8"/>
                <a:gd fmla="*/ 78 h 78" name="T9"/>
                <a:gd fmla="*/ 6 w 42" name="T10"/>
                <a:gd fmla="*/ 12 h 78" name="T11"/>
                <a:gd fmla="*/ 6 w 42" name="T12"/>
                <a:gd fmla="*/ 12 h 78" name="T13"/>
              </a:gdLst>
              <a:cxnLst>
                <a:cxn ang="0">
                  <a:pos x="T0" y="T1"/>
                </a:cxn>
                <a:cxn ang="0">
                  <a:pos x="T2" y="T3"/>
                </a:cxn>
                <a:cxn ang="0">
                  <a:pos x="T4" y="T5"/>
                </a:cxn>
                <a:cxn ang="0">
                  <a:pos x="T6" y="T7"/>
                </a:cxn>
                <a:cxn ang="0">
                  <a:pos x="T8" y="T9"/>
                </a:cxn>
                <a:cxn ang="0">
                  <a:pos x="T10" y="T11"/>
                </a:cxn>
                <a:cxn ang="0">
                  <a:pos x="T12" y="T13"/>
                </a:cxn>
              </a:cxnLst>
              <a:rect b="b" l="0" r="r" t="0"/>
              <a:pathLst>
                <a:path h="78" w="42">
                  <a:moveTo>
                    <a:pt x="6" y="12"/>
                  </a:moveTo>
                  <a:lnTo>
                    <a:pt x="10" y="0"/>
                  </a:lnTo>
                  <a:lnTo>
                    <a:pt x="0" y="9"/>
                  </a:lnTo>
                  <a:lnTo>
                    <a:pt x="39" y="78"/>
                  </a:lnTo>
                  <a:lnTo>
                    <a:pt x="42" y="78"/>
                  </a:lnTo>
                  <a:lnTo>
                    <a:pt x="6" y="12"/>
                  </a:lnTo>
                  <a:lnTo>
                    <a:pt x="6" y="12"/>
                  </a:lnTo>
                  <a:close/>
                </a:path>
              </a:pathLst>
            </a:custGeom>
            <a:solidFill>
              <a:srgbClr val="999999"/>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91" name="Freeform 128"/>
            <p:cNvSpPr/>
            <p:nvPr/>
          </p:nvSpPr>
          <p:spPr bwMode="auto">
            <a:xfrm>
              <a:off x="2091908" y="3527756"/>
              <a:ext cx="118032" cy="11459"/>
            </a:xfrm>
            <a:custGeom>
              <a:gdLst>
                <a:gd fmla="*/ 0 w 103" name="T0"/>
                <a:gd fmla="*/ 4 h 10" name="T1"/>
                <a:gd fmla="*/ 0 w 103" name="T2"/>
                <a:gd fmla="*/ 10 h 10" name="T3"/>
                <a:gd fmla="*/ 99 w 103" name="T4"/>
                <a:gd fmla="*/ 4 h 10" name="T5"/>
                <a:gd fmla="*/ 103 w 103" name="T6"/>
                <a:gd fmla="*/ 0 h 10" name="T7"/>
                <a:gd fmla="*/ 0 w 103" name="T8"/>
                <a:gd fmla="*/ 4 h 10" name="T9"/>
                <a:gd fmla="*/ 0 w 103" name="T10"/>
                <a:gd fmla="*/ 4 h 10" name="T11"/>
              </a:gdLst>
              <a:cxnLst>
                <a:cxn ang="0">
                  <a:pos x="T0" y="T1"/>
                </a:cxn>
                <a:cxn ang="0">
                  <a:pos x="T2" y="T3"/>
                </a:cxn>
                <a:cxn ang="0">
                  <a:pos x="T4" y="T5"/>
                </a:cxn>
                <a:cxn ang="0">
                  <a:pos x="T6" y="T7"/>
                </a:cxn>
                <a:cxn ang="0">
                  <a:pos x="T8" y="T9"/>
                </a:cxn>
                <a:cxn ang="0">
                  <a:pos x="T10" y="T11"/>
                </a:cxn>
              </a:cxnLst>
              <a:rect b="b" l="0" r="r" t="0"/>
              <a:pathLst>
                <a:path h="10" w="103">
                  <a:moveTo>
                    <a:pt x="0" y="4"/>
                  </a:moveTo>
                  <a:lnTo>
                    <a:pt x="0" y="10"/>
                  </a:lnTo>
                  <a:lnTo>
                    <a:pt x="99" y="4"/>
                  </a:lnTo>
                  <a:lnTo>
                    <a:pt x="103" y="0"/>
                  </a:lnTo>
                  <a:lnTo>
                    <a:pt x="0" y="4"/>
                  </a:lnTo>
                  <a:lnTo>
                    <a:pt x="0" y="4"/>
                  </a:lnTo>
                  <a:close/>
                </a:path>
              </a:pathLst>
            </a:custGeom>
            <a:solidFill>
              <a:srgbClr val="999999"/>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92" name="Freeform 129"/>
            <p:cNvSpPr/>
            <p:nvPr/>
          </p:nvSpPr>
          <p:spPr bwMode="auto">
            <a:xfrm>
              <a:off x="2105660" y="3387950"/>
              <a:ext cx="27503" cy="52713"/>
            </a:xfrm>
            <a:custGeom>
              <a:gdLst>
                <a:gd fmla="*/ 20 w 20" name="T0"/>
                <a:gd fmla="*/ 13 h 40" name="T1"/>
                <a:gd fmla="*/ 20 w 20" name="T2"/>
                <a:gd fmla="*/ 0 h 40" name="T3"/>
                <a:gd fmla="*/ 9 w 20" name="T4"/>
                <a:gd fmla="*/ 14 h 40" name="T5"/>
                <a:gd fmla="*/ 0 w 20" name="T6"/>
                <a:gd fmla="*/ 23 h 40" name="T7"/>
                <a:gd fmla="*/ 8 w 20" name="T8"/>
                <a:gd fmla="*/ 32 h 40" name="T9"/>
                <a:gd fmla="*/ 16 w 20" name="T10"/>
                <a:gd fmla="*/ 40 h 40" name="T11"/>
                <a:gd fmla="*/ 20 w 20" name="T12"/>
                <a:gd fmla="*/ 13 h 40" name="T13"/>
              </a:gdLst>
              <a:cxnLst>
                <a:cxn ang="0">
                  <a:pos x="T0" y="T1"/>
                </a:cxn>
                <a:cxn ang="0">
                  <a:pos x="T2" y="T3"/>
                </a:cxn>
                <a:cxn ang="0">
                  <a:pos x="T4" y="T5"/>
                </a:cxn>
                <a:cxn ang="0">
                  <a:pos x="T6" y="T7"/>
                </a:cxn>
                <a:cxn ang="0">
                  <a:pos x="T8" y="T9"/>
                </a:cxn>
                <a:cxn ang="0">
                  <a:pos x="T10" y="T11"/>
                </a:cxn>
                <a:cxn ang="0">
                  <a:pos x="T12" y="T13"/>
                </a:cxn>
              </a:cxnLst>
              <a:rect b="b" l="0" r="r" t="0"/>
              <a:pathLst>
                <a:path h="40" w="20">
                  <a:moveTo>
                    <a:pt x="20" y="13"/>
                  </a:moveTo>
                  <a:cubicBezTo>
                    <a:pt x="20" y="0"/>
                    <a:pt x="20" y="0"/>
                    <a:pt x="20" y="0"/>
                  </a:cubicBezTo>
                  <a:cubicBezTo>
                    <a:pt x="17" y="5"/>
                    <a:pt x="13" y="10"/>
                    <a:pt x="9" y="14"/>
                  </a:cubicBezTo>
                  <a:cubicBezTo>
                    <a:pt x="6" y="17"/>
                    <a:pt x="3" y="20"/>
                    <a:pt x="0" y="23"/>
                  </a:cubicBezTo>
                  <a:cubicBezTo>
                    <a:pt x="8" y="32"/>
                    <a:pt x="8" y="32"/>
                    <a:pt x="8" y="32"/>
                  </a:cubicBezTo>
                  <a:cubicBezTo>
                    <a:pt x="16" y="40"/>
                    <a:pt x="16" y="40"/>
                    <a:pt x="16" y="40"/>
                  </a:cubicBezTo>
                  <a:cubicBezTo>
                    <a:pt x="18" y="31"/>
                    <a:pt x="19" y="22"/>
                    <a:pt x="20" y="13"/>
                  </a:cubicBezTo>
                  <a:close/>
                </a:path>
              </a:pathLst>
            </a:custGeom>
            <a:solidFill>
              <a:srgbClr val="EAEAEA"/>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93" name="Freeform 130"/>
            <p:cNvSpPr/>
            <p:nvPr/>
          </p:nvSpPr>
          <p:spPr bwMode="auto">
            <a:xfrm>
              <a:off x="2113681" y="3430351"/>
              <a:ext cx="13751" cy="20627"/>
            </a:xfrm>
            <a:custGeom>
              <a:gdLst>
                <a:gd fmla="*/ 8 w 10" name="T0"/>
                <a:gd fmla="*/ 16 h 16" name="T1"/>
                <a:gd fmla="*/ 10 w 10" name="T2"/>
                <a:gd fmla="*/ 8 h 16" name="T3"/>
                <a:gd fmla="*/ 2 w 10" name="T4"/>
                <a:gd fmla="*/ 0 h 16" name="T5"/>
                <a:gd fmla="*/ 0 w 10" name="T6"/>
                <a:gd fmla="*/ 3 h 16" name="T7"/>
                <a:gd fmla="*/ 8 w 10" name="T8"/>
                <a:gd fmla="*/ 16 h 16" name="T9"/>
              </a:gdLst>
              <a:cxnLst>
                <a:cxn ang="0">
                  <a:pos x="T0" y="T1"/>
                </a:cxn>
                <a:cxn ang="0">
                  <a:pos x="T2" y="T3"/>
                </a:cxn>
                <a:cxn ang="0">
                  <a:pos x="T4" y="T5"/>
                </a:cxn>
                <a:cxn ang="0">
                  <a:pos x="T6" y="T7"/>
                </a:cxn>
                <a:cxn ang="0">
                  <a:pos x="T8" y="T9"/>
                </a:cxn>
              </a:cxnLst>
              <a:rect b="b" l="0" r="r" t="0"/>
              <a:pathLst>
                <a:path h="16" w="10">
                  <a:moveTo>
                    <a:pt x="8" y="16"/>
                  </a:moveTo>
                  <a:cubicBezTo>
                    <a:pt x="9" y="13"/>
                    <a:pt x="9" y="11"/>
                    <a:pt x="10" y="8"/>
                  </a:cubicBezTo>
                  <a:cubicBezTo>
                    <a:pt x="2" y="0"/>
                    <a:pt x="2" y="0"/>
                    <a:pt x="2" y="0"/>
                  </a:cubicBezTo>
                  <a:cubicBezTo>
                    <a:pt x="0" y="3"/>
                    <a:pt x="0" y="3"/>
                    <a:pt x="0" y="3"/>
                  </a:cubicBezTo>
                  <a:cubicBezTo>
                    <a:pt x="8" y="16"/>
                    <a:pt x="8" y="16"/>
                    <a:pt x="8" y="16"/>
                  </a:cubicBezTo>
                  <a:close/>
                </a:path>
              </a:pathLst>
            </a:custGeom>
            <a:solidFill>
              <a:srgbClr val="C8C8C8"/>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94" name="Freeform 131"/>
            <p:cNvSpPr/>
            <p:nvPr/>
          </p:nvSpPr>
          <p:spPr bwMode="auto">
            <a:xfrm>
              <a:off x="2087325" y="3430351"/>
              <a:ext cx="148972" cy="846850"/>
            </a:xfrm>
            <a:custGeom>
              <a:gdLst>
                <a:gd fmla="*/ 95 w 108" name="T0"/>
                <a:gd fmla="*/ 51 h 653" name="T1"/>
                <a:gd fmla="*/ 90 w 108" name="T2"/>
                <a:gd fmla="*/ 55 h 653" name="T3"/>
                <a:gd fmla="*/ 98 w 108" name="T4"/>
                <a:gd fmla="*/ 55 h 653" name="T5"/>
                <a:gd fmla="*/ 99 w 108" name="T6"/>
                <a:gd fmla="*/ 58 h 653" name="T7"/>
                <a:gd fmla="*/ 97 w 108" name="T8"/>
                <a:gd fmla="*/ 61 h 653" name="T9"/>
                <a:gd fmla="*/ 101 w 108" name="T10"/>
                <a:gd fmla="*/ 60 h 653" name="T11"/>
                <a:gd fmla="*/ 100 w 108" name="T12"/>
                <a:gd fmla="*/ 63 h 653" name="T13"/>
                <a:gd fmla="*/ 94 w 108" name="T14"/>
                <a:gd fmla="*/ 66 h 653" name="T15"/>
                <a:gd fmla="*/ 93 w 108" name="T16"/>
                <a:gd fmla="*/ 67 h 653" name="T17"/>
                <a:gd fmla="*/ 92 w 108" name="T18"/>
                <a:gd fmla="*/ 68 h 653" name="T19"/>
                <a:gd fmla="*/ 82 w 108" name="T20"/>
                <a:gd fmla="*/ 106 h 653" name="T21"/>
                <a:gd fmla="*/ 0 w 108" name="T22"/>
                <a:gd fmla="*/ 107 h 653" name="T23"/>
                <a:gd fmla="*/ 0 w 108" name="T24"/>
                <a:gd fmla="*/ 117 h 653" name="T25"/>
                <a:gd fmla="*/ 0 w 108" name="T26"/>
                <a:gd fmla="*/ 121 h 653" name="T27"/>
                <a:gd fmla="*/ 42 w 108" name="T28"/>
                <a:gd fmla="*/ 123 h 653" name="T29"/>
                <a:gd fmla="*/ 47 w 108" name="T30"/>
                <a:gd fmla="*/ 123 h 653" name="T31"/>
                <a:gd fmla="*/ 47 w 108" name="T32"/>
                <a:gd fmla="*/ 132 h 653" name="T33"/>
                <a:gd fmla="*/ 64 w 108" name="T34"/>
                <a:gd fmla="*/ 201 h 653" name="T35"/>
                <a:gd fmla="*/ 74 w 108" name="T36"/>
                <a:gd fmla="*/ 252 h 653" name="T37"/>
                <a:gd fmla="*/ 25 w 108" name="T38"/>
                <a:gd fmla="*/ 226 h 653" name="T39"/>
                <a:gd fmla="*/ 29 w 108" name="T40"/>
                <a:gd fmla="*/ 248 h 653" name="T41"/>
                <a:gd fmla="*/ 68 w 108" name="T42"/>
                <a:gd fmla="*/ 290 h 653" name="T43"/>
                <a:gd fmla="*/ 75 w 108" name="T44"/>
                <a:gd fmla="*/ 288 h 653" name="T45"/>
                <a:gd fmla="*/ 66 w 108" name="T46"/>
                <a:gd fmla="*/ 370 h 653" name="T47"/>
                <a:gd fmla="*/ 66 w 108" name="T48"/>
                <a:gd fmla="*/ 463 h 653" name="T49"/>
                <a:gd fmla="*/ 79 w 108" name="T50"/>
                <a:gd fmla="*/ 564 h 653" name="T51"/>
                <a:gd fmla="*/ 79 w 108" name="T52"/>
                <a:gd fmla="*/ 595 h 653" name="T53"/>
                <a:gd fmla="*/ 56 w 108" name="T54"/>
                <a:gd fmla="*/ 614 h 653" name="T55"/>
                <a:gd fmla="*/ 55 w 108" name="T56"/>
                <a:gd fmla="*/ 614 h 653" name="T57"/>
                <a:gd fmla="*/ 52 w 108" name="T58"/>
                <a:gd fmla="*/ 631 h 653" name="T59"/>
                <a:gd fmla="*/ 65 w 108" name="T60"/>
                <a:gd fmla="*/ 637 h 653" name="T61"/>
                <a:gd fmla="*/ 65 w 108" name="T62"/>
                <a:gd fmla="*/ 648 h 653" name="T63"/>
                <a:gd fmla="*/ 98 w 108" name="T64"/>
                <a:gd fmla="*/ 652 h 653" name="T65"/>
                <a:gd fmla="*/ 106 w 108" name="T66"/>
                <a:gd fmla="*/ 645 h 653" name="T67"/>
                <a:gd fmla="*/ 102 w 108" name="T68"/>
                <a:gd fmla="*/ 630 h 653" name="T69"/>
                <a:gd fmla="*/ 93 w 108" name="T70"/>
                <a:gd fmla="*/ 604 h 653" name="T71"/>
                <a:gd fmla="*/ 93 w 108" name="T72"/>
                <a:gd fmla="*/ 544 h 653" name="T73"/>
                <a:gd fmla="*/ 84 w 108" name="T74"/>
                <a:gd fmla="*/ 450 h 653" name="T75"/>
                <a:gd fmla="*/ 84 w 108" name="T76"/>
                <a:gd fmla="*/ 351 h 653" name="T77"/>
                <a:gd fmla="*/ 88 w 108" name="T78"/>
                <a:gd fmla="*/ 283 h 653" name="T79"/>
                <a:gd fmla="*/ 108 w 108" name="T80"/>
                <a:gd fmla="*/ 276 h 653" name="T81"/>
                <a:gd fmla="*/ 93 w 108" name="T82"/>
                <a:gd fmla="*/ 211 h 653" name="T83"/>
                <a:gd fmla="*/ 78 w 108" name="T84"/>
                <a:gd fmla="*/ 121 h 653" name="T85"/>
                <a:gd fmla="*/ 101 w 108" name="T86"/>
                <a:gd fmla="*/ 112 h 653" name="T87"/>
                <a:gd fmla="*/ 101 w 108" name="T88"/>
                <a:gd fmla="*/ 101 h 653" name="T89"/>
                <a:gd fmla="*/ 104 w 108" name="T90"/>
                <a:gd fmla="*/ 94 h 653" name="T91"/>
                <a:gd fmla="*/ 104 w 108" name="T92"/>
                <a:gd fmla="*/ 57 h 653" name="T93"/>
                <a:gd fmla="*/ 97 w 108" name="T94"/>
                <a:gd fmla="*/ 21 h 653" name="T95"/>
                <a:gd fmla="*/ 90 w 108" name="T96"/>
                <a:gd fmla="*/ 0 h 653" name="T97"/>
                <a:gd fmla="*/ 95 w 108" name="T98"/>
                <a:gd fmla="*/ 48 h 653" name="T99"/>
                <a:gd fmla="*/ 95 w 108" name="T100"/>
                <a:gd fmla="*/ 51 h 653" name="T10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b="b" l="0" r="r" t="0"/>
              <a:pathLst>
                <a:path h="653" w="108">
                  <a:moveTo>
                    <a:pt x="95" y="51"/>
                  </a:moveTo>
                  <a:cubicBezTo>
                    <a:pt x="94" y="52"/>
                    <a:pt x="93" y="54"/>
                    <a:pt x="90" y="55"/>
                  </a:cubicBezTo>
                  <a:cubicBezTo>
                    <a:pt x="98" y="55"/>
                    <a:pt x="98" y="55"/>
                    <a:pt x="98" y="55"/>
                  </a:cubicBezTo>
                  <a:cubicBezTo>
                    <a:pt x="99" y="56"/>
                    <a:pt x="99" y="57"/>
                    <a:pt x="99" y="58"/>
                  </a:cubicBezTo>
                  <a:cubicBezTo>
                    <a:pt x="98" y="59"/>
                    <a:pt x="98" y="60"/>
                    <a:pt x="97" y="61"/>
                  </a:cubicBezTo>
                  <a:cubicBezTo>
                    <a:pt x="101" y="60"/>
                    <a:pt x="101" y="60"/>
                    <a:pt x="101" y="60"/>
                  </a:cubicBezTo>
                  <a:cubicBezTo>
                    <a:pt x="101" y="61"/>
                    <a:pt x="100" y="62"/>
                    <a:pt x="100" y="63"/>
                  </a:cubicBezTo>
                  <a:cubicBezTo>
                    <a:pt x="99" y="65"/>
                    <a:pt x="97" y="66"/>
                    <a:pt x="94" y="66"/>
                  </a:cubicBezTo>
                  <a:cubicBezTo>
                    <a:pt x="94" y="67"/>
                    <a:pt x="93" y="67"/>
                    <a:pt x="93" y="67"/>
                  </a:cubicBezTo>
                  <a:cubicBezTo>
                    <a:pt x="92" y="68"/>
                    <a:pt x="92" y="68"/>
                    <a:pt x="92" y="68"/>
                  </a:cubicBezTo>
                  <a:cubicBezTo>
                    <a:pt x="94" y="86"/>
                    <a:pt x="91" y="99"/>
                    <a:pt x="82" y="106"/>
                  </a:cubicBezTo>
                  <a:cubicBezTo>
                    <a:pt x="0" y="107"/>
                    <a:pt x="0" y="107"/>
                    <a:pt x="0" y="107"/>
                  </a:cubicBezTo>
                  <a:cubicBezTo>
                    <a:pt x="0" y="117"/>
                    <a:pt x="0" y="117"/>
                    <a:pt x="0" y="117"/>
                  </a:cubicBezTo>
                  <a:cubicBezTo>
                    <a:pt x="0" y="121"/>
                    <a:pt x="0" y="121"/>
                    <a:pt x="0" y="121"/>
                  </a:cubicBezTo>
                  <a:cubicBezTo>
                    <a:pt x="14" y="122"/>
                    <a:pt x="29" y="123"/>
                    <a:pt x="42" y="123"/>
                  </a:cubicBezTo>
                  <a:cubicBezTo>
                    <a:pt x="44" y="123"/>
                    <a:pt x="46" y="123"/>
                    <a:pt x="47" y="123"/>
                  </a:cubicBezTo>
                  <a:cubicBezTo>
                    <a:pt x="47" y="132"/>
                    <a:pt x="47" y="132"/>
                    <a:pt x="47" y="132"/>
                  </a:cubicBezTo>
                  <a:cubicBezTo>
                    <a:pt x="64" y="201"/>
                    <a:pt x="64" y="201"/>
                    <a:pt x="64" y="201"/>
                  </a:cubicBezTo>
                  <a:cubicBezTo>
                    <a:pt x="71" y="219"/>
                    <a:pt x="74" y="236"/>
                    <a:pt x="74" y="252"/>
                  </a:cubicBezTo>
                  <a:cubicBezTo>
                    <a:pt x="55" y="270"/>
                    <a:pt x="39" y="262"/>
                    <a:pt x="25" y="226"/>
                  </a:cubicBezTo>
                  <a:cubicBezTo>
                    <a:pt x="29" y="248"/>
                    <a:pt x="29" y="248"/>
                    <a:pt x="29" y="248"/>
                  </a:cubicBezTo>
                  <a:cubicBezTo>
                    <a:pt x="35" y="282"/>
                    <a:pt x="49" y="296"/>
                    <a:pt x="68" y="290"/>
                  </a:cubicBezTo>
                  <a:cubicBezTo>
                    <a:pt x="75" y="288"/>
                    <a:pt x="75" y="288"/>
                    <a:pt x="75" y="288"/>
                  </a:cubicBezTo>
                  <a:cubicBezTo>
                    <a:pt x="66" y="370"/>
                    <a:pt x="66" y="370"/>
                    <a:pt x="66" y="370"/>
                  </a:cubicBezTo>
                  <a:cubicBezTo>
                    <a:pt x="66" y="463"/>
                    <a:pt x="66" y="463"/>
                    <a:pt x="66" y="463"/>
                  </a:cubicBezTo>
                  <a:cubicBezTo>
                    <a:pt x="79" y="564"/>
                    <a:pt x="79" y="564"/>
                    <a:pt x="79" y="564"/>
                  </a:cubicBezTo>
                  <a:cubicBezTo>
                    <a:pt x="79" y="595"/>
                    <a:pt x="79" y="595"/>
                    <a:pt x="79" y="595"/>
                  </a:cubicBezTo>
                  <a:cubicBezTo>
                    <a:pt x="56" y="614"/>
                    <a:pt x="56" y="614"/>
                    <a:pt x="56" y="614"/>
                  </a:cubicBezTo>
                  <a:cubicBezTo>
                    <a:pt x="56" y="614"/>
                    <a:pt x="56" y="614"/>
                    <a:pt x="55" y="614"/>
                  </a:cubicBezTo>
                  <a:cubicBezTo>
                    <a:pt x="52" y="631"/>
                    <a:pt x="52" y="631"/>
                    <a:pt x="52" y="631"/>
                  </a:cubicBezTo>
                  <a:cubicBezTo>
                    <a:pt x="65" y="637"/>
                    <a:pt x="65" y="637"/>
                    <a:pt x="65" y="637"/>
                  </a:cubicBezTo>
                  <a:cubicBezTo>
                    <a:pt x="65" y="648"/>
                    <a:pt x="65" y="648"/>
                    <a:pt x="65" y="648"/>
                  </a:cubicBezTo>
                  <a:cubicBezTo>
                    <a:pt x="98" y="652"/>
                    <a:pt x="98" y="652"/>
                    <a:pt x="98" y="652"/>
                  </a:cubicBezTo>
                  <a:cubicBezTo>
                    <a:pt x="103" y="653"/>
                    <a:pt x="106" y="650"/>
                    <a:pt x="106" y="645"/>
                  </a:cubicBezTo>
                  <a:cubicBezTo>
                    <a:pt x="106" y="641"/>
                    <a:pt x="105" y="636"/>
                    <a:pt x="102" y="630"/>
                  </a:cubicBezTo>
                  <a:cubicBezTo>
                    <a:pt x="93" y="604"/>
                    <a:pt x="93" y="604"/>
                    <a:pt x="93" y="604"/>
                  </a:cubicBezTo>
                  <a:cubicBezTo>
                    <a:pt x="95" y="586"/>
                    <a:pt x="95" y="566"/>
                    <a:pt x="93" y="544"/>
                  </a:cubicBezTo>
                  <a:cubicBezTo>
                    <a:pt x="84" y="450"/>
                    <a:pt x="84" y="450"/>
                    <a:pt x="84" y="450"/>
                  </a:cubicBezTo>
                  <a:cubicBezTo>
                    <a:pt x="84" y="351"/>
                    <a:pt x="84" y="351"/>
                    <a:pt x="84" y="351"/>
                  </a:cubicBezTo>
                  <a:cubicBezTo>
                    <a:pt x="88" y="283"/>
                    <a:pt x="88" y="283"/>
                    <a:pt x="88" y="283"/>
                  </a:cubicBezTo>
                  <a:cubicBezTo>
                    <a:pt x="108" y="276"/>
                    <a:pt x="108" y="276"/>
                    <a:pt x="108" y="276"/>
                  </a:cubicBezTo>
                  <a:cubicBezTo>
                    <a:pt x="93" y="211"/>
                    <a:pt x="93" y="211"/>
                    <a:pt x="93" y="211"/>
                  </a:cubicBezTo>
                  <a:cubicBezTo>
                    <a:pt x="78" y="121"/>
                    <a:pt x="78" y="121"/>
                    <a:pt x="78" y="121"/>
                  </a:cubicBezTo>
                  <a:cubicBezTo>
                    <a:pt x="90" y="123"/>
                    <a:pt x="98" y="120"/>
                    <a:pt x="101" y="112"/>
                  </a:cubicBezTo>
                  <a:cubicBezTo>
                    <a:pt x="101" y="101"/>
                    <a:pt x="101" y="101"/>
                    <a:pt x="101" y="101"/>
                  </a:cubicBezTo>
                  <a:cubicBezTo>
                    <a:pt x="104" y="94"/>
                    <a:pt x="104" y="94"/>
                    <a:pt x="104" y="94"/>
                  </a:cubicBezTo>
                  <a:cubicBezTo>
                    <a:pt x="104" y="57"/>
                    <a:pt x="104" y="57"/>
                    <a:pt x="104" y="57"/>
                  </a:cubicBezTo>
                  <a:cubicBezTo>
                    <a:pt x="97" y="21"/>
                    <a:pt x="97" y="21"/>
                    <a:pt x="97" y="21"/>
                  </a:cubicBezTo>
                  <a:cubicBezTo>
                    <a:pt x="96" y="11"/>
                    <a:pt x="93" y="3"/>
                    <a:pt x="90" y="0"/>
                  </a:cubicBezTo>
                  <a:cubicBezTo>
                    <a:pt x="93" y="16"/>
                    <a:pt x="94" y="32"/>
                    <a:pt x="95" y="48"/>
                  </a:cubicBezTo>
                  <a:cubicBezTo>
                    <a:pt x="95" y="49"/>
                    <a:pt x="95" y="50"/>
                    <a:pt x="95" y="51"/>
                  </a:cubicBezTo>
                  <a:close/>
                </a:path>
              </a:pathLst>
            </a:custGeom>
            <a:solidFill>
              <a:srgbClr val="000000"/>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95" name="Freeform 132"/>
            <p:cNvSpPr/>
            <p:nvPr/>
          </p:nvSpPr>
          <p:spPr bwMode="auto">
            <a:xfrm>
              <a:off x="2175562" y="3495668"/>
              <a:ext cx="42400" cy="22919"/>
            </a:xfrm>
            <a:custGeom>
              <a:gdLst>
                <a:gd fmla="*/ 26 w 31" name="T0"/>
                <a:gd fmla="*/ 4 h 17" name="T1"/>
                <a:gd fmla="*/ 31 w 31" name="T2"/>
                <a:gd fmla="*/ 0 h 17" name="T3"/>
                <a:gd fmla="*/ 9 w 31" name="T4"/>
                <a:gd fmla="*/ 3 h 17" name="T5"/>
                <a:gd fmla="*/ 0 w 31" name="T6"/>
                <a:gd fmla="*/ 17 h 17" name="T7"/>
                <a:gd fmla="*/ 12 w 31" name="T8"/>
                <a:gd fmla="*/ 5 h 17" name="T9"/>
                <a:gd fmla="*/ 26 w 31" name="T10"/>
                <a:gd fmla="*/ 4 h 17" name="T11"/>
              </a:gdLst>
              <a:cxnLst>
                <a:cxn ang="0">
                  <a:pos x="T0" y="T1"/>
                </a:cxn>
                <a:cxn ang="0">
                  <a:pos x="T2" y="T3"/>
                </a:cxn>
                <a:cxn ang="0">
                  <a:pos x="T4" y="T5"/>
                </a:cxn>
                <a:cxn ang="0">
                  <a:pos x="T6" y="T7"/>
                </a:cxn>
                <a:cxn ang="0">
                  <a:pos x="T8" y="T9"/>
                </a:cxn>
                <a:cxn ang="0">
                  <a:pos x="T10" y="T11"/>
                </a:cxn>
              </a:cxnLst>
              <a:rect b="b" l="0" r="r" t="0"/>
              <a:pathLst>
                <a:path h="17" w="31">
                  <a:moveTo>
                    <a:pt x="26" y="4"/>
                  </a:moveTo>
                  <a:cubicBezTo>
                    <a:pt x="29" y="3"/>
                    <a:pt x="30" y="1"/>
                    <a:pt x="31" y="0"/>
                  </a:cubicBezTo>
                  <a:cubicBezTo>
                    <a:pt x="9" y="3"/>
                    <a:pt x="9" y="3"/>
                    <a:pt x="9" y="3"/>
                  </a:cubicBezTo>
                  <a:cubicBezTo>
                    <a:pt x="0" y="17"/>
                    <a:pt x="0" y="17"/>
                    <a:pt x="0" y="17"/>
                  </a:cubicBezTo>
                  <a:cubicBezTo>
                    <a:pt x="12" y="5"/>
                    <a:pt x="12" y="5"/>
                    <a:pt x="12" y="5"/>
                  </a:cubicBezTo>
                  <a:cubicBezTo>
                    <a:pt x="26" y="4"/>
                    <a:pt x="26" y="4"/>
                    <a:pt x="26" y="4"/>
                  </a:cubicBezTo>
                  <a:close/>
                </a:path>
              </a:pathLst>
            </a:custGeom>
            <a:solidFill>
              <a:srgbClr val="B68B5E"/>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96" name="Freeform 133"/>
            <p:cNvSpPr/>
            <p:nvPr/>
          </p:nvSpPr>
          <p:spPr bwMode="auto">
            <a:xfrm>
              <a:off x="2165249" y="3492232"/>
              <a:ext cx="58443" cy="33233"/>
            </a:xfrm>
            <a:custGeom>
              <a:gdLst>
                <a:gd fmla="*/ 42 w 43" name="T0"/>
                <a:gd fmla="*/ 7 h 26" name="T1"/>
                <a:gd fmla="*/ 34 w 43" name="T2"/>
                <a:gd fmla="*/ 7 h 26" name="T3"/>
                <a:gd fmla="*/ 20 w 43" name="T4"/>
                <a:gd fmla="*/ 8 h 26" name="T5"/>
                <a:gd fmla="*/ 8 w 43" name="T6"/>
                <a:gd fmla="*/ 20 h 26" name="T7"/>
                <a:gd fmla="*/ 17 w 43" name="T8"/>
                <a:gd fmla="*/ 6 h 26" name="T9"/>
                <a:gd fmla="*/ 39 w 43" name="T10"/>
                <a:gd fmla="*/ 3 h 26" name="T11"/>
                <a:gd fmla="*/ 39 w 43" name="T12"/>
                <a:gd fmla="*/ 0 h 26" name="T13"/>
                <a:gd fmla="*/ 17 w 43" name="T14"/>
                <a:gd fmla="*/ 1 h 26" name="T15"/>
                <a:gd fmla="*/ 14 w 43" name="T16"/>
                <a:gd fmla="*/ 3 h 26" name="T17"/>
                <a:gd fmla="*/ 0 w 43" name="T18"/>
                <a:gd fmla="*/ 26 h 26" name="T19"/>
                <a:gd fmla="*/ 10 w 43" name="T20"/>
                <a:gd fmla="*/ 24 h 26" name="T21"/>
                <a:gd fmla="*/ 22 w 43" name="T22"/>
                <a:gd fmla="*/ 10 h 26" name="T23"/>
                <a:gd fmla="*/ 43 w 43" name="T24"/>
                <a:gd fmla="*/ 10 h 26" name="T25"/>
                <a:gd fmla="*/ 42 w 43" name="T26"/>
                <a:gd fmla="*/ 7 h 26" name="T2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b="b" l="0" r="r" t="0"/>
              <a:pathLst>
                <a:path h="26" w="43">
                  <a:moveTo>
                    <a:pt x="42" y="7"/>
                  </a:moveTo>
                  <a:cubicBezTo>
                    <a:pt x="34" y="7"/>
                    <a:pt x="34" y="7"/>
                    <a:pt x="34" y="7"/>
                  </a:cubicBezTo>
                  <a:cubicBezTo>
                    <a:pt x="20" y="8"/>
                    <a:pt x="20" y="8"/>
                    <a:pt x="20" y="8"/>
                  </a:cubicBezTo>
                  <a:cubicBezTo>
                    <a:pt x="8" y="20"/>
                    <a:pt x="8" y="20"/>
                    <a:pt x="8" y="20"/>
                  </a:cubicBezTo>
                  <a:cubicBezTo>
                    <a:pt x="17" y="6"/>
                    <a:pt x="17" y="6"/>
                    <a:pt x="17" y="6"/>
                  </a:cubicBezTo>
                  <a:cubicBezTo>
                    <a:pt x="39" y="3"/>
                    <a:pt x="39" y="3"/>
                    <a:pt x="39" y="3"/>
                  </a:cubicBezTo>
                  <a:cubicBezTo>
                    <a:pt x="39" y="2"/>
                    <a:pt x="39" y="1"/>
                    <a:pt x="39" y="0"/>
                  </a:cubicBezTo>
                  <a:cubicBezTo>
                    <a:pt x="17" y="1"/>
                    <a:pt x="17" y="1"/>
                    <a:pt x="17" y="1"/>
                  </a:cubicBezTo>
                  <a:cubicBezTo>
                    <a:pt x="16" y="2"/>
                    <a:pt x="15" y="3"/>
                    <a:pt x="14" y="3"/>
                  </a:cubicBezTo>
                  <a:cubicBezTo>
                    <a:pt x="7" y="10"/>
                    <a:pt x="3" y="18"/>
                    <a:pt x="0" y="26"/>
                  </a:cubicBezTo>
                  <a:cubicBezTo>
                    <a:pt x="10" y="24"/>
                    <a:pt x="10" y="24"/>
                    <a:pt x="10" y="24"/>
                  </a:cubicBezTo>
                  <a:cubicBezTo>
                    <a:pt x="22" y="10"/>
                    <a:pt x="22" y="10"/>
                    <a:pt x="22" y="10"/>
                  </a:cubicBezTo>
                  <a:cubicBezTo>
                    <a:pt x="43" y="10"/>
                    <a:pt x="43" y="10"/>
                    <a:pt x="43" y="10"/>
                  </a:cubicBezTo>
                  <a:cubicBezTo>
                    <a:pt x="43" y="9"/>
                    <a:pt x="43" y="8"/>
                    <a:pt x="42" y="7"/>
                  </a:cubicBezTo>
                  <a:close/>
                </a:path>
              </a:pathLst>
            </a:custGeom>
            <a:solidFill>
              <a:srgbClr val="E2B987"/>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97" name="Freeform 134"/>
            <p:cNvSpPr/>
            <p:nvPr/>
          </p:nvSpPr>
          <p:spPr bwMode="auto">
            <a:xfrm>
              <a:off x="2183584" y="3430351"/>
              <a:ext cx="34378" cy="65319"/>
            </a:xfrm>
            <a:custGeom>
              <a:gdLst>
                <a:gd fmla="*/ 3 w 25" name="T0"/>
                <a:gd fmla="*/ 49 h 51" name="T1"/>
                <a:gd fmla="*/ 25 w 25" name="T2"/>
                <a:gd fmla="*/ 48 h 51" name="T3"/>
                <a:gd fmla="*/ 20 w 25" name="T4"/>
                <a:gd fmla="*/ 0 h 51" name="T5"/>
                <a:gd fmla="*/ 1 w 25" name="T6"/>
                <a:gd fmla="*/ 36 h 51" name="T7"/>
                <a:gd fmla="*/ 0 w 25" name="T8"/>
                <a:gd fmla="*/ 51 h 51" name="T9"/>
                <a:gd fmla="*/ 3 w 25" name="T10"/>
                <a:gd fmla="*/ 49 h 51" name="T11"/>
              </a:gdLst>
              <a:cxnLst>
                <a:cxn ang="0">
                  <a:pos x="T0" y="T1"/>
                </a:cxn>
                <a:cxn ang="0">
                  <a:pos x="T2" y="T3"/>
                </a:cxn>
                <a:cxn ang="0">
                  <a:pos x="T4" y="T5"/>
                </a:cxn>
                <a:cxn ang="0">
                  <a:pos x="T6" y="T7"/>
                </a:cxn>
                <a:cxn ang="0">
                  <a:pos x="T8" y="T9"/>
                </a:cxn>
                <a:cxn ang="0">
                  <a:pos x="T10" y="T11"/>
                </a:cxn>
              </a:cxnLst>
              <a:rect b="b" l="0" r="r" t="0"/>
              <a:pathLst>
                <a:path h="51" w="25">
                  <a:moveTo>
                    <a:pt x="3" y="49"/>
                  </a:moveTo>
                  <a:cubicBezTo>
                    <a:pt x="25" y="48"/>
                    <a:pt x="25" y="48"/>
                    <a:pt x="25" y="48"/>
                  </a:cubicBezTo>
                  <a:cubicBezTo>
                    <a:pt x="24" y="32"/>
                    <a:pt x="23" y="16"/>
                    <a:pt x="20" y="0"/>
                  </a:cubicBezTo>
                  <a:cubicBezTo>
                    <a:pt x="1" y="36"/>
                    <a:pt x="1" y="36"/>
                    <a:pt x="1" y="36"/>
                  </a:cubicBezTo>
                  <a:cubicBezTo>
                    <a:pt x="0" y="51"/>
                    <a:pt x="0" y="51"/>
                    <a:pt x="0" y="51"/>
                  </a:cubicBezTo>
                  <a:cubicBezTo>
                    <a:pt x="1" y="51"/>
                    <a:pt x="2" y="50"/>
                    <a:pt x="3" y="49"/>
                  </a:cubicBezTo>
                  <a:close/>
                </a:path>
              </a:pathLst>
            </a:custGeom>
            <a:solidFill>
              <a:srgbClr val="333333"/>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98" name="Freeform 135"/>
            <p:cNvSpPr/>
            <p:nvPr/>
          </p:nvSpPr>
          <p:spPr bwMode="auto">
            <a:xfrm>
              <a:off x="2051800" y="3324924"/>
              <a:ext cx="5730" cy="25211"/>
            </a:xfrm>
            <a:custGeom>
              <a:gdLst>
                <a:gd fmla="*/ 0 w 4" name="T0"/>
                <a:gd fmla="*/ 0 h 19" name="T1"/>
                <a:gd fmla="*/ 0 w 4" name="T2"/>
                <a:gd fmla="*/ 5 h 19" name="T3"/>
                <a:gd fmla="*/ 2 w 4" name="T4"/>
                <a:gd fmla="*/ 19 h 19" name="T5"/>
                <a:gd fmla="*/ 2 w 4" name="T6"/>
                <a:gd fmla="*/ 5 h 19" name="T7"/>
                <a:gd fmla="*/ 0 w 4" name="T8"/>
                <a:gd fmla="*/ 0 h 19" name="T9"/>
              </a:gdLst>
              <a:cxnLst>
                <a:cxn ang="0">
                  <a:pos x="T0" y="T1"/>
                </a:cxn>
                <a:cxn ang="0">
                  <a:pos x="T2" y="T3"/>
                </a:cxn>
                <a:cxn ang="0">
                  <a:pos x="T4" y="T5"/>
                </a:cxn>
                <a:cxn ang="0">
                  <a:pos x="T6" y="T7"/>
                </a:cxn>
                <a:cxn ang="0">
                  <a:pos x="T8" y="T9"/>
                </a:cxn>
              </a:cxnLst>
              <a:rect b="b" l="0" r="r" t="0"/>
              <a:pathLst>
                <a:path h="19" w="4">
                  <a:moveTo>
                    <a:pt x="0" y="0"/>
                  </a:moveTo>
                  <a:cubicBezTo>
                    <a:pt x="0" y="5"/>
                    <a:pt x="0" y="5"/>
                    <a:pt x="0" y="5"/>
                  </a:cubicBezTo>
                  <a:cubicBezTo>
                    <a:pt x="0" y="12"/>
                    <a:pt x="1" y="17"/>
                    <a:pt x="2" y="19"/>
                  </a:cubicBezTo>
                  <a:cubicBezTo>
                    <a:pt x="4" y="17"/>
                    <a:pt x="4" y="12"/>
                    <a:pt x="2" y="5"/>
                  </a:cubicBezTo>
                  <a:cubicBezTo>
                    <a:pt x="0" y="0"/>
                    <a:pt x="0" y="0"/>
                    <a:pt x="0" y="0"/>
                  </a:cubicBezTo>
                  <a:close/>
                </a:path>
              </a:pathLst>
            </a:custGeom>
            <a:solidFill>
              <a:srgbClr val="E2B987"/>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99" name="Freeform 136"/>
            <p:cNvSpPr/>
            <p:nvPr/>
          </p:nvSpPr>
          <p:spPr bwMode="auto">
            <a:xfrm>
              <a:off x="2055238" y="3331800"/>
              <a:ext cx="5730" cy="20627"/>
            </a:xfrm>
            <a:custGeom>
              <a:gdLst>
                <a:gd fmla="*/ 4 w 4" name="T0"/>
                <a:gd fmla="*/ 16 h 16" name="T1"/>
                <a:gd fmla="*/ 4 w 4" name="T2"/>
                <a:gd fmla="*/ 11 h 16" name="T3"/>
                <a:gd fmla="*/ 0 w 4" name="T4"/>
                <a:gd fmla="*/ 0 h 16" name="T5"/>
                <a:gd fmla="*/ 0 w 4" name="T6"/>
                <a:gd fmla="*/ 14 h 16" name="T7"/>
                <a:gd fmla="*/ 4 w 4" name="T8"/>
                <a:gd fmla="*/ 16 h 16" name="T9"/>
              </a:gdLst>
              <a:cxnLst>
                <a:cxn ang="0">
                  <a:pos x="T0" y="T1"/>
                </a:cxn>
                <a:cxn ang="0">
                  <a:pos x="T2" y="T3"/>
                </a:cxn>
                <a:cxn ang="0">
                  <a:pos x="T4" y="T5"/>
                </a:cxn>
                <a:cxn ang="0">
                  <a:pos x="T6" y="T7"/>
                </a:cxn>
                <a:cxn ang="0">
                  <a:pos x="T8" y="T9"/>
                </a:cxn>
              </a:cxnLst>
              <a:rect b="b" l="0" r="r" t="0"/>
              <a:pathLst>
                <a:path h="16" w="4">
                  <a:moveTo>
                    <a:pt x="4" y="16"/>
                  </a:moveTo>
                  <a:cubicBezTo>
                    <a:pt x="4" y="11"/>
                    <a:pt x="4" y="11"/>
                    <a:pt x="4" y="11"/>
                  </a:cubicBezTo>
                  <a:cubicBezTo>
                    <a:pt x="0" y="0"/>
                    <a:pt x="0" y="0"/>
                    <a:pt x="0" y="0"/>
                  </a:cubicBezTo>
                  <a:cubicBezTo>
                    <a:pt x="2" y="7"/>
                    <a:pt x="2" y="12"/>
                    <a:pt x="0" y="14"/>
                  </a:cubicBezTo>
                  <a:cubicBezTo>
                    <a:pt x="1" y="16"/>
                    <a:pt x="3" y="16"/>
                    <a:pt x="4" y="16"/>
                  </a:cubicBezTo>
                  <a:close/>
                </a:path>
              </a:pathLst>
            </a:custGeom>
            <a:solidFill>
              <a:srgbClr val="B68B5E"/>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100" name="Freeform 137"/>
            <p:cNvSpPr/>
            <p:nvPr/>
          </p:nvSpPr>
          <p:spPr bwMode="auto">
            <a:xfrm>
              <a:off x="1992211" y="3439518"/>
              <a:ext cx="41254" cy="81362"/>
            </a:xfrm>
            <a:custGeom>
              <a:gdLst>
                <a:gd fmla="*/ 3 w 30" name="T0"/>
                <a:gd fmla="*/ 0 h 63" name="T1"/>
                <a:gd fmla="*/ 0 w 30" name="T2"/>
                <a:gd fmla="*/ 3 h 63" name="T3"/>
                <a:gd fmla="*/ 15 w 30" name="T4"/>
                <a:gd fmla="*/ 60 h 63" name="T5"/>
                <a:gd fmla="*/ 30 w 30" name="T6"/>
                <a:gd fmla="*/ 63 h 63" name="T7"/>
                <a:gd fmla="*/ 3 w 30" name="T8"/>
                <a:gd fmla="*/ 0 h 63" name="T9"/>
              </a:gdLst>
              <a:cxnLst>
                <a:cxn ang="0">
                  <a:pos x="T0" y="T1"/>
                </a:cxn>
                <a:cxn ang="0">
                  <a:pos x="T2" y="T3"/>
                </a:cxn>
                <a:cxn ang="0">
                  <a:pos x="T4" y="T5"/>
                </a:cxn>
                <a:cxn ang="0">
                  <a:pos x="T6" y="T7"/>
                </a:cxn>
                <a:cxn ang="0">
                  <a:pos x="T8" y="T9"/>
                </a:cxn>
              </a:cxnLst>
              <a:rect b="b" l="0" r="r" t="0"/>
              <a:pathLst>
                <a:path h="62" w="30">
                  <a:moveTo>
                    <a:pt x="3" y="0"/>
                  </a:moveTo>
                  <a:cubicBezTo>
                    <a:pt x="2" y="1"/>
                    <a:pt x="1" y="2"/>
                    <a:pt x="0" y="3"/>
                  </a:cubicBezTo>
                  <a:cubicBezTo>
                    <a:pt x="10" y="17"/>
                    <a:pt x="15" y="36"/>
                    <a:pt x="15" y="60"/>
                  </a:cubicBezTo>
                  <a:cubicBezTo>
                    <a:pt x="20" y="61"/>
                    <a:pt x="25" y="62"/>
                    <a:pt x="30" y="63"/>
                  </a:cubicBezTo>
                  <a:cubicBezTo>
                    <a:pt x="24" y="40"/>
                    <a:pt x="15" y="19"/>
                    <a:pt x="3" y="0"/>
                  </a:cubicBezTo>
                  <a:close/>
                </a:path>
              </a:pathLst>
            </a:custGeom>
            <a:solidFill>
              <a:srgbClr val="000000"/>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101" name="Freeform 138"/>
            <p:cNvSpPr>
              <a:spLocks noEditPoints="1"/>
            </p:cNvSpPr>
            <p:nvPr/>
          </p:nvSpPr>
          <p:spPr bwMode="auto">
            <a:xfrm>
              <a:off x="1985335" y="3442956"/>
              <a:ext cx="27503" cy="91675"/>
            </a:xfrm>
            <a:custGeom>
              <a:gdLst>
                <a:gd fmla="*/ 5 w 20" name="T0"/>
                <a:gd fmla="*/ 0 h 71" name="T1"/>
                <a:gd fmla="*/ 1 w 20" name="T2"/>
                <a:gd fmla="*/ 24 h 71" name="T3"/>
                <a:gd fmla="*/ 3 w 20" name="T4"/>
                <a:gd fmla="*/ 71 h 71" name="T5"/>
                <a:gd fmla="*/ 14 w 20" name="T6"/>
                <a:gd fmla="*/ 66 h 71" name="T7"/>
                <a:gd fmla="*/ 20 w 20" name="T8"/>
                <a:gd fmla="*/ 66 h 71" name="T9"/>
                <a:gd fmla="*/ 14 w 20" name="T10"/>
                <a:gd fmla="*/ 57 h 71" name="T11"/>
                <a:gd fmla="*/ 15 w 20" name="T12"/>
                <a:gd fmla="*/ 55 h 71" name="T13"/>
                <a:gd fmla="*/ 20 w 20" name="T14"/>
                <a:gd fmla="*/ 57 h 71" name="T15"/>
                <a:gd fmla="*/ 5 w 20" name="T16"/>
                <a:gd fmla="*/ 0 h 71" name="T17"/>
                <a:gd fmla="*/ 6 w 20" name="T18"/>
                <a:gd fmla="*/ 6 h 71" name="T19"/>
                <a:gd fmla="*/ 9 w 20" name="T20"/>
                <a:gd fmla="*/ 13 h 71" name="T21"/>
                <a:gd fmla="*/ 9 w 20" name="T22"/>
                <a:gd fmla="*/ 64 h 71" name="T23"/>
                <a:gd fmla="*/ 6 w 20" name="T24"/>
                <a:gd fmla="*/ 66 h 71" name="T25"/>
                <a:gd fmla="*/ 6 w 20" name="T26"/>
                <a:gd fmla="*/ 6 h 71" name="T2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b="b" l="0" r="r" t="0"/>
              <a:pathLst>
                <a:path h="71" w="20">
                  <a:moveTo>
                    <a:pt x="5" y="0"/>
                  </a:moveTo>
                  <a:cubicBezTo>
                    <a:pt x="1" y="6"/>
                    <a:pt x="0" y="13"/>
                    <a:pt x="1" y="24"/>
                  </a:cubicBezTo>
                  <a:cubicBezTo>
                    <a:pt x="3" y="71"/>
                    <a:pt x="3" y="71"/>
                    <a:pt x="3" y="71"/>
                  </a:cubicBezTo>
                  <a:cubicBezTo>
                    <a:pt x="5" y="69"/>
                    <a:pt x="9" y="67"/>
                    <a:pt x="14" y="66"/>
                  </a:cubicBezTo>
                  <a:cubicBezTo>
                    <a:pt x="20" y="66"/>
                    <a:pt x="20" y="66"/>
                    <a:pt x="20" y="66"/>
                  </a:cubicBezTo>
                  <a:cubicBezTo>
                    <a:pt x="15" y="63"/>
                    <a:pt x="13" y="60"/>
                    <a:pt x="14" y="57"/>
                  </a:cubicBezTo>
                  <a:cubicBezTo>
                    <a:pt x="14" y="56"/>
                    <a:pt x="15" y="55"/>
                    <a:pt x="15" y="55"/>
                  </a:cubicBezTo>
                  <a:cubicBezTo>
                    <a:pt x="17" y="55"/>
                    <a:pt x="18" y="56"/>
                    <a:pt x="20" y="57"/>
                  </a:cubicBezTo>
                  <a:cubicBezTo>
                    <a:pt x="20" y="33"/>
                    <a:pt x="15" y="14"/>
                    <a:pt x="5" y="0"/>
                  </a:cubicBezTo>
                  <a:close/>
                  <a:moveTo>
                    <a:pt x="6" y="6"/>
                  </a:moveTo>
                  <a:cubicBezTo>
                    <a:pt x="9" y="13"/>
                    <a:pt x="9" y="13"/>
                    <a:pt x="9" y="13"/>
                  </a:cubicBezTo>
                  <a:cubicBezTo>
                    <a:pt x="7" y="26"/>
                    <a:pt x="7" y="43"/>
                    <a:pt x="9" y="64"/>
                  </a:cubicBezTo>
                  <a:cubicBezTo>
                    <a:pt x="6" y="66"/>
                    <a:pt x="6" y="66"/>
                    <a:pt x="6" y="66"/>
                  </a:cubicBezTo>
                  <a:cubicBezTo>
                    <a:pt x="3" y="40"/>
                    <a:pt x="3" y="20"/>
                    <a:pt x="6" y="6"/>
                  </a:cubicBezTo>
                  <a:close/>
                </a:path>
              </a:pathLst>
            </a:custGeom>
            <a:solidFill>
              <a:srgbClr val="333333"/>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102" name="Freeform 139"/>
            <p:cNvSpPr/>
            <p:nvPr/>
          </p:nvSpPr>
          <p:spPr bwMode="auto">
            <a:xfrm>
              <a:off x="1988774" y="3450978"/>
              <a:ext cx="8022" cy="77924"/>
            </a:xfrm>
            <a:custGeom>
              <a:gdLst>
                <a:gd fmla="*/ 6 w 6" name="T0"/>
                <a:gd fmla="*/ 7 h 60" name="T1"/>
                <a:gd fmla="*/ 3 w 6" name="T2"/>
                <a:gd fmla="*/ 0 h 60" name="T3"/>
                <a:gd fmla="*/ 3 w 6" name="T4"/>
                <a:gd fmla="*/ 60 h 60" name="T5"/>
                <a:gd fmla="*/ 6 w 6" name="T6"/>
                <a:gd fmla="*/ 58 h 60" name="T7"/>
                <a:gd fmla="*/ 6 w 6" name="T8"/>
                <a:gd fmla="*/ 7 h 60" name="T9"/>
              </a:gdLst>
              <a:cxnLst>
                <a:cxn ang="0">
                  <a:pos x="T0" y="T1"/>
                </a:cxn>
                <a:cxn ang="0">
                  <a:pos x="T2" y="T3"/>
                </a:cxn>
                <a:cxn ang="0">
                  <a:pos x="T4" y="T5"/>
                </a:cxn>
                <a:cxn ang="0">
                  <a:pos x="T6" y="T7"/>
                </a:cxn>
                <a:cxn ang="0">
                  <a:pos x="T8" y="T9"/>
                </a:cxn>
              </a:cxnLst>
              <a:rect b="b" l="0" r="r" t="0"/>
              <a:pathLst>
                <a:path h="60" w="6">
                  <a:moveTo>
                    <a:pt x="6" y="7"/>
                  </a:moveTo>
                  <a:cubicBezTo>
                    <a:pt x="3" y="0"/>
                    <a:pt x="3" y="0"/>
                    <a:pt x="3" y="0"/>
                  </a:cubicBezTo>
                  <a:cubicBezTo>
                    <a:pt x="0" y="14"/>
                    <a:pt x="0" y="34"/>
                    <a:pt x="3" y="60"/>
                  </a:cubicBezTo>
                  <a:cubicBezTo>
                    <a:pt x="6" y="58"/>
                    <a:pt x="6" y="58"/>
                    <a:pt x="6" y="58"/>
                  </a:cubicBezTo>
                  <a:cubicBezTo>
                    <a:pt x="4" y="37"/>
                    <a:pt x="4" y="20"/>
                    <a:pt x="6" y="7"/>
                  </a:cubicBezTo>
                  <a:close/>
                </a:path>
              </a:pathLst>
            </a:custGeom>
            <a:solidFill>
              <a:srgbClr val="999999"/>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103" name="Freeform 140"/>
            <p:cNvSpPr>
              <a:spLocks noEditPoints="1"/>
            </p:cNvSpPr>
            <p:nvPr/>
          </p:nvSpPr>
          <p:spPr bwMode="auto">
            <a:xfrm>
              <a:off x="2067843" y="3375346"/>
              <a:ext cx="50421" cy="43546"/>
            </a:xfrm>
            <a:custGeom>
              <a:gdLst>
                <a:gd fmla="*/ 13 w 37" name="T0"/>
                <a:gd fmla="*/ 11 h 33" name="T1"/>
                <a:gd fmla="*/ 4 w 37" name="T2"/>
                <a:gd fmla="*/ 3 h 33" name="T3"/>
                <a:gd fmla="*/ 2 w 37" name="T4"/>
                <a:gd fmla="*/ 0 h 33" name="T5"/>
                <a:gd fmla="*/ 0 w 37" name="T6"/>
                <a:gd fmla="*/ 11 h 33" name="T7"/>
                <a:gd fmla="*/ 28 w 37" name="T8"/>
                <a:gd fmla="*/ 33 h 33" name="T9"/>
                <a:gd fmla="*/ 37 w 37" name="T10"/>
                <a:gd fmla="*/ 24 h 33" name="T11"/>
                <a:gd fmla="*/ 36 w 37" name="T12"/>
                <a:gd fmla="*/ 10 h 33" name="T13"/>
                <a:gd fmla="*/ 13 w 37" name="T14"/>
                <a:gd fmla="*/ 11 h 33" name="T15"/>
                <a:gd fmla="*/ 6 w 37" name="T16"/>
                <a:gd fmla="*/ 7 h 33" name="T17"/>
                <a:gd fmla="*/ 8 w 37" name="T18"/>
                <a:gd fmla="*/ 17 h 33" name="T19"/>
                <a:gd fmla="*/ 3 w 37" name="T20"/>
                <a:gd fmla="*/ 11 h 33" name="T21"/>
                <a:gd fmla="*/ 3 w 37" name="T22"/>
                <a:gd fmla="*/ 4 h 33" name="T23"/>
                <a:gd fmla="*/ 6 w 37" name="T24"/>
                <a:gd fmla="*/ 7 h 33" name="T2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b="b" l="0" r="r" t="0"/>
              <a:pathLst>
                <a:path h="33" w="37">
                  <a:moveTo>
                    <a:pt x="13" y="11"/>
                  </a:moveTo>
                  <a:cubicBezTo>
                    <a:pt x="4" y="3"/>
                    <a:pt x="4" y="3"/>
                    <a:pt x="4" y="3"/>
                  </a:cubicBezTo>
                  <a:cubicBezTo>
                    <a:pt x="3" y="2"/>
                    <a:pt x="2" y="1"/>
                    <a:pt x="2" y="0"/>
                  </a:cubicBezTo>
                  <a:cubicBezTo>
                    <a:pt x="0" y="11"/>
                    <a:pt x="0" y="11"/>
                    <a:pt x="0" y="11"/>
                  </a:cubicBezTo>
                  <a:cubicBezTo>
                    <a:pt x="8" y="20"/>
                    <a:pt x="17" y="27"/>
                    <a:pt x="28" y="33"/>
                  </a:cubicBezTo>
                  <a:cubicBezTo>
                    <a:pt x="31" y="30"/>
                    <a:pt x="34" y="27"/>
                    <a:pt x="37" y="24"/>
                  </a:cubicBezTo>
                  <a:cubicBezTo>
                    <a:pt x="36" y="10"/>
                    <a:pt x="36" y="10"/>
                    <a:pt x="36" y="10"/>
                  </a:cubicBezTo>
                  <a:cubicBezTo>
                    <a:pt x="28" y="15"/>
                    <a:pt x="20" y="16"/>
                    <a:pt x="13" y="11"/>
                  </a:cubicBezTo>
                  <a:close/>
                  <a:moveTo>
                    <a:pt x="6" y="7"/>
                  </a:moveTo>
                  <a:cubicBezTo>
                    <a:pt x="8" y="17"/>
                    <a:pt x="8" y="17"/>
                    <a:pt x="8" y="17"/>
                  </a:cubicBezTo>
                  <a:cubicBezTo>
                    <a:pt x="3" y="11"/>
                    <a:pt x="3" y="11"/>
                    <a:pt x="3" y="11"/>
                  </a:cubicBezTo>
                  <a:cubicBezTo>
                    <a:pt x="3" y="4"/>
                    <a:pt x="3" y="4"/>
                    <a:pt x="3" y="4"/>
                  </a:cubicBezTo>
                  <a:cubicBezTo>
                    <a:pt x="6" y="7"/>
                    <a:pt x="6" y="7"/>
                    <a:pt x="6" y="7"/>
                  </a:cubicBezTo>
                  <a:close/>
                </a:path>
              </a:pathLst>
            </a:custGeom>
            <a:solidFill>
              <a:srgbClr val="E2B987"/>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104" name="Freeform 141"/>
            <p:cNvSpPr/>
            <p:nvPr/>
          </p:nvSpPr>
          <p:spPr bwMode="auto">
            <a:xfrm>
              <a:off x="2071281" y="3381074"/>
              <a:ext cx="6876" cy="16043"/>
            </a:xfrm>
            <a:custGeom>
              <a:gdLst>
                <a:gd fmla="*/ 6 w 6" name="T0"/>
                <a:gd fmla="*/ 14 h 14" name="T1"/>
                <a:gd fmla="*/ 4 w 6" name="T2"/>
                <a:gd fmla="*/ 3 h 14" name="T3"/>
                <a:gd fmla="*/ 0 w 6" name="T4"/>
                <a:gd fmla="*/ 0 h 14" name="T5"/>
                <a:gd fmla="*/ 0 w 6" name="T6"/>
                <a:gd fmla="*/ 8 h 14" name="T7"/>
                <a:gd fmla="*/ 6 w 6" name="T8"/>
                <a:gd fmla="*/ 14 h 14" name="T9"/>
                <a:gd fmla="*/ 6 w 6" name="T10"/>
                <a:gd fmla="*/ 14 h 14" name="T11"/>
              </a:gdLst>
              <a:cxnLst>
                <a:cxn ang="0">
                  <a:pos x="T0" y="T1"/>
                </a:cxn>
                <a:cxn ang="0">
                  <a:pos x="T2" y="T3"/>
                </a:cxn>
                <a:cxn ang="0">
                  <a:pos x="T4" y="T5"/>
                </a:cxn>
                <a:cxn ang="0">
                  <a:pos x="T6" y="T7"/>
                </a:cxn>
                <a:cxn ang="0">
                  <a:pos x="T8" y="T9"/>
                </a:cxn>
                <a:cxn ang="0">
                  <a:pos x="T10" y="T11"/>
                </a:cxn>
              </a:cxnLst>
              <a:rect b="b" l="0" r="r" t="0"/>
              <a:pathLst>
                <a:path h="14" w="6">
                  <a:moveTo>
                    <a:pt x="6" y="14"/>
                  </a:moveTo>
                  <a:lnTo>
                    <a:pt x="4" y="3"/>
                  </a:lnTo>
                  <a:lnTo>
                    <a:pt x="0" y="0"/>
                  </a:lnTo>
                  <a:lnTo>
                    <a:pt x="0" y="8"/>
                  </a:lnTo>
                  <a:lnTo>
                    <a:pt x="6" y="14"/>
                  </a:lnTo>
                  <a:lnTo>
                    <a:pt x="6" y="14"/>
                  </a:lnTo>
                  <a:close/>
                </a:path>
              </a:pathLst>
            </a:custGeom>
            <a:solidFill>
              <a:srgbClr val="F2E6DD"/>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105" name="Freeform 142"/>
            <p:cNvSpPr/>
            <p:nvPr/>
          </p:nvSpPr>
          <p:spPr bwMode="auto">
            <a:xfrm>
              <a:off x="2079303" y="3431496"/>
              <a:ext cx="17189" cy="20627"/>
            </a:xfrm>
            <a:custGeom>
              <a:gdLst>
                <a:gd fmla="*/ 12 w 12" name="T0"/>
                <a:gd fmla="*/ 3 h 16" name="T1"/>
                <a:gd fmla="*/ 9 w 12" name="T2"/>
                <a:gd fmla="*/ 0 h 16" name="T3"/>
                <a:gd fmla="*/ 0 w 12" name="T4"/>
                <a:gd fmla="*/ 9 h 16" name="T5"/>
                <a:gd fmla="*/ 2 w 12" name="T6"/>
                <a:gd fmla="*/ 16 h 16" name="T7"/>
                <a:gd fmla="*/ 12 w 12" name="T8"/>
                <a:gd fmla="*/ 3 h 16" name="T9"/>
              </a:gdLst>
              <a:cxnLst>
                <a:cxn ang="0">
                  <a:pos x="T0" y="T1"/>
                </a:cxn>
                <a:cxn ang="0">
                  <a:pos x="T2" y="T3"/>
                </a:cxn>
                <a:cxn ang="0">
                  <a:pos x="T4" y="T5"/>
                </a:cxn>
                <a:cxn ang="0">
                  <a:pos x="T6" y="T7"/>
                </a:cxn>
                <a:cxn ang="0">
                  <a:pos x="T8" y="T9"/>
                </a:cxn>
              </a:cxnLst>
              <a:rect b="b" l="0" r="r" t="0"/>
              <a:pathLst>
                <a:path h="16" w="12">
                  <a:moveTo>
                    <a:pt x="12" y="3"/>
                  </a:moveTo>
                  <a:cubicBezTo>
                    <a:pt x="9" y="0"/>
                    <a:pt x="9" y="0"/>
                    <a:pt x="9" y="0"/>
                  </a:cubicBezTo>
                  <a:cubicBezTo>
                    <a:pt x="0" y="9"/>
                    <a:pt x="0" y="9"/>
                    <a:pt x="0" y="9"/>
                  </a:cubicBezTo>
                  <a:cubicBezTo>
                    <a:pt x="1" y="12"/>
                    <a:pt x="1" y="14"/>
                    <a:pt x="2" y="16"/>
                  </a:cubicBezTo>
                  <a:cubicBezTo>
                    <a:pt x="12" y="3"/>
                    <a:pt x="12" y="3"/>
                    <a:pt x="12" y="3"/>
                  </a:cubicBezTo>
                  <a:close/>
                </a:path>
              </a:pathLst>
            </a:custGeom>
            <a:solidFill>
              <a:srgbClr val="C8C8C8"/>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106" name="Freeform 143"/>
            <p:cNvSpPr/>
            <p:nvPr/>
          </p:nvSpPr>
          <p:spPr bwMode="auto">
            <a:xfrm>
              <a:off x="2091908" y="3421182"/>
              <a:ext cx="14898" cy="19481"/>
            </a:xfrm>
            <a:custGeom>
              <a:gdLst>
                <a:gd fmla="*/ 0 w 13" name="T0"/>
                <a:gd fmla="*/ 9 h 17" name="T1"/>
                <a:gd fmla="*/ 4 w 13" name="T2"/>
                <a:gd fmla="*/ 12 h 17" name="T3"/>
                <a:gd fmla="*/ 7 w 13" name="T4"/>
                <a:gd fmla="*/ 17 h 17" name="T5"/>
                <a:gd fmla="*/ 13 w 13" name="T6"/>
                <a:gd fmla="*/ 7 h 17" name="T7"/>
                <a:gd fmla="*/ 8 w 13" name="T8"/>
                <a:gd fmla="*/ 0 h 17" name="T9"/>
                <a:gd fmla="*/ 0 w 13" name="T10"/>
                <a:gd fmla="*/ 9 h 17" name="T11"/>
                <a:gd fmla="*/ 0 w 13" name="T12"/>
                <a:gd fmla="*/ 9 h 17" name="T13"/>
              </a:gdLst>
              <a:cxnLst>
                <a:cxn ang="0">
                  <a:pos x="T0" y="T1"/>
                </a:cxn>
                <a:cxn ang="0">
                  <a:pos x="T2" y="T3"/>
                </a:cxn>
                <a:cxn ang="0">
                  <a:pos x="T4" y="T5"/>
                </a:cxn>
                <a:cxn ang="0">
                  <a:pos x="T6" y="T7"/>
                </a:cxn>
                <a:cxn ang="0">
                  <a:pos x="T8" y="T9"/>
                </a:cxn>
                <a:cxn ang="0">
                  <a:pos x="T10" y="T11"/>
                </a:cxn>
                <a:cxn ang="0">
                  <a:pos x="T12" y="T13"/>
                </a:cxn>
              </a:cxnLst>
              <a:rect b="b" l="0" r="r" t="0"/>
              <a:pathLst>
                <a:path h="17" w="13">
                  <a:moveTo>
                    <a:pt x="0" y="9"/>
                  </a:moveTo>
                  <a:lnTo>
                    <a:pt x="4" y="12"/>
                  </a:lnTo>
                  <a:lnTo>
                    <a:pt x="7" y="17"/>
                  </a:lnTo>
                  <a:lnTo>
                    <a:pt x="13" y="7"/>
                  </a:lnTo>
                  <a:lnTo>
                    <a:pt x="8" y="0"/>
                  </a:lnTo>
                  <a:lnTo>
                    <a:pt x="0" y="9"/>
                  </a:lnTo>
                  <a:lnTo>
                    <a:pt x="0" y="9"/>
                  </a:lnTo>
                  <a:close/>
                </a:path>
              </a:pathLst>
            </a:custGeom>
            <a:solidFill>
              <a:srgbClr val="9C955A"/>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107" name="Freeform 144"/>
            <p:cNvSpPr/>
            <p:nvPr/>
          </p:nvSpPr>
          <p:spPr bwMode="auto">
            <a:xfrm>
              <a:off x="2093054" y="3418892"/>
              <a:ext cx="27503" cy="111157"/>
            </a:xfrm>
            <a:custGeom>
              <a:gdLst>
                <a:gd fmla="*/ 15 w 20" name="T0"/>
                <a:gd fmla="*/ 12 h 86" name="T1"/>
                <a:gd fmla="*/ 17 w 20" name="T2"/>
                <a:gd fmla="*/ 9 h 86" name="T3"/>
                <a:gd fmla="*/ 9 w 20" name="T4"/>
                <a:gd fmla="*/ 0 h 86" name="T5"/>
                <a:gd fmla="*/ 6 w 20" name="T6"/>
                <a:gd fmla="*/ 2 h 86" name="T7"/>
                <a:gd fmla="*/ 10 w 20" name="T8"/>
                <a:gd fmla="*/ 8 h 86" name="T9"/>
                <a:gd fmla="*/ 5 w 20" name="T10"/>
                <a:gd fmla="*/ 17 h 86" name="T11"/>
                <a:gd fmla="*/ 15 w 20" name="T12"/>
                <a:gd fmla="*/ 37 h 86" name="T13"/>
                <a:gd fmla="*/ 0 w 20" name="T14"/>
                <a:gd fmla="*/ 62 h 86" name="T15"/>
                <a:gd fmla="*/ 5 w 20" name="T16"/>
                <a:gd fmla="*/ 86 h 86" name="T17"/>
                <a:gd fmla="*/ 14 w 20" name="T18"/>
                <a:gd fmla="*/ 85 h 86" name="T19"/>
                <a:gd fmla="*/ 20 w 20" name="T20"/>
                <a:gd fmla="*/ 36 h 86" name="T21"/>
                <a:gd fmla="*/ 12 w 20" name="T22"/>
                <a:gd fmla="*/ 16 h 86" name="T23"/>
                <a:gd fmla="*/ 15 w 20" name="T24"/>
                <a:gd fmla="*/ 12 h 86" name="T2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b="b" l="0" r="r" t="0"/>
              <a:pathLst>
                <a:path h="86" w="20">
                  <a:moveTo>
                    <a:pt x="15" y="12"/>
                  </a:moveTo>
                  <a:cubicBezTo>
                    <a:pt x="17" y="9"/>
                    <a:pt x="17" y="9"/>
                    <a:pt x="17" y="9"/>
                  </a:cubicBezTo>
                  <a:cubicBezTo>
                    <a:pt x="9" y="0"/>
                    <a:pt x="9" y="0"/>
                    <a:pt x="9" y="0"/>
                  </a:cubicBezTo>
                  <a:cubicBezTo>
                    <a:pt x="6" y="2"/>
                    <a:pt x="6" y="2"/>
                    <a:pt x="6" y="2"/>
                  </a:cubicBezTo>
                  <a:cubicBezTo>
                    <a:pt x="10" y="8"/>
                    <a:pt x="10" y="8"/>
                    <a:pt x="10" y="8"/>
                  </a:cubicBezTo>
                  <a:cubicBezTo>
                    <a:pt x="5" y="17"/>
                    <a:pt x="5" y="17"/>
                    <a:pt x="5" y="17"/>
                  </a:cubicBezTo>
                  <a:cubicBezTo>
                    <a:pt x="15" y="37"/>
                    <a:pt x="15" y="37"/>
                    <a:pt x="15" y="37"/>
                  </a:cubicBezTo>
                  <a:cubicBezTo>
                    <a:pt x="8" y="44"/>
                    <a:pt x="3" y="52"/>
                    <a:pt x="0" y="62"/>
                  </a:cubicBezTo>
                  <a:cubicBezTo>
                    <a:pt x="2" y="70"/>
                    <a:pt x="3" y="78"/>
                    <a:pt x="5" y="86"/>
                  </a:cubicBezTo>
                  <a:cubicBezTo>
                    <a:pt x="14" y="85"/>
                    <a:pt x="14" y="85"/>
                    <a:pt x="14" y="85"/>
                  </a:cubicBezTo>
                  <a:cubicBezTo>
                    <a:pt x="14" y="70"/>
                    <a:pt x="16" y="54"/>
                    <a:pt x="20" y="36"/>
                  </a:cubicBezTo>
                  <a:cubicBezTo>
                    <a:pt x="12" y="16"/>
                    <a:pt x="12" y="16"/>
                    <a:pt x="12" y="16"/>
                  </a:cubicBezTo>
                  <a:cubicBezTo>
                    <a:pt x="15" y="12"/>
                    <a:pt x="15" y="12"/>
                    <a:pt x="15" y="12"/>
                  </a:cubicBezTo>
                  <a:close/>
                </a:path>
              </a:pathLst>
            </a:custGeom>
            <a:solidFill>
              <a:srgbClr val="6F6F43"/>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108" name="Freeform 145"/>
            <p:cNvSpPr/>
            <p:nvPr/>
          </p:nvSpPr>
          <p:spPr bwMode="auto">
            <a:xfrm>
              <a:off x="2067843" y="3390244"/>
              <a:ext cx="37816" cy="52713"/>
            </a:xfrm>
            <a:custGeom>
              <a:gdLst>
                <a:gd fmla="*/ 25 w 28" name="T0"/>
                <a:gd fmla="*/ 24 h 41" name="T1"/>
                <a:gd fmla="*/ 28 w 28" name="T2"/>
                <a:gd fmla="*/ 22 h 41" name="T3"/>
                <a:gd fmla="*/ 0 w 28" name="T4"/>
                <a:gd fmla="*/ 0 h 41" name="T5"/>
                <a:gd fmla="*/ 4 w 28" name="T6"/>
                <a:gd fmla="*/ 25 h 41" name="T7"/>
                <a:gd fmla="*/ 9 w 28" name="T8"/>
                <a:gd fmla="*/ 41 h 41" name="T9"/>
                <a:gd fmla="*/ 18 w 28" name="T10"/>
                <a:gd fmla="*/ 32 h 41" name="T11"/>
                <a:gd fmla="*/ 25 w 28" name="T12"/>
                <a:gd fmla="*/ 24 h 41" name="T13"/>
              </a:gdLst>
              <a:cxnLst>
                <a:cxn ang="0">
                  <a:pos x="T0" y="T1"/>
                </a:cxn>
                <a:cxn ang="0">
                  <a:pos x="T2" y="T3"/>
                </a:cxn>
                <a:cxn ang="0">
                  <a:pos x="T4" y="T5"/>
                </a:cxn>
                <a:cxn ang="0">
                  <a:pos x="T6" y="T7"/>
                </a:cxn>
                <a:cxn ang="0">
                  <a:pos x="T8" y="T9"/>
                </a:cxn>
                <a:cxn ang="0">
                  <a:pos x="T10" y="T11"/>
                </a:cxn>
                <a:cxn ang="0">
                  <a:pos x="T12" y="T13"/>
                </a:cxn>
              </a:cxnLst>
              <a:rect b="b" l="0" r="r" t="0"/>
              <a:pathLst>
                <a:path h="41" w="28">
                  <a:moveTo>
                    <a:pt x="25" y="24"/>
                  </a:moveTo>
                  <a:cubicBezTo>
                    <a:pt x="28" y="22"/>
                    <a:pt x="28" y="22"/>
                    <a:pt x="28" y="22"/>
                  </a:cubicBezTo>
                  <a:cubicBezTo>
                    <a:pt x="17" y="16"/>
                    <a:pt x="8" y="9"/>
                    <a:pt x="0" y="0"/>
                  </a:cubicBezTo>
                  <a:cubicBezTo>
                    <a:pt x="0" y="9"/>
                    <a:pt x="1" y="17"/>
                    <a:pt x="4" y="25"/>
                  </a:cubicBezTo>
                  <a:cubicBezTo>
                    <a:pt x="6" y="31"/>
                    <a:pt x="8" y="36"/>
                    <a:pt x="9" y="41"/>
                  </a:cubicBezTo>
                  <a:cubicBezTo>
                    <a:pt x="18" y="32"/>
                    <a:pt x="18" y="32"/>
                    <a:pt x="18" y="32"/>
                  </a:cubicBezTo>
                  <a:cubicBezTo>
                    <a:pt x="25" y="24"/>
                    <a:pt x="25" y="24"/>
                    <a:pt x="25" y="24"/>
                  </a:cubicBezTo>
                  <a:close/>
                </a:path>
              </a:pathLst>
            </a:custGeom>
            <a:solidFill>
              <a:srgbClr val="EAEAEA"/>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109" name="Freeform 146"/>
            <p:cNvSpPr/>
            <p:nvPr/>
          </p:nvSpPr>
          <p:spPr bwMode="auto">
            <a:xfrm>
              <a:off x="2020860" y="3421182"/>
              <a:ext cx="66465" cy="110010"/>
            </a:xfrm>
            <a:custGeom>
              <a:gdLst>
                <a:gd fmla="*/ 6 w 58" name="T0"/>
                <a:gd fmla="*/ 0 h 96" name="T1"/>
                <a:gd fmla="*/ 0 w 58" name="T2"/>
                <a:gd fmla="*/ 3 h 96" name="T3"/>
                <a:gd fmla="*/ 8 w 58" name="T4"/>
                <a:gd fmla="*/ 19 h 96" name="T5"/>
                <a:gd fmla="*/ 15 w 58" name="T6"/>
                <a:gd fmla="*/ 19 h 96" name="T7"/>
                <a:gd fmla="*/ 12 w 58" name="T8"/>
                <a:gd fmla="*/ 27 h 96" name="T9"/>
                <a:gd fmla="*/ 27 w 58" name="T10"/>
                <a:gd fmla="*/ 54 h 96" name="T11"/>
                <a:gd fmla="*/ 49 w 58" name="T12"/>
                <a:gd fmla="*/ 96 h 96" name="T13"/>
                <a:gd fmla="*/ 58 w 58" name="T14"/>
                <a:gd fmla="*/ 95 h 96" name="T15"/>
                <a:gd fmla="*/ 18 w 58" name="T16"/>
                <a:gd fmla="*/ 22 h 96" name="T17"/>
                <a:gd fmla="*/ 27 w 58" name="T18"/>
                <a:gd fmla="*/ 13 h 96" name="T19"/>
                <a:gd fmla="*/ 13 w 58" name="T20"/>
                <a:gd fmla="*/ 13 h 96" name="T21"/>
                <a:gd fmla="*/ 6 w 58" name="T22"/>
                <a:gd fmla="*/ 0 h 96" name="T23"/>
                <a:gd fmla="*/ 6 w 58" name="T24"/>
                <a:gd fmla="*/ 0 h 96" name="T2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b="b" l="0" r="r" t="0"/>
              <a:pathLst>
                <a:path h="96" w="57">
                  <a:moveTo>
                    <a:pt x="6" y="0"/>
                  </a:moveTo>
                  <a:lnTo>
                    <a:pt x="0" y="3"/>
                  </a:lnTo>
                  <a:lnTo>
                    <a:pt x="8" y="19"/>
                  </a:lnTo>
                  <a:lnTo>
                    <a:pt x="15" y="19"/>
                  </a:lnTo>
                  <a:lnTo>
                    <a:pt x="12" y="27"/>
                  </a:lnTo>
                  <a:lnTo>
                    <a:pt x="27" y="54"/>
                  </a:lnTo>
                  <a:lnTo>
                    <a:pt x="49" y="96"/>
                  </a:lnTo>
                  <a:lnTo>
                    <a:pt x="58" y="95"/>
                  </a:lnTo>
                  <a:lnTo>
                    <a:pt x="18" y="22"/>
                  </a:lnTo>
                  <a:lnTo>
                    <a:pt x="27" y="13"/>
                  </a:lnTo>
                  <a:lnTo>
                    <a:pt x="13" y="13"/>
                  </a:lnTo>
                  <a:lnTo>
                    <a:pt x="6" y="0"/>
                  </a:lnTo>
                  <a:lnTo>
                    <a:pt x="6" y="0"/>
                  </a:lnTo>
                  <a:close/>
                </a:path>
              </a:pathLst>
            </a:custGeom>
            <a:solidFill>
              <a:srgbClr val="000000"/>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110" name="Freeform 147"/>
            <p:cNvSpPr>
              <a:spLocks noEditPoints="1"/>
            </p:cNvSpPr>
            <p:nvPr/>
          </p:nvSpPr>
          <p:spPr bwMode="auto">
            <a:xfrm>
              <a:off x="1995649" y="3424621"/>
              <a:ext cx="81362" cy="106573"/>
            </a:xfrm>
            <a:custGeom>
              <a:gdLst>
                <a:gd fmla="*/ 31 w 59" name="T0"/>
                <a:gd fmla="*/ 14 h 82" name="T1"/>
                <a:gd fmla="*/ 25 w 59" name="T2"/>
                <a:gd fmla="*/ 14 h 82" name="T3"/>
                <a:gd fmla="*/ 18 w 59" name="T4"/>
                <a:gd fmla="*/ 0 h 82" name="T5"/>
                <a:gd fmla="*/ 0 w 59" name="T6"/>
                <a:gd fmla="*/ 11 h 82" name="T7"/>
                <a:gd fmla="*/ 27 w 59" name="T8"/>
                <a:gd fmla="*/ 74 h 82" name="T9"/>
                <a:gd fmla="*/ 32 w 59" name="T10"/>
                <a:gd fmla="*/ 74 h 82" name="T11"/>
                <a:gd fmla="*/ 44 w 59" name="T12"/>
                <a:gd fmla="*/ 82 h 82" name="T13"/>
                <a:gd fmla="*/ 59 w 59" name="T14"/>
                <a:gd fmla="*/ 82 h 82" name="T15"/>
                <a:gd fmla="*/ 41 w 59" name="T16"/>
                <a:gd fmla="*/ 45 h 82" name="T17"/>
                <a:gd fmla="*/ 28 w 59" name="T18"/>
                <a:gd fmla="*/ 21 h 82" name="T19"/>
                <a:gd fmla="*/ 31 w 59" name="T20"/>
                <a:gd fmla="*/ 14 h 82" name="T21"/>
                <a:gd fmla="*/ 5 w 59" name="T22"/>
                <a:gd fmla="*/ 14 h 82" name="T23"/>
                <a:gd fmla="*/ 3 w 59" name="T24"/>
                <a:gd fmla="*/ 11 h 82" name="T25"/>
                <a:gd fmla="*/ 18 w 59" name="T26"/>
                <a:gd fmla="*/ 3 h 82" name="T27"/>
                <a:gd fmla="*/ 19 w 59" name="T28"/>
                <a:gd fmla="*/ 5 h 82" name="T29"/>
                <a:gd fmla="*/ 5 w 59" name="T30"/>
                <a:gd fmla="*/ 14 h 82" name="T3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b="b" l="0" r="r" t="0"/>
              <a:pathLst>
                <a:path h="82" w="59">
                  <a:moveTo>
                    <a:pt x="31" y="14"/>
                  </a:moveTo>
                  <a:cubicBezTo>
                    <a:pt x="25" y="14"/>
                    <a:pt x="25" y="14"/>
                    <a:pt x="25" y="14"/>
                  </a:cubicBezTo>
                  <a:cubicBezTo>
                    <a:pt x="18" y="0"/>
                    <a:pt x="18" y="0"/>
                    <a:pt x="18" y="0"/>
                  </a:cubicBezTo>
                  <a:cubicBezTo>
                    <a:pt x="0" y="11"/>
                    <a:pt x="0" y="11"/>
                    <a:pt x="0" y="11"/>
                  </a:cubicBezTo>
                  <a:cubicBezTo>
                    <a:pt x="12" y="30"/>
                    <a:pt x="21" y="51"/>
                    <a:pt x="27" y="74"/>
                  </a:cubicBezTo>
                  <a:cubicBezTo>
                    <a:pt x="28" y="74"/>
                    <a:pt x="30" y="74"/>
                    <a:pt x="32" y="74"/>
                  </a:cubicBezTo>
                  <a:cubicBezTo>
                    <a:pt x="44" y="82"/>
                    <a:pt x="44" y="82"/>
                    <a:pt x="44" y="82"/>
                  </a:cubicBezTo>
                  <a:cubicBezTo>
                    <a:pt x="59" y="82"/>
                    <a:pt x="59" y="82"/>
                    <a:pt x="59" y="82"/>
                  </a:cubicBezTo>
                  <a:cubicBezTo>
                    <a:pt x="41" y="45"/>
                    <a:pt x="41" y="45"/>
                    <a:pt x="41" y="45"/>
                  </a:cubicBezTo>
                  <a:cubicBezTo>
                    <a:pt x="28" y="21"/>
                    <a:pt x="28" y="21"/>
                    <a:pt x="28" y="21"/>
                  </a:cubicBezTo>
                  <a:cubicBezTo>
                    <a:pt x="31" y="14"/>
                    <a:pt x="31" y="14"/>
                    <a:pt x="31" y="14"/>
                  </a:cubicBezTo>
                  <a:close/>
                  <a:moveTo>
                    <a:pt x="5" y="14"/>
                  </a:moveTo>
                  <a:cubicBezTo>
                    <a:pt x="3" y="11"/>
                    <a:pt x="3" y="11"/>
                    <a:pt x="3" y="11"/>
                  </a:cubicBezTo>
                  <a:cubicBezTo>
                    <a:pt x="18" y="3"/>
                    <a:pt x="18" y="3"/>
                    <a:pt x="18" y="3"/>
                  </a:cubicBezTo>
                  <a:cubicBezTo>
                    <a:pt x="19" y="5"/>
                    <a:pt x="19" y="5"/>
                    <a:pt x="19" y="5"/>
                  </a:cubicBezTo>
                  <a:cubicBezTo>
                    <a:pt x="5" y="14"/>
                    <a:pt x="5" y="14"/>
                    <a:pt x="5" y="14"/>
                  </a:cubicBezTo>
                  <a:close/>
                </a:path>
              </a:pathLst>
            </a:custGeom>
            <a:solidFill>
              <a:srgbClr val="333333"/>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111" name="Freeform 148"/>
            <p:cNvSpPr/>
            <p:nvPr/>
          </p:nvSpPr>
          <p:spPr bwMode="auto">
            <a:xfrm>
              <a:off x="2000233" y="3429204"/>
              <a:ext cx="21773" cy="13751"/>
            </a:xfrm>
            <a:custGeom>
              <a:gdLst>
                <a:gd fmla="*/ 0 w 19" name="T0"/>
                <a:gd fmla="*/ 9 h 12" name="T1"/>
                <a:gd fmla="*/ 2 w 19" name="T2"/>
                <a:gd fmla="*/ 12 h 12" name="T3"/>
                <a:gd fmla="*/ 19 w 19" name="T4"/>
                <a:gd fmla="*/ 2 h 12" name="T5"/>
                <a:gd fmla="*/ 18 w 19" name="T6"/>
                <a:gd fmla="*/ 0 h 12" name="T7"/>
                <a:gd fmla="*/ 0 w 19" name="T8"/>
                <a:gd fmla="*/ 9 h 12" name="T9"/>
                <a:gd fmla="*/ 0 w 19" name="T10"/>
                <a:gd fmla="*/ 9 h 12" name="T11"/>
              </a:gdLst>
              <a:cxnLst>
                <a:cxn ang="0">
                  <a:pos x="T0" y="T1"/>
                </a:cxn>
                <a:cxn ang="0">
                  <a:pos x="T2" y="T3"/>
                </a:cxn>
                <a:cxn ang="0">
                  <a:pos x="T4" y="T5"/>
                </a:cxn>
                <a:cxn ang="0">
                  <a:pos x="T6" y="T7"/>
                </a:cxn>
                <a:cxn ang="0">
                  <a:pos x="T8" y="T9"/>
                </a:cxn>
                <a:cxn ang="0">
                  <a:pos x="T10" y="T11"/>
                </a:cxn>
              </a:cxnLst>
              <a:rect b="b" l="0" r="r" t="0"/>
              <a:pathLst>
                <a:path h="12" w="19">
                  <a:moveTo>
                    <a:pt x="0" y="9"/>
                  </a:moveTo>
                  <a:lnTo>
                    <a:pt x="2" y="12"/>
                  </a:lnTo>
                  <a:lnTo>
                    <a:pt x="19" y="2"/>
                  </a:lnTo>
                  <a:lnTo>
                    <a:pt x="18" y="0"/>
                  </a:lnTo>
                  <a:lnTo>
                    <a:pt x="0" y="9"/>
                  </a:lnTo>
                  <a:lnTo>
                    <a:pt x="0" y="9"/>
                  </a:lnTo>
                  <a:close/>
                </a:path>
              </a:pathLst>
            </a:custGeom>
            <a:solidFill>
              <a:srgbClr val="999999"/>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112" name="Freeform 149"/>
            <p:cNvSpPr/>
            <p:nvPr/>
          </p:nvSpPr>
          <p:spPr bwMode="auto">
            <a:xfrm>
              <a:off x="2110243" y="3433788"/>
              <a:ext cx="14898" cy="30941"/>
            </a:xfrm>
            <a:custGeom>
              <a:gdLst>
                <a:gd fmla="*/ 8 w 11" name="T0"/>
                <a:gd fmla="*/ 24 h 24" name="T1"/>
                <a:gd fmla="*/ 9 w 11" name="T2"/>
                <a:gd fmla="*/ 21 h 24" name="T3"/>
                <a:gd fmla="*/ 11 w 11" name="T4"/>
                <a:gd fmla="*/ 13 h 24" name="T5"/>
                <a:gd fmla="*/ 3 w 11" name="T6"/>
                <a:gd fmla="*/ 0 h 24" name="T7"/>
                <a:gd fmla="*/ 0 w 11" name="T8"/>
                <a:gd fmla="*/ 4 h 24" name="T9"/>
                <a:gd fmla="*/ 8 w 11" name="T10"/>
                <a:gd fmla="*/ 24 h 24" name="T11"/>
              </a:gdLst>
              <a:cxnLst>
                <a:cxn ang="0">
                  <a:pos x="T0" y="T1"/>
                </a:cxn>
                <a:cxn ang="0">
                  <a:pos x="T2" y="T3"/>
                </a:cxn>
                <a:cxn ang="0">
                  <a:pos x="T4" y="T5"/>
                </a:cxn>
                <a:cxn ang="0">
                  <a:pos x="T6" y="T7"/>
                </a:cxn>
                <a:cxn ang="0">
                  <a:pos x="T8" y="T9"/>
                </a:cxn>
                <a:cxn ang="0">
                  <a:pos x="T10" y="T11"/>
                </a:cxn>
              </a:cxnLst>
              <a:rect b="b" l="0" r="r" t="0"/>
              <a:pathLst>
                <a:path h="24" w="11">
                  <a:moveTo>
                    <a:pt x="8" y="24"/>
                  </a:moveTo>
                  <a:cubicBezTo>
                    <a:pt x="8" y="23"/>
                    <a:pt x="9" y="22"/>
                    <a:pt x="9" y="21"/>
                  </a:cubicBezTo>
                  <a:cubicBezTo>
                    <a:pt x="10" y="18"/>
                    <a:pt x="10" y="16"/>
                    <a:pt x="11" y="13"/>
                  </a:cubicBezTo>
                  <a:cubicBezTo>
                    <a:pt x="3" y="0"/>
                    <a:pt x="3" y="0"/>
                    <a:pt x="3" y="0"/>
                  </a:cubicBezTo>
                  <a:cubicBezTo>
                    <a:pt x="0" y="4"/>
                    <a:pt x="0" y="4"/>
                    <a:pt x="0" y="4"/>
                  </a:cubicBezTo>
                  <a:cubicBezTo>
                    <a:pt x="8" y="24"/>
                    <a:pt x="8" y="24"/>
                    <a:pt x="8" y="24"/>
                  </a:cubicBezTo>
                  <a:close/>
                </a:path>
              </a:pathLst>
            </a:custGeom>
            <a:solidFill>
              <a:srgbClr val="EAEAEA"/>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113" name="Freeform 150"/>
            <p:cNvSpPr/>
            <p:nvPr/>
          </p:nvSpPr>
          <p:spPr bwMode="auto">
            <a:xfrm>
              <a:off x="2087325" y="3440664"/>
              <a:ext cx="26357" cy="58443"/>
            </a:xfrm>
            <a:custGeom>
              <a:gdLst>
                <a:gd fmla="*/ 19 w 19" name="T0"/>
                <a:gd fmla="*/ 20 h 45" name="T1"/>
                <a:gd fmla="*/ 9 w 19" name="T2"/>
                <a:gd fmla="*/ 0 h 45" name="T3"/>
                <a:gd fmla="*/ 3 w 19" name="T4"/>
                <a:gd fmla="*/ 11 h 45" name="T5"/>
                <a:gd fmla="*/ 0 w 19" name="T6"/>
                <a:gd fmla="*/ 27 h 45" name="T7"/>
                <a:gd fmla="*/ 4 w 19" name="T8"/>
                <a:gd fmla="*/ 45 h 45" name="T9"/>
                <a:gd fmla="*/ 19 w 19" name="T10"/>
                <a:gd fmla="*/ 20 h 45" name="T11"/>
              </a:gdLst>
              <a:cxnLst>
                <a:cxn ang="0">
                  <a:pos x="T0" y="T1"/>
                </a:cxn>
                <a:cxn ang="0">
                  <a:pos x="T2" y="T3"/>
                </a:cxn>
                <a:cxn ang="0">
                  <a:pos x="T4" y="T5"/>
                </a:cxn>
                <a:cxn ang="0">
                  <a:pos x="T6" y="T7"/>
                </a:cxn>
                <a:cxn ang="0">
                  <a:pos x="T8" y="T9"/>
                </a:cxn>
                <a:cxn ang="0">
                  <a:pos x="T10" y="T11"/>
                </a:cxn>
              </a:cxnLst>
              <a:rect b="b" l="0" r="r" t="0"/>
              <a:pathLst>
                <a:path h="45" w="19">
                  <a:moveTo>
                    <a:pt x="19" y="20"/>
                  </a:moveTo>
                  <a:cubicBezTo>
                    <a:pt x="9" y="0"/>
                    <a:pt x="9" y="0"/>
                    <a:pt x="9" y="0"/>
                  </a:cubicBezTo>
                  <a:cubicBezTo>
                    <a:pt x="3" y="11"/>
                    <a:pt x="3" y="11"/>
                    <a:pt x="3" y="11"/>
                  </a:cubicBezTo>
                  <a:cubicBezTo>
                    <a:pt x="0" y="27"/>
                    <a:pt x="0" y="27"/>
                    <a:pt x="0" y="27"/>
                  </a:cubicBezTo>
                  <a:cubicBezTo>
                    <a:pt x="2" y="33"/>
                    <a:pt x="3" y="39"/>
                    <a:pt x="4" y="45"/>
                  </a:cubicBezTo>
                  <a:cubicBezTo>
                    <a:pt x="7" y="35"/>
                    <a:pt x="12" y="27"/>
                    <a:pt x="19" y="20"/>
                  </a:cubicBezTo>
                  <a:close/>
                </a:path>
              </a:pathLst>
            </a:custGeom>
            <a:solidFill>
              <a:srgbClr val="9C955A"/>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114" name="Freeform 151"/>
            <p:cNvSpPr/>
            <p:nvPr/>
          </p:nvSpPr>
          <p:spPr bwMode="auto">
            <a:xfrm>
              <a:off x="2082741" y="3434936"/>
              <a:ext cx="17189" cy="40108"/>
            </a:xfrm>
            <a:custGeom>
              <a:gdLst>
                <a:gd fmla="*/ 0 w 13" name="T0"/>
                <a:gd fmla="*/ 13 h 31" name="T1"/>
                <a:gd fmla="*/ 4 w 13" name="T2"/>
                <a:gd fmla="*/ 31 h 31" name="T3"/>
                <a:gd fmla="*/ 7 w 13" name="T4"/>
                <a:gd fmla="*/ 15 h 31" name="T5"/>
                <a:gd fmla="*/ 13 w 13" name="T6"/>
                <a:gd fmla="*/ 4 h 31" name="T7"/>
                <a:gd fmla="*/ 10 w 13" name="T8"/>
                <a:gd fmla="*/ 0 h 31" name="T9"/>
                <a:gd fmla="*/ 0 w 13" name="T10"/>
                <a:gd fmla="*/ 13 h 31" name="T11"/>
              </a:gdLst>
              <a:cxnLst>
                <a:cxn ang="0">
                  <a:pos x="T0" y="T1"/>
                </a:cxn>
                <a:cxn ang="0">
                  <a:pos x="T2" y="T3"/>
                </a:cxn>
                <a:cxn ang="0">
                  <a:pos x="T4" y="T5"/>
                </a:cxn>
                <a:cxn ang="0">
                  <a:pos x="T6" y="T7"/>
                </a:cxn>
                <a:cxn ang="0">
                  <a:pos x="T8" y="T9"/>
                </a:cxn>
                <a:cxn ang="0">
                  <a:pos x="T10" y="T11"/>
                </a:cxn>
              </a:cxnLst>
              <a:rect b="b" l="0" r="r" t="0"/>
              <a:pathLst>
                <a:path h="31" w="13">
                  <a:moveTo>
                    <a:pt x="0" y="13"/>
                  </a:moveTo>
                  <a:cubicBezTo>
                    <a:pt x="2" y="19"/>
                    <a:pt x="3" y="25"/>
                    <a:pt x="4" y="31"/>
                  </a:cubicBezTo>
                  <a:cubicBezTo>
                    <a:pt x="7" y="15"/>
                    <a:pt x="7" y="15"/>
                    <a:pt x="7" y="15"/>
                  </a:cubicBezTo>
                  <a:cubicBezTo>
                    <a:pt x="13" y="4"/>
                    <a:pt x="13" y="4"/>
                    <a:pt x="13" y="4"/>
                  </a:cubicBezTo>
                  <a:cubicBezTo>
                    <a:pt x="10" y="0"/>
                    <a:pt x="10" y="0"/>
                    <a:pt x="10" y="0"/>
                  </a:cubicBezTo>
                  <a:cubicBezTo>
                    <a:pt x="0" y="13"/>
                    <a:pt x="0" y="13"/>
                    <a:pt x="0" y="13"/>
                  </a:cubicBezTo>
                  <a:close/>
                </a:path>
              </a:pathLst>
            </a:custGeom>
            <a:solidFill>
              <a:srgbClr val="EAEAEA"/>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115" name="Freeform 152"/>
            <p:cNvSpPr/>
            <p:nvPr/>
          </p:nvSpPr>
          <p:spPr bwMode="auto">
            <a:xfrm>
              <a:off x="2077011" y="3530049"/>
              <a:ext cx="10314" cy="28649"/>
            </a:xfrm>
            <a:custGeom>
              <a:gdLst>
                <a:gd fmla="*/ 9 w 9" name="T0"/>
                <a:gd fmla="*/ 0 h 25" name="T1"/>
                <a:gd fmla="*/ 0 w 9" name="T2"/>
                <a:gd fmla="*/ 1 h 25" name="T3"/>
                <a:gd fmla="*/ 0 w 9" name="T4"/>
                <a:gd fmla="*/ 25 h 25" name="T5"/>
                <a:gd fmla="*/ 9 w 9" name="T6"/>
                <a:gd fmla="*/ 25 h 25" name="T7"/>
                <a:gd fmla="*/ 9 w 9" name="T8"/>
                <a:gd fmla="*/ 0 h 25" name="T9"/>
                <a:gd fmla="*/ 9 w 9" name="T10"/>
                <a:gd fmla="*/ 0 h 25" name="T11"/>
              </a:gdLst>
              <a:cxnLst>
                <a:cxn ang="0">
                  <a:pos x="T0" y="T1"/>
                </a:cxn>
                <a:cxn ang="0">
                  <a:pos x="T2" y="T3"/>
                </a:cxn>
                <a:cxn ang="0">
                  <a:pos x="T4" y="T5"/>
                </a:cxn>
                <a:cxn ang="0">
                  <a:pos x="T6" y="T7"/>
                </a:cxn>
                <a:cxn ang="0">
                  <a:pos x="T8" y="T9"/>
                </a:cxn>
                <a:cxn ang="0">
                  <a:pos x="T10" y="T11"/>
                </a:cxn>
              </a:cxnLst>
              <a:rect b="b" l="0" r="r" t="0"/>
              <a:pathLst>
                <a:path h="25" w="9">
                  <a:moveTo>
                    <a:pt x="9" y="0"/>
                  </a:moveTo>
                  <a:lnTo>
                    <a:pt x="0" y="1"/>
                  </a:lnTo>
                  <a:lnTo>
                    <a:pt x="0" y="25"/>
                  </a:lnTo>
                  <a:lnTo>
                    <a:pt x="9" y="25"/>
                  </a:lnTo>
                  <a:lnTo>
                    <a:pt x="9" y="0"/>
                  </a:lnTo>
                  <a:lnTo>
                    <a:pt x="9" y="0"/>
                  </a:lnTo>
                  <a:close/>
                </a:path>
              </a:pathLst>
            </a:custGeom>
            <a:solidFill>
              <a:srgbClr val="EAEAEA"/>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116" name="Freeform 153"/>
            <p:cNvSpPr/>
            <p:nvPr/>
          </p:nvSpPr>
          <p:spPr bwMode="auto">
            <a:xfrm>
              <a:off x="2077011" y="3558697"/>
              <a:ext cx="10314" cy="22919"/>
            </a:xfrm>
            <a:custGeom>
              <a:gdLst>
                <a:gd fmla="*/ 9 w 9" name="T0"/>
                <a:gd fmla="*/ 9 h 20" name="T1"/>
                <a:gd fmla="*/ 9 w 9" name="T2"/>
                <a:gd fmla="*/ 0 h 20" name="T3"/>
                <a:gd fmla="*/ 0 w 9" name="T4"/>
                <a:gd fmla="*/ 0 h 20" name="T5"/>
                <a:gd fmla="*/ 0 w 9" name="T6"/>
                <a:gd fmla="*/ 7 h 20" name="T7"/>
                <a:gd fmla="*/ 0 w 9" name="T8"/>
                <a:gd fmla="*/ 20 h 20" name="T9"/>
                <a:gd fmla="*/ 9 w 9" name="T10"/>
                <a:gd fmla="*/ 20 h 20" name="T11"/>
                <a:gd fmla="*/ 9 w 9" name="T12"/>
                <a:gd fmla="*/ 9 h 20" name="T13"/>
                <a:gd fmla="*/ 9 w 9" name="T14"/>
                <a:gd fmla="*/ 9 h 20" name="T15"/>
              </a:gdLst>
              <a:cxnLst>
                <a:cxn ang="0">
                  <a:pos x="T0" y="T1"/>
                </a:cxn>
                <a:cxn ang="0">
                  <a:pos x="T2" y="T3"/>
                </a:cxn>
                <a:cxn ang="0">
                  <a:pos x="T4" y="T5"/>
                </a:cxn>
                <a:cxn ang="0">
                  <a:pos x="T6" y="T7"/>
                </a:cxn>
                <a:cxn ang="0">
                  <a:pos x="T8" y="T9"/>
                </a:cxn>
                <a:cxn ang="0">
                  <a:pos x="T10" y="T11"/>
                </a:cxn>
                <a:cxn ang="0">
                  <a:pos x="T12" y="T13"/>
                </a:cxn>
                <a:cxn ang="0">
                  <a:pos x="T14" y="T15"/>
                </a:cxn>
              </a:cxnLst>
              <a:rect b="b" l="0" r="r" t="0"/>
              <a:pathLst>
                <a:path h="20" w="9">
                  <a:moveTo>
                    <a:pt x="9" y="9"/>
                  </a:moveTo>
                  <a:lnTo>
                    <a:pt x="9" y="0"/>
                  </a:lnTo>
                  <a:lnTo>
                    <a:pt x="0" y="0"/>
                  </a:lnTo>
                  <a:lnTo>
                    <a:pt x="0" y="7"/>
                  </a:lnTo>
                  <a:lnTo>
                    <a:pt x="0" y="20"/>
                  </a:lnTo>
                  <a:lnTo>
                    <a:pt x="9" y="20"/>
                  </a:lnTo>
                  <a:lnTo>
                    <a:pt x="9" y="9"/>
                  </a:lnTo>
                  <a:lnTo>
                    <a:pt x="9" y="9"/>
                  </a:lnTo>
                  <a:close/>
                </a:path>
              </a:pathLst>
            </a:custGeom>
            <a:solidFill>
              <a:srgbClr val="C8C8C8"/>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117" name="Freeform 154"/>
            <p:cNvSpPr/>
            <p:nvPr/>
          </p:nvSpPr>
          <p:spPr bwMode="auto">
            <a:xfrm>
              <a:off x="1986482" y="3531195"/>
              <a:ext cx="90530" cy="51568"/>
            </a:xfrm>
            <a:custGeom>
              <a:gdLst>
                <a:gd fmla="*/ 66 w 66" name="T0"/>
                <a:gd fmla="*/ 27 h 40" name="T1"/>
                <a:gd fmla="*/ 66 w 66" name="T2"/>
                <a:gd fmla="*/ 21 h 40" name="T3"/>
                <a:gd fmla="*/ 66 w 66" name="T4"/>
                <a:gd fmla="*/ 0 h 40" name="T5"/>
                <a:gd fmla="*/ 55 w 66" name="T6"/>
                <a:gd fmla="*/ 22 h 40" name="T7"/>
                <a:gd fmla="*/ 19 w 66" name="T8"/>
                <a:gd fmla="*/ 28 h 40" name="T9"/>
                <a:gd fmla="*/ 0 w 66" name="T10"/>
                <a:gd fmla="*/ 36 h 40" name="T11"/>
                <a:gd fmla="*/ 4 w 66" name="T12"/>
                <a:gd fmla="*/ 40 h 40" name="T13"/>
                <a:gd fmla="*/ 11 w 66" name="T14"/>
                <a:gd fmla="*/ 36 h 40" name="T15"/>
                <a:gd fmla="*/ 19 w 66" name="T16"/>
                <a:gd fmla="*/ 35 h 40" name="T17"/>
                <a:gd fmla="*/ 52 w 66" name="T18"/>
                <a:gd fmla="*/ 28 h 40" name="T19"/>
                <a:gd fmla="*/ 66 w 66" name="T20"/>
                <a:gd fmla="*/ 27 h 40"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40" w="66">
                  <a:moveTo>
                    <a:pt x="66" y="27"/>
                  </a:moveTo>
                  <a:cubicBezTo>
                    <a:pt x="66" y="21"/>
                    <a:pt x="66" y="21"/>
                    <a:pt x="66" y="21"/>
                  </a:cubicBezTo>
                  <a:cubicBezTo>
                    <a:pt x="66" y="0"/>
                    <a:pt x="66" y="0"/>
                    <a:pt x="66" y="0"/>
                  </a:cubicBezTo>
                  <a:cubicBezTo>
                    <a:pt x="55" y="22"/>
                    <a:pt x="55" y="22"/>
                    <a:pt x="55" y="22"/>
                  </a:cubicBezTo>
                  <a:cubicBezTo>
                    <a:pt x="19" y="28"/>
                    <a:pt x="19" y="28"/>
                    <a:pt x="19" y="28"/>
                  </a:cubicBezTo>
                  <a:cubicBezTo>
                    <a:pt x="0" y="36"/>
                    <a:pt x="0" y="36"/>
                    <a:pt x="0" y="36"/>
                  </a:cubicBezTo>
                  <a:cubicBezTo>
                    <a:pt x="0" y="39"/>
                    <a:pt x="1" y="40"/>
                    <a:pt x="4" y="40"/>
                  </a:cubicBezTo>
                  <a:cubicBezTo>
                    <a:pt x="5" y="39"/>
                    <a:pt x="8" y="38"/>
                    <a:pt x="11" y="36"/>
                  </a:cubicBezTo>
                  <a:cubicBezTo>
                    <a:pt x="19" y="35"/>
                    <a:pt x="19" y="35"/>
                    <a:pt x="19" y="35"/>
                  </a:cubicBezTo>
                  <a:cubicBezTo>
                    <a:pt x="32" y="35"/>
                    <a:pt x="43" y="33"/>
                    <a:pt x="52" y="28"/>
                  </a:cubicBezTo>
                  <a:cubicBezTo>
                    <a:pt x="66" y="27"/>
                    <a:pt x="66" y="27"/>
                    <a:pt x="66" y="27"/>
                  </a:cubicBezTo>
                  <a:close/>
                </a:path>
              </a:pathLst>
            </a:custGeom>
            <a:solidFill>
              <a:srgbClr val="B68B5E"/>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118" name="Freeform 155"/>
            <p:cNvSpPr>
              <a:spLocks noEditPoints="1"/>
            </p:cNvSpPr>
            <p:nvPr/>
          </p:nvSpPr>
          <p:spPr bwMode="auto">
            <a:xfrm>
              <a:off x="1980752" y="3514005"/>
              <a:ext cx="96259" cy="64173"/>
            </a:xfrm>
            <a:custGeom>
              <a:gdLst>
                <a:gd fmla="*/ 55 w 70" name="T0"/>
                <a:gd fmla="*/ 13 h 49" name="T1"/>
                <a:gd fmla="*/ 43 w 70" name="T2"/>
                <a:gd fmla="*/ 5 h 49" name="T3"/>
                <a:gd fmla="*/ 38 w 70" name="T4"/>
                <a:gd fmla="*/ 5 h 49" name="T5"/>
                <a:gd fmla="*/ 23 w 70" name="T6"/>
                <a:gd fmla="*/ 2 h 49" name="T7"/>
                <a:gd fmla="*/ 18 w 70" name="T8"/>
                <a:gd fmla="*/ 0 h 49" name="T9"/>
                <a:gd fmla="*/ 17 w 70" name="T10"/>
                <a:gd fmla="*/ 2 h 49" name="T11"/>
                <a:gd fmla="*/ 34 w 70" name="T12"/>
                <a:gd fmla="*/ 10 h 49" name="T13"/>
                <a:gd fmla="*/ 23 w 70" name="T14"/>
                <a:gd fmla="*/ 11 h 49" name="T15"/>
                <a:gd fmla="*/ 17 w 70" name="T16"/>
                <a:gd fmla="*/ 11 h 49" name="T17"/>
                <a:gd fmla="*/ 6 w 70" name="T18"/>
                <a:gd fmla="*/ 16 h 49" name="T19"/>
                <a:gd fmla="*/ 0 w 70" name="T20"/>
                <a:gd fmla="*/ 24 h 49" name="T21"/>
                <a:gd fmla="*/ 15 w 70" name="T22"/>
                <a:gd fmla="*/ 18 h 49" name="T23"/>
                <a:gd fmla="*/ 20 w 70" name="T24"/>
                <a:gd fmla="*/ 21 h 49" name="T25"/>
                <a:gd fmla="*/ 0 w 70" name="T26"/>
                <a:gd fmla="*/ 31 h 49" name="T27"/>
                <a:gd fmla="*/ 0 w 70" name="T28"/>
                <a:gd fmla="*/ 35 h 49" name="T29"/>
                <a:gd fmla="*/ 16 w 70" name="T30"/>
                <a:gd fmla="*/ 26 h 49" name="T31"/>
                <a:gd fmla="*/ 20 w 70" name="T32"/>
                <a:gd fmla="*/ 28 h 49" name="T33"/>
                <a:gd fmla="*/ 3 w 70" name="T34"/>
                <a:gd fmla="*/ 39 h 49" name="T35"/>
                <a:gd fmla="*/ 2 w 70" name="T36"/>
                <a:gd fmla="*/ 42 h 49" name="T37"/>
                <a:gd fmla="*/ 1 w 70" name="T38"/>
                <a:gd fmla="*/ 47 h 49" name="T39"/>
                <a:gd fmla="*/ 19 w 70" name="T40"/>
                <a:gd fmla="*/ 33 h 49" name="T41"/>
                <a:gd fmla="*/ 23 w 70" name="T42"/>
                <a:gd fmla="*/ 36 h 49" name="T43"/>
                <a:gd fmla="*/ 4 w 70" name="T44"/>
                <a:gd fmla="*/ 49 h 49" name="T45"/>
                <a:gd fmla="*/ 23 w 70" name="T46"/>
                <a:gd fmla="*/ 41 h 49" name="T47"/>
                <a:gd fmla="*/ 59 w 70" name="T48"/>
                <a:gd fmla="*/ 35 h 49" name="T49"/>
                <a:gd fmla="*/ 70 w 70" name="T50"/>
                <a:gd fmla="*/ 13 h 49" name="T51"/>
                <a:gd fmla="*/ 55 w 70" name="T52"/>
                <a:gd fmla="*/ 13 h 49" name="T53"/>
                <a:gd fmla="*/ 38 w 70" name="T54"/>
                <a:gd fmla="*/ 11 h 49" name="T55"/>
                <a:gd fmla="*/ 35 w 70" name="T56"/>
                <a:gd fmla="*/ 7 h 49" name="T57"/>
                <a:gd fmla="*/ 42 w 70" name="T58"/>
                <a:gd fmla="*/ 8 h 49" name="T59"/>
                <a:gd fmla="*/ 53 w 70" name="T60"/>
                <a:gd fmla="*/ 16 h 49" name="T61"/>
                <a:gd fmla="*/ 66 w 70" name="T62"/>
                <a:gd fmla="*/ 16 h 49" name="T63"/>
                <a:gd fmla="*/ 52 w 70" name="T64"/>
                <a:gd fmla="*/ 19 h 49" name="T65"/>
                <a:gd fmla="*/ 40 w 70" name="T66"/>
                <a:gd fmla="*/ 13 h 49" name="T67"/>
                <a:gd fmla="*/ 19 w 70" name="T68"/>
                <a:gd fmla="*/ 16 h 49" name="T69"/>
                <a:gd fmla="*/ 21 w 70" name="T70"/>
                <a:gd fmla="*/ 13 h 49" name="T71"/>
                <a:gd fmla="*/ 38 w 70" name="T72"/>
                <a:gd fmla="*/ 11 h 49" name="T7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b="b" l="0" r="r" t="0"/>
              <a:pathLst>
                <a:path h="49" w="70">
                  <a:moveTo>
                    <a:pt x="55" y="13"/>
                  </a:moveTo>
                  <a:cubicBezTo>
                    <a:pt x="43" y="5"/>
                    <a:pt x="43" y="5"/>
                    <a:pt x="43" y="5"/>
                  </a:cubicBezTo>
                  <a:cubicBezTo>
                    <a:pt x="41" y="5"/>
                    <a:pt x="39" y="5"/>
                    <a:pt x="38" y="5"/>
                  </a:cubicBezTo>
                  <a:cubicBezTo>
                    <a:pt x="33" y="4"/>
                    <a:pt x="28" y="3"/>
                    <a:pt x="23" y="2"/>
                  </a:cubicBezTo>
                  <a:cubicBezTo>
                    <a:pt x="21" y="1"/>
                    <a:pt x="20" y="0"/>
                    <a:pt x="18" y="0"/>
                  </a:cubicBezTo>
                  <a:cubicBezTo>
                    <a:pt x="18" y="0"/>
                    <a:pt x="17" y="1"/>
                    <a:pt x="17" y="2"/>
                  </a:cubicBezTo>
                  <a:cubicBezTo>
                    <a:pt x="21" y="6"/>
                    <a:pt x="27" y="9"/>
                    <a:pt x="34" y="10"/>
                  </a:cubicBezTo>
                  <a:cubicBezTo>
                    <a:pt x="23" y="11"/>
                    <a:pt x="23" y="11"/>
                    <a:pt x="23" y="11"/>
                  </a:cubicBezTo>
                  <a:cubicBezTo>
                    <a:pt x="17" y="11"/>
                    <a:pt x="17" y="11"/>
                    <a:pt x="17" y="11"/>
                  </a:cubicBezTo>
                  <a:cubicBezTo>
                    <a:pt x="12" y="12"/>
                    <a:pt x="8" y="14"/>
                    <a:pt x="6" y="16"/>
                  </a:cubicBezTo>
                  <a:cubicBezTo>
                    <a:pt x="2" y="18"/>
                    <a:pt x="1" y="21"/>
                    <a:pt x="0" y="24"/>
                  </a:cubicBezTo>
                  <a:cubicBezTo>
                    <a:pt x="4" y="21"/>
                    <a:pt x="9" y="19"/>
                    <a:pt x="15" y="18"/>
                  </a:cubicBezTo>
                  <a:cubicBezTo>
                    <a:pt x="20" y="21"/>
                    <a:pt x="20" y="21"/>
                    <a:pt x="20" y="21"/>
                  </a:cubicBezTo>
                  <a:cubicBezTo>
                    <a:pt x="11" y="21"/>
                    <a:pt x="5" y="24"/>
                    <a:pt x="0" y="31"/>
                  </a:cubicBezTo>
                  <a:cubicBezTo>
                    <a:pt x="0" y="32"/>
                    <a:pt x="0" y="34"/>
                    <a:pt x="0" y="35"/>
                  </a:cubicBezTo>
                  <a:cubicBezTo>
                    <a:pt x="4" y="29"/>
                    <a:pt x="10" y="26"/>
                    <a:pt x="16" y="26"/>
                  </a:cubicBezTo>
                  <a:cubicBezTo>
                    <a:pt x="20" y="28"/>
                    <a:pt x="20" y="28"/>
                    <a:pt x="20" y="28"/>
                  </a:cubicBezTo>
                  <a:cubicBezTo>
                    <a:pt x="11" y="29"/>
                    <a:pt x="5" y="33"/>
                    <a:pt x="3" y="39"/>
                  </a:cubicBezTo>
                  <a:cubicBezTo>
                    <a:pt x="2" y="40"/>
                    <a:pt x="2" y="41"/>
                    <a:pt x="2" y="42"/>
                  </a:cubicBezTo>
                  <a:cubicBezTo>
                    <a:pt x="1" y="44"/>
                    <a:pt x="1" y="45"/>
                    <a:pt x="1" y="47"/>
                  </a:cubicBezTo>
                  <a:cubicBezTo>
                    <a:pt x="7" y="38"/>
                    <a:pt x="13" y="34"/>
                    <a:pt x="19" y="33"/>
                  </a:cubicBezTo>
                  <a:cubicBezTo>
                    <a:pt x="23" y="36"/>
                    <a:pt x="23" y="36"/>
                    <a:pt x="23" y="36"/>
                  </a:cubicBezTo>
                  <a:cubicBezTo>
                    <a:pt x="11" y="38"/>
                    <a:pt x="5" y="42"/>
                    <a:pt x="4" y="49"/>
                  </a:cubicBezTo>
                  <a:cubicBezTo>
                    <a:pt x="23" y="41"/>
                    <a:pt x="23" y="41"/>
                    <a:pt x="23" y="41"/>
                  </a:cubicBezTo>
                  <a:cubicBezTo>
                    <a:pt x="59" y="35"/>
                    <a:pt x="59" y="35"/>
                    <a:pt x="59" y="35"/>
                  </a:cubicBezTo>
                  <a:cubicBezTo>
                    <a:pt x="70" y="13"/>
                    <a:pt x="70" y="13"/>
                    <a:pt x="70" y="13"/>
                  </a:cubicBezTo>
                  <a:cubicBezTo>
                    <a:pt x="55" y="13"/>
                    <a:pt x="55" y="13"/>
                    <a:pt x="55" y="13"/>
                  </a:cubicBezTo>
                  <a:close/>
                  <a:moveTo>
                    <a:pt x="38" y="11"/>
                  </a:moveTo>
                  <a:cubicBezTo>
                    <a:pt x="35" y="7"/>
                    <a:pt x="35" y="7"/>
                    <a:pt x="35" y="7"/>
                  </a:cubicBezTo>
                  <a:cubicBezTo>
                    <a:pt x="42" y="8"/>
                    <a:pt x="42" y="8"/>
                    <a:pt x="42" y="8"/>
                  </a:cubicBezTo>
                  <a:cubicBezTo>
                    <a:pt x="53" y="16"/>
                    <a:pt x="53" y="16"/>
                    <a:pt x="53" y="16"/>
                  </a:cubicBezTo>
                  <a:cubicBezTo>
                    <a:pt x="66" y="16"/>
                    <a:pt x="66" y="16"/>
                    <a:pt x="66" y="16"/>
                  </a:cubicBezTo>
                  <a:cubicBezTo>
                    <a:pt x="52" y="19"/>
                    <a:pt x="52" y="19"/>
                    <a:pt x="52" y="19"/>
                  </a:cubicBezTo>
                  <a:cubicBezTo>
                    <a:pt x="40" y="13"/>
                    <a:pt x="40" y="13"/>
                    <a:pt x="40" y="13"/>
                  </a:cubicBezTo>
                  <a:cubicBezTo>
                    <a:pt x="19" y="16"/>
                    <a:pt x="19" y="16"/>
                    <a:pt x="19" y="16"/>
                  </a:cubicBezTo>
                  <a:cubicBezTo>
                    <a:pt x="21" y="13"/>
                    <a:pt x="21" y="13"/>
                    <a:pt x="21" y="13"/>
                  </a:cubicBezTo>
                  <a:cubicBezTo>
                    <a:pt x="38" y="11"/>
                    <a:pt x="38" y="11"/>
                    <a:pt x="38" y="11"/>
                  </a:cubicBezTo>
                  <a:close/>
                </a:path>
              </a:pathLst>
            </a:custGeom>
            <a:solidFill>
              <a:srgbClr val="E2B987"/>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119" name="Freeform 156"/>
            <p:cNvSpPr/>
            <p:nvPr/>
          </p:nvSpPr>
          <p:spPr bwMode="auto">
            <a:xfrm>
              <a:off x="2007109" y="3523173"/>
              <a:ext cx="64173" cy="16043"/>
            </a:xfrm>
            <a:custGeom>
              <a:gdLst>
                <a:gd fmla="*/ 19 w 56" name="T0"/>
                <a:gd fmla="*/ 0 h 14" name="T1"/>
                <a:gd fmla="*/ 23 w 56" name="T2"/>
                <a:gd fmla="*/ 5 h 14" name="T3"/>
                <a:gd fmla="*/ 2 w 56" name="T4"/>
                <a:gd fmla="*/ 7 h 14" name="T5"/>
                <a:gd fmla="*/ 0 w 56" name="T6"/>
                <a:gd fmla="*/ 10 h 14" name="T7"/>
                <a:gd fmla="*/ 25 w 56" name="T8"/>
                <a:gd fmla="*/ 7 h 14" name="T9"/>
                <a:gd fmla="*/ 39 w 56" name="T10"/>
                <a:gd fmla="*/ 14 h 14" name="T11"/>
                <a:gd fmla="*/ 56 w 56" name="T12"/>
                <a:gd fmla="*/ 10 h 14" name="T13"/>
                <a:gd fmla="*/ 41 w 56" name="T14"/>
                <a:gd fmla="*/ 10 h 14" name="T15"/>
                <a:gd fmla="*/ 27 w 56" name="T16"/>
                <a:gd fmla="*/ 1 h 14" name="T17"/>
                <a:gd fmla="*/ 19 w 56" name="T18"/>
                <a:gd fmla="*/ 0 h 14" name="T19"/>
                <a:gd fmla="*/ 19 w 56" name="T20"/>
                <a:gd fmla="*/ 0 h 14"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14" w="56">
                  <a:moveTo>
                    <a:pt x="19" y="0"/>
                  </a:moveTo>
                  <a:lnTo>
                    <a:pt x="23" y="5"/>
                  </a:lnTo>
                  <a:lnTo>
                    <a:pt x="2" y="7"/>
                  </a:lnTo>
                  <a:lnTo>
                    <a:pt x="0" y="10"/>
                  </a:lnTo>
                  <a:lnTo>
                    <a:pt x="25" y="7"/>
                  </a:lnTo>
                  <a:lnTo>
                    <a:pt x="39" y="14"/>
                  </a:lnTo>
                  <a:lnTo>
                    <a:pt x="56" y="10"/>
                  </a:lnTo>
                  <a:lnTo>
                    <a:pt x="41" y="10"/>
                  </a:lnTo>
                  <a:lnTo>
                    <a:pt x="27" y="1"/>
                  </a:lnTo>
                  <a:lnTo>
                    <a:pt x="19" y="0"/>
                  </a:lnTo>
                  <a:lnTo>
                    <a:pt x="19" y="0"/>
                  </a:lnTo>
                  <a:close/>
                </a:path>
              </a:pathLst>
            </a:custGeom>
            <a:solidFill>
              <a:srgbClr val="F2E6DD"/>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120" name="Freeform 157"/>
            <p:cNvSpPr/>
            <p:nvPr/>
          </p:nvSpPr>
          <p:spPr bwMode="auto">
            <a:xfrm>
              <a:off x="2107952" y="3601097"/>
              <a:ext cx="81362" cy="178767"/>
            </a:xfrm>
            <a:custGeom>
              <a:gdLst>
                <a:gd fmla="*/ 0 w 59" name="T0"/>
                <a:gd fmla="*/ 12 h 138" name="T1"/>
                <a:gd fmla="*/ 0 w 59" name="T2"/>
                <a:gd fmla="*/ 17 h 138" name="T3"/>
                <a:gd fmla="*/ 8 w 59" name="T4"/>
                <a:gd fmla="*/ 16 h 138" name="T5"/>
                <a:gd fmla="*/ 42 w 59" name="T6"/>
                <a:gd fmla="*/ 122 h 138" name="T7"/>
                <a:gd fmla="*/ 16 w 59" name="T8"/>
                <a:gd fmla="*/ 90 h 138" name="T9"/>
                <a:gd fmla="*/ 0 w 59" name="T10"/>
                <a:gd fmla="*/ 17 h 138" name="T11"/>
                <a:gd fmla="*/ 0 w 59" name="T12"/>
                <a:gd fmla="*/ 29 h 138" name="T13"/>
                <a:gd fmla="*/ 6 w 59" name="T14"/>
                <a:gd fmla="*/ 75 h 138" name="T15"/>
                <a:gd fmla="*/ 10 w 59" name="T16"/>
                <a:gd fmla="*/ 94 h 138" name="T17"/>
                <a:gd fmla="*/ 59 w 59" name="T18"/>
                <a:gd fmla="*/ 120 h 138" name="T19"/>
                <a:gd fmla="*/ 49 w 59" name="T20"/>
                <a:gd fmla="*/ 69 h 138" name="T21"/>
                <a:gd fmla="*/ 32 w 59" name="T22"/>
                <a:gd fmla="*/ 0 h 138" name="T23"/>
                <a:gd fmla="*/ 27 w 59" name="T24"/>
                <a:gd fmla="*/ 0 h 138" name="T25"/>
                <a:gd fmla="*/ 27 w 59" name="T26"/>
                <a:gd fmla="*/ 10 h 138" name="T27"/>
                <a:gd fmla="*/ 0 w 59" name="T28"/>
                <a:gd fmla="*/ 12 h 138" name="T2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b="b" l="0" r="r" t="0"/>
              <a:pathLst>
                <a:path h="138" w="59">
                  <a:moveTo>
                    <a:pt x="0" y="12"/>
                  </a:moveTo>
                  <a:cubicBezTo>
                    <a:pt x="0" y="17"/>
                    <a:pt x="0" y="17"/>
                    <a:pt x="0" y="17"/>
                  </a:cubicBezTo>
                  <a:cubicBezTo>
                    <a:pt x="8" y="16"/>
                    <a:pt x="8" y="16"/>
                    <a:pt x="8" y="16"/>
                  </a:cubicBezTo>
                  <a:cubicBezTo>
                    <a:pt x="14" y="66"/>
                    <a:pt x="25" y="101"/>
                    <a:pt x="42" y="122"/>
                  </a:cubicBezTo>
                  <a:cubicBezTo>
                    <a:pt x="32" y="121"/>
                    <a:pt x="23" y="110"/>
                    <a:pt x="16" y="90"/>
                  </a:cubicBezTo>
                  <a:cubicBezTo>
                    <a:pt x="0" y="17"/>
                    <a:pt x="0" y="17"/>
                    <a:pt x="0" y="17"/>
                  </a:cubicBezTo>
                  <a:cubicBezTo>
                    <a:pt x="0" y="29"/>
                    <a:pt x="0" y="29"/>
                    <a:pt x="0" y="29"/>
                  </a:cubicBezTo>
                  <a:cubicBezTo>
                    <a:pt x="6" y="75"/>
                    <a:pt x="6" y="75"/>
                    <a:pt x="6" y="75"/>
                  </a:cubicBezTo>
                  <a:cubicBezTo>
                    <a:pt x="10" y="94"/>
                    <a:pt x="10" y="94"/>
                    <a:pt x="10" y="94"/>
                  </a:cubicBezTo>
                  <a:cubicBezTo>
                    <a:pt x="24" y="130"/>
                    <a:pt x="40" y="138"/>
                    <a:pt x="59" y="120"/>
                  </a:cubicBezTo>
                  <a:cubicBezTo>
                    <a:pt x="59" y="104"/>
                    <a:pt x="56" y="87"/>
                    <a:pt x="49" y="69"/>
                  </a:cubicBezTo>
                  <a:cubicBezTo>
                    <a:pt x="32" y="0"/>
                    <a:pt x="32" y="0"/>
                    <a:pt x="32" y="0"/>
                  </a:cubicBezTo>
                  <a:cubicBezTo>
                    <a:pt x="27" y="0"/>
                    <a:pt x="27" y="0"/>
                    <a:pt x="27" y="0"/>
                  </a:cubicBezTo>
                  <a:cubicBezTo>
                    <a:pt x="27" y="10"/>
                    <a:pt x="27" y="10"/>
                    <a:pt x="27" y="10"/>
                  </a:cubicBezTo>
                  <a:cubicBezTo>
                    <a:pt x="18" y="11"/>
                    <a:pt x="9" y="11"/>
                    <a:pt x="0" y="12"/>
                  </a:cubicBezTo>
                  <a:close/>
                </a:path>
              </a:pathLst>
            </a:custGeom>
            <a:solidFill>
              <a:srgbClr val="333333"/>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121" name="Freeform 158"/>
            <p:cNvSpPr/>
            <p:nvPr/>
          </p:nvSpPr>
          <p:spPr bwMode="auto">
            <a:xfrm>
              <a:off x="1979606" y="3577032"/>
              <a:ext cx="166162" cy="237210"/>
            </a:xfrm>
            <a:custGeom>
              <a:gdLst>
                <a:gd fmla="*/ 94 w 121" name="T0"/>
                <a:gd fmla="*/ 36 h 183" name="T1"/>
                <a:gd fmla="*/ 94 w 121" name="T2"/>
                <a:gd fmla="*/ 31 h 183" name="T3"/>
                <a:gd fmla="*/ 121 w 121" name="T4"/>
                <a:gd fmla="*/ 29 h 183" name="T5"/>
                <a:gd fmla="*/ 121 w 121" name="T6"/>
                <a:gd fmla="*/ 19 h 183" name="T7"/>
                <a:gd fmla="*/ 69 w 121" name="T8"/>
                <a:gd fmla="*/ 19 h 183" name="T9"/>
                <a:gd fmla="*/ 24 w 121" name="T10"/>
                <a:gd fmla="*/ 0 h 183" name="T11"/>
                <a:gd fmla="*/ 16 w 121" name="T12"/>
                <a:gd fmla="*/ 1 h 183" name="T13"/>
                <a:gd fmla="*/ 9 w 121" name="T14"/>
                <a:gd fmla="*/ 5 h 183" name="T15"/>
                <a:gd fmla="*/ 25 w 121" name="T16"/>
                <a:gd fmla="*/ 29 h 183" name="T17"/>
                <a:gd fmla="*/ 40 w 121" name="T18"/>
                <a:gd fmla="*/ 30 h 183" name="T19"/>
                <a:gd fmla="*/ 88 w 121" name="T20"/>
                <a:gd fmla="*/ 31 h 183" name="T21"/>
                <a:gd fmla="*/ 69 w 121" name="T22"/>
                <a:gd fmla="*/ 128 h 183" name="T23"/>
                <a:gd fmla="*/ 5 w 121" name="T24"/>
                <a:gd fmla="*/ 148 h 183" name="T25"/>
                <a:gd fmla="*/ 0 w 121" name="T26"/>
                <a:gd fmla="*/ 168 h 183" name="T27"/>
                <a:gd fmla="*/ 22 w 121" name="T28"/>
                <a:gd fmla="*/ 173 h 183" name="T29"/>
                <a:gd fmla="*/ 44 w 121" name="T30"/>
                <a:gd fmla="*/ 177 h 183" name="T31"/>
                <a:gd fmla="*/ 87 w 121" name="T32"/>
                <a:gd fmla="*/ 119 h 183" name="T33"/>
                <a:gd fmla="*/ 88 w 121" name="T34"/>
                <a:gd fmla="*/ 113 h 183" name="T35"/>
                <a:gd fmla="*/ 104 w 121" name="T36"/>
                <a:gd fmla="*/ 113 h 183" name="T37"/>
                <a:gd fmla="*/ 100 w 121" name="T38"/>
                <a:gd fmla="*/ 94 h 183" name="T39"/>
                <a:gd fmla="*/ 90 w 121" name="T40"/>
                <a:gd fmla="*/ 94 h 183" name="T41"/>
                <a:gd fmla="*/ 94 w 121" name="T42"/>
                <a:gd fmla="*/ 48 h 183" name="T43"/>
                <a:gd fmla="*/ 94 w 121" name="T44"/>
                <a:gd fmla="*/ 36 h 183" name="T4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b="b" l="0" r="r" t="0"/>
              <a:pathLst>
                <a:path h="183" w="120">
                  <a:moveTo>
                    <a:pt x="94" y="36"/>
                  </a:moveTo>
                  <a:cubicBezTo>
                    <a:pt x="94" y="31"/>
                    <a:pt x="94" y="31"/>
                    <a:pt x="94" y="31"/>
                  </a:cubicBezTo>
                  <a:cubicBezTo>
                    <a:pt x="103" y="30"/>
                    <a:pt x="112" y="30"/>
                    <a:pt x="121" y="29"/>
                  </a:cubicBezTo>
                  <a:cubicBezTo>
                    <a:pt x="121" y="19"/>
                    <a:pt x="121" y="19"/>
                    <a:pt x="121" y="19"/>
                  </a:cubicBezTo>
                  <a:cubicBezTo>
                    <a:pt x="69" y="19"/>
                    <a:pt x="69" y="19"/>
                    <a:pt x="69" y="19"/>
                  </a:cubicBezTo>
                  <a:cubicBezTo>
                    <a:pt x="42" y="20"/>
                    <a:pt x="27" y="14"/>
                    <a:pt x="24" y="0"/>
                  </a:cubicBezTo>
                  <a:cubicBezTo>
                    <a:pt x="16" y="1"/>
                    <a:pt x="16" y="1"/>
                    <a:pt x="16" y="1"/>
                  </a:cubicBezTo>
                  <a:cubicBezTo>
                    <a:pt x="13" y="3"/>
                    <a:pt x="10" y="4"/>
                    <a:pt x="9" y="5"/>
                  </a:cubicBezTo>
                  <a:cubicBezTo>
                    <a:pt x="7" y="18"/>
                    <a:pt x="13" y="26"/>
                    <a:pt x="25" y="29"/>
                  </a:cubicBezTo>
                  <a:cubicBezTo>
                    <a:pt x="29" y="30"/>
                    <a:pt x="34" y="30"/>
                    <a:pt x="40" y="30"/>
                  </a:cubicBezTo>
                  <a:cubicBezTo>
                    <a:pt x="56" y="31"/>
                    <a:pt x="72" y="31"/>
                    <a:pt x="88" y="31"/>
                  </a:cubicBezTo>
                  <a:cubicBezTo>
                    <a:pt x="69" y="128"/>
                    <a:pt x="69" y="128"/>
                    <a:pt x="69" y="128"/>
                  </a:cubicBezTo>
                  <a:cubicBezTo>
                    <a:pt x="55" y="152"/>
                    <a:pt x="34" y="158"/>
                    <a:pt x="5" y="148"/>
                  </a:cubicBezTo>
                  <a:cubicBezTo>
                    <a:pt x="0" y="168"/>
                    <a:pt x="0" y="168"/>
                    <a:pt x="0" y="168"/>
                  </a:cubicBezTo>
                  <a:cubicBezTo>
                    <a:pt x="22" y="173"/>
                    <a:pt x="22" y="173"/>
                    <a:pt x="22" y="173"/>
                  </a:cubicBezTo>
                  <a:cubicBezTo>
                    <a:pt x="44" y="177"/>
                    <a:pt x="44" y="177"/>
                    <a:pt x="44" y="177"/>
                  </a:cubicBezTo>
                  <a:cubicBezTo>
                    <a:pt x="69" y="183"/>
                    <a:pt x="84" y="164"/>
                    <a:pt x="87" y="119"/>
                  </a:cubicBezTo>
                  <a:cubicBezTo>
                    <a:pt x="88" y="113"/>
                    <a:pt x="88" y="113"/>
                    <a:pt x="88" y="113"/>
                  </a:cubicBezTo>
                  <a:cubicBezTo>
                    <a:pt x="104" y="113"/>
                    <a:pt x="104" y="113"/>
                    <a:pt x="104" y="113"/>
                  </a:cubicBezTo>
                  <a:cubicBezTo>
                    <a:pt x="100" y="94"/>
                    <a:pt x="100" y="94"/>
                    <a:pt x="100" y="94"/>
                  </a:cubicBezTo>
                  <a:cubicBezTo>
                    <a:pt x="90" y="94"/>
                    <a:pt x="90" y="94"/>
                    <a:pt x="90" y="94"/>
                  </a:cubicBezTo>
                  <a:cubicBezTo>
                    <a:pt x="94" y="48"/>
                    <a:pt x="94" y="48"/>
                    <a:pt x="94" y="48"/>
                  </a:cubicBezTo>
                  <a:cubicBezTo>
                    <a:pt x="94" y="36"/>
                    <a:pt x="94" y="36"/>
                    <a:pt x="94" y="36"/>
                  </a:cubicBezTo>
                  <a:close/>
                </a:path>
              </a:pathLst>
            </a:custGeom>
            <a:solidFill>
              <a:srgbClr val="000000"/>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122" name="Freeform 159"/>
            <p:cNvSpPr/>
            <p:nvPr/>
          </p:nvSpPr>
          <p:spPr bwMode="auto">
            <a:xfrm>
              <a:off x="2107952" y="3621724"/>
              <a:ext cx="58443" cy="137513"/>
            </a:xfrm>
            <a:custGeom>
              <a:gdLst>
                <a:gd fmla="*/ 8 w 42" name="T0"/>
                <a:gd fmla="*/ 0 h 106" name="T1"/>
                <a:gd fmla="*/ 0 w 42" name="T2"/>
                <a:gd fmla="*/ 1 h 106" name="T3"/>
                <a:gd fmla="*/ 16 w 42" name="T4"/>
                <a:gd fmla="*/ 74 h 106" name="T5"/>
                <a:gd fmla="*/ 42 w 42" name="T6"/>
                <a:gd fmla="*/ 106 h 106" name="T7"/>
                <a:gd fmla="*/ 8 w 42" name="T8"/>
                <a:gd fmla="*/ 0 h 106" name="T9"/>
              </a:gdLst>
              <a:cxnLst>
                <a:cxn ang="0">
                  <a:pos x="T0" y="T1"/>
                </a:cxn>
                <a:cxn ang="0">
                  <a:pos x="T2" y="T3"/>
                </a:cxn>
                <a:cxn ang="0">
                  <a:pos x="T4" y="T5"/>
                </a:cxn>
                <a:cxn ang="0">
                  <a:pos x="T6" y="T7"/>
                </a:cxn>
                <a:cxn ang="0">
                  <a:pos x="T8" y="T9"/>
                </a:cxn>
              </a:cxnLst>
              <a:rect b="b" l="0" r="r" t="0"/>
              <a:pathLst>
                <a:path h="105" w="42">
                  <a:moveTo>
                    <a:pt x="8" y="0"/>
                  </a:moveTo>
                  <a:cubicBezTo>
                    <a:pt x="0" y="1"/>
                    <a:pt x="0" y="1"/>
                    <a:pt x="0" y="1"/>
                  </a:cubicBezTo>
                  <a:cubicBezTo>
                    <a:pt x="16" y="74"/>
                    <a:pt x="16" y="74"/>
                    <a:pt x="16" y="74"/>
                  </a:cubicBezTo>
                  <a:cubicBezTo>
                    <a:pt x="23" y="94"/>
                    <a:pt x="32" y="105"/>
                    <a:pt x="42" y="106"/>
                  </a:cubicBezTo>
                  <a:cubicBezTo>
                    <a:pt x="25" y="85"/>
                    <a:pt x="14" y="50"/>
                    <a:pt x="8" y="0"/>
                  </a:cubicBezTo>
                  <a:close/>
                </a:path>
              </a:pathLst>
            </a:custGeom>
            <a:solidFill>
              <a:srgbClr val="999999"/>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123" name="Freeform 160"/>
            <p:cNvSpPr/>
            <p:nvPr/>
          </p:nvSpPr>
          <p:spPr bwMode="auto">
            <a:xfrm>
              <a:off x="2012838" y="3566719"/>
              <a:ext cx="132929" cy="35525"/>
            </a:xfrm>
            <a:custGeom>
              <a:gdLst>
                <a:gd fmla="*/ 55 w 97" name="T0"/>
                <a:gd fmla="*/ 12 h 28" name="T1"/>
                <a:gd fmla="*/ 47 w 97" name="T2"/>
                <a:gd fmla="*/ 12 h 28" name="T3"/>
                <a:gd fmla="*/ 47 w 97" name="T4"/>
                <a:gd fmla="*/ 0 h 28" name="T5"/>
                <a:gd fmla="*/ 33 w 97" name="T6"/>
                <a:gd fmla="*/ 1 h 28" name="T7"/>
                <a:gd fmla="*/ 0 w 97" name="T8"/>
                <a:gd fmla="*/ 8 h 28" name="T9"/>
                <a:gd fmla="*/ 45 w 97" name="T10"/>
                <a:gd fmla="*/ 27 h 28" name="T11"/>
                <a:gd fmla="*/ 97 w 97" name="T12"/>
                <a:gd fmla="*/ 27 h 28" name="T13"/>
                <a:gd fmla="*/ 97 w 97" name="T14"/>
                <a:gd fmla="*/ 18 h 28" name="T15"/>
                <a:gd fmla="*/ 55 w 97" name="T16"/>
                <a:gd fmla="*/ 16 h 28" name="T17"/>
                <a:gd fmla="*/ 55 w 97" name="T18"/>
                <a:gd fmla="*/ 12 h 28" name="T1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b="b" l="0" r="r" t="0"/>
              <a:pathLst>
                <a:path h="28" w="97">
                  <a:moveTo>
                    <a:pt x="55" y="12"/>
                  </a:moveTo>
                  <a:cubicBezTo>
                    <a:pt x="47" y="12"/>
                    <a:pt x="47" y="12"/>
                    <a:pt x="47" y="12"/>
                  </a:cubicBezTo>
                  <a:cubicBezTo>
                    <a:pt x="47" y="0"/>
                    <a:pt x="47" y="0"/>
                    <a:pt x="47" y="0"/>
                  </a:cubicBezTo>
                  <a:cubicBezTo>
                    <a:pt x="33" y="1"/>
                    <a:pt x="33" y="1"/>
                    <a:pt x="33" y="1"/>
                  </a:cubicBezTo>
                  <a:cubicBezTo>
                    <a:pt x="24" y="6"/>
                    <a:pt x="13" y="8"/>
                    <a:pt x="0" y="8"/>
                  </a:cubicBezTo>
                  <a:cubicBezTo>
                    <a:pt x="3" y="22"/>
                    <a:pt x="18" y="28"/>
                    <a:pt x="45" y="27"/>
                  </a:cubicBezTo>
                  <a:cubicBezTo>
                    <a:pt x="97" y="27"/>
                    <a:pt x="97" y="27"/>
                    <a:pt x="97" y="27"/>
                  </a:cubicBezTo>
                  <a:cubicBezTo>
                    <a:pt x="97" y="18"/>
                    <a:pt x="97" y="18"/>
                    <a:pt x="97" y="18"/>
                  </a:cubicBezTo>
                  <a:cubicBezTo>
                    <a:pt x="84" y="18"/>
                    <a:pt x="69" y="17"/>
                    <a:pt x="55" y="16"/>
                  </a:cubicBezTo>
                  <a:cubicBezTo>
                    <a:pt x="55" y="12"/>
                    <a:pt x="55" y="12"/>
                    <a:pt x="55" y="12"/>
                  </a:cubicBezTo>
                  <a:close/>
                </a:path>
              </a:pathLst>
            </a:custGeom>
            <a:solidFill>
              <a:srgbClr val="333333"/>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124" name="Freeform 161"/>
            <p:cNvSpPr>
              <a:spLocks noEditPoints="1"/>
            </p:cNvSpPr>
            <p:nvPr/>
          </p:nvSpPr>
          <p:spPr bwMode="auto">
            <a:xfrm>
              <a:off x="1986482" y="3613703"/>
              <a:ext cx="113449" cy="167307"/>
            </a:xfrm>
            <a:custGeom>
              <a:gdLst>
                <a:gd fmla="*/ 83 w 83" name="T0"/>
                <a:gd fmla="*/ 2 h 129" name="T1"/>
                <a:gd fmla="*/ 35 w 83" name="T2"/>
                <a:gd fmla="*/ 1 h 129" name="T3"/>
                <a:gd fmla="*/ 20 w 83" name="T4"/>
                <a:gd fmla="*/ 0 h 129" name="T5"/>
                <a:gd fmla="*/ 12 w 83" name="T6"/>
                <a:gd fmla="*/ 60 h 129" name="T7"/>
                <a:gd fmla="*/ 0 w 83" name="T8"/>
                <a:gd fmla="*/ 119 h 129" name="T9"/>
                <a:gd fmla="*/ 64 w 83" name="T10"/>
                <a:gd fmla="*/ 99 h 129" name="T11"/>
                <a:gd fmla="*/ 83 w 83" name="T12"/>
                <a:gd fmla="*/ 2 h 129" name="T13"/>
                <a:gd fmla="*/ 13 w 83" name="T14"/>
                <a:gd fmla="*/ 116 h 129" name="T15"/>
                <a:gd fmla="*/ 6 w 83" name="T16"/>
                <a:gd fmla="*/ 116 h 129" name="T17"/>
                <a:gd fmla="*/ 16 w 83" name="T18"/>
                <a:gd fmla="*/ 64 h 129" name="T19"/>
                <a:gd fmla="*/ 24 w 83" name="T20"/>
                <a:gd fmla="*/ 6 h 129" name="T21"/>
                <a:gd fmla="*/ 30 w 83" name="T22"/>
                <a:gd fmla="*/ 5 h 129" name="T23"/>
                <a:gd fmla="*/ 24 w 83" name="T24"/>
                <a:gd fmla="*/ 64 h 129" name="T25"/>
                <a:gd fmla="*/ 13 w 83" name="T26"/>
                <a:gd fmla="*/ 116 h 129" name="T2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b="b" l="0" r="r" t="0"/>
              <a:pathLst>
                <a:path h="129" w="83">
                  <a:moveTo>
                    <a:pt x="83" y="2"/>
                  </a:moveTo>
                  <a:cubicBezTo>
                    <a:pt x="67" y="2"/>
                    <a:pt x="51" y="2"/>
                    <a:pt x="35" y="1"/>
                  </a:cubicBezTo>
                  <a:cubicBezTo>
                    <a:pt x="29" y="1"/>
                    <a:pt x="24" y="1"/>
                    <a:pt x="20" y="0"/>
                  </a:cubicBezTo>
                  <a:cubicBezTo>
                    <a:pt x="12" y="60"/>
                    <a:pt x="12" y="60"/>
                    <a:pt x="12" y="60"/>
                  </a:cubicBezTo>
                  <a:cubicBezTo>
                    <a:pt x="0" y="119"/>
                    <a:pt x="0" y="119"/>
                    <a:pt x="0" y="119"/>
                  </a:cubicBezTo>
                  <a:cubicBezTo>
                    <a:pt x="29" y="129"/>
                    <a:pt x="50" y="123"/>
                    <a:pt x="64" y="99"/>
                  </a:cubicBezTo>
                  <a:cubicBezTo>
                    <a:pt x="83" y="2"/>
                    <a:pt x="83" y="2"/>
                    <a:pt x="83" y="2"/>
                  </a:cubicBezTo>
                  <a:close/>
                  <a:moveTo>
                    <a:pt x="13" y="116"/>
                  </a:moveTo>
                  <a:cubicBezTo>
                    <a:pt x="6" y="116"/>
                    <a:pt x="6" y="116"/>
                    <a:pt x="6" y="116"/>
                  </a:cubicBezTo>
                  <a:cubicBezTo>
                    <a:pt x="16" y="64"/>
                    <a:pt x="16" y="64"/>
                    <a:pt x="16" y="64"/>
                  </a:cubicBezTo>
                  <a:cubicBezTo>
                    <a:pt x="24" y="6"/>
                    <a:pt x="24" y="6"/>
                    <a:pt x="24" y="6"/>
                  </a:cubicBezTo>
                  <a:cubicBezTo>
                    <a:pt x="30" y="5"/>
                    <a:pt x="30" y="5"/>
                    <a:pt x="30" y="5"/>
                  </a:cubicBezTo>
                  <a:cubicBezTo>
                    <a:pt x="24" y="64"/>
                    <a:pt x="24" y="64"/>
                    <a:pt x="24" y="64"/>
                  </a:cubicBezTo>
                  <a:cubicBezTo>
                    <a:pt x="13" y="116"/>
                    <a:pt x="13" y="116"/>
                    <a:pt x="13" y="116"/>
                  </a:cubicBezTo>
                  <a:close/>
                </a:path>
              </a:pathLst>
            </a:custGeom>
            <a:solidFill>
              <a:srgbClr val="333333"/>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125" name="Freeform 162"/>
            <p:cNvSpPr/>
            <p:nvPr/>
          </p:nvSpPr>
          <p:spPr bwMode="auto">
            <a:xfrm>
              <a:off x="1994503" y="3620578"/>
              <a:ext cx="33233" cy="144389"/>
            </a:xfrm>
            <a:custGeom>
              <a:gdLst>
                <a:gd fmla="*/ 0 w 29" name="T0"/>
                <a:gd fmla="*/ 126 h 126" name="T1"/>
                <a:gd fmla="*/ 8 w 29" name="T2"/>
                <a:gd fmla="*/ 126 h 126" name="T3"/>
                <a:gd fmla="*/ 22 w 29" name="T4"/>
                <a:gd fmla="*/ 67 h 126" name="T5"/>
                <a:gd fmla="*/ 29 w 29" name="T6"/>
                <a:gd fmla="*/ 0 h 126" name="T7"/>
                <a:gd fmla="*/ 22 w 29" name="T8"/>
                <a:gd fmla="*/ 1 h 126" name="T9"/>
                <a:gd fmla="*/ 12 w 29" name="T10"/>
                <a:gd fmla="*/ 67 h 126" name="T11"/>
                <a:gd fmla="*/ 0 w 29" name="T12"/>
                <a:gd fmla="*/ 126 h 126" name="T13"/>
                <a:gd fmla="*/ 0 w 29" name="T14"/>
                <a:gd fmla="*/ 126 h 126" name="T15"/>
              </a:gdLst>
              <a:cxnLst>
                <a:cxn ang="0">
                  <a:pos x="T0" y="T1"/>
                </a:cxn>
                <a:cxn ang="0">
                  <a:pos x="T2" y="T3"/>
                </a:cxn>
                <a:cxn ang="0">
                  <a:pos x="T4" y="T5"/>
                </a:cxn>
                <a:cxn ang="0">
                  <a:pos x="T6" y="T7"/>
                </a:cxn>
                <a:cxn ang="0">
                  <a:pos x="T8" y="T9"/>
                </a:cxn>
                <a:cxn ang="0">
                  <a:pos x="T10" y="T11"/>
                </a:cxn>
                <a:cxn ang="0">
                  <a:pos x="T12" y="T13"/>
                </a:cxn>
                <a:cxn ang="0">
                  <a:pos x="T14" y="T15"/>
                </a:cxn>
              </a:cxnLst>
              <a:rect b="b" l="0" r="r" t="0"/>
              <a:pathLst>
                <a:path h="125" w="28">
                  <a:moveTo>
                    <a:pt x="0" y="126"/>
                  </a:moveTo>
                  <a:lnTo>
                    <a:pt x="8" y="126"/>
                  </a:lnTo>
                  <a:lnTo>
                    <a:pt x="22" y="67"/>
                  </a:lnTo>
                  <a:lnTo>
                    <a:pt x="29" y="0"/>
                  </a:lnTo>
                  <a:lnTo>
                    <a:pt x="22" y="1"/>
                  </a:lnTo>
                  <a:lnTo>
                    <a:pt x="12" y="67"/>
                  </a:lnTo>
                  <a:lnTo>
                    <a:pt x="0" y="126"/>
                  </a:lnTo>
                  <a:lnTo>
                    <a:pt x="0" y="126"/>
                  </a:lnTo>
                  <a:close/>
                </a:path>
              </a:pathLst>
            </a:custGeom>
            <a:solidFill>
              <a:srgbClr val="999999"/>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126" name="Freeform 163"/>
            <p:cNvSpPr/>
            <p:nvPr/>
          </p:nvSpPr>
          <p:spPr bwMode="auto">
            <a:xfrm>
              <a:off x="2002525" y="3517444"/>
              <a:ext cx="25211" cy="11459"/>
            </a:xfrm>
            <a:custGeom>
              <a:gdLst>
                <a:gd fmla="*/ 1 w 18" name="T0"/>
                <a:gd fmla="*/ 0 h 9" name="T1"/>
                <a:gd fmla="*/ 7 w 18" name="T2"/>
                <a:gd fmla="*/ 9 h 9" name="T3"/>
                <a:gd fmla="*/ 18 w 18" name="T4"/>
                <a:gd fmla="*/ 8 h 9" name="T5"/>
                <a:gd fmla="*/ 1 w 18" name="T6"/>
                <a:gd fmla="*/ 0 h 9" name="T7"/>
              </a:gdLst>
              <a:cxnLst>
                <a:cxn ang="0">
                  <a:pos x="T0" y="T1"/>
                </a:cxn>
                <a:cxn ang="0">
                  <a:pos x="T2" y="T3"/>
                </a:cxn>
                <a:cxn ang="0">
                  <a:pos x="T4" y="T5"/>
                </a:cxn>
                <a:cxn ang="0">
                  <a:pos x="T6" y="T7"/>
                </a:cxn>
              </a:cxnLst>
              <a:rect b="b" l="0" r="r" t="0"/>
              <a:pathLst>
                <a:path h="9" w="18">
                  <a:moveTo>
                    <a:pt x="1" y="0"/>
                  </a:moveTo>
                  <a:cubicBezTo>
                    <a:pt x="0" y="3"/>
                    <a:pt x="2" y="6"/>
                    <a:pt x="7" y="9"/>
                  </a:cubicBezTo>
                  <a:cubicBezTo>
                    <a:pt x="18" y="8"/>
                    <a:pt x="18" y="8"/>
                    <a:pt x="18" y="8"/>
                  </a:cubicBezTo>
                  <a:cubicBezTo>
                    <a:pt x="11" y="7"/>
                    <a:pt x="5" y="4"/>
                    <a:pt x="1" y="0"/>
                  </a:cubicBezTo>
                  <a:close/>
                </a:path>
              </a:pathLst>
            </a:custGeom>
            <a:solidFill>
              <a:srgbClr val="B68B5E"/>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127" name="Freeform 164"/>
            <p:cNvSpPr/>
            <p:nvPr/>
          </p:nvSpPr>
          <p:spPr bwMode="auto">
            <a:xfrm>
              <a:off x="1980752" y="3548384"/>
              <a:ext cx="27503" cy="16043"/>
            </a:xfrm>
            <a:custGeom>
              <a:gdLst>
                <a:gd fmla="*/ 0 w 20" name="T0"/>
                <a:gd fmla="*/ 9 h 13" name="T1"/>
                <a:gd fmla="*/ 3 w 20" name="T2"/>
                <a:gd fmla="*/ 13 h 13" name="T3"/>
                <a:gd fmla="*/ 20 w 20" name="T4"/>
                <a:gd fmla="*/ 2 h 13" name="T5"/>
                <a:gd fmla="*/ 16 w 20" name="T6"/>
                <a:gd fmla="*/ 0 h 13" name="T7"/>
                <a:gd fmla="*/ 0 w 20" name="T8"/>
                <a:gd fmla="*/ 9 h 13" name="T9"/>
              </a:gdLst>
              <a:cxnLst>
                <a:cxn ang="0">
                  <a:pos x="T0" y="T1"/>
                </a:cxn>
                <a:cxn ang="0">
                  <a:pos x="T2" y="T3"/>
                </a:cxn>
                <a:cxn ang="0">
                  <a:pos x="T4" y="T5"/>
                </a:cxn>
                <a:cxn ang="0">
                  <a:pos x="T6" y="T7"/>
                </a:cxn>
                <a:cxn ang="0">
                  <a:pos x="T8" y="T9"/>
                </a:cxn>
              </a:cxnLst>
              <a:rect b="b" l="0" r="r" t="0"/>
              <a:pathLst>
                <a:path h="13" w="20">
                  <a:moveTo>
                    <a:pt x="0" y="9"/>
                  </a:moveTo>
                  <a:cubicBezTo>
                    <a:pt x="0" y="12"/>
                    <a:pt x="1" y="13"/>
                    <a:pt x="3" y="13"/>
                  </a:cubicBezTo>
                  <a:cubicBezTo>
                    <a:pt x="5" y="7"/>
                    <a:pt x="11" y="3"/>
                    <a:pt x="20" y="2"/>
                  </a:cubicBezTo>
                  <a:cubicBezTo>
                    <a:pt x="16" y="0"/>
                    <a:pt x="16" y="0"/>
                    <a:pt x="16" y="0"/>
                  </a:cubicBezTo>
                  <a:cubicBezTo>
                    <a:pt x="10" y="0"/>
                    <a:pt x="4" y="3"/>
                    <a:pt x="0" y="9"/>
                  </a:cubicBezTo>
                  <a:close/>
                </a:path>
              </a:pathLst>
            </a:custGeom>
            <a:solidFill>
              <a:srgbClr val="B68B5E"/>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128" name="Freeform 165"/>
            <p:cNvSpPr/>
            <p:nvPr/>
          </p:nvSpPr>
          <p:spPr bwMode="auto">
            <a:xfrm>
              <a:off x="1980752" y="3538070"/>
              <a:ext cx="27503" cy="16043"/>
            </a:xfrm>
            <a:custGeom>
              <a:gdLst>
                <a:gd fmla="*/ 0 w 20" name="T0"/>
                <a:gd fmla="*/ 9 h 13" name="T1"/>
                <a:gd fmla="*/ 0 w 20" name="T2"/>
                <a:gd fmla="*/ 13 h 13" name="T3"/>
                <a:gd fmla="*/ 20 w 20" name="T4"/>
                <a:gd fmla="*/ 3 h 13" name="T5"/>
                <a:gd fmla="*/ 15 w 20" name="T6"/>
                <a:gd fmla="*/ 0 h 13" name="T7"/>
                <a:gd fmla="*/ 0 w 20" name="T8"/>
                <a:gd fmla="*/ 6 h 13" name="T9"/>
                <a:gd fmla="*/ 0 w 20" name="T10"/>
                <a:gd fmla="*/ 9 h 13" name="T11"/>
              </a:gdLst>
              <a:cxnLst>
                <a:cxn ang="0">
                  <a:pos x="T0" y="T1"/>
                </a:cxn>
                <a:cxn ang="0">
                  <a:pos x="T2" y="T3"/>
                </a:cxn>
                <a:cxn ang="0">
                  <a:pos x="T4" y="T5"/>
                </a:cxn>
                <a:cxn ang="0">
                  <a:pos x="T6" y="T7"/>
                </a:cxn>
                <a:cxn ang="0">
                  <a:pos x="T8" y="T9"/>
                </a:cxn>
                <a:cxn ang="0">
                  <a:pos x="T10" y="T11"/>
                </a:cxn>
              </a:cxnLst>
              <a:rect b="b" l="0" r="r" t="0"/>
              <a:pathLst>
                <a:path h="13" w="20">
                  <a:moveTo>
                    <a:pt x="0" y="9"/>
                  </a:moveTo>
                  <a:cubicBezTo>
                    <a:pt x="0" y="10"/>
                    <a:pt x="0" y="11"/>
                    <a:pt x="0" y="13"/>
                  </a:cubicBezTo>
                  <a:cubicBezTo>
                    <a:pt x="5" y="6"/>
                    <a:pt x="11" y="3"/>
                    <a:pt x="20" y="3"/>
                  </a:cubicBezTo>
                  <a:cubicBezTo>
                    <a:pt x="15" y="0"/>
                    <a:pt x="15" y="0"/>
                    <a:pt x="15" y="0"/>
                  </a:cubicBezTo>
                  <a:cubicBezTo>
                    <a:pt x="9" y="1"/>
                    <a:pt x="4" y="3"/>
                    <a:pt x="0" y="6"/>
                  </a:cubicBezTo>
                  <a:cubicBezTo>
                    <a:pt x="0" y="7"/>
                    <a:pt x="0" y="8"/>
                    <a:pt x="0" y="9"/>
                  </a:cubicBezTo>
                  <a:close/>
                </a:path>
              </a:pathLst>
            </a:custGeom>
            <a:solidFill>
              <a:srgbClr val="B68B5E"/>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129" name="Freeform 166"/>
            <p:cNvSpPr/>
            <p:nvPr/>
          </p:nvSpPr>
          <p:spPr bwMode="auto">
            <a:xfrm>
              <a:off x="1981898" y="3557551"/>
              <a:ext cx="30941" cy="20627"/>
            </a:xfrm>
            <a:custGeom>
              <a:gdLst>
                <a:gd fmla="*/ 22 w 22" name="T0"/>
                <a:gd fmla="*/ 3 h 16" name="T1"/>
                <a:gd fmla="*/ 18 w 22" name="T2"/>
                <a:gd fmla="*/ 0 h 16" name="T3"/>
                <a:gd fmla="*/ 0 w 22" name="T4"/>
                <a:gd fmla="*/ 14 h 16" name="T5"/>
                <a:gd fmla="*/ 3 w 22" name="T6"/>
                <a:gd fmla="*/ 16 h 16" name="T7"/>
                <a:gd fmla="*/ 22 w 22" name="T8"/>
                <a:gd fmla="*/ 3 h 16" name="T9"/>
              </a:gdLst>
              <a:cxnLst>
                <a:cxn ang="0">
                  <a:pos x="T0" y="T1"/>
                </a:cxn>
                <a:cxn ang="0">
                  <a:pos x="T2" y="T3"/>
                </a:cxn>
                <a:cxn ang="0">
                  <a:pos x="T4" y="T5"/>
                </a:cxn>
                <a:cxn ang="0">
                  <a:pos x="T6" y="T7"/>
                </a:cxn>
                <a:cxn ang="0">
                  <a:pos x="T8" y="T9"/>
                </a:cxn>
              </a:cxnLst>
              <a:rect b="b" l="0" r="r" t="0"/>
              <a:pathLst>
                <a:path h="16" w="22">
                  <a:moveTo>
                    <a:pt x="22" y="3"/>
                  </a:moveTo>
                  <a:cubicBezTo>
                    <a:pt x="18" y="0"/>
                    <a:pt x="18" y="0"/>
                    <a:pt x="18" y="0"/>
                  </a:cubicBezTo>
                  <a:cubicBezTo>
                    <a:pt x="12" y="1"/>
                    <a:pt x="6" y="5"/>
                    <a:pt x="0" y="14"/>
                  </a:cubicBezTo>
                  <a:cubicBezTo>
                    <a:pt x="0" y="15"/>
                    <a:pt x="1" y="16"/>
                    <a:pt x="3" y="16"/>
                  </a:cubicBezTo>
                  <a:cubicBezTo>
                    <a:pt x="4" y="9"/>
                    <a:pt x="10" y="5"/>
                    <a:pt x="22" y="3"/>
                  </a:cubicBezTo>
                  <a:close/>
                </a:path>
              </a:pathLst>
            </a:custGeom>
            <a:solidFill>
              <a:srgbClr val="B68B5E"/>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130" name="Freeform 167"/>
            <p:cNvSpPr/>
            <p:nvPr/>
          </p:nvSpPr>
          <p:spPr bwMode="auto">
            <a:xfrm>
              <a:off x="2103368" y="3638913"/>
              <a:ext cx="13751" cy="59589"/>
            </a:xfrm>
            <a:custGeom>
              <a:gdLst>
                <a:gd fmla="*/ 0 w 12" name="T0"/>
                <a:gd fmla="*/ 52 h 52" name="T1"/>
                <a:gd fmla="*/ 12 w 12" name="T2"/>
                <a:gd fmla="*/ 52 h 52" name="T3"/>
                <a:gd fmla="*/ 4 w 12" name="T4"/>
                <a:gd fmla="*/ 0 h 52" name="T5"/>
                <a:gd fmla="*/ 0 w 12" name="T6"/>
                <a:gd fmla="*/ 52 h 52" name="T7"/>
                <a:gd fmla="*/ 0 w 12" name="T8"/>
                <a:gd fmla="*/ 52 h 52" name="T9"/>
              </a:gdLst>
              <a:cxnLst>
                <a:cxn ang="0">
                  <a:pos x="T0" y="T1"/>
                </a:cxn>
                <a:cxn ang="0">
                  <a:pos x="T2" y="T3"/>
                </a:cxn>
                <a:cxn ang="0">
                  <a:pos x="T4" y="T5"/>
                </a:cxn>
                <a:cxn ang="0">
                  <a:pos x="T6" y="T7"/>
                </a:cxn>
                <a:cxn ang="0">
                  <a:pos x="T8" y="T9"/>
                </a:cxn>
              </a:cxnLst>
              <a:rect b="b" l="0" r="r" t="0"/>
              <a:pathLst>
                <a:path h="52" w="12">
                  <a:moveTo>
                    <a:pt x="0" y="52"/>
                  </a:moveTo>
                  <a:lnTo>
                    <a:pt x="12" y="52"/>
                  </a:lnTo>
                  <a:lnTo>
                    <a:pt x="4" y="0"/>
                  </a:lnTo>
                  <a:lnTo>
                    <a:pt x="0" y="52"/>
                  </a:lnTo>
                  <a:lnTo>
                    <a:pt x="0" y="52"/>
                  </a:lnTo>
                  <a:close/>
                </a:path>
              </a:pathLst>
            </a:custGeom>
            <a:solidFill>
              <a:srgbClr val="9C955A"/>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131" name="Freeform 168"/>
            <p:cNvSpPr>
              <a:spLocks noEditPoints="1"/>
            </p:cNvSpPr>
            <p:nvPr/>
          </p:nvSpPr>
          <p:spPr bwMode="auto">
            <a:xfrm>
              <a:off x="2009401" y="3723713"/>
              <a:ext cx="186789" cy="503069"/>
            </a:xfrm>
            <a:custGeom>
              <a:gdLst>
                <a:gd fmla="*/ 66 w 136" name="T0"/>
                <a:gd fmla="*/ 0 h 388" name="T1"/>
                <a:gd fmla="*/ 65 w 136" name="T2"/>
                <a:gd fmla="*/ 6 h 388" name="T3"/>
                <a:gd fmla="*/ 22 w 136" name="T4"/>
                <a:gd fmla="*/ 64 h 388" name="T5"/>
                <a:gd fmla="*/ 0 w 136" name="T6"/>
                <a:gd fmla="*/ 60 h 388" name="T7"/>
                <a:gd fmla="*/ 7 w 136" name="T8"/>
                <a:gd fmla="*/ 122 h 388" name="T9"/>
                <a:gd fmla="*/ 13 w 136" name="T10"/>
                <a:gd fmla="*/ 213 h 388" name="T11"/>
                <a:gd fmla="*/ 9 w 136" name="T12"/>
                <a:gd fmla="*/ 293 h 388" name="T13"/>
                <a:gd fmla="*/ 9 w 136" name="T14"/>
                <a:gd fmla="*/ 348 h 388" name="T15"/>
                <a:gd fmla="*/ 2 w 136" name="T16"/>
                <a:gd fmla="*/ 356 h 388" name="T17"/>
                <a:gd fmla="*/ 7 w 136" name="T18"/>
                <a:gd fmla="*/ 380 h 388" name="T19"/>
                <a:gd fmla="*/ 28 w 136" name="T20"/>
                <a:gd fmla="*/ 355 h 388" name="T21"/>
                <a:gd fmla="*/ 46 w 136" name="T22"/>
                <a:gd fmla="*/ 170 h 388" name="T23"/>
                <a:gd fmla="*/ 55 w 136" name="T24"/>
                <a:gd fmla="*/ 95 h 388" name="T25"/>
                <a:gd fmla="*/ 77 w 136" name="T26"/>
                <a:gd fmla="*/ 8 h 388" name="T27"/>
                <a:gd fmla="*/ 77 w 136" name="T28"/>
                <a:gd fmla="*/ 80 h 388" name="T29"/>
                <a:gd fmla="*/ 82 w 136" name="T30"/>
                <a:gd fmla="*/ 105 h 388" name="T31"/>
                <a:gd fmla="*/ 91 w 136" name="T32"/>
                <a:gd fmla="*/ 207 h 388" name="T33"/>
                <a:gd fmla="*/ 101 w 136" name="T34"/>
                <a:gd fmla="*/ 296 h 388" name="T35"/>
                <a:gd fmla="*/ 106 w 136" name="T36"/>
                <a:gd fmla="*/ 329 h 388" name="T37"/>
                <a:gd fmla="*/ 112 w 136" name="T38"/>
                <a:gd fmla="*/ 340 h 388" name="T39"/>
                <a:gd fmla="*/ 102 w 136" name="T40"/>
                <a:gd fmla="*/ 358 h 388" name="T41"/>
                <a:gd fmla="*/ 112 w 136" name="T42"/>
                <a:gd fmla="*/ 388 h 388" name="T43"/>
                <a:gd fmla="*/ 113 w 136" name="T44"/>
                <a:gd fmla="*/ 388 h 388" name="T45"/>
                <a:gd fmla="*/ 136 w 136" name="T46"/>
                <a:gd fmla="*/ 369 h 388" name="T47"/>
                <a:gd fmla="*/ 136 w 136" name="T48"/>
                <a:gd fmla="*/ 338 h 388" name="T49"/>
                <a:gd fmla="*/ 123 w 136" name="T50"/>
                <a:gd fmla="*/ 237 h 388" name="T51"/>
                <a:gd fmla="*/ 123 w 136" name="T52"/>
                <a:gd fmla="*/ 144 h 388" name="T53"/>
                <a:gd fmla="*/ 132 w 136" name="T54"/>
                <a:gd fmla="*/ 62 h 388" name="T55"/>
                <a:gd fmla="*/ 125 w 136" name="T56"/>
                <a:gd fmla="*/ 64 h 388" name="T57"/>
                <a:gd fmla="*/ 86 w 136" name="T58"/>
                <a:gd fmla="*/ 22 h 388" name="T59"/>
                <a:gd fmla="*/ 82 w 136" name="T60"/>
                <a:gd fmla="*/ 0 h 388" name="T61"/>
                <a:gd fmla="*/ 66 w 136" name="T62"/>
                <a:gd fmla="*/ 0 h 388" name="T63"/>
                <a:gd fmla="*/ 91 w 136" name="T64"/>
                <a:gd fmla="*/ 101 h 388" name="T65"/>
                <a:gd fmla="*/ 91 w 136" name="T66"/>
                <a:gd fmla="*/ 121 h 388" name="T67"/>
                <a:gd fmla="*/ 102 w 136" name="T68"/>
                <a:gd fmla="*/ 226 h 388" name="T69"/>
                <a:gd fmla="*/ 117 w 136" name="T70"/>
                <a:gd fmla="*/ 320 h 388" name="T71"/>
                <a:gd fmla="*/ 123 w 136" name="T72"/>
                <a:gd fmla="*/ 333 h 388" name="T73"/>
                <a:gd fmla="*/ 118 w 136" name="T74"/>
                <a:gd fmla="*/ 380 h 388" name="T75"/>
                <a:gd fmla="*/ 115 w 136" name="T76"/>
                <a:gd fmla="*/ 380 h 388" name="T77"/>
                <a:gd fmla="*/ 109 w 136" name="T78"/>
                <a:gd fmla="*/ 360 h 388" name="T79"/>
                <a:gd fmla="*/ 119 w 136" name="T80"/>
                <a:gd fmla="*/ 336 h 388" name="T81"/>
                <a:gd fmla="*/ 111 w 136" name="T82"/>
                <a:gd fmla="*/ 323 h 388" name="T83"/>
                <a:gd fmla="*/ 98 w 136" name="T84"/>
                <a:gd fmla="*/ 228 h 388" name="T85"/>
                <a:gd fmla="*/ 86 w 136" name="T86"/>
                <a:gd fmla="*/ 122 h 388" name="T87"/>
                <a:gd fmla="*/ 86 w 136" name="T88"/>
                <a:gd fmla="*/ 105 h 388" name="T89"/>
                <a:gd fmla="*/ 79 w 136" name="T90"/>
                <a:gd fmla="*/ 77 h 388" name="T91"/>
                <a:gd fmla="*/ 79 w 136" name="T92"/>
                <a:gd fmla="*/ 52 h 388" name="T93"/>
                <a:gd fmla="*/ 84 w 136" name="T94"/>
                <a:gd fmla="*/ 80 h 388" name="T95"/>
                <a:gd fmla="*/ 91 w 136" name="T96"/>
                <a:gd fmla="*/ 101 h 388" name="T97"/>
                <a:gd fmla="*/ 8 w 136" name="T98"/>
                <a:gd fmla="*/ 65 h 388" name="T99"/>
                <a:gd fmla="*/ 13 w 136" name="T100"/>
                <a:gd fmla="*/ 99 h 388" name="T101"/>
                <a:gd fmla="*/ 24 w 136" name="T102"/>
                <a:gd fmla="*/ 214 h 388" name="T103"/>
                <a:gd fmla="*/ 19 w 136" name="T104"/>
                <a:gd fmla="*/ 346 h 388" name="T105"/>
                <a:gd fmla="*/ 9 w 136" name="T106"/>
                <a:gd fmla="*/ 368 h 388" name="T107"/>
                <a:gd fmla="*/ 9 w 136" name="T108"/>
                <a:gd fmla="*/ 358 h 388" name="T109"/>
                <a:gd fmla="*/ 13 w 136" name="T110"/>
                <a:gd fmla="*/ 346 h 388" name="T111"/>
                <a:gd fmla="*/ 19 w 136" name="T112"/>
                <a:gd fmla="*/ 215 h 388" name="T113"/>
                <a:gd fmla="*/ 8 w 136" name="T114"/>
                <a:gd fmla="*/ 100 h 388" name="T115"/>
                <a:gd fmla="*/ 4 w 136" name="T116"/>
                <a:gd fmla="*/ 65 h 388" name="T117"/>
                <a:gd fmla="*/ 8 w 136" name="T118"/>
                <a:gd fmla="*/ 65 h 388" name="T11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b="b" l="0" r="r" t="0"/>
              <a:pathLst>
                <a:path h="388" w="136">
                  <a:moveTo>
                    <a:pt x="66" y="0"/>
                  </a:moveTo>
                  <a:cubicBezTo>
                    <a:pt x="65" y="6"/>
                    <a:pt x="65" y="6"/>
                    <a:pt x="65" y="6"/>
                  </a:cubicBezTo>
                  <a:cubicBezTo>
                    <a:pt x="62" y="51"/>
                    <a:pt x="47" y="70"/>
                    <a:pt x="22" y="64"/>
                  </a:cubicBezTo>
                  <a:cubicBezTo>
                    <a:pt x="0" y="60"/>
                    <a:pt x="0" y="60"/>
                    <a:pt x="0" y="60"/>
                  </a:cubicBezTo>
                  <a:cubicBezTo>
                    <a:pt x="7" y="122"/>
                    <a:pt x="7" y="122"/>
                    <a:pt x="7" y="122"/>
                  </a:cubicBezTo>
                  <a:cubicBezTo>
                    <a:pt x="13" y="213"/>
                    <a:pt x="13" y="213"/>
                    <a:pt x="13" y="213"/>
                  </a:cubicBezTo>
                  <a:cubicBezTo>
                    <a:pt x="9" y="293"/>
                    <a:pt x="9" y="293"/>
                    <a:pt x="9" y="293"/>
                  </a:cubicBezTo>
                  <a:cubicBezTo>
                    <a:pt x="9" y="348"/>
                    <a:pt x="9" y="348"/>
                    <a:pt x="9" y="348"/>
                  </a:cubicBezTo>
                  <a:cubicBezTo>
                    <a:pt x="2" y="356"/>
                    <a:pt x="2" y="356"/>
                    <a:pt x="2" y="356"/>
                  </a:cubicBezTo>
                  <a:cubicBezTo>
                    <a:pt x="7" y="380"/>
                    <a:pt x="7" y="380"/>
                    <a:pt x="7" y="380"/>
                  </a:cubicBezTo>
                  <a:cubicBezTo>
                    <a:pt x="28" y="355"/>
                    <a:pt x="28" y="355"/>
                    <a:pt x="28" y="355"/>
                  </a:cubicBezTo>
                  <a:cubicBezTo>
                    <a:pt x="40" y="303"/>
                    <a:pt x="46" y="241"/>
                    <a:pt x="46" y="170"/>
                  </a:cubicBezTo>
                  <a:cubicBezTo>
                    <a:pt x="55" y="95"/>
                    <a:pt x="55" y="95"/>
                    <a:pt x="55" y="95"/>
                  </a:cubicBezTo>
                  <a:cubicBezTo>
                    <a:pt x="77" y="8"/>
                    <a:pt x="77" y="8"/>
                    <a:pt x="77" y="8"/>
                  </a:cubicBezTo>
                  <a:cubicBezTo>
                    <a:pt x="77" y="80"/>
                    <a:pt x="77" y="80"/>
                    <a:pt x="77" y="80"/>
                  </a:cubicBezTo>
                  <a:cubicBezTo>
                    <a:pt x="82" y="105"/>
                    <a:pt x="82" y="105"/>
                    <a:pt x="82" y="105"/>
                  </a:cubicBezTo>
                  <a:cubicBezTo>
                    <a:pt x="91" y="207"/>
                    <a:pt x="91" y="207"/>
                    <a:pt x="91" y="207"/>
                  </a:cubicBezTo>
                  <a:cubicBezTo>
                    <a:pt x="101" y="296"/>
                    <a:pt x="101" y="296"/>
                    <a:pt x="101" y="296"/>
                  </a:cubicBezTo>
                  <a:cubicBezTo>
                    <a:pt x="106" y="329"/>
                    <a:pt x="106" y="329"/>
                    <a:pt x="106" y="329"/>
                  </a:cubicBezTo>
                  <a:cubicBezTo>
                    <a:pt x="112" y="340"/>
                    <a:pt x="112" y="340"/>
                    <a:pt x="112" y="340"/>
                  </a:cubicBezTo>
                  <a:cubicBezTo>
                    <a:pt x="102" y="358"/>
                    <a:pt x="102" y="358"/>
                    <a:pt x="102" y="358"/>
                  </a:cubicBezTo>
                  <a:cubicBezTo>
                    <a:pt x="102" y="370"/>
                    <a:pt x="105" y="380"/>
                    <a:pt x="112" y="388"/>
                  </a:cubicBezTo>
                  <a:cubicBezTo>
                    <a:pt x="113" y="388"/>
                    <a:pt x="113" y="388"/>
                    <a:pt x="113" y="388"/>
                  </a:cubicBezTo>
                  <a:cubicBezTo>
                    <a:pt x="136" y="369"/>
                    <a:pt x="136" y="369"/>
                    <a:pt x="136" y="369"/>
                  </a:cubicBezTo>
                  <a:cubicBezTo>
                    <a:pt x="136" y="338"/>
                    <a:pt x="136" y="338"/>
                    <a:pt x="136" y="338"/>
                  </a:cubicBezTo>
                  <a:cubicBezTo>
                    <a:pt x="123" y="237"/>
                    <a:pt x="123" y="237"/>
                    <a:pt x="123" y="237"/>
                  </a:cubicBezTo>
                  <a:cubicBezTo>
                    <a:pt x="123" y="144"/>
                    <a:pt x="123" y="144"/>
                    <a:pt x="123" y="144"/>
                  </a:cubicBezTo>
                  <a:cubicBezTo>
                    <a:pt x="132" y="62"/>
                    <a:pt x="132" y="62"/>
                    <a:pt x="132" y="62"/>
                  </a:cubicBezTo>
                  <a:cubicBezTo>
                    <a:pt x="125" y="64"/>
                    <a:pt x="125" y="64"/>
                    <a:pt x="125" y="64"/>
                  </a:cubicBezTo>
                  <a:cubicBezTo>
                    <a:pt x="106" y="70"/>
                    <a:pt x="92" y="56"/>
                    <a:pt x="86" y="22"/>
                  </a:cubicBezTo>
                  <a:cubicBezTo>
                    <a:pt x="82" y="0"/>
                    <a:pt x="82" y="0"/>
                    <a:pt x="82" y="0"/>
                  </a:cubicBezTo>
                  <a:cubicBezTo>
                    <a:pt x="66" y="0"/>
                    <a:pt x="66" y="0"/>
                    <a:pt x="66" y="0"/>
                  </a:cubicBezTo>
                  <a:close/>
                  <a:moveTo>
                    <a:pt x="91" y="101"/>
                  </a:moveTo>
                  <a:cubicBezTo>
                    <a:pt x="91" y="121"/>
                    <a:pt x="91" y="121"/>
                    <a:pt x="91" y="121"/>
                  </a:cubicBezTo>
                  <a:cubicBezTo>
                    <a:pt x="102" y="226"/>
                    <a:pt x="102" y="226"/>
                    <a:pt x="102" y="226"/>
                  </a:cubicBezTo>
                  <a:cubicBezTo>
                    <a:pt x="117" y="320"/>
                    <a:pt x="117" y="320"/>
                    <a:pt x="117" y="320"/>
                  </a:cubicBezTo>
                  <a:cubicBezTo>
                    <a:pt x="123" y="333"/>
                    <a:pt x="123" y="333"/>
                    <a:pt x="123" y="333"/>
                  </a:cubicBezTo>
                  <a:cubicBezTo>
                    <a:pt x="117" y="350"/>
                    <a:pt x="116" y="366"/>
                    <a:pt x="118" y="380"/>
                  </a:cubicBezTo>
                  <a:cubicBezTo>
                    <a:pt x="115" y="380"/>
                    <a:pt x="115" y="380"/>
                    <a:pt x="115" y="380"/>
                  </a:cubicBezTo>
                  <a:cubicBezTo>
                    <a:pt x="109" y="360"/>
                    <a:pt x="109" y="360"/>
                    <a:pt x="109" y="360"/>
                  </a:cubicBezTo>
                  <a:cubicBezTo>
                    <a:pt x="119" y="336"/>
                    <a:pt x="119" y="336"/>
                    <a:pt x="119" y="336"/>
                  </a:cubicBezTo>
                  <a:cubicBezTo>
                    <a:pt x="111" y="323"/>
                    <a:pt x="111" y="323"/>
                    <a:pt x="111" y="323"/>
                  </a:cubicBezTo>
                  <a:cubicBezTo>
                    <a:pt x="98" y="228"/>
                    <a:pt x="98" y="228"/>
                    <a:pt x="98" y="228"/>
                  </a:cubicBezTo>
                  <a:cubicBezTo>
                    <a:pt x="86" y="122"/>
                    <a:pt x="86" y="122"/>
                    <a:pt x="86" y="122"/>
                  </a:cubicBezTo>
                  <a:cubicBezTo>
                    <a:pt x="86" y="105"/>
                    <a:pt x="86" y="105"/>
                    <a:pt x="86" y="105"/>
                  </a:cubicBezTo>
                  <a:cubicBezTo>
                    <a:pt x="79" y="77"/>
                    <a:pt x="79" y="77"/>
                    <a:pt x="79" y="77"/>
                  </a:cubicBezTo>
                  <a:cubicBezTo>
                    <a:pt x="79" y="52"/>
                    <a:pt x="79" y="52"/>
                    <a:pt x="79" y="52"/>
                  </a:cubicBezTo>
                  <a:cubicBezTo>
                    <a:pt x="84" y="80"/>
                    <a:pt x="84" y="80"/>
                    <a:pt x="84" y="80"/>
                  </a:cubicBezTo>
                  <a:cubicBezTo>
                    <a:pt x="91" y="101"/>
                    <a:pt x="91" y="101"/>
                    <a:pt x="91" y="101"/>
                  </a:cubicBezTo>
                  <a:close/>
                  <a:moveTo>
                    <a:pt x="8" y="65"/>
                  </a:moveTo>
                  <a:cubicBezTo>
                    <a:pt x="13" y="99"/>
                    <a:pt x="13" y="99"/>
                    <a:pt x="13" y="99"/>
                  </a:cubicBezTo>
                  <a:cubicBezTo>
                    <a:pt x="24" y="214"/>
                    <a:pt x="24" y="214"/>
                    <a:pt x="24" y="214"/>
                  </a:cubicBezTo>
                  <a:cubicBezTo>
                    <a:pt x="19" y="346"/>
                    <a:pt x="19" y="346"/>
                    <a:pt x="19" y="346"/>
                  </a:cubicBezTo>
                  <a:cubicBezTo>
                    <a:pt x="9" y="368"/>
                    <a:pt x="9" y="368"/>
                    <a:pt x="9" y="368"/>
                  </a:cubicBezTo>
                  <a:cubicBezTo>
                    <a:pt x="9" y="358"/>
                    <a:pt x="9" y="358"/>
                    <a:pt x="9" y="358"/>
                  </a:cubicBezTo>
                  <a:cubicBezTo>
                    <a:pt x="13" y="346"/>
                    <a:pt x="13" y="346"/>
                    <a:pt x="13" y="346"/>
                  </a:cubicBezTo>
                  <a:cubicBezTo>
                    <a:pt x="19" y="215"/>
                    <a:pt x="19" y="215"/>
                    <a:pt x="19" y="215"/>
                  </a:cubicBezTo>
                  <a:cubicBezTo>
                    <a:pt x="8" y="100"/>
                    <a:pt x="8" y="100"/>
                    <a:pt x="8" y="100"/>
                  </a:cubicBezTo>
                  <a:cubicBezTo>
                    <a:pt x="4" y="65"/>
                    <a:pt x="4" y="65"/>
                    <a:pt x="4" y="65"/>
                  </a:cubicBezTo>
                  <a:cubicBezTo>
                    <a:pt x="8" y="65"/>
                    <a:pt x="8" y="65"/>
                    <a:pt x="8" y="65"/>
                  </a:cubicBezTo>
                  <a:close/>
                </a:path>
              </a:pathLst>
            </a:custGeom>
            <a:solidFill>
              <a:srgbClr val="333333"/>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132" name="Freeform 169"/>
            <p:cNvSpPr/>
            <p:nvPr/>
          </p:nvSpPr>
          <p:spPr bwMode="auto">
            <a:xfrm>
              <a:off x="2118265" y="3790178"/>
              <a:ext cx="60735" cy="426290"/>
            </a:xfrm>
            <a:custGeom>
              <a:gdLst>
                <a:gd fmla="*/ 12 w 44" name="T0"/>
                <a:gd fmla="*/ 69 h 328" name="T1"/>
                <a:gd fmla="*/ 12 w 44" name="T2"/>
                <a:gd fmla="*/ 49 h 328" name="T3"/>
                <a:gd fmla="*/ 5 w 44" name="T4"/>
                <a:gd fmla="*/ 28 h 328" name="T5"/>
                <a:gd fmla="*/ 0 w 44" name="T6"/>
                <a:gd fmla="*/ 0 h 328" name="T7"/>
                <a:gd fmla="*/ 0 w 44" name="T8"/>
                <a:gd fmla="*/ 25 h 328" name="T9"/>
                <a:gd fmla="*/ 7 w 44" name="T10"/>
                <a:gd fmla="*/ 53 h 328" name="T11"/>
                <a:gd fmla="*/ 7 w 44" name="T12"/>
                <a:gd fmla="*/ 70 h 328" name="T13"/>
                <a:gd fmla="*/ 19 w 44" name="T14"/>
                <a:gd fmla="*/ 176 h 328" name="T15"/>
                <a:gd fmla="*/ 32 w 44" name="T16"/>
                <a:gd fmla="*/ 271 h 328" name="T17"/>
                <a:gd fmla="*/ 40 w 44" name="T18"/>
                <a:gd fmla="*/ 284 h 328" name="T19"/>
                <a:gd fmla="*/ 30 w 44" name="T20"/>
                <a:gd fmla="*/ 308 h 328" name="T21"/>
                <a:gd fmla="*/ 36 w 44" name="T22"/>
                <a:gd fmla="*/ 328 h 328" name="T23"/>
                <a:gd fmla="*/ 39 w 44" name="T24"/>
                <a:gd fmla="*/ 328 h 328" name="T25"/>
                <a:gd fmla="*/ 44 w 44" name="T26"/>
                <a:gd fmla="*/ 281 h 328" name="T27"/>
                <a:gd fmla="*/ 38 w 44" name="T28"/>
                <a:gd fmla="*/ 268 h 328" name="T29"/>
                <a:gd fmla="*/ 23 w 44" name="T30"/>
                <a:gd fmla="*/ 174 h 328" name="T31"/>
                <a:gd fmla="*/ 12 w 44" name="T32"/>
                <a:gd fmla="*/ 69 h 328" name="T3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b="b" l="0" r="r" t="0"/>
              <a:pathLst>
                <a:path h="328" w="44">
                  <a:moveTo>
                    <a:pt x="12" y="69"/>
                  </a:moveTo>
                  <a:cubicBezTo>
                    <a:pt x="12" y="49"/>
                    <a:pt x="12" y="49"/>
                    <a:pt x="12" y="49"/>
                  </a:cubicBezTo>
                  <a:cubicBezTo>
                    <a:pt x="5" y="28"/>
                    <a:pt x="5" y="28"/>
                    <a:pt x="5" y="28"/>
                  </a:cubicBezTo>
                  <a:cubicBezTo>
                    <a:pt x="0" y="0"/>
                    <a:pt x="0" y="0"/>
                    <a:pt x="0" y="0"/>
                  </a:cubicBezTo>
                  <a:cubicBezTo>
                    <a:pt x="0" y="25"/>
                    <a:pt x="0" y="25"/>
                    <a:pt x="0" y="25"/>
                  </a:cubicBezTo>
                  <a:cubicBezTo>
                    <a:pt x="7" y="53"/>
                    <a:pt x="7" y="53"/>
                    <a:pt x="7" y="53"/>
                  </a:cubicBezTo>
                  <a:cubicBezTo>
                    <a:pt x="7" y="70"/>
                    <a:pt x="7" y="70"/>
                    <a:pt x="7" y="70"/>
                  </a:cubicBezTo>
                  <a:cubicBezTo>
                    <a:pt x="19" y="176"/>
                    <a:pt x="19" y="176"/>
                    <a:pt x="19" y="176"/>
                  </a:cubicBezTo>
                  <a:cubicBezTo>
                    <a:pt x="32" y="271"/>
                    <a:pt x="32" y="271"/>
                    <a:pt x="32" y="271"/>
                  </a:cubicBezTo>
                  <a:cubicBezTo>
                    <a:pt x="40" y="284"/>
                    <a:pt x="40" y="284"/>
                    <a:pt x="40" y="284"/>
                  </a:cubicBezTo>
                  <a:cubicBezTo>
                    <a:pt x="30" y="308"/>
                    <a:pt x="30" y="308"/>
                    <a:pt x="30" y="308"/>
                  </a:cubicBezTo>
                  <a:cubicBezTo>
                    <a:pt x="36" y="328"/>
                    <a:pt x="36" y="328"/>
                    <a:pt x="36" y="328"/>
                  </a:cubicBezTo>
                  <a:cubicBezTo>
                    <a:pt x="39" y="328"/>
                    <a:pt x="39" y="328"/>
                    <a:pt x="39" y="328"/>
                  </a:cubicBezTo>
                  <a:cubicBezTo>
                    <a:pt x="37" y="314"/>
                    <a:pt x="38" y="298"/>
                    <a:pt x="44" y="281"/>
                  </a:cubicBezTo>
                  <a:cubicBezTo>
                    <a:pt x="38" y="268"/>
                    <a:pt x="38" y="268"/>
                    <a:pt x="38" y="268"/>
                  </a:cubicBezTo>
                  <a:cubicBezTo>
                    <a:pt x="23" y="174"/>
                    <a:pt x="23" y="174"/>
                    <a:pt x="23" y="174"/>
                  </a:cubicBezTo>
                  <a:cubicBezTo>
                    <a:pt x="12" y="69"/>
                    <a:pt x="12" y="69"/>
                    <a:pt x="12" y="69"/>
                  </a:cubicBezTo>
                  <a:close/>
                </a:path>
              </a:pathLst>
            </a:custGeom>
            <a:solidFill>
              <a:srgbClr val="999999"/>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133" name="Freeform 170"/>
            <p:cNvSpPr/>
            <p:nvPr/>
          </p:nvSpPr>
          <p:spPr bwMode="auto">
            <a:xfrm>
              <a:off x="2015130" y="3807366"/>
              <a:ext cx="27503" cy="393058"/>
            </a:xfrm>
            <a:custGeom>
              <a:gdLst>
                <a:gd fmla="*/ 11 w 24" name="T0"/>
                <a:gd fmla="*/ 39 h 343" name="T1"/>
                <a:gd fmla="*/ 5 w 24" name="T2"/>
                <a:gd fmla="*/ 0 h 343" name="T3"/>
                <a:gd fmla="*/ 0 w 24" name="T4"/>
                <a:gd fmla="*/ 0 h 343" name="T5"/>
                <a:gd fmla="*/ 5 w 24" name="T6"/>
                <a:gd fmla="*/ 40 h 343" name="T7"/>
                <a:gd fmla="*/ 18 w 24" name="T8"/>
                <a:gd fmla="*/ 170 h 343" name="T9"/>
                <a:gd fmla="*/ 11 w 24" name="T10"/>
                <a:gd fmla="*/ 318 h 343" name="T11"/>
                <a:gd fmla="*/ 6 w 24" name="T12"/>
                <a:gd fmla="*/ 332 h 343" name="T13"/>
                <a:gd fmla="*/ 6 w 24" name="T14"/>
                <a:gd fmla="*/ 343 h 343" name="T15"/>
                <a:gd fmla="*/ 18 w 24" name="T16"/>
                <a:gd fmla="*/ 318 h 343" name="T17"/>
                <a:gd fmla="*/ 24 w 24" name="T18"/>
                <a:gd fmla="*/ 169 h 343" name="T19"/>
                <a:gd fmla="*/ 11 w 24" name="T20"/>
                <a:gd fmla="*/ 39 h 343" name="T21"/>
                <a:gd fmla="*/ 11 w 24" name="T22"/>
                <a:gd fmla="*/ 39 h 343" name="T2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b="b" l="0" r="r" t="0"/>
              <a:pathLst>
                <a:path h="343" w="24">
                  <a:moveTo>
                    <a:pt x="11" y="39"/>
                  </a:moveTo>
                  <a:lnTo>
                    <a:pt x="5" y="0"/>
                  </a:lnTo>
                  <a:lnTo>
                    <a:pt x="0" y="0"/>
                  </a:lnTo>
                  <a:lnTo>
                    <a:pt x="5" y="40"/>
                  </a:lnTo>
                  <a:lnTo>
                    <a:pt x="18" y="170"/>
                  </a:lnTo>
                  <a:lnTo>
                    <a:pt x="11" y="318"/>
                  </a:lnTo>
                  <a:lnTo>
                    <a:pt x="6" y="332"/>
                  </a:lnTo>
                  <a:lnTo>
                    <a:pt x="6" y="343"/>
                  </a:lnTo>
                  <a:lnTo>
                    <a:pt x="18" y="318"/>
                  </a:lnTo>
                  <a:lnTo>
                    <a:pt x="24" y="169"/>
                  </a:lnTo>
                  <a:lnTo>
                    <a:pt x="11" y="39"/>
                  </a:lnTo>
                  <a:lnTo>
                    <a:pt x="11" y="39"/>
                  </a:lnTo>
                  <a:close/>
                </a:path>
              </a:pathLst>
            </a:custGeom>
            <a:solidFill>
              <a:srgbClr val="999999"/>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134" name="Freeform 171"/>
            <p:cNvSpPr/>
            <p:nvPr/>
          </p:nvSpPr>
          <p:spPr bwMode="auto">
            <a:xfrm>
              <a:off x="2179000" y="3504837"/>
              <a:ext cx="44692" cy="18335"/>
            </a:xfrm>
            <a:custGeom>
              <a:gdLst>
                <a:gd fmla="*/ 31 w 33" name="T0"/>
                <a:gd fmla="*/ 3 h 14" name="T1"/>
                <a:gd fmla="*/ 33 w 33" name="T2"/>
                <a:gd fmla="*/ 0 h 14" name="T3"/>
                <a:gd fmla="*/ 12 w 33" name="T4"/>
                <a:gd fmla="*/ 0 h 14" name="T5"/>
                <a:gd fmla="*/ 0 w 33" name="T6"/>
                <a:gd fmla="*/ 14 h 14" name="T7"/>
                <a:gd fmla="*/ 12 w 33" name="T8"/>
                <a:gd fmla="*/ 4 h 14" name="T9"/>
                <a:gd fmla="*/ 31 w 33" name="T10"/>
                <a:gd fmla="*/ 3 h 14" name="T11"/>
              </a:gdLst>
              <a:cxnLst>
                <a:cxn ang="0">
                  <a:pos x="T0" y="T1"/>
                </a:cxn>
                <a:cxn ang="0">
                  <a:pos x="T2" y="T3"/>
                </a:cxn>
                <a:cxn ang="0">
                  <a:pos x="T4" y="T5"/>
                </a:cxn>
                <a:cxn ang="0">
                  <a:pos x="T6" y="T7"/>
                </a:cxn>
                <a:cxn ang="0">
                  <a:pos x="T8" y="T9"/>
                </a:cxn>
                <a:cxn ang="0">
                  <a:pos x="T10" y="T11"/>
                </a:cxn>
              </a:cxnLst>
              <a:rect b="b" l="0" r="r" t="0"/>
              <a:pathLst>
                <a:path h="14" w="33">
                  <a:moveTo>
                    <a:pt x="31" y="3"/>
                  </a:moveTo>
                  <a:cubicBezTo>
                    <a:pt x="32" y="2"/>
                    <a:pt x="32" y="1"/>
                    <a:pt x="33" y="0"/>
                  </a:cubicBezTo>
                  <a:cubicBezTo>
                    <a:pt x="12" y="0"/>
                    <a:pt x="12" y="0"/>
                    <a:pt x="12" y="0"/>
                  </a:cubicBezTo>
                  <a:cubicBezTo>
                    <a:pt x="0" y="14"/>
                    <a:pt x="0" y="14"/>
                    <a:pt x="0" y="14"/>
                  </a:cubicBezTo>
                  <a:cubicBezTo>
                    <a:pt x="12" y="4"/>
                    <a:pt x="12" y="4"/>
                    <a:pt x="12" y="4"/>
                  </a:cubicBezTo>
                  <a:cubicBezTo>
                    <a:pt x="31" y="3"/>
                    <a:pt x="31" y="3"/>
                    <a:pt x="31" y="3"/>
                  </a:cubicBezTo>
                  <a:close/>
                </a:path>
              </a:pathLst>
            </a:custGeom>
            <a:solidFill>
              <a:srgbClr val="B68B5E"/>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135" name="Freeform 172"/>
            <p:cNvSpPr/>
            <p:nvPr/>
          </p:nvSpPr>
          <p:spPr bwMode="auto">
            <a:xfrm>
              <a:off x="2179000" y="3508275"/>
              <a:ext cx="46984" cy="14898"/>
            </a:xfrm>
            <a:custGeom>
              <a:gdLst>
                <a:gd fmla="*/ 35 w 35" name="T0"/>
                <a:gd fmla="*/ 0 h 12" name="T1"/>
                <a:gd fmla="*/ 31 w 35" name="T2"/>
                <a:gd fmla="*/ 1 h 12" name="T3"/>
                <a:gd fmla="*/ 12 w 35" name="T4"/>
                <a:gd fmla="*/ 2 h 12" name="T5"/>
                <a:gd fmla="*/ 0 w 35" name="T6"/>
                <a:gd fmla="*/ 12 h 12" name="T7"/>
                <a:gd fmla="*/ 5 w 35" name="T8"/>
                <a:gd fmla="*/ 11 h 12" name="T9"/>
                <a:gd fmla="*/ 9 w 35" name="T10"/>
                <a:gd fmla="*/ 6 h 12" name="T11"/>
                <a:gd fmla="*/ 12 w 35" name="T12"/>
                <a:gd fmla="*/ 4 h 12" name="T13"/>
                <a:gd fmla="*/ 34 w 35" name="T14"/>
                <a:gd fmla="*/ 3 h 12" name="T15"/>
                <a:gd fmla="*/ 35 w 35" name="T16"/>
                <a:gd fmla="*/ 0 h 12"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12" w="35">
                  <a:moveTo>
                    <a:pt x="35" y="0"/>
                  </a:moveTo>
                  <a:cubicBezTo>
                    <a:pt x="31" y="1"/>
                    <a:pt x="31" y="1"/>
                    <a:pt x="31" y="1"/>
                  </a:cubicBezTo>
                  <a:cubicBezTo>
                    <a:pt x="12" y="2"/>
                    <a:pt x="12" y="2"/>
                    <a:pt x="12" y="2"/>
                  </a:cubicBezTo>
                  <a:cubicBezTo>
                    <a:pt x="0" y="12"/>
                    <a:pt x="0" y="12"/>
                    <a:pt x="0" y="12"/>
                  </a:cubicBezTo>
                  <a:cubicBezTo>
                    <a:pt x="5" y="11"/>
                    <a:pt x="5" y="11"/>
                    <a:pt x="5" y="11"/>
                  </a:cubicBezTo>
                  <a:cubicBezTo>
                    <a:pt x="9" y="6"/>
                    <a:pt x="9" y="6"/>
                    <a:pt x="9" y="6"/>
                  </a:cubicBezTo>
                  <a:cubicBezTo>
                    <a:pt x="12" y="4"/>
                    <a:pt x="12" y="4"/>
                    <a:pt x="12" y="4"/>
                  </a:cubicBezTo>
                  <a:cubicBezTo>
                    <a:pt x="34" y="3"/>
                    <a:pt x="34" y="3"/>
                    <a:pt x="34" y="3"/>
                  </a:cubicBezTo>
                  <a:cubicBezTo>
                    <a:pt x="34" y="2"/>
                    <a:pt x="35" y="1"/>
                    <a:pt x="35" y="0"/>
                  </a:cubicBezTo>
                  <a:close/>
                </a:path>
              </a:pathLst>
            </a:custGeom>
            <a:solidFill>
              <a:srgbClr val="E2B987"/>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136" name="Freeform 173"/>
            <p:cNvSpPr/>
            <p:nvPr/>
          </p:nvSpPr>
          <p:spPr bwMode="auto">
            <a:xfrm>
              <a:off x="2185875" y="3511711"/>
              <a:ext cx="38962" cy="10314"/>
            </a:xfrm>
            <a:custGeom>
              <a:gdLst>
                <a:gd fmla="*/ 23 w 29" name="T0"/>
                <a:gd fmla="*/ 3 h 8" name="T1"/>
                <a:gd fmla="*/ 29 w 29" name="T2"/>
                <a:gd fmla="*/ 0 h 8" name="T3"/>
                <a:gd fmla="*/ 7 w 29" name="T4"/>
                <a:gd fmla="*/ 1 h 8" name="T5"/>
                <a:gd fmla="*/ 4 w 29" name="T6"/>
                <a:gd fmla="*/ 3 h 8" name="T7"/>
                <a:gd fmla="*/ 0 w 29" name="T8"/>
                <a:gd fmla="*/ 8 h 8" name="T9"/>
                <a:gd fmla="*/ 4 w 29" name="T10"/>
                <a:gd fmla="*/ 4 h 8" name="T11"/>
                <a:gd fmla="*/ 23 w 29" name="T12"/>
                <a:gd fmla="*/ 3 h 8" name="T13"/>
              </a:gdLst>
              <a:cxnLst>
                <a:cxn ang="0">
                  <a:pos x="T0" y="T1"/>
                </a:cxn>
                <a:cxn ang="0">
                  <a:pos x="T2" y="T3"/>
                </a:cxn>
                <a:cxn ang="0">
                  <a:pos x="T4" y="T5"/>
                </a:cxn>
                <a:cxn ang="0">
                  <a:pos x="T6" y="T7"/>
                </a:cxn>
                <a:cxn ang="0">
                  <a:pos x="T8" y="T9"/>
                </a:cxn>
                <a:cxn ang="0">
                  <a:pos x="T10" y="T11"/>
                </a:cxn>
                <a:cxn ang="0">
                  <a:pos x="T12" y="T13"/>
                </a:cxn>
              </a:cxnLst>
              <a:rect b="b" l="0" r="r" t="0"/>
              <a:pathLst>
                <a:path h="8" w="28">
                  <a:moveTo>
                    <a:pt x="23" y="3"/>
                  </a:moveTo>
                  <a:cubicBezTo>
                    <a:pt x="26" y="3"/>
                    <a:pt x="28" y="2"/>
                    <a:pt x="29" y="0"/>
                  </a:cubicBezTo>
                  <a:cubicBezTo>
                    <a:pt x="7" y="1"/>
                    <a:pt x="7" y="1"/>
                    <a:pt x="7" y="1"/>
                  </a:cubicBezTo>
                  <a:cubicBezTo>
                    <a:pt x="4" y="3"/>
                    <a:pt x="4" y="3"/>
                    <a:pt x="4" y="3"/>
                  </a:cubicBezTo>
                  <a:cubicBezTo>
                    <a:pt x="0" y="8"/>
                    <a:pt x="0" y="8"/>
                    <a:pt x="0" y="8"/>
                  </a:cubicBezTo>
                  <a:cubicBezTo>
                    <a:pt x="4" y="4"/>
                    <a:pt x="4" y="4"/>
                    <a:pt x="4" y="4"/>
                  </a:cubicBezTo>
                  <a:cubicBezTo>
                    <a:pt x="11" y="2"/>
                    <a:pt x="17" y="1"/>
                    <a:pt x="23" y="3"/>
                  </a:cubicBezTo>
                  <a:close/>
                </a:path>
              </a:pathLst>
            </a:custGeom>
            <a:solidFill>
              <a:srgbClr val="B68B5E"/>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137" name="Freeform 174"/>
            <p:cNvSpPr/>
            <p:nvPr/>
          </p:nvSpPr>
          <p:spPr bwMode="auto">
            <a:xfrm>
              <a:off x="2185875" y="3512858"/>
              <a:ext cx="30941" cy="9168"/>
            </a:xfrm>
            <a:custGeom>
              <a:gdLst>
                <a:gd fmla="*/ 22 w 23" name="T0"/>
                <a:gd fmla="*/ 3 h 7" name="T1"/>
                <a:gd fmla="*/ 23 w 23" name="T2"/>
                <a:gd fmla="*/ 2 h 7" name="T3"/>
                <a:gd fmla="*/ 4 w 23" name="T4"/>
                <a:gd fmla="*/ 3 h 7" name="T5"/>
                <a:gd fmla="*/ 0 w 23" name="T6"/>
                <a:gd fmla="*/ 7 h 7" name="T7"/>
                <a:gd fmla="*/ 1 w 23" name="T8"/>
                <a:gd fmla="*/ 7 h 7" name="T9"/>
                <a:gd fmla="*/ 22 w 23" name="T10"/>
                <a:gd fmla="*/ 3 h 7" name="T11"/>
              </a:gdLst>
              <a:cxnLst>
                <a:cxn ang="0">
                  <a:pos x="T0" y="T1"/>
                </a:cxn>
                <a:cxn ang="0">
                  <a:pos x="T2" y="T3"/>
                </a:cxn>
                <a:cxn ang="0">
                  <a:pos x="T4" y="T5"/>
                </a:cxn>
                <a:cxn ang="0">
                  <a:pos x="T6" y="T7"/>
                </a:cxn>
                <a:cxn ang="0">
                  <a:pos x="T8" y="T9"/>
                </a:cxn>
                <a:cxn ang="0">
                  <a:pos x="T10" y="T11"/>
                </a:cxn>
              </a:cxnLst>
              <a:rect b="b" l="0" r="r" t="0"/>
              <a:pathLst>
                <a:path h="7" w="23">
                  <a:moveTo>
                    <a:pt x="22" y="3"/>
                  </a:moveTo>
                  <a:cubicBezTo>
                    <a:pt x="22" y="3"/>
                    <a:pt x="23" y="3"/>
                    <a:pt x="23" y="2"/>
                  </a:cubicBezTo>
                  <a:cubicBezTo>
                    <a:pt x="17" y="0"/>
                    <a:pt x="11" y="1"/>
                    <a:pt x="4" y="3"/>
                  </a:cubicBezTo>
                  <a:cubicBezTo>
                    <a:pt x="0" y="7"/>
                    <a:pt x="0" y="7"/>
                    <a:pt x="0" y="7"/>
                  </a:cubicBezTo>
                  <a:cubicBezTo>
                    <a:pt x="0" y="7"/>
                    <a:pt x="1" y="7"/>
                    <a:pt x="1" y="7"/>
                  </a:cubicBezTo>
                  <a:cubicBezTo>
                    <a:pt x="22" y="3"/>
                    <a:pt x="22" y="3"/>
                    <a:pt x="22" y="3"/>
                  </a:cubicBezTo>
                  <a:close/>
                </a:path>
              </a:pathLst>
            </a:custGeom>
            <a:solidFill>
              <a:srgbClr val="E2B987"/>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138" name="Freeform 175"/>
            <p:cNvSpPr/>
            <p:nvPr/>
          </p:nvSpPr>
          <p:spPr bwMode="auto">
            <a:xfrm>
              <a:off x="2187020" y="3517441"/>
              <a:ext cx="28649" cy="6876"/>
            </a:xfrm>
            <a:custGeom>
              <a:gdLst>
                <a:gd fmla="*/ 20 w 21" name="T0"/>
                <a:gd fmla="*/ 1 h 6" name="T1"/>
                <a:gd fmla="*/ 21 w 21" name="T2"/>
                <a:gd fmla="*/ 0 h 6" name="T3"/>
                <a:gd fmla="*/ 0 w 21" name="T4"/>
                <a:gd fmla="*/ 4 h 6" name="T5"/>
                <a:gd fmla="*/ 20 w 21" name="T6"/>
                <a:gd fmla="*/ 1 h 6" name="T7"/>
              </a:gdLst>
              <a:cxnLst>
                <a:cxn ang="0">
                  <a:pos x="T0" y="T1"/>
                </a:cxn>
                <a:cxn ang="0">
                  <a:pos x="T2" y="T3"/>
                </a:cxn>
                <a:cxn ang="0">
                  <a:pos x="T4" y="T5"/>
                </a:cxn>
                <a:cxn ang="0">
                  <a:pos x="T6" y="T7"/>
                </a:cxn>
              </a:cxnLst>
              <a:rect b="b" l="0" r="r" t="0"/>
              <a:pathLst>
                <a:path h="6" w="21">
                  <a:moveTo>
                    <a:pt x="20" y="1"/>
                  </a:moveTo>
                  <a:cubicBezTo>
                    <a:pt x="20" y="1"/>
                    <a:pt x="20" y="1"/>
                    <a:pt x="21" y="0"/>
                  </a:cubicBezTo>
                  <a:cubicBezTo>
                    <a:pt x="0" y="4"/>
                    <a:pt x="0" y="4"/>
                    <a:pt x="0" y="4"/>
                  </a:cubicBezTo>
                  <a:cubicBezTo>
                    <a:pt x="8" y="6"/>
                    <a:pt x="15" y="4"/>
                    <a:pt x="20" y="1"/>
                  </a:cubicBezTo>
                  <a:close/>
                </a:path>
              </a:pathLst>
            </a:custGeom>
            <a:solidFill>
              <a:srgbClr val="B68B5E"/>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139" name="Freeform 176"/>
            <p:cNvSpPr/>
            <p:nvPr/>
          </p:nvSpPr>
          <p:spPr bwMode="auto">
            <a:xfrm>
              <a:off x="2145766" y="3589634"/>
              <a:ext cx="6876" cy="11459"/>
            </a:xfrm>
            <a:custGeom>
              <a:gdLst>
                <a:gd fmla="*/ 0 w 5" name="T0"/>
                <a:gd fmla="*/ 9 h 9" name="T1"/>
                <a:gd fmla="*/ 5 w 5" name="T2"/>
                <a:gd fmla="*/ 9 h 9" name="T3"/>
                <a:gd fmla="*/ 5 w 5" name="T4"/>
                <a:gd fmla="*/ 0 h 9" name="T5"/>
                <a:gd fmla="*/ 0 w 5" name="T6"/>
                <a:gd fmla="*/ 0 h 9" name="T7"/>
                <a:gd fmla="*/ 0 w 5" name="T8"/>
                <a:gd fmla="*/ 9 h 9" name="T9"/>
              </a:gdLst>
              <a:cxnLst>
                <a:cxn ang="0">
                  <a:pos x="T0" y="T1"/>
                </a:cxn>
                <a:cxn ang="0">
                  <a:pos x="T2" y="T3"/>
                </a:cxn>
                <a:cxn ang="0">
                  <a:pos x="T4" y="T5"/>
                </a:cxn>
                <a:cxn ang="0">
                  <a:pos x="T6" y="T7"/>
                </a:cxn>
                <a:cxn ang="0">
                  <a:pos x="T8" y="T9"/>
                </a:cxn>
              </a:cxnLst>
              <a:rect b="b" l="0" r="r" t="0"/>
              <a:pathLst>
                <a:path h="9" w="5">
                  <a:moveTo>
                    <a:pt x="0" y="9"/>
                  </a:moveTo>
                  <a:cubicBezTo>
                    <a:pt x="5" y="9"/>
                    <a:pt x="5" y="9"/>
                    <a:pt x="5" y="9"/>
                  </a:cubicBezTo>
                  <a:cubicBezTo>
                    <a:pt x="5" y="0"/>
                    <a:pt x="5" y="0"/>
                    <a:pt x="5" y="0"/>
                  </a:cubicBezTo>
                  <a:cubicBezTo>
                    <a:pt x="4" y="0"/>
                    <a:pt x="2" y="0"/>
                    <a:pt x="0" y="0"/>
                  </a:cubicBezTo>
                  <a:cubicBezTo>
                    <a:pt x="0" y="9"/>
                    <a:pt x="0" y="9"/>
                    <a:pt x="0" y="9"/>
                  </a:cubicBezTo>
                  <a:close/>
                </a:path>
              </a:pathLst>
            </a:custGeom>
            <a:solidFill>
              <a:srgbClr val="C8C8C8"/>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140" name="Freeform 177"/>
            <p:cNvSpPr/>
            <p:nvPr/>
          </p:nvSpPr>
          <p:spPr bwMode="auto">
            <a:xfrm>
              <a:off x="1999086" y="3734023"/>
              <a:ext cx="115740" cy="537446"/>
            </a:xfrm>
            <a:custGeom>
              <a:gdLst>
                <a:gd fmla="*/ 77 w 85" name="T0"/>
                <a:gd fmla="*/ 104 h 415" name="T1"/>
                <a:gd fmla="*/ 85 w 85" name="T2"/>
                <a:gd fmla="*/ 72 h 415" name="T3"/>
                <a:gd fmla="*/ 85 w 85" name="T4"/>
                <a:gd fmla="*/ 0 h 415" name="T5"/>
                <a:gd fmla="*/ 63 w 85" name="T6"/>
                <a:gd fmla="*/ 87 h 415" name="T7"/>
                <a:gd fmla="*/ 54 w 85" name="T8"/>
                <a:gd fmla="*/ 162 h 415" name="T9"/>
                <a:gd fmla="*/ 36 w 85" name="T10"/>
                <a:gd fmla="*/ 347 h 415" name="T11"/>
                <a:gd fmla="*/ 15 w 85" name="T12"/>
                <a:gd fmla="*/ 372 h 415" name="T13"/>
                <a:gd fmla="*/ 8 w 85" name="T14"/>
                <a:gd fmla="*/ 388 h 415" name="T15"/>
                <a:gd fmla="*/ 3 w 85" name="T16"/>
                <a:gd fmla="*/ 413 h 415" name="T17"/>
                <a:gd fmla="*/ 16 w 85" name="T18"/>
                <a:gd fmla="*/ 415 h 415" name="T19"/>
                <a:gd fmla="*/ 43 w 85" name="T20"/>
                <a:gd fmla="*/ 405 h 415" name="T21"/>
                <a:gd fmla="*/ 43 w 85" name="T22"/>
                <a:gd fmla="*/ 395 h 415" name="T23"/>
                <a:gd fmla="*/ 53 w 85" name="T24"/>
                <a:gd fmla="*/ 395 h 415" name="T25"/>
                <a:gd fmla="*/ 52 w 85" name="T26"/>
                <a:gd fmla="*/ 355 h 415" name="T27"/>
                <a:gd fmla="*/ 67 w 85" name="T28"/>
                <a:gd fmla="*/ 310 h 415" name="T29"/>
                <a:gd fmla="*/ 66 w 85" name="T30"/>
                <a:gd fmla="*/ 306 h 415" name="T31"/>
                <a:gd fmla="*/ 67 w 85" name="T32"/>
                <a:gd fmla="*/ 203 h 415" name="T33"/>
                <a:gd fmla="*/ 77 w 85" name="T34"/>
                <a:gd fmla="*/ 104 h 415" name="T3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b="b" l="0" r="r" t="0"/>
              <a:pathLst>
                <a:path h="415" w="85">
                  <a:moveTo>
                    <a:pt x="77" y="104"/>
                  </a:moveTo>
                  <a:cubicBezTo>
                    <a:pt x="85" y="72"/>
                    <a:pt x="85" y="72"/>
                    <a:pt x="85" y="72"/>
                  </a:cubicBezTo>
                  <a:cubicBezTo>
                    <a:pt x="85" y="0"/>
                    <a:pt x="85" y="0"/>
                    <a:pt x="85" y="0"/>
                  </a:cubicBezTo>
                  <a:cubicBezTo>
                    <a:pt x="63" y="87"/>
                    <a:pt x="63" y="87"/>
                    <a:pt x="63" y="87"/>
                  </a:cubicBezTo>
                  <a:cubicBezTo>
                    <a:pt x="54" y="162"/>
                    <a:pt x="54" y="162"/>
                    <a:pt x="54" y="162"/>
                  </a:cubicBezTo>
                  <a:cubicBezTo>
                    <a:pt x="54" y="233"/>
                    <a:pt x="48" y="295"/>
                    <a:pt x="36" y="347"/>
                  </a:cubicBezTo>
                  <a:cubicBezTo>
                    <a:pt x="15" y="372"/>
                    <a:pt x="15" y="372"/>
                    <a:pt x="15" y="372"/>
                  </a:cubicBezTo>
                  <a:cubicBezTo>
                    <a:pt x="8" y="388"/>
                    <a:pt x="8" y="388"/>
                    <a:pt x="8" y="388"/>
                  </a:cubicBezTo>
                  <a:cubicBezTo>
                    <a:pt x="2" y="397"/>
                    <a:pt x="0" y="405"/>
                    <a:pt x="3" y="413"/>
                  </a:cubicBezTo>
                  <a:cubicBezTo>
                    <a:pt x="7" y="414"/>
                    <a:pt x="12" y="415"/>
                    <a:pt x="16" y="415"/>
                  </a:cubicBezTo>
                  <a:cubicBezTo>
                    <a:pt x="25" y="415"/>
                    <a:pt x="34" y="411"/>
                    <a:pt x="43" y="405"/>
                  </a:cubicBezTo>
                  <a:cubicBezTo>
                    <a:pt x="43" y="395"/>
                    <a:pt x="43" y="395"/>
                    <a:pt x="43" y="395"/>
                  </a:cubicBezTo>
                  <a:cubicBezTo>
                    <a:pt x="53" y="395"/>
                    <a:pt x="53" y="395"/>
                    <a:pt x="53" y="395"/>
                  </a:cubicBezTo>
                  <a:cubicBezTo>
                    <a:pt x="52" y="355"/>
                    <a:pt x="52" y="355"/>
                    <a:pt x="52" y="355"/>
                  </a:cubicBezTo>
                  <a:cubicBezTo>
                    <a:pt x="61" y="346"/>
                    <a:pt x="66" y="331"/>
                    <a:pt x="67" y="310"/>
                  </a:cubicBezTo>
                  <a:cubicBezTo>
                    <a:pt x="66" y="308"/>
                    <a:pt x="66" y="307"/>
                    <a:pt x="66" y="306"/>
                  </a:cubicBezTo>
                  <a:cubicBezTo>
                    <a:pt x="64" y="272"/>
                    <a:pt x="64" y="238"/>
                    <a:pt x="67" y="203"/>
                  </a:cubicBezTo>
                  <a:cubicBezTo>
                    <a:pt x="77" y="104"/>
                    <a:pt x="77" y="104"/>
                    <a:pt x="77" y="104"/>
                  </a:cubicBezTo>
                  <a:close/>
                </a:path>
              </a:pathLst>
            </a:custGeom>
            <a:solidFill>
              <a:srgbClr val="000000"/>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grpSp>
      <p:grpSp>
        <p:nvGrpSpPr>
          <p:cNvPr id="141" name="组合 140"/>
          <p:cNvGrpSpPr/>
          <p:nvPr/>
        </p:nvGrpSpPr>
        <p:grpSpPr>
          <a:xfrm>
            <a:off x="3190615" y="2463514"/>
            <a:ext cx="179388" cy="714376"/>
            <a:chOff x="4687888" y="3000375"/>
            <a:chExt cx="179388" cy="714376"/>
          </a:xfrm>
        </p:grpSpPr>
        <p:sp>
          <p:nvSpPr>
            <p:cNvPr id="142" name="Freeform 7"/>
            <p:cNvSpPr>
              <a:spLocks noEditPoints="1"/>
            </p:cNvSpPr>
            <p:nvPr/>
          </p:nvSpPr>
          <p:spPr bwMode="auto">
            <a:xfrm>
              <a:off x="4741863" y="3000375"/>
              <a:ext cx="77788" cy="112713"/>
            </a:xfrm>
            <a:custGeom>
              <a:gdLst>
                <a:gd fmla="*/ 57 w 68" name="T0"/>
                <a:gd fmla="*/ 7 h 111" name="T1"/>
                <a:gd fmla="*/ 50 w 68" name="T2"/>
                <a:gd fmla="*/ 4 h 111" name="T3"/>
                <a:gd fmla="*/ 10 w 68" name="T4"/>
                <a:gd fmla="*/ 39 h 111" name="T5"/>
                <a:gd fmla="*/ 4 w 68" name="T6"/>
                <a:gd fmla="*/ 71 h 111" name="T7"/>
                <a:gd fmla="*/ 8 w 68" name="T8"/>
                <a:gd fmla="*/ 107 h 111" name="T9"/>
                <a:gd fmla="*/ 14 w 68" name="T10"/>
                <a:gd fmla="*/ 111 h 111" name="T11"/>
                <a:gd fmla="*/ 19 w 68" name="T12"/>
                <a:gd fmla="*/ 69 h 111" name="T13"/>
                <a:gd fmla="*/ 18 w 68" name="T14"/>
                <a:gd fmla="*/ 57 h 111" name="T15"/>
                <a:gd fmla="*/ 18 w 68" name="T16"/>
                <a:gd fmla="*/ 55 h 111" name="T17"/>
                <a:gd fmla="*/ 19 w 68" name="T18"/>
                <a:gd fmla="*/ 55 h 111" name="T19"/>
                <a:gd fmla="*/ 59 w 68" name="T20"/>
                <a:gd fmla="*/ 20 h 111" name="T21"/>
                <a:gd fmla="*/ 61 w 68" name="T22"/>
                <a:gd fmla="*/ 20 h 111" name="T23"/>
                <a:gd fmla="*/ 66 w 68" name="T24"/>
                <a:gd fmla="*/ 13 h 111" name="T25"/>
                <a:gd fmla="*/ 57 w 68" name="T26"/>
                <a:gd fmla="*/ 7 h 111" name="T27"/>
                <a:gd fmla="*/ 50 w 68" name="T28"/>
                <a:gd fmla="*/ 6 h 111" name="T29"/>
                <a:gd fmla="*/ 55 w 68" name="T30"/>
                <a:gd fmla="*/ 8 h 111" name="T31"/>
                <a:gd fmla="*/ 21 w 68" name="T32"/>
                <a:gd fmla="*/ 24 h 111" name="T33"/>
                <a:gd fmla="*/ 9 w 68" name="T34"/>
                <a:gd fmla="*/ 66 h 111" name="T35"/>
                <a:gd fmla="*/ 13 w 68" name="T36"/>
                <a:gd fmla="*/ 109 h 111" name="T37"/>
                <a:gd fmla="*/ 9 w 68" name="T38"/>
                <a:gd fmla="*/ 106 h 111" name="T39"/>
                <a:gd fmla="*/ 5 w 68" name="T40"/>
                <a:gd fmla="*/ 71 h 111" name="T41"/>
                <a:gd fmla="*/ 6 w 68" name="T42"/>
                <a:gd fmla="*/ 71 h 111" name="T43"/>
                <a:gd fmla="*/ 11 w 68" name="T44"/>
                <a:gd fmla="*/ 40 h 111" name="T45"/>
                <a:gd fmla="*/ 25 w 68" name="T46"/>
                <a:gd fmla="*/ 11 h 111" name="T47"/>
                <a:gd fmla="*/ 50 w 68" name="T48"/>
                <a:gd fmla="*/ 6 h 111" name="T4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b="b" l="0" r="r" t="0"/>
              <a:pathLst>
                <a:path h="110" w="68">
                  <a:moveTo>
                    <a:pt x="57" y="7"/>
                  </a:moveTo>
                  <a:cubicBezTo>
                    <a:pt x="55" y="6"/>
                    <a:pt x="52" y="5"/>
                    <a:pt x="50" y="4"/>
                  </a:cubicBezTo>
                  <a:cubicBezTo>
                    <a:pt x="28" y="0"/>
                    <a:pt x="15" y="12"/>
                    <a:pt x="10" y="39"/>
                  </a:cubicBezTo>
                  <a:cubicBezTo>
                    <a:pt x="4" y="71"/>
                    <a:pt x="4" y="71"/>
                    <a:pt x="4" y="71"/>
                  </a:cubicBezTo>
                  <a:cubicBezTo>
                    <a:pt x="0" y="86"/>
                    <a:pt x="1" y="98"/>
                    <a:pt x="8" y="107"/>
                  </a:cubicBezTo>
                  <a:cubicBezTo>
                    <a:pt x="10" y="108"/>
                    <a:pt x="12" y="110"/>
                    <a:pt x="14" y="111"/>
                  </a:cubicBezTo>
                  <a:cubicBezTo>
                    <a:pt x="24" y="106"/>
                    <a:pt x="26" y="92"/>
                    <a:pt x="19" y="69"/>
                  </a:cubicBezTo>
                  <a:cubicBezTo>
                    <a:pt x="18" y="68"/>
                    <a:pt x="17" y="64"/>
                    <a:pt x="18" y="57"/>
                  </a:cubicBezTo>
                  <a:cubicBezTo>
                    <a:pt x="18" y="56"/>
                    <a:pt x="18" y="56"/>
                    <a:pt x="18" y="55"/>
                  </a:cubicBezTo>
                  <a:cubicBezTo>
                    <a:pt x="19" y="55"/>
                    <a:pt x="19" y="55"/>
                    <a:pt x="19" y="55"/>
                  </a:cubicBezTo>
                  <a:cubicBezTo>
                    <a:pt x="23" y="34"/>
                    <a:pt x="37" y="23"/>
                    <a:pt x="59" y="20"/>
                  </a:cubicBezTo>
                  <a:cubicBezTo>
                    <a:pt x="60" y="20"/>
                    <a:pt x="60" y="20"/>
                    <a:pt x="61" y="20"/>
                  </a:cubicBezTo>
                  <a:cubicBezTo>
                    <a:pt x="66" y="20"/>
                    <a:pt x="68" y="17"/>
                    <a:pt x="66" y="13"/>
                  </a:cubicBezTo>
                  <a:cubicBezTo>
                    <a:pt x="63" y="10"/>
                    <a:pt x="60" y="8"/>
                    <a:pt x="57" y="7"/>
                  </a:cubicBezTo>
                  <a:close/>
                  <a:moveTo>
                    <a:pt x="50" y="6"/>
                  </a:moveTo>
                  <a:cubicBezTo>
                    <a:pt x="52" y="6"/>
                    <a:pt x="53" y="7"/>
                    <a:pt x="55" y="8"/>
                  </a:cubicBezTo>
                  <a:cubicBezTo>
                    <a:pt x="39" y="8"/>
                    <a:pt x="28" y="13"/>
                    <a:pt x="21" y="24"/>
                  </a:cubicBezTo>
                  <a:cubicBezTo>
                    <a:pt x="9" y="66"/>
                    <a:pt x="9" y="66"/>
                    <a:pt x="9" y="66"/>
                  </a:cubicBezTo>
                  <a:cubicBezTo>
                    <a:pt x="6" y="83"/>
                    <a:pt x="7" y="97"/>
                    <a:pt x="13" y="109"/>
                  </a:cubicBezTo>
                  <a:cubicBezTo>
                    <a:pt x="12" y="108"/>
                    <a:pt x="11" y="107"/>
                    <a:pt x="9" y="106"/>
                  </a:cubicBezTo>
                  <a:cubicBezTo>
                    <a:pt x="2" y="97"/>
                    <a:pt x="1" y="86"/>
                    <a:pt x="5" y="71"/>
                  </a:cubicBezTo>
                  <a:cubicBezTo>
                    <a:pt x="5" y="71"/>
                    <a:pt x="5" y="71"/>
                    <a:pt x="6" y="71"/>
                  </a:cubicBezTo>
                  <a:cubicBezTo>
                    <a:pt x="11" y="40"/>
                    <a:pt x="11" y="40"/>
                    <a:pt x="11" y="40"/>
                  </a:cubicBezTo>
                  <a:cubicBezTo>
                    <a:pt x="14" y="26"/>
                    <a:pt x="18" y="17"/>
                    <a:pt x="25" y="11"/>
                  </a:cubicBezTo>
                  <a:cubicBezTo>
                    <a:pt x="31" y="6"/>
                    <a:pt x="39" y="4"/>
                    <a:pt x="50" y="6"/>
                  </a:cubicBezTo>
                  <a:close/>
                </a:path>
              </a:pathLst>
            </a:custGeom>
            <a:solidFill>
              <a:srgbClr val="663300"/>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143" name="Freeform 8"/>
            <p:cNvSpPr/>
            <p:nvPr/>
          </p:nvSpPr>
          <p:spPr bwMode="auto">
            <a:xfrm>
              <a:off x="4743450" y="3005138"/>
              <a:ext cx="60325" cy="106363"/>
            </a:xfrm>
            <a:custGeom>
              <a:gdLst>
                <a:gd fmla="*/ 54 w 54" name="T0"/>
                <a:gd fmla="*/ 4 h 105" name="T1"/>
                <a:gd fmla="*/ 49 w 54" name="T2"/>
                <a:gd fmla="*/ 2 h 105" name="T3"/>
                <a:gd fmla="*/ 24 w 54" name="T4"/>
                <a:gd fmla="*/ 7 h 105" name="T5"/>
                <a:gd fmla="*/ 10 w 54" name="T6"/>
                <a:gd fmla="*/ 36 h 105" name="T7"/>
                <a:gd fmla="*/ 5 w 54" name="T8"/>
                <a:gd fmla="*/ 67 h 105" name="T9"/>
                <a:gd fmla="*/ 4 w 54" name="T10"/>
                <a:gd fmla="*/ 67 h 105" name="T11"/>
                <a:gd fmla="*/ 8 w 54" name="T12"/>
                <a:gd fmla="*/ 102 h 105" name="T13"/>
                <a:gd fmla="*/ 12 w 54" name="T14"/>
                <a:gd fmla="*/ 105 h 105" name="T15"/>
                <a:gd fmla="*/ 8 w 54" name="T16"/>
                <a:gd fmla="*/ 62 h 105" name="T17"/>
                <a:gd fmla="*/ 20 w 54" name="T18"/>
                <a:gd fmla="*/ 20 h 105" name="T19"/>
                <a:gd fmla="*/ 54 w 54" name="T20"/>
                <a:gd fmla="*/ 4 h 105"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105" w="54">
                  <a:moveTo>
                    <a:pt x="54" y="4"/>
                  </a:moveTo>
                  <a:cubicBezTo>
                    <a:pt x="52" y="3"/>
                    <a:pt x="51" y="2"/>
                    <a:pt x="49" y="2"/>
                  </a:cubicBezTo>
                  <a:cubicBezTo>
                    <a:pt x="38" y="0"/>
                    <a:pt x="30" y="2"/>
                    <a:pt x="24" y="7"/>
                  </a:cubicBezTo>
                  <a:cubicBezTo>
                    <a:pt x="17" y="13"/>
                    <a:pt x="13" y="22"/>
                    <a:pt x="10" y="36"/>
                  </a:cubicBezTo>
                  <a:cubicBezTo>
                    <a:pt x="5" y="67"/>
                    <a:pt x="5" y="67"/>
                    <a:pt x="5" y="67"/>
                  </a:cubicBezTo>
                  <a:cubicBezTo>
                    <a:pt x="4" y="67"/>
                    <a:pt x="4" y="67"/>
                    <a:pt x="4" y="67"/>
                  </a:cubicBezTo>
                  <a:cubicBezTo>
                    <a:pt x="0" y="82"/>
                    <a:pt x="1" y="93"/>
                    <a:pt x="8" y="102"/>
                  </a:cubicBezTo>
                  <a:cubicBezTo>
                    <a:pt x="10" y="103"/>
                    <a:pt x="11" y="104"/>
                    <a:pt x="12" y="105"/>
                  </a:cubicBezTo>
                  <a:cubicBezTo>
                    <a:pt x="6" y="93"/>
                    <a:pt x="5" y="79"/>
                    <a:pt x="8" y="62"/>
                  </a:cubicBezTo>
                  <a:cubicBezTo>
                    <a:pt x="20" y="20"/>
                    <a:pt x="20" y="20"/>
                    <a:pt x="20" y="20"/>
                  </a:cubicBezTo>
                  <a:cubicBezTo>
                    <a:pt x="27" y="9"/>
                    <a:pt x="38" y="4"/>
                    <a:pt x="54" y="4"/>
                  </a:cubicBezTo>
                  <a:close/>
                </a:path>
              </a:pathLst>
            </a:custGeom>
            <a:solidFill>
              <a:srgbClr val="B15901"/>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144" name="Freeform 9"/>
            <p:cNvSpPr/>
            <p:nvPr/>
          </p:nvSpPr>
          <p:spPr bwMode="auto">
            <a:xfrm>
              <a:off x="4762500" y="3021013"/>
              <a:ext cx="69850" cy="139700"/>
            </a:xfrm>
            <a:custGeom>
              <a:gdLst>
                <a:gd fmla="*/ 42 w 61" name="T0"/>
                <a:gd fmla="*/ 5 h 138" name="T1"/>
                <a:gd fmla="*/ 53 w 61" name="T2"/>
                <a:gd fmla="*/ 24 h 138" name="T3"/>
                <a:gd fmla="*/ 47 w 61" name="T4"/>
                <a:gd fmla="*/ 64 h 138" name="T5"/>
                <a:gd fmla="*/ 8 w 61" name="T6"/>
                <a:gd fmla="*/ 54 h 138" name="T7"/>
                <a:gd fmla="*/ 36 w 61" name="T8"/>
                <a:gd fmla="*/ 74 h 138" name="T9"/>
                <a:gd fmla="*/ 35 w 61" name="T10"/>
                <a:gd fmla="*/ 107 h 138" name="T11"/>
                <a:gd fmla="*/ 43 w 61" name="T12"/>
                <a:gd fmla="*/ 132 h 138" name="T13"/>
                <a:gd fmla="*/ 61 w 61" name="T14"/>
                <a:gd fmla="*/ 134 h 138" name="T15"/>
                <a:gd fmla="*/ 43 w 61" name="T16"/>
                <a:gd fmla="*/ 106 h 138" name="T17"/>
                <a:gd fmla="*/ 48 w 61" name="T18"/>
                <a:gd fmla="*/ 70 h 138" name="T19"/>
                <a:gd fmla="*/ 59 w 61" name="T20"/>
                <a:gd fmla="*/ 47 h 138" name="T21"/>
                <a:gd fmla="*/ 59 w 61" name="T22"/>
                <a:gd fmla="*/ 28 h 138" name="T23"/>
                <a:gd fmla="*/ 57 w 61" name="T24"/>
                <a:gd fmla="*/ 24 h 138" name="T25"/>
                <a:gd fmla="*/ 43 w 61" name="T26"/>
                <a:gd fmla="*/ 0 h 138" name="T27"/>
                <a:gd fmla="*/ 41 w 61" name="T28"/>
                <a:gd fmla="*/ 0 h 138" name="T29"/>
                <a:gd fmla="*/ 1 w 61" name="T30"/>
                <a:gd fmla="*/ 35 h 138" name="T31"/>
                <a:gd fmla="*/ 0 w 61" name="T32"/>
                <a:gd fmla="*/ 35 h 138" name="T33"/>
                <a:gd fmla="*/ 0 w 61" name="T34"/>
                <a:gd fmla="*/ 37 h 138" name="T35"/>
                <a:gd fmla="*/ 42 w 61" name="T36"/>
                <a:gd fmla="*/ 5 h 138" name="T3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b="b" l="0" r="r" t="0"/>
              <a:pathLst>
                <a:path h="138" w="61">
                  <a:moveTo>
                    <a:pt x="42" y="5"/>
                  </a:moveTo>
                  <a:cubicBezTo>
                    <a:pt x="50" y="10"/>
                    <a:pt x="53" y="16"/>
                    <a:pt x="53" y="24"/>
                  </a:cubicBezTo>
                  <a:cubicBezTo>
                    <a:pt x="56" y="40"/>
                    <a:pt x="54" y="53"/>
                    <a:pt x="47" y="64"/>
                  </a:cubicBezTo>
                  <a:cubicBezTo>
                    <a:pt x="38" y="73"/>
                    <a:pt x="25" y="70"/>
                    <a:pt x="8" y="54"/>
                  </a:cubicBezTo>
                  <a:cubicBezTo>
                    <a:pt x="15" y="67"/>
                    <a:pt x="25" y="74"/>
                    <a:pt x="36" y="74"/>
                  </a:cubicBezTo>
                  <a:cubicBezTo>
                    <a:pt x="35" y="107"/>
                    <a:pt x="35" y="107"/>
                    <a:pt x="35" y="107"/>
                  </a:cubicBezTo>
                  <a:cubicBezTo>
                    <a:pt x="47" y="125"/>
                    <a:pt x="50" y="133"/>
                    <a:pt x="43" y="132"/>
                  </a:cubicBezTo>
                  <a:cubicBezTo>
                    <a:pt x="52" y="138"/>
                    <a:pt x="58" y="138"/>
                    <a:pt x="61" y="134"/>
                  </a:cubicBezTo>
                  <a:cubicBezTo>
                    <a:pt x="43" y="106"/>
                    <a:pt x="43" y="106"/>
                    <a:pt x="43" y="106"/>
                  </a:cubicBezTo>
                  <a:cubicBezTo>
                    <a:pt x="48" y="70"/>
                    <a:pt x="48" y="70"/>
                    <a:pt x="48" y="70"/>
                  </a:cubicBezTo>
                  <a:cubicBezTo>
                    <a:pt x="53" y="66"/>
                    <a:pt x="57" y="58"/>
                    <a:pt x="59" y="47"/>
                  </a:cubicBezTo>
                  <a:cubicBezTo>
                    <a:pt x="60" y="42"/>
                    <a:pt x="60" y="35"/>
                    <a:pt x="59" y="28"/>
                  </a:cubicBezTo>
                  <a:cubicBezTo>
                    <a:pt x="57" y="24"/>
                    <a:pt x="57" y="24"/>
                    <a:pt x="57" y="24"/>
                  </a:cubicBezTo>
                  <a:cubicBezTo>
                    <a:pt x="58" y="12"/>
                    <a:pt x="53" y="4"/>
                    <a:pt x="43" y="0"/>
                  </a:cubicBezTo>
                  <a:cubicBezTo>
                    <a:pt x="42" y="0"/>
                    <a:pt x="42" y="0"/>
                    <a:pt x="41" y="0"/>
                  </a:cubicBezTo>
                  <a:cubicBezTo>
                    <a:pt x="19" y="3"/>
                    <a:pt x="5" y="14"/>
                    <a:pt x="1" y="35"/>
                  </a:cubicBezTo>
                  <a:cubicBezTo>
                    <a:pt x="1" y="35"/>
                    <a:pt x="1" y="35"/>
                    <a:pt x="0" y="35"/>
                  </a:cubicBezTo>
                  <a:cubicBezTo>
                    <a:pt x="0" y="36"/>
                    <a:pt x="0" y="36"/>
                    <a:pt x="0" y="37"/>
                  </a:cubicBezTo>
                  <a:cubicBezTo>
                    <a:pt x="11" y="14"/>
                    <a:pt x="25" y="3"/>
                    <a:pt x="42" y="5"/>
                  </a:cubicBezTo>
                  <a:close/>
                </a:path>
              </a:pathLst>
            </a:custGeom>
            <a:solidFill>
              <a:srgbClr val="A56E4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145" name="Freeform 10"/>
            <p:cNvSpPr>
              <a:spLocks noEditPoints="1"/>
            </p:cNvSpPr>
            <p:nvPr/>
          </p:nvSpPr>
          <p:spPr bwMode="auto">
            <a:xfrm>
              <a:off x="4760913" y="3024188"/>
              <a:ext cx="65088" cy="71438"/>
            </a:xfrm>
            <a:custGeom>
              <a:gdLst>
                <a:gd fmla="*/ 54 w 57" name="T0"/>
                <a:gd fmla="*/ 21 h 70" name="T1"/>
                <a:gd fmla="*/ 43 w 57" name="T2"/>
                <a:gd fmla="*/ 2 h 70" name="T3"/>
                <a:gd fmla="*/ 1 w 57" name="T4"/>
                <a:gd fmla="*/ 34 h 70" name="T5"/>
                <a:gd fmla="*/ 2 w 57" name="T6"/>
                <a:gd fmla="*/ 46 h 70" name="T7"/>
                <a:gd fmla="*/ 7 w 57" name="T8"/>
                <a:gd fmla="*/ 46 h 70" name="T9"/>
                <a:gd fmla="*/ 9 w 57" name="T10"/>
                <a:gd fmla="*/ 51 h 70" name="T11"/>
                <a:gd fmla="*/ 48 w 57" name="T12"/>
                <a:gd fmla="*/ 61 h 70" name="T13"/>
                <a:gd fmla="*/ 54 w 57" name="T14"/>
                <a:gd fmla="*/ 21 h 70" name="T15"/>
                <a:gd fmla="*/ 8 w 57" name="T16"/>
                <a:gd fmla="*/ 45 h 70" name="T17"/>
                <a:gd fmla="*/ 3 w 57" name="T18"/>
                <a:gd fmla="*/ 35 h 70" name="T19"/>
                <a:gd fmla="*/ 34 w 57" name="T20"/>
                <a:gd fmla="*/ 65 h 70" name="T21"/>
                <a:gd fmla="*/ 8 w 57" name="T22"/>
                <a:gd fmla="*/ 45 h 70" name="T2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b="b" l="0" r="r" t="0"/>
              <a:pathLst>
                <a:path h="70" w="57">
                  <a:moveTo>
                    <a:pt x="54" y="21"/>
                  </a:moveTo>
                  <a:cubicBezTo>
                    <a:pt x="54" y="13"/>
                    <a:pt x="51" y="7"/>
                    <a:pt x="43" y="2"/>
                  </a:cubicBezTo>
                  <a:cubicBezTo>
                    <a:pt x="26" y="0"/>
                    <a:pt x="12" y="11"/>
                    <a:pt x="1" y="34"/>
                  </a:cubicBezTo>
                  <a:cubicBezTo>
                    <a:pt x="0" y="41"/>
                    <a:pt x="1" y="45"/>
                    <a:pt x="2" y="46"/>
                  </a:cubicBezTo>
                  <a:cubicBezTo>
                    <a:pt x="3" y="47"/>
                    <a:pt x="5" y="47"/>
                    <a:pt x="7" y="46"/>
                  </a:cubicBezTo>
                  <a:cubicBezTo>
                    <a:pt x="7" y="48"/>
                    <a:pt x="8" y="49"/>
                    <a:pt x="9" y="51"/>
                  </a:cubicBezTo>
                  <a:cubicBezTo>
                    <a:pt x="26" y="67"/>
                    <a:pt x="39" y="70"/>
                    <a:pt x="48" y="61"/>
                  </a:cubicBezTo>
                  <a:cubicBezTo>
                    <a:pt x="55" y="50"/>
                    <a:pt x="57" y="37"/>
                    <a:pt x="54" y="21"/>
                  </a:cubicBezTo>
                  <a:close/>
                  <a:moveTo>
                    <a:pt x="8" y="45"/>
                  </a:moveTo>
                  <a:cubicBezTo>
                    <a:pt x="2" y="45"/>
                    <a:pt x="0" y="42"/>
                    <a:pt x="3" y="35"/>
                  </a:cubicBezTo>
                  <a:cubicBezTo>
                    <a:pt x="10" y="45"/>
                    <a:pt x="21" y="55"/>
                    <a:pt x="34" y="65"/>
                  </a:cubicBezTo>
                  <a:cubicBezTo>
                    <a:pt x="21" y="60"/>
                    <a:pt x="13" y="53"/>
                    <a:pt x="8" y="45"/>
                  </a:cubicBezTo>
                  <a:close/>
                </a:path>
              </a:pathLst>
            </a:custGeom>
            <a:solidFill>
              <a:srgbClr val="DCA56D"/>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146" name="Freeform 11"/>
            <p:cNvSpPr/>
            <p:nvPr/>
          </p:nvSpPr>
          <p:spPr bwMode="auto">
            <a:xfrm>
              <a:off x="4760913" y="3059113"/>
              <a:ext cx="39688" cy="30163"/>
            </a:xfrm>
            <a:custGeom>
              <a:gdLst>
                <a:gd fmla="*/ 3 w 34" name="T0"/>
                <a:gd fmla="*/ 0 h 30" name="T1"/>
                <a:gd fmla="*/ 8 w 34" name="T2"/>
                <a:gd fmla="*/ 10 h 30" name="T3"/>
                <a:gd fmla="*/ 34 w 34" name="T4"/>
                <a:gd fmla="*/ 30 h 30" name="T5"/>
                <a:gd fmla="*/ 3 w 34" name="T6"/>
                <a:gd fmla="*/ 0 h 30" name="T7"/>
              </a:gdLst>
              <a:cxnLst>
                <a:cxn ang="0">
                  <a:pos x="T0" y="T1"/>
                </a:cxn>
                <a:cxn ang="0">
                  <a:pos x="T2" y="T3"/>
                </a:cxn>
                <a:cxn ang="0">
                  <a:pos x="T4" y="T5"/>
                </a:cxn>
                <a:cxn ang="0">
                  <a:pos x="T6" y="T7"/>
                </a:cxn>
              </a:cxnLst>
              <a:rect b="b" l="0" r="r" t="0"/>
              <a:pathLst>
                <a:path h="30" w="34">
                  <a:moveTo>
                    <a:pt x="3" y="0"/>
                  </a:moveTo>
                  <a:cubicBezTo>
                    <a:pt x="0" y="7"/>
                    <a:pt x="2" y="10"/>
                    <a:pt x="8" y="10"/>
                  </a:cubicBezTo>
                  <a:cubicBezTo>
                    <a:pt x="13" y="18"/>
                    <a:pt x="21" y="25"/>
                    <a:pt x="34" y="30"/>
                  </a:cubicBezTo>
                  <a:cubicBezTo>
                    <a:pt x="21" y="20"/>
                    <a:pt x="10" y="10"/>
                    <a:pt x="3" y="0"/>
                  </a:cubicBezTo>
                  <a:close/>
                </a:path>
              </a:pathLst>
            </a:custGeom>
            <a:solidFill>
              <a:srgbClr val="F3DDCF"/>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147" name="Freeform 12"/>
            <p:cNvSpPr/>
            <p:nvPr/>
          </p:nvSpPr>
          <p:spPr bwMode="auto">
            <a:xfrm>
              <a:off x="4811713" y="3013075"/>
              <a:ext cx="41275" cy="177800"/>
            </a:xfrm>
            <a:custGeom>
              <a:gdLst>
                <a:gd fmla="*/ 5 w 36" name="T0"/>
                <a:gd fmla="*/ 0 h 174" name="T1"/>
                <a:gd fmla="*/ 0 w 36" name="T2"/>
                <a:gd fmla="*/ 7 h 174" name="T3"/>
                <a:gd fmla="*/ 14 w 36" name="T4"/>
                <a:gd fmla="*/ 31 h 174" name="T5"/>
                <a:gd fmla="*/ 16 w 36" name="T6"/>
                <a:gd fmla="*/ 35 h 174" name="T7"/>
                <a:gd fmla="*/ 16 w 36" name="T8"/>
                <a:gd fmla="*/ 54 h 174" name="T9"/>
                <a:gd fmla="*/ 5 w 36" name="T10"/>
                <a:gd fmla="*/ 77 h 174" name="T11"/>
                <a:gd fmla="*/ 0 w 36" name="T12"/>
                <a:gd fmla="*/ 113 h 174" name="T13"/>
                <a:gd fmla="*/ 18 w 36" name="T14"/>
                <a:gd fmla="*/ 141 h 174" name="T15"/>
                <a:gd fmla="*/ 36 w 36" name="T16"/>
                <a:gd fmla="*/ 174 h 174" name="T17"/>
                <a:gd fmla="*/ 26 w 36" name="T18"/>
                <a:gd fmla="*/ 119 h 174" name="T19"/>
                <a:gd fmla="*/ 26 w 36" name="T20"/>
                <a:gd fmla="*/ 59 h 174" name="T21"/>
                <a:gd fmla="*/ 22 w 36" name="T22"/>
                <a:gd fmla="*/ 30 h 174" name="T23"/>
                <a:gd fmla="*/ 5 w 36" name="T24"/>
                <a:gd fmla="*/ 0 h 174" name="T2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b="b" l="0" r="r" t="0"/>
              <a:pathLst>
                <a:path h="174" w="36">
                  <a:moveTo>
                    <a:pt x="5" y="0"/>
                  </a:moveTo>
                  <a:cubicBezTo>
                    <a:pt x="7" y="4"/>
                    <a:pt x="5" y="7"/>
                    <a:pt x="0" y="7"/>
                  </a:cubicBezTo>
                  <a:cubicBezTo>
                    <a:pt x="10" y="11"/>
                    <a:pt x="15" y="19"/>
                    <a:pt x="14" y="31"/>
                  </a:cubicBezTo>
                  <a:cubicBezTo>
                    <a:pt x="16" y="35"/>
                    <a:pt x="16" y="35"/>
                    <a:pt x="16" y="35"/>
                  </a:cubicBezTo>
                  <a:cubicBezTo>
                    <a:pt x="17" y="42"/>
                    <a:pt x="17" y="49"/>
                    <a:pt x="16" y="54"/>
                  </a:cubicBezTo>
                  <a:cubicBezTo>
                    <a:pt x="14" y="65"/>
                    <a:pt x="10" y="73"/>
                    <a:pt x="5" y="77"/>
                  </a:cubicBezTo>
                  <a:cubicBezTo>
                    <a:pt x="0" y="113"/>
                    <a:pt x="0" y="113"/>
                    <a:pt x="0" y="113"/>
                  </a:cubicBezTo>
                  <a:cubicBezTo>
                    <a:pt x="18" y="141"/>
                    <a:pt x="18" y="141"/>
                    <a:pt x="18" y="141"/>
                  </a:cubicBezTo>
                  <a:cubicBezTo>
                    <a:pt x="23" y="153"/>
                    <a:pt x="29" y="163"/>
                    <a:pt x="36" y="174"/>
                  </a:cubicBezTo>
                  <a:cubicBezTo>
                    <a:pt x="30" y="157"/>
                    <a:pt x="26" y="138"/>
                    <a:pt x="26" y="119"/>
                  </a:cubicBezTo>
                  <a:cubicBezTo>
                    <a:pt x="27" y="100"/>
                    <a:pt x="27" y="80"/>
                    <a:pt x="26" y="59"/>
                  </a:cubicBezTo>
                  <a:cubicBezTo>
                    <a:pt x="22" y="30"/>
                    <a:pt x="22" y="30"/>
                    <a:pt x="22" y="30"/>
                  </a:cubicBezTo>
                  <a:cubicBezTo>
                    <a:pt x="21" y="17"/>
                    <a:pt x="15" y="7"/>
                    <a:pt x="5" y="0"/>
                  </a:cubicBezTo>
                  <a:close/>
                </a:path>
              </a:pathLst>
            </a:custGeom>
            <a:solidFill>
              <a:srgbClr val="3C1E00"/>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148" name="Freeform 13"/>
            <p:cNvSpPr/>
            <p:nvPr/>
          </p:nvSpPr>
          <p:spPr bwMode="auto">
            <a:xfrm>
              <a:off x="4757738" y="3070225"/>
              <a:ext cx="42863" cy="95250"/>
            </a:xfrm>
            <a:custGeom>
              <a:gdLst>
                <a:gd fmla="*/ 10 w 38" name="T0"/>
                <a:gd fmla="*/ 0 h 93" name="T1"/>
                <a:gd fmla="*/ 5 w 38" name="T2"/>
                <a:gd fmla="*/ 0 h 93" name="T3"/>
                <a:gd fmla="*/ 0 w 38" name="T4"/>
                <a:gd fmla="*/ 42 h 93" name="T5"/>
                <a:gd fmla="*/ 38 w 38" name="T6"/>
                <a:gd fmla="*/ 93 h 93" name="T7"/>
                <a:gd fmla="*/ 38 w 38" name="T8"/>
                <a:gd fmla="*/ 85 h 93" name="T9"/>
                <a:gd fmla="*/ 38 w 38" name="T10"/>
                <a:gd fmla="*/ 78 h 93" name="T11"/>
                <a:gd fmla="*/ 14 w 38" name="T12"/>
                <a:gd fmla="*/ 21 h 93" name="T13"/>
                <a:gd fmla="*/ 12 w 38" name="T14"/>
                <a:gd fmla="*/ 5 h 93" name="T15"/>
                <a:gd fmla="*/ 10 w 38" name="T16"/>
                <a:gd fmla="*/ 0 h 93"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93" w="38">
                  <a:moveTo>
                    <a:pt x="10" y="0"/>
                  </a:moveTo>
                  <a:cubicBezTo>
                    <a:pt x="8" y="1"/>
                    <a:pt x="6" y="1"/>
                    <a:pt x="5" y="0"/>
                  </a:cubicBezTo>
                  <a:cubicBezTo>
                    <a:pt x="12" y="23"/>
                    <a:pt x="10" y="37"/>
                    <a:pt x="0" y="42"/>
                  </a:cubicBezTo>
                  <a:cubicBezTo>
                    <a:pt x="17" y="55"/>
                    <a:pt x="29" y="72"/>
                    <a:pt x="38" y="93"/>
                  </a:cubicBezTo>
                  <a:cubicBezTo>
                    <a:pt x="38" y="90"/>
                    <a:pt x="38" y="88"/>
                    <a:pt x="38" y="85"/>
                  </a:cubicBezTo>
                  <a:cubicBezTo>
                    <a:pt x="38" y="83"/>
                    <a:pt x="38" y="80"/>
                    <a:pt x="38" y="78"/>
                  </a:cubicBezTo>
                  <a:cubicBezTo>
                    <a:pt x="37" y="56"/>
                    <a:pt x="29" y="38"/>
                    <a:pt x="14" y="21"/>
                  </a:cubicBezTo>
                  <a:cubicBezTo>
                    <a:pt x="12" y="5"/>
                    <a:pt x="12" y="5"/>
                    <a:pt x="12" y="5"/>
                  </a:cubicBezTo>
                  <a:cubicBezTo>
                    <a:pt x="11" y="3"/>
                    <a:pt x="10" y="2"/>
                    <a:pt x="10" y="0"/>
                  </a:cubicBezTo>
                  <a:close/>
                </a:path>
              </a:pathLst>
            </a:custGeom>
            <a:solidFill>
              <a:srgbClr val="3C1E00"/>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149" name="Freeform 14"/>
            <p:cNvSpPr/>
            <p:nvPr/>
          </p:nvSpPr>
          <p:spPr bwMode="auto">
            <a:xfrm>
              <a:off x="4772025" y="3074988"/>
              <a:ext cx="47625" cy="80963"/>
            </a:xfrm>
            <a:custGeom>
              <a:gdLst>
                <a:gd fmla="*/ 0 w 42" name="T0"/>
                <a:gd fmla="*/ 0 h 79" name="T1"/>
                <a:gd fmla="*/ 2 w 42" name="T2"/>
                <a:gd fmla="*/ 16 h 79" name="T3"/>
                <a:gd fmla="*/ 26 w 42" name="T4"/>
                <a:gd fmla="*/ 73 h 79" name="T5"/>
                <a:gd fmla="*/ 35 w 42" name="T6"/>
                <a:gd fmla="*/ 78 h 79" name="T7"/>
                <a:gd fmla="*/ 27 w 42" name="T8"/>
                <a:gd fmla="*/ 53 h 79" name="T9"/>
                <a:gd fmla="*/ 28 w 42" name="T10"/>
                <a:gd fmla="*/ 20 h 79" name="T11"/>
                <a:gd fmla="*/ 0 w 42" name="T12"/>
                <a:gd fmla="*/ 0 h 79" name="T13"/>
              </a:gdLst>
              <a:cxnLst>
                <a:cxn ang="0">
                  <a:pos x="T0" y="T1"/>
                </a:cxn>
                <a:cxn ang="0">
                  <a:pos x="T2" y="T3"/>
                </a:cxn>
                <a:cxn ang="0">
                  <a:pos x="T4" y="T5"/>
                </a:cxn>
                <a:cxn ang="0">
                  <a:pos x="T6" y="T7"/>
                </a:cxn>
                <a:cxn ang="0">
                  <a:pos x="T8" y="T9"/>
                </a:cxn>
                <a:cxn ang="0">
                  <a:pos x="T10" y="T11"/>
                </a:cxn>
                <a:cxn ang="0">
                  <a:pos x="T12" y="T13"/>
                </a:cxn>
              </a:cxnLst>
              <a:rect b="b" l="0" r="r" t="0"/>
              <a:pathLst>
                <a:path h="79" w="42">
                  <a:moveTo>
                    <a:pt x="0" y="0"/>
                  </a:moveTo>
                  <a:cubicBezTo>
                    <a:pt x="2" y="16"/>
                    <a:pt x="2" y="16"/>
                    <a:pt x="2" y="16"/>
                  </a:cubicBezTo>
                  <a:cubicBezTo>
                    <a:pt x="17" y="33"/>
                    <a:pt x="25" y="51"/>
                    <a:pt x="26" y="73"/>
                  </a:cubicBezTo>
                  <a:cubicBezTo>
                    <a:pt x="29" y="75"/>
                    <a:pt x="32" y="77"/>
                    <a:pt x="35" y="78"/>
                  </a:cubicBezTo>
                  <a:cubicBezTo>
                    <a:pt x="42" y="79"/>
                    <a:pt x="39" y="71"/>
                    <a:pt x="27" y="53"/>
                  </a:cubicBezTo>
                  <a:cubicBezTo>
                    <a:pt x="28" y="20"/>
                    <a:pt x="28" y="20"/>
                    <a:pt x="28" y="20"/>
                  </a:cubicBezTo>
                  <a:cubicBezTo>
                    <a:pt x="17" y="20"/>
                    <a:pt x="7" y="13"/>
                    <a:pt x="0" y="0"/>
                  </a:cubicBezTo>
                  <a:close/>
                </a:path>
              </a:pathLst>
            </a:custGeom>
            <a:solidFill>
              <a:srgbClr val="DCA56D"/>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150" name="Freeform 15"/>
            <p:cNvSpPr>
              <a:spLocks noEditPoints="1"/>
            </p:cNvSpPr>
            <p:nvPr/>
          </p:nvSpPr>
          <p:spPr bwMode="auto">
            <a:xfrm>
              <a:off x="4729163" y="3109913"/>
              <a:ext cx="111125" cy="223838"/>
            </a:xfrm>
            <a:custGeom>
              <a:gdLst>
                <a:gd fmla="*/ 19 w 97" name="T0"/>
                <a:gd fmla="*/ 0 h 221" name="T1"/>
                <a:gd fmla="*/ 4 w 97" name="T2"/>
                <a:gd fmla="*/ 11 h 221" name="T3"/>
                <a:gd fmla="*/ 21 w 97" name="T4"/>
                <a:gd fmla="*/ 77 h 221" name="T5"/>
                <a:gd fmla="*/ 0 w 97" name="T6"/>
                <a:gd fmla="*/ 134 h 221" name="T7"/>
                <a:gd fmla="*/ 4 w 97" name="T8"/>
                <a:gd fmla="*/ 163 h 221" name="T9"/>
                <a:gd fmla="*/ 21 w 97" name="T10"/>
                <a:gd fmla="*/ 219 h 221" name="T11"/>
                <a:gd fmla="*/ 80 w 97" name="T12"/>
                <a:gd fmla="*/ 193 h 221" name="T13"/>
                <a:gd fmla="*/ 74 w 97" name="T14"/>
                <a:gd fmla="*/ 149 h 221" name="T15"/>
                <a:gd fmla="*/ 83 w 97" name="T16"/>
                <a:gd fmla="*/ 130 h 221" name="T17"/>
                <a:gd fmla="*/ 95 w 97" name="T18"/>
                <a:gd fmla="*/ 86 h 221" name="T19"/>
                <a:gd fmla="*/ 84 w 97" name="T20"/>
                <a:gd fmla="*/ 57 h 221" name="T21"/>
                <a:gd fmla="*/ 71 w 97" name="T22"/>
                <a:gd fmla="*/ 52 h 221" name="T23"/>
                <a:gd fmla="*/ 63 w 97" name="T24"/>
                <a:gd fmla="*/ 47 h 221" name="T25"/>
                <a:gd fmla="*/ 63 w 97" name="T26"/>
                <a:gd fmla="*/ 55 h 221" name="T27"/>
                <a:gd fmla="*/ 25 w 97" name="T28"/>
                <a:gd fmla="*/ 4 h 221" name="T29"/>
                <a:gd fmla="*/ 19 w 97" name="T30"/>
                <a:gd fmla="*/ 0 h 221" name="T31"/>
                <a:gd fmla="*/ 3 w 97" name="T32"/>
                <a:gd fmla="*/ 135 h 221" name="T33"/>
                <a:gd fmla="*/ 26 w 97" name="T34"/>
                <a:gd fmla="*/ 74 h 221" name="T35"/>
                <a:gd fmla="*/ 30 w 97" name="T36"/>
                <a:gd fmla="*/ 79 h 221" name="T37"/>
                <a:gd fmla="*/ 9 w 97" name="T38"/>
                <a:gd fmla="*/ 133 h 221" name="T39"/>
                <a:gd fmla="*/ 27 w 97" name="T40"/>
                <a:gd fmla="*/ 211 h 221" name="T41"/>
                <a:gd fmla="*/ 23 w 97" name="T42"/>
                <a:gd fmla="*/ 214 h 221" name="T43"/>
                <a:gd fmla="*/ 3 w 97" name="T44"/>
                <a:gd fmla="*/ 135 h 221" name="T4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b="b" l="0" r="r" t="0"/>
              <a:pathLst>
                <a:path h="221" w="97">
                  <a:moveTo>
                    <a:pt x="19" y="0"/>
                  </a:moveTo>
                  <a:cubicBezTo>
                    <a:pt x="4" y="11"/>
                    <a:pt x="4" y="11"/>
                    <a:pt x="4" y="11"/>
                  </a:cubicBezTo>
                  <a:cubicBezTo>
                    <a:pt x="32" y="21"/>
                    <a:pt x="37" y="43"/>
                    <a:pt x="21" y="77"/>
                  </a:cubicBezTo>
                  <a:cubicBezTo>
                    <a:pt x="0" y="134"/>
                    <a:pt x="0" y="134"/>
                    <a:pt x="0" y="134"/>
                  </a:cubicBezTo>
                  <a:cubicBezTo>
                    <a:pt x="0" y="144"/>
                    <a:pt x="2" y="153"/>
                    <a:pt x="4" y="163"/>
                  </a:cubicBezTo>
                  <a:cubicBezTo>
                    <a:pt x="7" y="181"/>
                    <a:pt x="13" y="200"/>
                    <a:pt x="21" y="219"/>
                  </a:cubicBezTo>
                  <a:cubicBezTo>
                    <a:pt x="66" y="221"/>
                    <a:pt x="86" y="212"/>
                    <a:pt x="80" y="193"/>
                  </a:cubicBezTo>
                  <a:cubicBezTo>
                    <a:pt x="74" y="149"/>
                    <a:pt x="74" y="149"/>
                    <a:pt x="74" y="149"/>
                  </a:cubicBezTo>
                  <a:cubicBezTo>
                    <a:pt x="83" y="130"/>
                    <a:pt x="83" y="130"/>
                    <a:pt x="83" y="130"/>
                  </a:cubicBezTo>
                  <a:cubicBezTo>
                    <a:pt x="93" y="118"/>
                    <a:pt x="97" y="103"/>
                    <a:pt x="95" y="86"/>
                  </a:cubicBezTo>
                  <a:cubicBezTo>
                    <a:pt x="84" y="57"/>
                    <a:pt x="84" y="57"/>
                    <a:pt x="84" y="57"/>
                  </a:cubicBezTo>
                  <a:cubicBezTo>
                    <a:pt x="79" y="57"/>
                    <a:pt x="75" y="55"/>
                    <a:pt x="71" y="52"/>
                  </a:cubicBezTo>
                  <a:cubicBezTo>
                    <a:pt x="68" y="51"/>
                    <a:pt x="66" y="49"/>
                    <a:pt x="63" y="47"/>
                  </a:cubicBezTo>
                  <a:cubicBezTo>
                    <a:pt x="63" y="50"/>
                    <a:pt x="63" y="52"/>
                    <a:pt x="63" y="55"/>
                  </a:cubicBezTo>
                  <a:cubicBezTo>
                    <a:pt x="54" y="34"/>
                    <a:pt x="42" y="17"/>
                    <a:pt x="25" y="4"/>
                  </a:cubicBezTo>
                  <a:cubicBezTo>
                    <a:pt x="23" y="3"/>
                    <a:pt x="21" y="1"/>
                    <a:pt x="19" y="0"/>
                  </a:cubicBezTo>
                  <a:close/>
                  <a:moveTo>
                    <a:pt x="3" y="135"/>
                  </a:moveTo>
                  <a:cubicBezTo>
                    <a:pt x="26" y="74"/>
                    <a:pt x="26" y="74"/>
                    <a:pt x="26" y="74"/>
                  </a:cubicBezTo>
                  <a:cubicBezTo>
                    <a:pt x="30" y="79"/>
                    <a:pt x="30" y="79"/>
                    <a:pt x="30" y="79"/>
                  </a:cubicBezTo>
                  <a:cubicBezTo>
                    <a:pt x="9" y="133"/>
                    <a:pt x="9" y="133"/>
                    <a:pt x="9" y="133"/>
                  </a:cubicBezTo>
                  <a:cubicBezTo>
                    <a:pt x="27" y="211"/>
                    <a:pt x="27" y="211"/>
                    <a:pt x="27" y="211"/>
                  </a:cubicBezTo>
                  <a:cubicBezTo>
                    <a:pt x="23" y="214"/>
                    <a:pt x="23" y="214"/>
                    <a:pt x="23" y="214"/>
                  </a:cubicBezTo>
                  <a:cubicBezTo>
                    <a:pt x="3" y="135"/>
                    <a:pt x="3" y="135"/>
                    <a:pt x="3" y="135"/>
                  </a:cubicBezTo>
                  <a:close/>
                </a:path>
              </a:pathLst>
            </a:custGeom>
            <a:solidFill>
              <a:srgbClr val="A3BA5A"/>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151" name="Freeform 16"/>
            <p:cNvSpPr/>
            <p:nvPr/>
          </p:nvSpPr>
          <p:spPr bwMode="auto">
            <a:xfrm>
              <a:off x="4732338" y="3184525"/>
              <a:ext cx="31750" cy="141288"/>
            </a:xfrm>
            <a:custGeom>
              <a:gdLst>
                <a:gd fmla="*/ 17 w 20" name="T0"/>
                <a:gd fmla="*/ 0 h 89" name="T1"/>
                <a:gd fmla="*/ 0 w 20" name="T2"/>
                <a:gd fmla="*/ 39 h 89" name="T3"/>
                <a:gd fmla="*/ 15 w 20" name="T4"/>
                <a:gd fmla="*/ 89 h 89" name="T5"/>
                <a:gd fmla="*/ 17 w 20" name="T6"/>
                <a:gd fmla="*/ 87 h 89" name="T7"/>
                <a:gd fmla="*/ 5 w 20" name="T8"/>
                <a:gd fmla="*/ 38 h 89" name="T9"/>
                <a:gd fmla="*/ 20 w 20" name="T10"/>
                <a:gd fmla="*/ 3 h 89" name="T11"/>
                <a:gd fmla="*/ 17 w 20" name="T12"/>
                <a:gd fmla="*/ 0 h 89" name="T13"/>
                <a:gd fmla="*/ 17 w 20" name="T14"/>
                <a:gd fmla="*/ 0 h 89" name="T15"/>
              </a:gdLst>
              <a:cxnLst>
                <a:cxn ang="0">
                  <a:pos x="T0" y="T1"/>
                </a:cxn>
                <a:cxn ang="0">
                  <a:pos x="T2" y="T3"/>
                </a:cxn>
                <a:cxn ang="0">
                  <a:pos x="T4" y="T5"/>
                </a:cxn>
                <a:cxn ang="0">
                  <a:pos x="T6" y="T7"/>
                </a:cxn>
                <a:cxn ang="0">
                  <a:pos x="T8" y="T9"/>
                </a:cxn>
                <a:cxn ang="0">
                  <a:pos x="T10" y="T11"/>
                </a:cxn>
                <a:cxn ang="0">
                  <a:pos x="T12" y="T13"/>
                </a:cxn>
                <a:cxn ang="0">
                  <a:pos x="T14" y="T15"/>
                </a:cxn>
              </a:cxnLst>
              <a:rect b="b" l="0" r="r" t="0"/>
              <a:pathLst>
                <a:path h="89" w="20">
                  <a:moveTo>
                    <a:pt x="17" y="0"/>
                  </a:moveTo>
                  <a:lnTo>
                    <a:pt x="0" y="39"/>
                  </a:lnTo>
                  <a:lnTo>
                    <a:pt x="15" y="89"/>
                  </a:lnTo>
                  <a:lnTo>
                    <a:pt x="17" y="87"/>
                  </a:lnTo>
                  <a:lnTo>
                    <a:pt x="5" y="38"/>
                  </a:lnTo>
                  <a:lnTo>
                    <a:pt x="20" y="3"/>
                  </a:lnTo>
                  <a:lnTo>
                    <a:pt x="17" y="0"/>
                  </a:lnTo>
                  <a:lnTo>
                    <a:pt x="17" y="0"/>
                  </a:lnTo>
                  <a:close/>
                </a:path>
              </a:pathLst>
            </a:custGeom>
            <a:solidFill>
              <a:srgbClr val="E6E8CA"/>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152" name="Freeform 17"/>
            <p:cNvSpPr>
              <a:spLocks noEditPoints="1"/>
            </p:cNvSpPr>
            <p:nvPr/>
          </p:nvSpPr>
          <p:spPr bwMode="auto">
            <a:xfrm>
              <a:off x="4697413" y="3121025"/>
              <a:ext cx="49213" cy="160338"/>
            </a:xfrm>
            <a:custGeom>
              <a:gdLst>
                <a:gd fmla="*/ 1 w 43" name="T0"/>
                <a:gd fmla="*/ 105 h 159" name="T1"/>
                <a:gd fmla="*/ 0 w 43" name="T2"/>
                <a:gd fmla="*/ 123 h 159" name="T3"/>
                <a:gd fmla="*/ 7 w 43" name="T4"/>
                <a:gd fmla="*/ 159 h 159" name="T5"/>
                <a:gd fmla="*/ 23 w 43" name="T6"/>
                <a:gd fmla="*/ 153 h 159" name="T7"/>
                <a:gd fmla="*/ 17 w 43" name="T8"/>
                <a:gd fmla="*/ 121 h 159" name="T9"/>
                <a:gd fmla="*/ 32 w 43" name="T10"/>
                <a:gd fmla="*/ 0 h 159" name="T11"/>
                <a:gd fmla="*/ 1 w 43" name="T12"/>
                <a:gd fmla="*/ 105 h 159" name="T13"/>
                <a:gd fmla="*/ 31 w 43" name="T14"/>
                <a:gd fmla="*/ 3 h 159" name="T15"/>
                <a:gd fmla="*/ 33 w 43" name="T16"/>
                <a:gd fmla="*/ 7 h 159" name="T17"/>
                <a:gd fmla="*/ 10 w 43" name="T18"/>
                <a:gd fmla="*/ 73 h 159" name="T19"/>
                <a:gd fmla="*/ 4 w 43" name="T20"/>
                <a:gd fmla="*/ 121 h 159" name="T21"/>
                <a:gd fmla="*/ 12 w 43" name="T22"/>
                <a:gd fmla="*/ 155 h 159" name="T23"/>
                <a:gd fmla="*/ 8 w 43" name="T24"/>
                <a:gd fmla="*/ 157 h 159" name="T25"/>
                <a:gd fmla="*/ 1 w 43" name="T26"/>
                <a:gd fmla="*/ 123 h 159" name="T27"/>
                <a:gd fmla="*/ 3 w 43" name="T28"/>
                <a:gd fmla="*/ 106 h 159" name="T29"/>
                <a:gd fmla="*/ 3 w 43" name="T30"/>
                <a:gd fmla="*/ 105 h 159" name="T31"/>
                <a:gd fmla="*/ 31 w 43" name="T32"/>
                <a:gd fmla="*/ 3 h 159" name="T3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b="b" l="0" r="r" t="0"/>
              <a:pathLst>
                <a:path h="159" w="43">
                  <a:moveTo>
                    <a:pt x="1" y="105"/>
                  </a:moveTo>
                  <a:cubicBezTo>
                    <a:pt x="0" y="123"/>
                    <a:pt x="0" y="123"/>
                    <a:pt x="0" y="123"/>
                  </a:cubicBezTo>
                  <a:cubicBezTo>
                    <a:pt x="1" y="135"/>
                    <a:pt x="3" y="147"/>
                    <a:pt x="7" y="159"/>
                  </a:cubicBezTo>
                  <a:cubicBezTo>
                    <a:pt x="12" y="156"/>
                    <a:pt x="17" y="154"/>
                    <a:pt x="23" y="153"/>
                  </a:cubicBezTo>
                  <a:cubicBezTo>
                    <a:pt x="17" y="121"/>
                    <a:pt x="17" y="121"/>
                    <a:pt x="17" y="121"/>
                  </a:cubicBezTo>
                  <a:cubicBezTo>
                    <a:pt x="38" y="67"/>
                    <a:pt x="43" y="27"/>
                    <a:pt x="32" y="0"/>
                  </a:cubicBezTo>
                  <a:cubicBezTo>
                    <a:pt x="12" y="17"/>
                    <a:pt x="1" y="52"/>
                    <a:pt x="1" y="105"/>
                  </a:cubicBezTo>
                  <a:close/>
                  <a:moveTo>
                    <a:pt x="31" y="3"/>
                  </a:moveTo>
                  <a:cubicBezTo>
                    <a:pt x="32" y="4"/>
                    <a:pt x="32" y="5"/>
                    <a:pt x="33" y="7"/>
                  </a:cubicBezTo>
                  <a:cubicBezTo>
                    <a:pt x="20" y="26"/>
                    <a:pt x="12" y="48"/>
                    <a:pt x="10" y="73"/>
                  </a:cubicBezTo>
                  <a:cubicBezTo>
                    <a:pt x="4" y="121"/>
                    <a:pt x="4" y="121"/>
                    <a:pt x="4" y="121"/>
                  </a:cubicBezTo>
                  <a:cubicBezTo>
                    <a:pt x="12" y="155"/>
                    <a:pt x="12" y="155"/>
                    <a:pt x="12" y="155"/>
                  </a:cubicBezTo>
                  <a:cubicBezTo>
                    <a:pt x="11" y="155"/>
                    <a:pt x="9" y="156"/>
                    <a:pt x="8" y="157"/>
                  </a:cubicBezTo>
                  <a:cubicBezTo>
                    <a:pt x="5" y="145"/>
                    <a:pt x="2" y="134"/>
                    <a:pt x="1" y="123"/>
                  </a:cubicBezTo>
                  <a:cubicBezTo>
                    <a:pt x="3" y="106"/>
                    <a:pt x="3" y="106"/>
                    <a:pt x="3" y="106"/>
                  </a:cubicBezTo>
                  <a:cubicBezTo>
                    <a:pt x="3" y="105"/>
                    <a:pt x="3" y="105"/>
                    <a:pt x="3" y="105"/>
                  </a:cubicBezTo>
                  <a:cubicBezTo>
                    <a:pt x="3" y="54"/>
                    <a:pt x="12" y="19"/>
                    <a:pt x="31" y="3"/>
                  </a:cubicBezTo>
                  <a:close/>
                </a:path>
              </a:pathLst>
            </a:custGeom>
            <a:solidFill>
              <a:srgbClr val="A3BA5A"/>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153" name="Freeform 18"/>
            <p:cNvSpPr/>
            <p:nvPr/>
          </p:nvSpPr>
          <p:spPr bwMode="auto">
            <a:xfrm>
              <a:off x="4699000" y="3124200"/>
              <a:ext cx="36513" cy="155575"/>
            </a:xfrm>
            <a:custGeom>
              <a:gdLst>
                <a:gd fmla="*/ 32 w 32" name="T0"/>
                <a:gd fmla="*/ 4 h 154" name="T1"/>
                <a:gd fmla="*/ 30 w 32" name="T2"/>
                <a:gd fmla="*/ 0 h 154" name="T3"/>
                <a:gd fmla="*/ 2 w 32" name="T4"/>
                <a:gd fmla="*/ 102 h 154" name="T5"/>
                <a:gd fmla="*/ 2 w 32" name="T6"/>
                <a:gd fmla="*/ 103 h 154" name="T7"/>
                <a:gd fmla="*/ 0 w 32" name="T8"/>
                <a:gd fmla="*/ 120 h 154" name="T9"/>
                <a:gd fmla="*/ 7 w 32" name="T10"/>
                <a:gd fmla="*/ 154 h 154" name="T11"/>
                <a:gd fmla="*/ 11 w 32" name="T12"/>
                <a:gd fmla="*/ 152 h 154" name="T13"/>
                <a:gd fmla="*/ 3 w 32" name="T14"/>
                <a:gd fmla="*/ 118 h 154" name="T15"/>
                <a:gd fmla="*/ 9 w 32" name="T16"/>
                <a:gd fmla="*/ 70 h 154" name="T17"/>
                <a:gd fmla="*/ 32 w 32" name="T18"/>
                <a:gd fmla="*/ 4 h 154" name="T1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b="b" l="0" r="r" t="0"/>
              <a:pathLst>
                <a:path h="154" w="32">
                  <a:moveTo>
                    <a:pt x="32" y="4"/>
                  </a:moveTo>
                  <a:cubicBezTo>
                    <a:pt x="31" y="2"/>
                    <a:pt x="31" y="1"/>
                    <a:pt x="30" y="0"/>
                  </a:cubicBezTo>
                  <a:cubicBezTo>
                    <a:pt x="11" y="16"/>
                    <a:pt x="2" y="51"/>
                    <a:pt x="2" y="102"/>
                  </a:cubicBezTo>
                  <a:cubicBezTo>
                    <a:pt x="2" y="103"/>
                    <a:pt x="2" y="103"/>
                    <a:pt x="2" y="103"/>
                  </a:cubicBezTo>
                  <a:cubicBezTo>
                    <a:pt x="0" y="120"/>
                    <a:pt x="0" y="120"/>
                    <a:pt x="0" y="120"/>
                  </a:cubicBezTo>
                  <a:cubicBezTo>
                    <a:pt x="1" y="131"/>
                    <a:pt x="4" y="142"/>
                    <a:pt x="7" y="154"/>
                  </a:cubicBezTo>
                  <a:cubicBezTo>
                    <a:pt x="8" y="153"/>
                    <a:pt x="10" y="152"/>
                    <a:pt x="11" y="152"/>
                  </a:cubicBezTo>
                  <a:cubicBezTo>
                    <a:pt x="3" y="118"/>
                    <a:pt x="3" y="118"/>
                    <a:pt x="3" y="118"/>
                  </a:cubicBezTo>
                  <a:cubicBezTo>
                    <a:pt x="9" y="70"/>
                    <a:pt x="9" y="70"/>
                    <a:pt x="9" y="70"/>
                  </a:cubicBezTo>
                  <a:cubicBezTo>
                    <a:pt x="11" y="45"/>
                    <a:pt x="19" y="23"/>
                    <a:pt x="32" y="4"/>
                  </a:cubicBezTo>
                  <a:close/>
                </a:path>
              </a:pathLst>
            </a:custGeom>
            <a:solidFill>
              <a:srgbClr val="E6E8CA"/>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154" name="Freeform 19"/>
            <p:cNvSpPr/>
            <p:nvPr/>
          </p:nvSpPr>
          <p:spPr bwMode="auto">
            <a:xfrm>
              <a:off x="4716463" y="3121025"/>
              <a:ext cx="55563" cy="153988"/>
            </a:xfrm>
            <a:custGeom>
              <a:gdLst>
                <a:gd fmla="*/ 11 w 48" name="T0"/>
                <a:gd fmla="*/ 123 h 153" name="T1"/>
                <a:gd fmla="*/ 32 w 48" name="T2"/>
                <a:gd fmla="*/ 66 h 153" name="T3"/>
                <a:gd fmla="*/ 15 w 48" name="T4"/>
                <a:gd fmla="*/ 0 h 153" name="T5"/>
                <a:gd fmla="*/ 0 w 48" name="T6"/>
                <a:gd fmla="*/ 121 h 153" name="T7"/>
                <a:gd fmla="*/ 6 w 48" name="T8"/>
                <a:gd fmla="*/ 153 h 153" name="T9"/>
                <a:gd fmla="*/ 15 w 48" name="T10"/>
                <a:gd fmla="*/ 152 h 153" name="T11"/>
                <a:gd fmla="*/ 11 w 48" name="T12"/>
                <a:gd fmla="*/ 123 h 153" name="T13"/>
              </a:gdLst>
              <a:cxnLst>
                <a:cxn ang="0">
                  <a:pos x="T0" y="T1"/>
                </a:cxn>
                <a:cxn ang="0">
                  <a:pos x="T2" y="T3"/>
                </a:cxn>
                <a:cxn ang="0">
                  <a:pos x="T4" y="T5"/>
                </a:cxn>
                <a:cxn ang="0">
                  <a:pos x="T6" y="T7"/>
                </a:cxn>
                <a:cxn ang="0">
                  <a:pos x="T8" y="T9"/>
                </a:cxn>
                <a:cxn ang="0">
                  <a:pos x="T10" y="T11"/>
                </a:cxn>
                <a:cxn ang="0">
                  <a:pos x="T12" y="T13"/>
                </a:cxn>
              </a:cxnLst>
              <a:rect b="b" l="0" r="r" t="0"/>
              <a:pathLst>
                <a:path h="153" w="48">
                  <a:moveTo>
                    <a:pt x="11" y="123"/>
                  </a:moveTo>
                  <a:cubicBezTo>
                    <a:pt x="32" y="66"/>
                    <a:pt x="32" y="66"/>
                    <a:pt x="32" y="66"/>
                  </a:cubicBezTo>
                  <a:cubicBezTo>
                    <a:pt x="48" y="32"/>
                    <a:pt x="43" y="10"/>
                    <a:pt x="15" y="0"/>
                  </a:cubicBezTo>
                  <a:cubicBezTo>
                    <a:pt x="26" y="27"/>
                    <a:pt x="21" y="67"/>
                    <a:pt x="0" y="121"/>
                  </a:cubicBezTo>
                  <a:cubicBezTo>
                    <a:pt x="6" y="153"/>
                    <a:pt x="6" y="153"/>
                    <a:pt x="6" y="153"/>
                  </a:cubicBezTo>
                  <a:cubicBezTo>
                    <a:pt x="9" y="152"/>
                    <a:pt x="12" y="152"/>
                    <a:pt x="15" y="152"/>
                  </a:cubicBezTo>
                  <a:cubicBezTo>
                    <a:pt x="13" y="142"/>
                    <a:pt x="11" y="133"/>
                    <a:pt x="11" y="123"/>
                  </a:cubicBezTo>
                  <a:close/>
                </a:path>
              </a:pathLst>
            </a:custGeom>
            <a:solidFill>
              <a:srgbClr val="748338"/>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155" name="Freeform 20"/>
            <p:cNvSpPr/>
            <p:nvPr/>
          </p:nvSpPr>
          <p:spPr bwMode="auto">
            <a:xfrm>
              <a:off x="4724400" y="3275013"/>
              <a:ext cx="76200" cy="111125"/>
            </a:xfrm>
            <a:custGeom>
              <a:gdLst>
                <a:gd fmla="*/ 9 w 67" name="T0"/>
                <a:gd fmla="*/ 0 h 110" name="T1"/>
                <a:gd fmla="*/ 0 w 67" name="T2"/>
                <a:gd fmla="*/ 1 h 110" name="T3"/>
                <a:gd fmla="*/ 21 w 67" name="T4"/>
                <a:gd fmla="*/ 64 h 110" name="T5"/>
                <a:gd fmla="*/ 48 w 67" name="T6"/>
                <a:gd fmla="*/ 69 h 110" name="T7"/>
                <a:gd fmla="*/ 42 w 67" name="T8"/>
                <a:gd fmla="*/ 82 h 110" name="T9"/>
                <a:gd fmla="*/ 66 w 67" name="T10"/>
                <a:gd fmla="*/ 110 h 110" name="T11"/>
                <a:gd fmla="*/ 67 w 67" name="T12"/>
                <a:gd fmla="*/ 108 h 110" name="T13"/>
                <a:gd fmla="*/ 63 w 67" name="T14"/>
                <a:gd fmla="*/ 101 h 110" name="T15"/>
                <a:gd fmla="*/ 48 w 67" name="T16"/>
                <a:gd fmla="*/ 75 h 110" name="T17"/>
                <a:gd fmla="*/ 54 w 67" name="T18"/>
                <a:gd fmla="*/ 72 h 110" name="T19"/>
                <a:gd fmla="*/ 50 w 67" name="T20"/>
                <a:gd fmla="*/ 64 h 110" name="T21"/>
                <a:gd fmla="*/ 41 w 67" name="T22"/>
                <a:gd fmla="*/ 62 h 110" name="T23"/>
                <a:gd fmla="*/ 28 w 67" name="T24"/>
                <a:gd fmla="*/ 60 h 110" name="T25"/>
                <a:gd fmla="*/ 26 w 67" name="T26"/>
                <a:gd fmla="*/ 56 h 110" name="T27"/>
                <a:gd fmla="*/ 9 w 67" name="T28"/>
                <a:gd fmla="*/ 0 h 110" name="T2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b="b" l="0" r="r" t="0"/>
              <a:pathLst>
                <a:path h="110" w="67">
                  <a:moveTo>
                    <a:pt x="9" y="0"/>
                  </a:moveTo>
                  <a:cubicBezTo>
                    <a:pt x="6" y="0"/>
                    <a:pt x="3" y="0"/>
                    <a:pt x="0" y="1"/>
                  </a:cubicBezTo>
                  <a:cubicBezTo>
                    <a:pt x="21" y="64"/>
                    <a:pt x="21" y="64"/>
                    <a:pt x="21" y="64"/>
                  </a:cubicBezTo>
                  <a:cubicBezTo>
                    <a:pt x="48" y="69"/>
                    <a:pt x="48" y="69"/>
                    <a:pt x="48" y="69"/>
                  </a:cubicBezTo>
                  <a:cubicBezTo>
                    <a:pt x="42" y="73"/>
                    <a:pt x="40" y="78"/>
                    <a:pt x="42" y="82"/>
                  </a:cubicBezTo>
                  <a:cubicBezTo>
                    <a:pt x="66" y="110"/>
                    <a:pt x="66" y="110"/>
                    <a:pt x="66" y="110"/>
                  </a:cubicBezTo>
                  <a:cubicBezTo>
                    <a:pt x="67" y="109"/>
                    <a:pt x="67" y="109"/>
                    <a:pt x="67" y="108"/>
                  </a:cubicBezTo>
                  <a:cubicBezTo>
                    <a:pt x="67" y="106"/>
                    <a:pt x="65" y="104"/>
                    <a:pt x="63" y="101"/>
                  </a:cubicBezTo>
                  <a:cubicBezTo>
                    <a:pt x="48" y="88"/>
                    <a:pt x="43" y="80"/>
                    <a:pt x="48" y="75"/>
                  </a:cubicBezTo>
                  <a:cubicBezTo>
                    <a:pt x="49" y="74"/>
                    <a:pt x="51" y="73"/>
                    <a:pt x="54" y="72"/>
                  </a:cubicBezTo>
                  <a:cubicBezTo>
                    <a:pt x="50" y="64"/>
                    <a:pt x="50" y="64"/>
                    <a:pt x="50" y="64"/>
                  </a:cubicBezTo>
                  <a:cubicBezTo>
                    <a:pt x="41" y="62"/>
                    <a:pt x="41" y="62"/>
                    <a:pt x="41" y="62"/>
                  </a:cubicBezTo>
                  <a:cubicBezTo>
                    <a:pt x="28" y="60"/>
                    <a:pt x="28" y="60"/>
                    <a:pt x="28" y="60"/>
                  </a:cubicBezTo>
                  <a:cubicBezTo>
                    <a:pt x="27" y="58"/>
                    <a:pt x="27" y="57"/>
                    <a:pt x="26" y="56"/>
                  </a:cubicBezTo>
                  <a:cubicBezTo>
                    <a:pt x="18" y="37"/>
                    <a:pt x="12" y="18"/>
                    <a:pt x="9" y="0"/>
                  </a:cubicBezTo>
                  <a:close/>
                </a:path>
              </a:pathLst>
            </a:custGeom>
            <a:solidFill>
              <a:srgbClr val="A56E4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156" name="Freeform 21"/>
            <p:cNvSpPr>
              <a:spLocks noEditPoints="1"/>
            </p:cNvSpPr>
            <p:nvPr/>
          </p:nvSpPr>
          <p:spPr bwMode="auto">
            <a:xfrm>
              <a:off x="4705350" y="3275013"/>
              <a:ext cx="93663" cy="123825"/>
            </a:xfrm>
            <a:custGeom>
              <a:gdLst>
                <a:gd fmla="*/ 16 w 82" name="T0"/>
                <a:gd fmla="*/ 51 h 121" name="T1"/>
                <a:gd fmla="*/ 26 w 82" name="T2"/>
                <a:gd fmla="*/ 74 h 121" name="T3"/>
                <a:gd fmla="*/ 27 w 82" name="T4"/>
                <a:gd fmla="*/ 75 h 121" name="T5"/>
                <a:gd fmla="*/ 30 w 82" name="T6"/>
                <a:gd fmla="*/ 85 h 121" name="T7"/>
                <a:gd fmla="*/ 41 w 82" name="T8"/>
                <a:gd fmla="*/ 108 h 121" name="T9"/>
                <a:gd fmla="*/ 50 w 82" name="T10"/>
                <a:gd fmla="*/ 121 h 121" name="T11"/>
                <a:gd fmla="*/ 44 w 82" name="T12"/>
                <a:gd fmla="*/ 104 h 121" name="T13"/>
                <a:gd fmla="*/ 46 w 82" name="T14"/>
                <a:gd fmla="*/ 101 h 121" name="T15"/>
                <a:gd fmla="*/ 53 w 82" name="T16"/>
                <a:gd fmla="*/ 108 h 121" name="T17"/>
                <a:gd fmla="*/ 68 w 82" name="T18"/>
                <a:gd fmla="*/ 121 h 121" name="T19"/>
                <a:gd fmla="*/ 70 w 82" name="T20"/>
                <a:gd fmla="*/ 120 h 121" name="T21"/>
                <a:gd fmla="*/ 53 w 82" name="T22"/>
                <a:gd fmla="*/ 102 h 121" name="T23"/>
                <a:gd fmla="*/ 53 w 82" name="T24"/>
                <a:gd fmla="*/ 98 h 121" name="T25"/>
                <a:gd fmla="*/ 64 w 82" name="T26"/>
                <a:gd fmla="*/ 109 h 121" name="T27"/>
                <a:gd fmla="*/ 65 w 82" name="T28"/>
                <a:gd fmla="*/ 111 h 121" name="T29"/>
                <a:gd fmla="*/ 73 w 82" name="T30"/>
                <a:gd fmla="*/ 116 h 121" name="T31"/>
                <a:gd fmla="*/ 75 w 82" name="T32"/>
                <a:gd fmla="*/ 118 h 121" name="T33"/>
                <a:gd fmla="*/ 78 w 82" name="T34"/>
                <a:gd fmla="*/ 117 h 121" name="T35"/>
                <a:gd fmla="*/ 61 w 82" name="T36"/>
                <a:gd fmla="*/ 100 h 121" name="T37"/>
                <a:gd fmla="*/ 60 w 82" name="T38"/>
                <a:gd fmla="*/ 92 h 121" name="T39"/>
                <a:gd fmla="*/ 80 w 82" name="T40"/>
                <a:gd fmla="*/ 109 h 121" name="T41"/>
                <a:gd fmla="*/ 81 w 82" name="T42"/>
                <a:gd fmla="*/ 109 h 121" name="T43"/>
                <a:gd fmla="*/ 82 w 82" name="T44"/>
                <a:gd fmla="*/ 109 h 121" name="T45"/>
                <a:gd fmla="*/ 58 w 82" name="T46"/>
                <a:gd fmla="*/ 81 h 121" name="T47"/>
                <a:gd fmla="*/ 64 w 82" name="T48"/>
                <a:gd fmla="*/ 68 h 121" name="T49"/>
                <a:gd fmla="*/ 37 w 82" name="T50"/>
                <a:gd fmla="*/ 63 h 121" name="T51"/>
                <a:gd fmla="*/ 16 w 82" name="T52"/>
                <a:gd fmla="*/ 0 h 121" name="T53"/>
                <a:gd fmla="*/ 0 w 82" name="T54"/>
                <a:gd fmla="*/ 6 h 121" name="T55"/>
                <a:gd fmla="*/ 16 w 82" name="T56"/>
                <a:gd fmla="*/ 51 h 121" name="T57"/>
                <a:gd fmla="*/ 1 w 82" name="T58"/>
                <a:gd fmla="*/ 7 h 121" name="T59"/>
                <a:gd fmla="*/ 6 w 82" name="T60"/>
                <a:gd fmla="*/ 4 h 121" name="T61"/>
                <a:gd fmla="*/ 44 w 82" name="T62"/>
                <a:gd fmla="*/ 102 h 121" name="T63"/>
                <a:gd fmla="*/ 43 w 82" name="T64"/>
                <a:gd fmla="*/ 104 h 121" name="T65"/>
                <a:gd fmla="*/ 43 w 82" name="T66"/>
                <a:gd fmla="*/ 105 h 121" name="T67"/>
                <a:gd fmla="*/ 47 w 82" name="T68"/>
                <a:gd fmla="*/ 117 h 121" name="T69"/>
                <a:gd fmla="*/ 42 w 82" name="T70"/>
                <a:gd fmla="*/ 108 h 121" name="T71"/>
                <a:gd fmla="*/ 42 w 82" name="T72"/>
                <a:gd fmla="*/ 108 h 121" name="T73"/>
                <a:gd fmla="*/ 32 w 82" name="T74"/>
                <a:gd fmla="*/ 85 h 121" name="T75"/>
                <a:gd fmla="*/ 29 w 82" name="T76"/>
                <a:gd fmla="*/ 75 h 121" name="T77"/>
                <a:gd fmla="*/ 28 w 82" name="T78"/>
                <a:gd fmla="*/ 74 h 121" name="T79"/>
                <a:gd fmla="*/ 28 w 82" name="T80"/>
                <a:gd fmla="*/ 73 h 121" name="T81"/>
                <a:gd fmla="*/ 17 w 82" name="T82"/>
                <a:gd fmla="*/ 51 h 121" name="T83"/>
                <a:gd fmla="*/ 1 w 82" name="T84"/>
                <a:gd fmla="*/ 7 h 121" name="T8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b="b" l="0" r="r" t="0"/>
              <a:pathLst>
                <a:path h="120" w="82">
                  <a:moveTo>
                    <a:pt x="16" y="51"/>
                  </a:moveTo>
                  <a:cubicBezTo>
                    <a:pt x="19" y="59"/>
                    <a:pt x="23" y="66"/>
                    <a:pt x="26" y="74"/>
                  </a:cubicBezTo>
                  <a:cubicBezTo>
                    <a:pt x="27" y="74"/>
                    <a:pt x="27" y="75"/>
                    <a:pt x="27" y="75"/>
                  </a:cubicBezTo>
                  <a:cubicBezTo>
                    <a:pt x="30" y="85"/>
                    <a:pt x="30" y="85"/>
                    <a:pt x="30" y="85"/>
                  </a:cubicBezTo>
                  <a:cubicBezTo>
                    <a:pt x="41" y="108"/>
                    <a:pt x="41" y="108"/>
                    <a:pt x="41" y="108"/>
                  </a:cubicBezTo>
                  <a:cubicBezTo>
                    <a:pt x="43" y="114"/>
                    <a:pt x="46" y="118"/>
                    <a:pt x="50" y="121"/>
                  </a:cubicBezTo>
                  <a:cubicBezTo>
                    <a:pt x="44" y="104"/>
                    <a:pt x="44" y="104"/>
                    <a:pt x="44" y="104"/>
                  </a:cubicBezTo>
                  <a:cubicBezTo>
                    <a:pt x="46" y="101"/>
                    <a:pt x="46" y="101"/>
                    <a:pt x="46" y="101"/>
                  </a:cubicBezTo>
                  <a:cubicBezTo>
                    <a:pt x="53" y="108"/>
                    <a:pt x="53" y="108"/>
                    <a:pt x="53" y="108"/>
                  </a:cubicBezTo>
                  <a:cubicBezTo>
                    <a:pt x="68" y="121"/>
                    <a:pt x="68" y="121"/>
                    <a:pt x="68" y="121"/>
                  </a:cubicBezTo>
                  <a:cubicBezTo>
                    <a:pt x="69" y="120"/>
                    <a:pt x="70" y="120"/>
                    <a:pt x="70" y="120"/>
                  </a:cubicBezTo>
                  <a:cubicBezTo>
                    <a:pt x="53" y="102"/>
                    <a:pt x="53" y="102"/>
                    <a:pt x="53" y="102"/>
                  </a:cubicBezTo>
                  <a:cubicBezTo>
                    <a:pt x="53" y="98"/>
                    <a:pt x="53" y="98"/>
                    <a:pt x="53" y="98"/>
                  </a:cubicBezTo>
                  <a:cubicBezTo>
                    <a:pt x="64" y="109"/>
                    <a:pt x="64" y="109"/>
                    <a:pt x="64" y="109"/>
                  </a:cubicBezTo>
                  <a:cubicBezTo>
                    <a:pt x="65" y="111"/>
                    <a:pt x="65" y="111"/>
                    <a:pt x="65" y="111"/>
                  </a:cubicBezTo>
                  <a:cubicBezTo>
                    <a:pt x="73" y="116"/>
                    <a:pt x="73" y="116"/>
                    <a:pt x="73" y="116"/>
                  </a:cubicBezTo>
                  <a:cubicBezTo>
                    <a:pt x="74" y="117"/>
                    <a:pt x="75" y="117"/>
                    <a:pt x="75" y="118"/>
                  </a:cubicBezTo>
                  <a:cubicBezTo>
                    <a:pt x="77" y="118"/>
                    <a:pt x="78" y="118"/>
                    <a:pt x="78" y="117"/>
                  </a:cubicBezTo>
                  <a:cubicBezTo>
                    <a:pt x="61" y="100"/>
                    <a:pt x="61" y="100"/>
                    <a:pt x="61" y="100"/>
                  </a:cubicBezTo>
                  <a:cubicBezTo>
                    <a:pt x="60" y="92"/>
                    <a:pt x="60" y="92"/>
                    <a:pt x="60" y="92"/>
                  </a:cubicBezTo>
                  <a:cubicBezTo>
                    <a:pt x="80" y="109"/>
                    <a:pt x="80" y="109"/>
                    <a:pt x="80" y="109"/>
                  </a:cubicBezTo>
                  <a:cubicBezTo>
                    <a:pt x="81" y="109"/>
                    <a:pt x="81" y="109"/>
                    <a:pt x="81" y="109"/>
                  </a:cubicBezTo>
                  <a:cubicBezTo>
                    <a:pt x="81" y="109"/>
                    <a:pt x="82" y="109"/>
                    <a:pt x="82" y="109"/>
                  </a:cubicBezTo>
                  <a:cubicBezTo>
                    <a:pt x="58" y="81"/>
                    <a:pt x="58" y="81"/>
                    <a:pt x="58" y="81"/>
                  </a:cubicBezTo>
                  <a:cubicBezTo>
                    <a:pt x="56" y="77"/>
                    <a:pt x="58" y="72"/>
                    <a:pt x="64" y="68"/>
                  </a:cubicBezTo>
                  <a:cubicBezTo>
                    <a:pt x="37" y="63"/>
                    <a:pt x="37" y="63"/>
                    <a:pt x="37" y="63"/>
                  </a:cubicBezTo>
                  <a:cubicBezTo>
                    <a:pt x="16" y="0"/>
                    <a:pt x="16" y="0"/>
                    <a:pt x="16" y="0"/>
                  </a:cubicBezTo>
                  <a:cubicBezTo>
                    <a:pt x="10" y="1"/>
                    <a:pt x="5" y="3"/>
                    <a:pt x="0" y="6"/>
                  </a:cubicBezTo>
                  <a:cubicBezTo>
                    <a:pt x="4" y="21"/>
                    <a:pt x="9" y="36"/>
                    <a:pt x="16" y="51"/>
                  </a:cubicBezTo>
                  <a:close/>
                  <a:moveTo>
                    <a:pt x="1" y="7"/>
                  </a:moveTo>
                  <a:cubicBezTo>
                    <a:pt x="3" y="6"/>
                    <a:pt x="4" y="5"/>
                    <a:pt x="6" y="4"/>
                  </a:cubicBezTo>
                  <a:cubicBezTo>
                    <a:pt x="44" y="102"/>
                    <a:pt x="44" y="102"/>
                    <a:pt x="44" y="102"/>
                  </a:cubicBezTo>
                  <a:cubicBezTo>
                    <a:pt x="43" y="104"/>
                    <a:pt x="43" y="104"/>
                    <a:pt x="43" y="104"/>
                  </a:cubicBezTo>
                  <a:cubicBezTo>
                    <a:pt x="43" y="104"/>
                    <a:pt x="43" y="104"/>
                    <a:pt x="43" y="105"/>
                  </a:cubicBezTo>
                  <a:cubicBezTo>
                    <a:pt x="47" y="117"/>
                    <a:pt x="47" y="117"/>
                    <a:pt x="47" y="117"/>
                  </a:cubicBezTo>
                  <a:cubicBezTo>
                    <a:pt x="45" y="114"/>
                    <a:pt x="43" y="111"/>
                    <a:pt x="42" y="108"/>
                  </a:cubicBezTo>
                  <a:cubicBezTo>
                    <a:pt x="42" y="108"/>
                    <a:pt x="42" y="108"/>
                    <a:pt x="42" y="108"/>
                  </a:cubicBezTo>
                  <a:cubicBezTo>
                    <a:pt x="32" y="85"/>
                    <a:pt x="32" y="85"/>
                    <a:pt x="32" y="85"/>
                  </a:cubicBezTo>
                  <a:cubicBezTo>
                    <a:pt x="29" y="75"/>
                    <a:pt x="29" y="75"/>
                    <a:pt x="29" y="75"/>
                  </a:cubicBezTo>
                  <a:cubicBezTo>
                    <a:pt x="28" y="75"/>
                    <a:pt x="28" y="75"/>
                    <a:pt x="28" y="74"/>
                  </a:cubicBezTo>
                  <a:cubicBezTo>
                    <a:pt x="28" y="74"/>
                    <a:pt x="28" y="73"/>
                    <a:pt x="28" y="73"/>
                  </a:cubicBezTo>
                  <a:cubicBezTo>
                    <a:pt x="24" y="65"/>
                    <a:pt x="20" y="58"/>
                    <a:pt x="17" y="51"/>
                  </a:cubicBezTo>
                  <a:cubicBezTo>
                    <a:pt x="11" y="36"/>
                    <a:pt x="5" y="21"/>
                    <a:pt x="1" y="7"/>
                  </a:cubicBezTo>
                  <a:close/>
                </a:path>
              </a:pathLst>
            </a:custGeom>
            <a:solidFill>
              <a:srgbClr val="DCA56D"/>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157" name="Freeform 22"/>
            <p:cNvSpPr/>
            <p:nvPr/>
          </p:nvSpPr>
          <p:spPr bwMode="auto">
            <a:xfrm>
              <a:off x="4706938" y="3279775"/>
              <a:ext cx="52388" cy="114300"/>
            </a:xfrm>
            <a:custGeom>
              <a:gdLst>
                <a:gd fmla="*/ 5 w 46" name="T0"/>
                <a:gd fmla="*/ 0 h 113" name="T1"/>
                <a:gd fmla="*/ 0 w 46" name="T2"/>
                <a:gd fmla="*/ 3 h 113" name="T3"/>
                <a:gd fmla="*/ 16 w 46" name="T4"/>
                <a:gd fmla="*/ 47 h 113" name="T5"/>
                <a:gd fmla="*/ 27 w 46" name="T6"/>
                <a:gd fmla="*/ 69 h 113" name="T7"/>
                <a:gd fmla="*/ 27 w 46" name="T8"/>
                <a:gd fmla="*/ 70 h 113" name="T9"/>
                <a:gd fmla="*/ 28 w 46" name="T10"/>
                <a:gd fmla="*/ 71 h 113" name="T11"/>
                <a:gd fmla="*/ 31 w 46" name="T12"/>
                <a:gd fmla="*/ 81 h 113" name="T13"/>
                <a:gd fmla="*/ 41 w 46" name="T14"/>
                <a:gd fmla="*/ 104 h 113" name="T15"/>
                <a:gd fmla="*/ 41 w 46" name="T16"/>
                <a:gd fmla="*/ 104 h 113" name="T17"/>
                <a:gd fmla="*/ 46 w 46" name="T18"/>
                <a:gd fmla="*/ 113 h 113" name="T19"/>
                <a:gd fmla="*/ 42 w 46" name="T20"/>
                <a:gd fmla="*/ 101 h 113" name="T21"/>
                <a:gd fmla="*/ 42 w 46" name="T22"/>
                <a:gd fmla="*/ 100 h 113" name="T23"/>
                <a:gd fmla="*/ 43 w 46" name="T24"/>
                <a:gd fmla="*/ 98 h 113" name="T25"/>
                <a:gd fmla="*/ 5 w 46" name="T26"/>
                <a:gd fmla="*/ 0 h 113" name="T2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b="b" l="0" r="r" t="0"/>
              <a:pathLst>
                <a:path h="113" w="46">
                  <a:moveTo>
                    <a:pt x="5" y="0"/>
                  </a:moveTo>
                  <a:cubicBezTo>
                    <a:pt x="3" y="1"/>
                    <a:pt x="2" y="2"/>
                    <a:pt x="0" y="3"/>
                  </a:cubicBezTo>
                  <a:cubicBezTo>
                    <a:pt x="4" y="17"/>
                    <a:pt x="10" y="32"/>
                    <a:pt x="16" y="47"/>
                  </a:cubicBezTo>
                  <a:cubicBezTo>
                    <a:pt x="19" y="54"/>
                    <a:pt x="23" y="61"/>
                    <a:pt x="27" y="69"/>
                  </a:cubicBezTo>
                  <a:cubicBezTo>
                    <a:pt x="27" y="69"/>
                    <a:pt x="27" y="70"/>
                    <a:pt x="27" y="70"/>
                  </a:cubicBezTo>
                  <a:cubicBezTo>
                    <a:pt x="27" y="71"/>
                    <a:pt x="27" y="71"/>
                    <a:pt x="28" y="71"/>
                  </a:cubicBezTo>
                  <a:cubicBezTo>
                    <a:pt x="31" y="81"/>
                    <a:pt x="31" y="81"/>
                    <a:pt x="31" y="81"/>
                  </a:cubicBezTo>
                  <a:cubicBezTo>
                    <a:pt x="41" y="104"/>
                    <a:pt x="41" y="104"/>
                    <a:pt x="41" y="104"/>
                  </a:cubicBezTo>
                  <a:cubicBezTo>
                    <a:pt x="41" y="104"/>
                    <a:pt x="41" y="104"/>
                    <a:pt x="41" y="104"/>
                  </a:cubicBezTo>
                  <a:cubicBezTo>
                    <a:pt x="42" y="107"/>
                    <a:pt x="44" y="110"/>
                    <a:pt x="46" y="113"/>
                  </a:cubicBezTo>
                  <a:cubicBezTo>
                    <a:pt x="42" y="101"/>
                    <a:pt x="42" y="101"/>
                    <a:pt x="42" y="101"/>
                  </a:cubicBezTo>
                  <a:cubicBezTo>
                    <a:pt x="42" y="100"/>
                    <a:pt x="42" y="100"/>
                    <a:pt x="42" y="100"/>
                  </a:cubicBezTo>
                  <a:cubicBezTo>
                    <a:pt x="43" y="98"/>
                    <a:pt x="43" y="98"/>
                    <a:pt x="43" y="98"/>
                  </a:cubicBezTo>
                  <a:cubicBezTo>
                    <a:pt x="5" y="0"/>
                    <a:pt x="5" y="0"/>
                    <a:pt x="5" y="0"/>
                  </a:cubicBezTo>
                  <a:close/>
                </a:path>
              </a:pathLst>
            </a:custGeom>
            <a:solidFill>
              <a:srgbClr val="F3DDCF"/>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158" name="Freeform 23"/>
            <p:cNvSpPr/>
            <p:nvPr/>
          </p:nvSpPr>
          <p:spPr bwMode="auto">
            <a:xfrm>
              <a:off x="4719638" y="3327400"/>
              <a:ext cx="15875" cy="28575"/>
            </a:xfrm>
            <a:custGeom>
              <a:gdLst>
                <a:gd fmla="*/ 13 w 13" name="T0"/>
                <a:gd fmla="*/ 23 h 28" name="T1"/>
                <a:gd fmla="*/ 3 w 13" name="T2"/>
                <a:gd fmla="*/ 0 h 28" name="T3"/>
                <a:gd fmla="*/ 0 w 13" name="T4"/>
                <a:gd fmla="*/ 28 h 28" name="T5"/>
                <a:gd fmla="*/ 2 w 13" name="T6"/>
                <a:gd fmla="*/ 27 h 28" name="T7"/>
                <a:gd fmla="*/ 13 w 13" name="T8"/>
                <a:gd fmla="*/ 23 h 28" name="T9"/>
              </a:gdLst>
              <a:cxnLst>
                <a:cxn ang="0">
                  <a:pos x="T0" y="T1"/>
                </a:cxn>
                <a:cxn ang="0">
                  <a:pos x="T2" y="T3"/>
                </a:cxn>
                <a:cxn ang="0">
                  <a:pos x="T4" y="T5"/>
                </a:cxn>
                <a:cxn ang="0">
                  <a:pos x="T6" y="T7"/>
                </a:cxn>
                <a:cxn ang="0">
                  <a:pos x="T8" y="T9"/>
                </a:cxn>
              </a:cxnLst>
              <a:rect b="b" l="0" r="r" t="0"/>
              <a:pathLst>
                <a:path h="28" w="13">
                  <a:moveTo>
                    <a:pt x="13" y="23"/>
                  </a:moveTo>
                  <a:cubicBezTo>
                    <a:pt x="10" y="15"/>
                    <a:pt x="6" y="8"/>
                    <a:pt x="3" y="0"/>
                  </a:cubicBezTo>
                  <a:cubicBezTo>
                    <a:pt x="0" y="28"/>
                    <a:pt x="0" y="28"/>
                    <a:pt x="0" y="28"/>
                  </a:cubicBezTo>
                  <a:cubicBezTo>
                    <a:pt x="2" y="27"/>
                    <a:pt x="2" y="27"/>
                    <a:pt x="2" y="27"/>
                  </a:cubicBezTo>
                  <a:cubicBezTo>
                    <a:pt x="13" y="23"/>
                    <a:pt x="13" y="23"/>
                    <a:pt x="13" y="23"/>
                  </a:cubicBezTo>
                  <a:close/>
                </a:path>
              </a:pathLst>
            </a:custGeom>
            <a:solidFill>
              <a:srgbClr val="A3BA5A"/>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159" name="Freeform 24"/>
            <p:cNvSpPr/>
            <p:nvPr/>
          </p:nvSpPr>
          <p:spPr bwMode="auto">
            <a:xfrm>
              <a:off x="4752975" y="3149600"/>
              <a:ext cx="107950" cy="192088"/>
            </a:xfrm>
            <a:custGeom>
              <a:gdLst>
                <a:gd fmla="*/ 0 w 94" name="T0"/>
                <a:gd fmla="*/ 179 h 189" name="T1"/>
                <a:gd fmla="*/ 2 w 94" name="T2"/>
                <a:gd fmla="*/ 183 h 189" name="T3"/>
                <a:gd fmla="*/ 15 w 94" name="T4"/>
                <a:gd fmla="*/ 185 h 189" name="T5"/>
                <a:gd fmla="*/ 87 w 94" name="T6"/>
                <a:gd fmla="*/ 189 h 189" name="T7"/>
                <a:gd fmla="*/ 86 w 94" name="T8"/>
                <a:gd fmla="*/ 179 h 189" name="T9"/>
                <a:gd fmla="*/ 86 w 94" name="T10"/>
                <a:gd fmla="*/ 178 h 189" name="T11"/>
                <a:gd fmla="*/ 73 w 94" name="T12"/>
                <a:gd fmla="*/ 111 h 189" name="T13"/>
                <a:gd fmla="*/ 84 w 94" name="T14"/>
                <a:gd fmla="*/ 80 h 189" name="T15"/>
                <a:gd fmla="*/ 87 w 94" name="T16"/>
                <a:gd fmla="*/ 40 h 189" name="T17"/>
                <a:gd fmla="*/ 69 w 94" name="T18"/>
                <a:gd fmla="*/ 7 h 189" name="T19"/>
                <a:gd fmla="*/ 51 w 94" name="T20"/>
                <a:gd fmla="*/ 5 h 189" name="T21"/>
                <a:gd fmla="*/ 42 w 94" name="T22"/>
                <a:gd fmla="*/ 0 h 189" name="T23"/>
                <a:gd fmla="*/ 42 w 94" name="T24"/>
                <a:gd fmla="*/ 7 h 189" name="T25"/>
                <a:gd fmla="*/ 50 w 94" name="T26"/>
                <a:gd fmla="*/ 12 h 189" name="T27"/>
                <a:gd fmla="*/ 63 w 94" name="T28"/>
                <a:gd fmla="*/ 17 h 189" name="T29"/>
                <a:gd fmla="*/ 74 w 94" name="T30"/>
                <a:gd fmla="*/ 46 h 189" name="T31"/>
                <a:gd fmla="*/ 62 w 94" name="T32"/>
                <a:gd fmla="*/ 90 h 189" name="T33"/>
                <a:gd fmla="*/ 53 w 94" name="T34"/>
                <a:gd fmla="*/ 109 h 189" name="T35"/>
                <a:gd fmla="*/ 59 w 94" name="T36"/>
                <a:gd fmla="*/ 153 h 189" name="T37"/>
                <a:gd fmla="*/ 0 w 94" name="T38"/>
                <a:gd fmla="*/ 179 h 189" name="T3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b="b" l="0" r="r" t="0"/>
              <a:pathLst>
                <a:path h="189" w="94">
                  <a:moveTo>
                    <a:pt x="0" y="179"/>
                  </a:moveTo>
                  <a:cubicBezTo>
                    <a:pt x="1" y="180"/>
                    <a:pt x="1" y="181"/>
                    <a:pt x="2" y="183"/>
                  </a:cubicBezTo>
                  <a:cubicBezTo>
                    <a:pt x="15" y="185"/>
                    <a:pt x="15" y="185"/>
                    <a:pt x="15" y="185"/>
                  </a:cubicBezTo>
                  <a:cubicBezTo>
                    <a:pt x="40" y="182"/>
                    <a:pt x="64" y="184"/>
                    <a:pt x="87" y="189"/>
                  </a:cubicBezTo>
                  <a:cubicBezTo>
                    <a:pt x="87" y="186"/>
                    <a:pt x="87" y="182"/>
                    <a:pt x="86" y="179"/>
                  </a:cubicBezTo>
                  <a:cubicBezTo>
                    <a:pt x="86" y="179"/>
                    <a:pt x="86" y="179"/>
                    <a:pt x="86" y="178"/>
                  </a:cubicBezTo>
                  <a:cubicBezTo>
                    <a:pt x="84" y="156"/>
                    <a:pt x="80" y="134"/>
                    <a:pt x="73" y="111"/>
                  </a:cubicBezTo>
                  <a:cubicBezTo>
                    <a:pt x="84" y="80"/>
                    <a:pt x="84" y="80"/>
                    <a:pt x="84" y="80"/>
                  </a:cubicBezTo>
                  <a:cubicBezTo>
                    <a:pt x="93" y="66"/>
                    <a:pt x="94" y="52"/>
                    <a:pt x="87" y="40"/>
                  </a:cubicBezTo>
                  <a:cubicBezTo>
                    <a:pt x="80" y="29"/>
                    <a:pt x="74" y="19"/>
                    <a:pt x="69" y="7"/>
                  </a:cubicBezTo>
                  <a:cubicBezTo>
                    <a:pt x="66" y="11"/>
                    <a:pt x="60" y="11"/>
                    <a:pt x="51" y="5"/>
                  </a:cubicBezTo>
                  <a:cubicBezTo>
                    <a:pt x="48" y="4"/>
                    <a:pt x="45" y="2"/>
                    <a:pt x="42" y="0"/>
                  </a:cubicBezTo>
                  <a:cubicBezTo>
                    <a:pt x="42" y="2"/>
                    <a:pt x="42" y="5"/>
                    <a:pt x="42" y="7"/>
                  </a:cubicBezTo>
                  <a:cubicBezTo>
                    <a:pt x="45" y="9"/>
                    <a:pt x="47" y="11"/>
                    <a:pt x="50" y="12"/>
                  </a:cubicBezTo>
                  <a:cubicBezTo>
                    <a:pt x="54" y="15"/>
                    <a:pt x="58" y="17"/>
                    <a:pt x="63" y="17"/>
                  </a:cubicBezTo>
                  <a:cubicBezTo>
                    <a:pt x="74" y="46"/>
                    <a:pt x="74" y="46"/>
                    <a:pt x="74" y="46"/>
                  </a:cubicBezTo>
                  <a:cubicBezTo>
                    <a:pt x="76" y="63"/>
                    <a:pt x="72" y="78"/>
                    <a:pt x="62" y="90"/>
                  </a:cubicBezTo>
                  <a:cubicBezTo>
                    <a:pt x="53" y="109"/>
                    <a:pt x="53" y="109"/>
                    <a:pt x="53" y="109"/>
                  </a:cubicBezTo>
                  <a:cubicBezTo>
                    <a:pt x="59" y="153"/>
                    <a:pt x="59" y="153"/>
                    <a:pt x="59" y="153"/>
                  </a:cubicBezTo>
                  <a:cubicBezTo>
                    <a:pt x="65" y="172"/>
                    <a:pt x="45" y="181"/>
                    <a:pt x="0" y="179"/>
                  </a:cubicBezTo>
                  <a:close/>
                </a:path>
              </a:pathLst>
            </a:custGeom>
            <a:solidFill>
              <a:srgbClr val="748338"/>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160" name="Freeform 25"/>
            <p:cNvSpPr/>
            <p:nvPr/>
          </p:nvSpPr>
          <p:spPr bwMode="auto">
            <a:xfrm>
              <a:off x="4770438" y="3335338"/>
              <a:ext cx="82550" cy="336550"/>
            </a:xfrm>
            <a:custGeom>
              <a:gdLst>
                <a:gd fmla="*/ 9 w 73" name="T0"/>
                <a:gd fmla="*/ 5 h 333" name="T1"/>
                <a:gd fmla="*/ 13 w 73" name="T2"/>
                <a:gd fmla="*/ 13 h 333" name="T3"/>
                <a:gd fmla="*/ 7 w 73" name="T4"/>
                <a:gd fmla="*/ 16 h 333" name="T5"/>
                <a:gd fmla="*/ 61 w 73" name="T6"/>
                <a:gd fmla="*/ 25 h 333" name="T7"/>
                <a:gd fmla="*/ 33 w 73" name="T8"/>
                <a:gd fmla="*/ 109 h 333" name="T9"/>
                <a:gd fmla="*/ 25 w 73" name="T10"/>
                <a:gd fmla="*/ 175 h 333" name="T11"/>
                <a:gd fmla="*/ 20 w 73" name="T12"/>
                <a:gd fmla="*/ 194 h 333" name="T13"/>
                <a:gd fmla="*/ 17 w 73" name="T14"/>
                <a:gd fmla="*/ 254 h 333" name="T15"/>
                <a:gd fmla="*/ 9 w 73" name="T16"/>
                <a:gd fmla="*/ 277 h 333" name="T17"/>
                <a:gd fmla="*/ 21 w 73" name="T18"/>
                <a:gd fmla="*/ 299 h 333" name="T19"/>
                <a:gd fmla="*/ 12 w 73" name="T20"/>
                <a:gd fmla="*/ 333 h 333" name="T21"/>
                <a:gd fmla="*/ 49 w 73" name="T22"/>
                <a:gd fmla="*/ 320 h 333" name="T23"/>
                <a:gd fmla="*/ 46 w 73" name="T24"/>
                <a:gd fmla="*/ 294 h 333" name="T25"/>
                <a:gd fmla="*/ 33 w 73" name="T26"/>
                <a:gd fmla="*/ 282 h 333" name="T27"/>
                <a:gd fmla="*/ 41 w 73" name="T28"/>
                <a:gd fmla="*/ 262 h 333" name="T29"/>
                <a:gd fmla="*/ 34 w 73" name="T30"/>
                <a:gd fmla="*/ 192 h 333" name="T31"/>
                <a:gd fmla="*/ 34 w 73" name="T32"/>
                <a:gd fmla="*/ 180 h 333" name="T33"/>
                <a:gd fmla="*/ 37 w 73" name="T34"/>
                <a:gd fmla="*/ 176 h 333" name="T35"/>
                <a:gd fmla="*/ 50 w 73" name="T36"/>
                <a:gd fmla="*/ 128 h 333" name="T37"/>
                <a:gd fmla="*/ 62 w 73" name="T38"/>
                <a:gd fmla="*/ 97 h 333" name="T39"/>
                <a:gd fmla="*/ 64 w 73" name="T40"/>
                <a:gd fmla="*/ 89 h 333" name="T41"/>
                <a:gd fmla="*/ 66 w 73" name="T42"/>
                <a:gd fmla="*/ 81 h 333" name="T43"/>
                <a:gd fmla="*/ 71 w 73" name="T44"/>
                <a:gd fmla="*/ 51 h 333" name="T45"/>
                <a:gd fmla="*/ 72 w 73" name="T46"/>
                <a:gd fmla="*/ 10 h 333" name="T47"/>
                <a:gd fmla="*/ 72 w 73" name="T48"/>
                <a:gd fmla="*/ 7 h 333" name="T49"/>
                <a:gd fmla="*/ 0 w 73" name="T50"/>
                <a:gd fmla="*/ 3 h 333" name="T51"/>
                <a:gd fmla="*/ 9 w 73" name="T52"/>
                <a:gd fmla="*/ 5 h 333" name="T5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b="b" l="0" r="r" t="0"/>
              <a:pathLst>
                <a:path h="333" w="73">
                  <a:moveTo>
                    <a:pt x="9" y="5"/>
                  </a:moveTo>
                  <a:cubicBezTo>
                    <a:pt x="13" y="13"/>
                    <a:pt x="13" y="13"/>
                    <a:pt x="13" y="13"/>
                  </a:cubicBezTo>
                  <a:cubicBezTo>
                    <a:pt x="10" y="14"/>
                    <a:pt x="8" y="15"/>
                    <a:pt x="7" y="16"/>
                  </a:cubicBezTo>
                  <a:cubicBezTo>
                    <a:pt x="61" y="25"/>
                    <a:pt x="61" y="25"/>
                    <a:pt x="61" y="25"/>
                  </a:cubicBezTo>
                  <a:cubicBezTo>
                    <a:pt x="33" y="109"/>
                    <a:pt x="33" y="109"/>
                    <a:pt x="33" y="109"/>
                  </a:cubicBezTo>
                  <a:cubicBezTo>
                    <a:pt x="25" y="175"/>
                    <a:pt x="25" y="175"/>
                    <a:pt x="25" y="175"/>
                  </a:cubicBezTo>
                  <a:cubicBezTo>
                    <a:pt x="20" y="194"/>
                    <a:pt x="20" y="194"/>
                    <a:pt x="20" y="194"/>
                  </a:cubicBezTo>
                  <a:cubicBezTo>
                    <a:pt x="17" y="254"/>
                    <a:pt x="17" y="254"/>
                    <a:pt x="17" y="254"/>
                  </a:cubicBezTo>
                  <a:cubicBezTo>
                    <a:pt x="9" y="277"/>
                    <a:pt x="9" y="277"/>
                    <a:pt x="9" y="277"/>
                  </a:cubicBezTo>
                  <a:cubicBezTo>
                    <a:pt x="21" y="299"/>
                    <a:pt x="21" y="299"/>
                    <a:pt x="21" y="299"/>
                  </a:cubicBezTo>
                  <a:cubicBezTo>
                    <a:pt x="12" y="333"/>
                    <a:pt x="12" y="333"/>
                    <a:pt x="12" y="333"/>
                  </a:cubicBezTo>
                  <a:cubicBezTo>
                    <a:pt x="49" y="320"/>
                    <a:pt x="49" y="320"/>
                    <a:pt x="49" y="320"/>
                  </a:cubicBezTo>
                  <a:cubicBezTo>
                    <a:pt x="46" y="294"/>
                    <a:pt x="46" y="294"/>
                    <a:pt x="46" y="294"/>
                  </a:cubicBezTo>
                  <a:cubicBezTo>
                    <a:pt x="33" y="282"/>
                    <a:pt x="33" y="282"/>
                    <a:pt x="33" y="282"/>
                  </a:cubicBezTo>
                  <a:cubicBezTo>
                    <a:pt x="41" y="262"/>
                    <a:pt x="41" y="262"/>
                    <a:pt x="41" y="262"/>
                  </a:cubicBezTo>
                  <a:cubicBezTo>
                    <a:pt x="34" y="192"/>
                    <a:pt x="34" y="192"/>
                    <a:pt x="34" y="192"/>
                  </a:cubicBezTo>
                  <a:cubicBezTo>
                    <a:pt x="34" y="180"/>
                    <a:pt x="34" y="180"/>
                    <a:pt x="34" y="180"/>
                  </a:cubicBezTo>
                  <a:cubicBezTo>
                    <a:pt x="37" y="176"/>
                    <a:pt x="37" y="176"/>
                    <a:pt x="37" y="176"/>
                  </a:cubicBezTo>
                  <a:cubicBezTo>
                    <a:pt x="50" y="128"/>
                    <a:pt x="50" y="128"/>
                    <a:pt x="50" y="128"/>
                  </a:cubicBezTo>
                  <a:cubicBezTo>
                    <a:pt x="55" y="118"/>
                    <a:pt x="59" y="108"/>
                    <a:pt x="62" y="97"/>
                  </a:cubicBezTo>
                  <a:cubicBezTo>
                    <a:pt x="63" y="94"/>
                    <a:pt x="64" y="92"/>
                    <a:pt x="64" y="89"/>
                  </a:cubicBezTo>
                  <a:cubicBezTo>
                    <a:pt x="65" y="86"/>
                    <a:pt x="66" y="83"/>
                    <a:pt x="66" y="81"/>
                  </a:cubicBezTo>
                  <a:cubicBezTo>
                    <a:pt x="68" y="71"/>
                    <a:pt x="70" y="61"/>
                    <a:pt x="71" y="51"/>
                  </a:cubicBezTo>
                  <a:cubicBezTo>
                    <a:pt x="73" y="38"/>
                    <a:pt x="73" y="24"/>
                    <a:pt x="72" y="10"/>
                  </a:cubicBezTo>
                  <a:cubicBezTo>
                    <a:pt x="72" y="9"/>
                    <a:pt x="72" y="8"/>
                    <a:pt x="72" y="7"/>
                  </a:cubicBezTo>
                  <a:cubicBezTo>
                    <a:pt x="49" y="2"/>
                    <a:pt x="25" y="0"/>
                    <a:pt x="0" y="3"/>
                  </a:cubicBezTo>
                  <a:cubicBezTo>
                    <a:pt x="9" y="5"/>
                    <a:pt x="9" y="5"/>
                    <a:pt x="9" y="5"/>
                  </a:cubicBezTo>
                  <a:close/>
                </a:path>
              </a:pathLst>
            </a:custGeom>
            <a:solidFill>
              <a:srgbClr val="2B301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161" name="Freeform 26"/>
            <p:cNvSpPr/>
            <p:nvPr/>
          </p:nvSpPr>
          <p:spPr bwMode="auto">
            <a:xfrm>
              <a:off x="4840288" y="3332163"/>
              <a:ext cx="26988" cy="101600"/>
            </a:xfrm>
            <a:custGeom>
              <a:gdLst>
                <a:gd fmla="*/ 10 w 23" name="T0"/>
                <a:gd fmla="*/ 10 h 101" name="T1"/>
                <a:gd fmla="*/ 10 w 23" name="T2"/>
                <a:gd fmla="*/ 13 h 101" name="T3"/>
                <a:gd fmla="*/ 16 w 23" name="T4"/>
                <a:gd fmla="*/ 43 h 101" name="T5"/>
                <a:gd fmla="*/ 13 w 23" name="T6"/>
                <a:gd fmla="*/ 76 h 101" name="T7"/>
                <a:gd fmla="*/ 2 w 23" name="T8"/>
                <a:gd fmla="*/ 92 h 101" name="T9"/>
                <a:gd fmla="*/ 0 w 23" name="T10"/>
                <a:gd fmla="*/ 100 h 101" name="T11"/>
                <a:gd fmla="*/ 5 w 23" name="T12"/>
                <a:gd fmla="*/ 94 h 101" name="T13"/>
                <a:gd fmla="*/ 10 w 23" name="T14"/>
                <a:gd fmla="*/ 91 h 101" name="T15"/>
                <a:gd fmla="*/ 23 w 23" name="T16"/>
                <a:gd fmla="*/ 68 h 101" name="T17"/>
                <a:gd fmla="*/ 20 w 23" name="T18"/>
                <a:gd fmla="*/ 47 h 101" name="T19"/>
                <a:gd fmla="*/ 20 w 23" name="T20"/>
                <a:gd fmla="*/ 45 h 101" name="T21"/>
                <a:gd fmla="*/ 9 w 23" name="T22"/>
                <a:gd fmla="*/ 0 h 101" name="T23"/>
                <a:gd fmla="*/ 10 w 23" name="T24"/>
                <a:gd fmla="*/ 10 h 101" name="T2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b="b" l="0" r="r" t="0"/>
              <a:pathLst>
                <a:path h="100" w="23">
                  <a:moveTo>
                    <a:pt x="10" y="10"/>
                  </a:moveTo>
                  <a:cubicBezTo>
                    <a:pt x="10" y="11"/>
                    <a:pt x="10" y="12"/>
                    <a:pt x="10" y="13"/>
                  </a:cubicBezTo>
                  <a:cubicBezTo>
                    <a:pt x="16" y="43"/>
                    <a:pt x="16" y="43"/>
                    <a:pt x="16" y="43"/>
                  </a:cubicBezTo>
                  <a:cubicBezTo>
                    <a:pt x="13" y="76"/>
                    <a:pt x="13" y="76"/>
                    <a:pt x="13" y="76"/>
                  </a:cubicBezTo>
                  <a:cubicBezTo>
                    <a:pt x="2" y="92"/>
                    <a:pt x="2" y="92"/>
                    <a:pt x="2" y="92"/>
                  </a:cubicBezTo>
                  <a:cubicBezTo>
                    <a:pt x="2" y="95"/>
                    <a:pt x="1" y="97"/>
                    <a:pt x="0" y="100"/>
                  </a:cubicBezTo>
                  <a:cubicBezTo>
                    <a:pt x="2" y="101"/>
                    <a:pt x="3" y="99"/>
                    <a:pt x="5" y="94"/>
                  </a:cubicBezTo>
                  <a:cubicBezTo>
                    <a:pt x="6" y="93"/>
                    <a:pt x="8" y="92"/>
                    <a:pt x="10" y="91"/>
                  </a:cubicBezTo>
                  <a:cubicBezTo>
                    <a:pt x="23" y="68"/>
                    <a:pt x="23" y="68"/>
                    <a:pt x="23" y="68"/>
                  </a:cubicBezTo>
                  <a:cubicBezTo>
                    <a:pt x="20" y="47"/>
                    <a:pt x="20" y="47"/>
                    <a:pt x="20" y="47"/>
                  </a:cubicBezTo>
                  <a:cubicBezTo>
                    <a:pt x="20" y="45"/>
                    <a:pt x="20" y="45"/>
                    <a:pt x="20" y="45"/>
                  </a:cubicBezTo>
                  <a:cubicBezTo>
                    <a:pt x="19" y="28"/>
                    <a:pt x="16" y="13"/>
                    <a:pt x="9" y="0"/>
                  </a:cubicBezTo>
                  <a:cubicBezTo>
                    <a:pt x="10" y="3"/>
                    <a:pt x="10" y="7"/>
                    <a:pt x="10" y="10"/>
                  </a:cubicBezTo>
                  <a:close/>
                </a:path>
              </a:pathLst>
            </a:custGeom>
            <a:solidFill>
              <a:srgbClr val="A56E4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162" name="Freeform 27"/>
            <p:cNvSpPr/>
            <p:nvPr/>
          </p:nvSpPr>
          <p:spPr bwMode="auto">
            <a:xfrm>
              <a:off x="4843463" y="3344863"/>
              <a:ext cx="15875" cy="79375"/>
            </a:xfrm>
            <a:custGeom>
              <a:gdLst>
                <a:gd fmla="*/ 11 w 14" name="T0"/>
                <a:gd fmla="*/ 63 h 79" name="T1"/>
                <a:gd fmla="*/ 14 w 14" name="T2"/>
                <a:gd fmla="*/ 30 h 79" name="T3"/>
                <a:gd fmla="*/ 8 w 14" name="T4"/>
                <a:gd fmla="*/ 0 h 79" name="T5"/>
                <a:gd fmla="*/ 7 w 14" name="T6"/>
                <a:gd fmla="*/ 41 h 79" name="T7"/>
                <a:gd fmla="*/ 9 w 14" name="T8"/>
                <a:gd fmla="*/ 59 h 79" name="T9"/>
                <a:gd fmla="*/ 10 w 14" name="T10"/>
                <a:gd fmla="*/ 62 h 79" name="T11"/>
                <a:gd fmla="*/ 2 w 14" name="T12"/>
                <a:gd fmla="*/ 71 h 79" name="T13"/>
                <a:gd fmla="*/ 0 w 14" name="T14"/>
                <a:gd fmla="*/ 79 h 79" name="T15"/>
                <a:gd fmla="*/ 11 w 14" name="T16"/>
                <a:gd fmla="*/ 63 h 79"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79" w="14">
                  <a:moveTo>
                    <a:pt x="11" y="63"/>
                  </a:moveTo>
                  <a:cubicBezTo>
                    <a:pt x="14" y="30"/>
                    <a:pt x="14" y="30"/>
                    <a:pt x="14" y="30"/>
                  </a:cubicBezTo>
                  <a:cubicBezTo>
                    <a:pt x="8" y="0"/>
                    <a:pt x="8" y="0"/>
                    <a:pt x="8" y="0"/>
                  </a:cubicBezTo>
                  <a:cubicBezTo>
                    <a:pt x="9" y="14"/>
                    <a:pt x="9" y="28"/>
                    <a:pt x="7" y="41"/>
                  </a:cubicBezTo>
                  <a:cubicBezTo>
                    <a:pt x="9" y="59"/>
                    <a:pt x="9" y="59"/>
                    <a:pt x="9" y="59"/>
                  </a:cubicBezTo>
                  <a:cubicBezTo>
                    <a:pt x="9" y="60"/>
                    <a:pt x="10" y="61"/>
                    <a:pt x="10" y="62"/>
                  </a:cubicBezTo>
                  <a:cubicBezTo>
                    <a:pt x="2" y="71"/>
                    <a:pt x="2" y="71"/>
                    <a:pt x="2" y="71"/>
                  </a:cubicBezTo>
                  <a:cubicBezTo>
                    <a:pt x="2" y="73"/>
                    <a:pt x="1" y="76"/>
                    <a:pt x="0" y="79"/>
                  </a:cubicBezTo>
                  <a:cubicBezTo>
                    <a:pt x="11" y="63"/>
                    <a:pt x="11" y="63"/>
                    <a:pt x="11" y="63"/>
                  </a:cubicBezTo>
                  <a:close/>
                </a:path>
              </a:pathLst>
            </a:custGeom>
            <a:solidFill>
              <a:srgbClr val="DCA56D"/>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163" name="Freeform 28"/>
            <p:cNvSpPr/>
            <p:nvPr/>
          </p:nvSpPr>
          <p:spPr bwMode="auto">
            <a:xfrm>
              <a:off x="4765675" y="3375025"/>
              <a:ext cx="22225" cy="22225"/>
            </a:xfrm>
            <a:custGeom>
              <a:gdLst>
                <a:gd fmla="*/ 12 w 19" name="T0"/>
                <a:gd fmla="*/ 13 h 22" name="T1"/>
                <a:gd fmla="*/ 11 w 19" name="T2"/>
                <a:gd fmla="*/ 11 h 22" name="T3"/>
                <a:gd fmla="*/ 0 w 19" name="T4"/>
                <a:gd fmla="*/ 0 h 22" name="T5"/>
                <a:gd fmla="*/ 0 w 19" name="T6"/>
                <a:gd fmla="*/ 4 h 22" name="T7"/>
                <a:gd fmla="*/ 17 w 19" name="T8"/>
                <a:gd fmla="*/ 22 h 22" name="T9"/>
                <a:gd fmla="*/ 12 w 19" name="T10"/>
                <a:gd fmla="*/ 13 h 22" name="T11"/>
              </a:gdLst>
              <a:cxnLst>
                <a:cxn ang="0">
                  <a:pos x="T0" y="T1"/>
                </a:cxn>
                <a:cxn ang="0">
                  <a:pos x="T2" y="T3"/>
                </a:cxn>
                <a:cxn ang="0">
                  <a:pos x="T4" y="T5"/>
                </a:cxn>
                <a:cxn ang="0">
                  <a:pos x="T6" y="T7"/>
                </a:cxn>
                <a:cxn ang="0">
                  <a:pos x="T8" y="T9"/>
                </a:cxn>
                <a:cxn ang="0">
                  <a:pos x="T10" y="T11"/>
                </a:cxn>
              </a:cxnLst>
              <a:rect b="b" l="0" r="r" t="0"/>
              <a:pathLst>
                <a:path h="22" w="19">
                  <a:moveTo>
                    <a:pt x="12" y="13"/>
                  </a:moveTo>
                  <a:cubicBezTo>
                    <a:pt x="11" y="11"/>
                    <a:pt x="11" y="11"/>
                    <a:pt x="11" y="11"/>
                  </a:cubicBezTo>
                  <a:cubicBezTo>
                    <a:pt x="0" y="0"/>
                    <a:pt x="0" y="0"/>
                    <a:pt x="0" y="0"/>
                  </a:cubicBezTo>
                  <a:cubicBezTo>
                    <a:pt x="0" y="4"/>
                    <a:pt x="0" y="4"/>
                    <a:pt x="0" y="4"/>
                  </a:cubicBezTo>
                  <a:cubicBezTo>
                    <a:pt x="17" y="22"/>
                    <a:pt x="17" y="22"/>
                    <a:pt x="17" y="22"/>
                  </a:cubicBezTo>
                  <a:cubicBezTo>
                    <a:pt x="19" y="20"/>
                    <a:pt x="17" y="17"/>
                    <a:pt x="12" y="13"/>
                  </a:cubicBezTo>
                  <a:close/>
                </a:path>
              </a:pathLst>
            </a:custGeom>
            <a:solidFill>
              <a:srgbClr val="A56E4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164" name="Freeform 29"/>
            <p:cNvSpPr>
              <a:spLocks noEditPoints="1"/>
            </p:cNvSpPr>
            <p:nvPr/>
          </p:nvSpPr>
          <p:spPr bwMode="auto">
            <a:xfrm>
              <a:off x="4687888" y="3351213"/>
              <a:ext cx="103188" cy="338138"/>
            </a:xfrm>
            <a:custGeom>
              <a:gdLst>
                <a:gd fmla="*/ 80 w 90" name="T0"/>
                <a:gd fmla="*/ 37 h 333" name="T1"/>
                <a:gd fmla="*/ 80 w 90" name="T2"/>
                <a:gd fmla="*/ 37 h 333" name="T3"/>
                <a:gd fmla="*/ 85 w 90" name="T4"/>
                <a:gd fmla="*/ 46 h 333" name="T5"/>
                <a:gd fmla="*/ 83 w 90" name="T6"/>
                <a:gd fmla="*/ 47 h 333" name="T7"/>
                <a:gd fmla="*/ 68 w 90" name="T8"/>
                <a:gd fmla="*/ 34 h 333" name="T9"/>
                <a:gd fmla="*/ 61 w 90" name="T10"/>
                <a:gd fmla="*/ 27 h 333" name="T11"/>
                <a:gd fmla="*/ 64 w 90" name="T12"/>
                <a:gd fmla="*/ 37 h 333" name="T13"/>
                <a:gd fmla="*/ 66 w 90" name="T14"/>
                <a:gd fmla="*/ 48 h 333" name="T15"/>
                <a:gd fmla="*/ 65 w 90" name="T16"/>
                <a:gd fmla="*/ 47 h 333" name="T17"/>
                <a:gd fmla="*/ 56 w 90" name="T18"/>
                <a:gd fmla="*/ 34 h 333" name="T19"/>
                <a:gd fmla="*/ 45 w 90" name="T20"/>
                <a:gd fmla="*/ 11 h 333" name="T21"/>
                <a:gd fmla="*/ 42 w 90" name="T22"/>
                <a:gd fmla="*/ 1 h 333" name="T23"/>
                <a:gd fmla="*/ 41 w 90" name="T24"/>
                <a:gd fmla="*/ 0 h 333" name="T25"/>
                <a:gd fmla="*/ 30 w 90" name="T26"/>
                <a:gd fmla="*/ 4 h 333" name="T27"/>
                <a:gd fmla="*/ 40 w 90" name="T28"/>
                <a:gd fmla="*/ 118 h 333" name="T29"/>
                <a:gd fmla="*/ 40 w 90" name="T30"/>
                <a:gd fmla="*/ 130 h 333" name="T31"/>
                <a:gd fmla="*/ 37 w 90" name="T32"/>
                <a:gd fmla="*/ 153 h 333" name="T33"/>
                <a:gd fmla="*/ 33 w 90" name="T34"/>
                <a:gd fmla="*/ 159 h 333" name="T35"/>
                <a:gd fmla="*/ 11 w 90" name="T36"/>
                <a:gd fmla="*/ 280 h 333" name="T37"/>
                <a:gd fmla="*/ 2 w 90" name="T38"/>
                <a:gd fmla="*/ 296 h 333" name="T39"/>
                <a:gd fmla="*/ 0 w 90" name="T40"/>
                <a:gd fmla="*/ 333 h 333" name="T41"/>
                <a:gd fmla="*/ 8 w 90" name="T42"/>
                <a:gd fmla="*/ 325 h 333" name="T43"/>
                <a:gd fmla="*/ 18 w 90" name="T44"/>
                <a:gd fmla="*/ 322 h 333" name="T45"/>
                <a:gd fmla="*/ 39 w 90" name="T46"/>
                <a:gd fmla="*/ 253 h 333" name="T47"/>
                <a:gd fmla="*/ 52 w 90" name="T48"/>
                <a:gd fmla="*/ 188 h 333" name="T49"/>
                <a:gd fmla="*/ 65 w 90" name="T50"/>
                <a:gd fmla="*/ 161 h 333" name="T51"/>
                <a:gd fmla="*/ 63 w 90" name="T52"/>
                <a:gd fmla="*/ 141 h 333" name="T53"/>
                <a:gd fmla="*/ 90 w 90" name="T54"/>
                <a:gd fmla="*/ 44 h 333" name="T55"/>
                <a:gd fmla="*/ 88 w 90" name="T56"/>
                <a:gd fmla="*/ 42 h 333" name="T57"/>
                <a:gd fmla="*/ 80 w 90" name="T58"/>
                <a:gd fmla="*/ 37 h 333" name="T59"/>
                <a:gd fmla="*/ 32 w 90" name="T60"/>
                <a:gd fmla="*/ 5 h 333" name="T61"/>
                <a:gd fmla="*/ 36 w 90" name="T62"/>
                <a:gd fmla="*/ 3 h 333" name="T63"/>
                <a:gd fmla="*/ 45 w 90" name="T64"/>
                <a:gd fmla="*/ 115 h 333" name="T65"/>
                <a:gd fmla="*/ 45 w 90" name="T66"/>
                <a:gd fmla="*/ 136 h 333" name="T67"/>
                <a:gd fmla="*/ 43 w 90" name="T68"/>
                <a:gd fmla="*/ 157 h 333" name="T69"/>
                <a:gd fmla="*/ 21 w 90" name="T70"/>
                <a:gd fmla="*/ 231 h 333" name="T71"/>
                <a:gd fmla="*/ 21 w 90" name="T72"/>
                <a:gd fmla="*/ 232 h 333" name="T73"/>
                <a:gd fmla="*/ 19 w 90" name="T74"/>
                <a:gd fmla="*/ 283 h 333" name="T75"/>
                <a:gd fmla="*/ 7 w 90" name="T76"/>
                <a:gd fmla="*/ 300 h 333" name="T77"/>
                <a:gd fmla="*/ 8 w 90" name="T78"/>
                <a:gd fmla="*/ 323 h 333" name="T79"/>
                <a:gd fmla="*/ 1 w 90" name="T80"/>
                <a:gd fmla="*/ 328 h 333" name="T81"/>
                <a:gd fmla="*/ 3 w 90" name="T82"/>
                <a:gd fmla="*/ 297 h 333" name="T83"/>
                <a:gd fmla="*/ 13 w 90" name="T84"/>
                <a:gd fmla="*/ 281 h 333" name="T85"/>
                <a:gd fmla="*/ 13 w 90" name="T86"/>
                <a:gd fmla="*/ 280 h 333" name="T87"/>
                <a:gd fmla="*/ 34 w 90" name="T88"/>
                <a:gd fmla="*/ 160 h 333" name="T89"/>
                <a:gd fmla="*/ 38 w 90" name="T90"/>
                <a:gd fmla="*/ 154 h 333" name="T91"/>
                <a:gd fmla="*/ 38 w 90" name="T92"/>
                <a:gd fmla="*/ 153 h 333" name="T93"/>
                <a:gd fmla="*/ 41 w 90" name="T94"/>
                <a:gd fmla="*/ 130 h 333" name="T95"/>
                <a:gd fmla="*/ 41 w 90" name="T96"/>
                <a:gd fmla="*/ 130 h 333" name="T97"/>
                <a:gd fmla="*/ 41 w 90" name="T98"/>
                <a:gd fmla="*/ 117 h 333" name="T99"/>
                <a:gd fmla="*/ 32 w 90" name="T100"/>
                <a:gd fmla="*/ 5 h 333" name="T10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b="b" l="0" r="r" t="0"/>
              <a:pathLst>
                <a:path h="333" w="90">
                  <a:moveTo>
                    <a:pt x="80" y="37"/>
                  </a:moveTo>
                  <a:cubicBezTo>
                    <a:pt x="80" y="37"/>
                    <a:pt x="80" y="37"/>
                    <a:pt x="80" y="37"/>
                  </a:cubicBezTo>
                  <a:cubicBezTo>
                    <a:pt x="85" y="41"/>
                    <a:pt x="87" y="44"/>
                    <a:pt x="85" y="46"/>
                  </a:cubicBezTo>
                  <a:cubicBezTo>
                    <a:pt x="85" y="46"/>
                    <a:pt x="84" y="46"/>
                    <a:pt x="83" y="47"/>
                  </a:cubicBezTo>
                  <a:cubicBezTo>
                    <a:pt x="68" y="34"/>
                    <a:pt x="68" y="34"/>
                    <a:pt x="68" y="34"/>
                  </a:cubicBezTo>
                  <a:cubicBezTo>
                    <a:pt x="61" y="27"/>
                    <a:pt x="61" y="27"/>
                    <a:pt x="61" y="27"/>
                  </a:cubicBezTo>
                  <a:cubicBezTo>
                    <a:pt x="61" y="30"/>
                    <a:pt x="62" y="34"/>
                    <a:pt x="64" y="37"/>
                  </a:cubicBezTo>
                  <a:cubicBezTo>
                    <a:pt x="68" y="43"/>
                    <a:pt x="69" y="46"/>
                    <a:pt x="66" y="48"/>
                  </a:cubicBezTo>
                  <a:cubicBezTo>
                    <a:pt x="66" y="48"/>
                    <a:pt x="65" y="48"/>
                    <a:pt x="65" y="47"/>
                  </a:cubicBezTo>
                  <a:cubicBezTo>
                    <a:pt x="61" y="44"/>
                    <a:pt x="58" y="40"/>
                    <a:pt x="56" y="34"/>
                  </a:cubicBezTo>
                  <a:cubicBezTo>
                    <a:pt x="45" y="11"/>
                    <a:pt x="45" y="11"/>
                    <a:pt x="45" y="11"/>
                  </a:cubicBezTo>
                  <a:cubicBezTo>
                    <a:pt x="42" y="1"/>
                    <a:pt x="42" y="1"/>
                    <a:pt x="42" y="1"/>
                  </a:cubicBezTo>
                  <a:cubicBezTo>
                    <a:pt x="42" y="1"/>
                    <a:pt x="42" y="0"/>
                    <a:pt x="41" y="0"/>
                  </a:cubicBezTo>
                  <a:cubicBezTo>
                    <a:pt x="30" y="4"/>
                    <a:pt x="30" y="4"/>
                    <a:pt x="30" y="4"/>
                  </a:cubicBezTo>
                  <a:cubicBezTo>
                    <a:pt x="28" y="42"/>
                    <a:pt x="32" y="80"/>
                    <a:pt x="40" y="118"/>
                  </a:cubicBezTo>
                  <a:cubicBezTo>
                    <a:pt x="40" y="130"/>
                    <a:pt x="40" y="130"/>
                    <a:pt x="40" y="130"/>
                  </a:cubicBezTo>
                  <a:cubicBezTo>
                    <a:pt x="38" y="135"/>
                    <a:pt x="37" y="142"/>
                    <a:pt x="37" y="153"/>
                  </a:cubicBezTo>
                  <a:cubicBezTo>
                    <a:pt x="33" y="159"/>
                    <a:pt x="33" y="159"/>
                    <a:pt x="33" y="159"/>
                  </a:cubicBezTo>
                  <a:cubicBezTo>
                    <a:pt x="17" y="196"/>
                    <a:pt x="10" y="237"/>
                    <a:pt x="11" y="280"/>
                  </a:cubicBezTo>
                  <a:cubicBezTo>
                    <a:pt x="2" y="296"/>
                    <a:pt x="2" y="296"/>
                    <a:pt x="2" y="296"/>
                  </a:cubicBezTo>
                  <a:cubicBezTo>
                    <a:pt x="0" y="333"/>
                    <a:pt x="0" y="333"/>
                    <a:pt x="0" y="333"/>
                  </a:cubicBezTo>
                  <a:cubicBezTo>
                    <a:pt x="2" y="329"/>
                    <a:pt x="5" y="326"/>
                    <a:pt x="8" y="325"/>
                  </a:cubicBezTo>
                  <a:cubicBezTo>
                    <a:pt x="11" y="323"/>
                    <a:pt x="14" y="322"/>
                    <a:pt x="18" y="322"/>
                  </a:cubicBezTo>
                  <a:cubicBezTo>
                    <a:pt x="39" y="253"/>
                    <a:pt x="39" y="253"/>
                    <a:pt x="39" y="253"/>
                  </a:cubicBezTo>
                  <a:cubicBezTo>
                    <a:pt x="52" y="188"/>
                    <a:pt x="52" y="188"/>
                    <a:pt x="52" y="188"/>
                  </a:cubicBezTo>
                  <a:cubicBezTo>
                    <a:pt x="65" y="161"/>
                    <a:pt x="65" y="161"/>
                    <a:pt x="65" y="161"/>
                  </a:cubicBezTo>
                  <a:cubicBezTo>
                    <a:pt x="63" y="141"/>
                    <a:pt x="63" y="141"/>
                    <a:pt x="63" y="141"/>
                  </a:cubicBezTo>
                  <a:cubicBezTo>
                    <a:pt x="90" y="44"/>
                    <a:pt x="90" y="44"/>
                    <a:pt x="90" y="44"/>
                  </a:cubicBezTo>
                  <a:cubicBezTo>
                    <a:pt x="90" y="43"/>
                    <a:pt x="89" y="43"/>
                    <a:pt x="88" y="42"/>
                  </a:cubicBezTo>
                  <a:cubicBezTo>
                    <a:pt x="80" y="37"/>
                    <a:pt x="80" y="37"/>
                    <a:pt x="80" y="37"/>
                  </a:cubicBezTo>
                  <a:close/>
                  <a:moveTo>
                    <a:pt x="32" y="5"/>
                  </a:moveTo>
                  <a:cubicBezTo>
                    <a:pt x="36" y="3"/>
                    <a:pt x="36" y="3"/>
                    <a:pt x="36" y="3"/>
                  </a:cubicBezTo>
                  <a:cubicBezTo>
                    <a:pt x="34" y="37"/>
                    <a:pt x="37" y="74"/>
                    <a:pt x="45" y="115"/>
                  </a:cubicBezTo>
                  <a:cubicBezTo>
                    <a:pt x="45" y="136"/>
                    <a:pt x="45" y="136"/>
                    <a:pt x="45" y="136"/>
                  </a:cubicBezTo>
                  <a:cubicBezTo>
                    <a:pt x="43" y="157"/>
                    <a:pt x="43" y="157"/>
                    <a:pt x="43" y="157"/>
                  </a:cubicBezTo>
                  <a:cubicBezTo>
                    <a:pt x="31" y="182"/>
                    <a:pt x="23" y="207"/>
                    <a:pt x="21" y="231"/>
                  </a:cubicBezTo>
                  <a:cubicBezTo>
                    <a:pt x="21" y="232"/>
                    <a:pt x="21" y="232"/>
                    <a:pt x="21" y="232"/>
                  </a:cubicBezTo>
                  <a:cubicBezTo>
                    <a:pt x="19" y="283"/>
                    <a:pt x="19" y="283"/>
                    <a:pt x="19" y="283"/>
                  </a:cubicBezTo>
                  <a:cubicBezTo>
                    <a:pt x="7" y="300"/>
                    <a:pt x="7" y="300"/>
                    <a:pt x="7" y="300"/>
                  </a:cubicBezTo>
                  <a:cubicBezTo>
                    <a:pt x="8" y="323"/>
                    <a:pt x="8" y="323"/>
                    <a:pt x="8" y="323"/>
                  </a:cubicBezTo>
                  <a:cubicBezTo>
                    <a:pt x="5" y="324"/>
                    <a:pt x="3" y="326"/>
                    <a:pt x="1" y="328"/>
                  </a:cubicBezTo>
                  <a:cubicBezTo>
                    <a:pt x="3" y="297"/>
                    <a:pt x="3" y="297"/>
                    <a:pt x="3" y="297"/>
                  </a:cubicBezTo>
                  <a:cubicBezTo>
                    <a:pt x="13" y="281"/>
                    <a:pt x="13" y="281"/>
                    <a:pt x="13" y="281"/>
                  </a:cubicBezTo>
                  <a:cubicBezTo>
                    <a:pt x="13" y="281"/>
                    <a:pt x="13" y="280"/>
                    <a:pt x="13" y="280"/>
                  </a:cubicBezTo>
                  <a:cubicBezTo>
                    <a:pt x="11" y="237"/>
                    <a:pt x="18" y="197"/>
                    <a:pt x="34" y="160"/>
                  </a:cubicBezTo>
                  <a:cubicBezTo>
                    <a:pt x="38" y="154"/>
                    <a:pt x="38" y="154"/>
                    <a:pt x="38" y="154"/>
                  </a:cubicBezTo>
                  <a:cubicBezTo>
                    <a:pt x="38" y="153"/>
                    <a:pt x="38" y="153"/>
                    <a:pt x="38" y="153"/>
                  </a:cubicBezTo>
                  <a:cubicBezTo>
                    <a:pt x="38" y="143"/>
                    <a:pt x="39" y="135"/>
                    <a:pt x="41" y="130"/>
                  </a:cubicBezTo>
                  <a:cubicBezTo>
                    <a:pt x="41" y="130"/>
                    <a:pt x="41" y="130"/>
                    <a:pt x="41" y="130"/>
                  </a:cubicBezTo>
                  <a:cubicBezTo>
                    <a:pt x="41" y="117"/>
                    <a:pt x="41" y="117"/>
                    <a:pt x="41" y="117"/>
                  </a:cubicBezTo>
                  <a:cubicBezTo>
                    <a:pt x="33" y="80"/>
                    <a:pt x="30" y="43"/>
                    <a:pt x="32" y="5"/>
                  </a:cubicBezTo>
                  <a:close/>
                </a:path>
              </a:pathLst>
            </a:custGeom>
            <a:solidFill>
              <a:srgbClr val="505926"/>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165" name="Freeform 30"/>
            <p:cNvSpPr/>
            <p:nvPr/>
          </p:nvSpPr>
          <p:spPr bwMode="auto">
            <a:xfrm>
              <a:off x="4689475" y="3354388"/>
              <a:ext cx="50800" cy="328613"/>
            </a:xfrm>
            <a:custGeom>
              <a:gdLst>
                <a:gd fmla="*/ 35 w 44" name="T0"/>
                <a:gd fmla="*/ 0 h 325" name="T1"/>
                <a:gd fmla="*/ 31 w 44" name="T2"/>
                <a:gd fmla="*/ 2 h 325" name="T3"/>
                <a:gd fmla="*/ 40 w 44" name="T4"/>
                <a:gd fmla="*/ 114 h 325" name="T5"/>
                <a:gd fmla="*/ 40 w 44" name="T6"/>
                <a:gd fmla="*/ 127 h 325" name="T7"/>
                <a:gd fmla="*/ 40 w 44" name="T8"/>
                <a:gd fmla="*/ 127 h 325" name="T9"/>
                <a:gd fmla="*/ 37 w 44" name="T10"/>
                <a:gd fmla="*/ 150 h 325" name="T11"/>
                <a:gd fmla="*/ 37 w 44" name="T12"/>
                <a:gd fmla="*/ 151 h 325" name="T13"/>
                <a:gd fmla="*/ 33 w 44" name="T14"/>
                <a:gd fmla="*/ 157 h 325" name="T15"/>
                <a:gd fmla="*/ 12 w 44" name="T16"/>
                <a:gd fmla="*/ 277 h 325" name="T17"/>
                <a:gd fmla="*/ 12 w 44" name="T18"/>
                <a:gd fmla="*/ 278 h 325" name="T19"/>
                <a:gd fmla="*/ 2 w 44" name="T20"/>
                <a:gd fmla="*/ 294 h 325" name="T21"/>
                <a:gd fmla="*/ 0 w 44" name="T22"/>
                <a:gd fmla="*/ 325 h 325" name="T23"/>
                <a:gd fmla="*/ 7 w 44" name="T24"/>
                <a:gd fmla="*/ 320 h 325" name="T25"/>
                <a:gd fmla="*/ 6 w 44" name="T26"/>
                <a:gd fmla="*/ 297 h 325" name="T27"/>
                <a:gd fmla="*/ 18 w 44" name="T28"/>
                <a:gd fmla="*/ 280 h 325" name="T29"/>
                <a:gd fmla="*/ 20 w 44" name="T30"/>
                <a:gd fmla="*/ 229 h 325" name="T31"/>
                <a:gd fmla="*/ 20 w 44" name="T32"/>
                <a:gd fmla="*/ 228 h 325" name="T33"/>
                <a:gd fmla="*/ 42 w 44" name="T34"/>
                <a:gd fmla="*/ 154 h 325" name="T35"/>
                <a:gd fmla="*/ 44 w 44" name="T36"/>
                <a:gd fmla="*/ 133 h 325" name="T37"/>
                <a:gd fmla="*/ 44 w 44" name="T38"/>
                <a:gd fmla="*/ 112 h 325" name="T39"/>
                <a:gd fmla="*/ 35 w 44" name="T40"/>
                <a:gd fmla="*/ 0 h 325" name="T4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b="b" l="0" r="r" t="0"/>
              <a:pathLst>
                <a:path h="325" w="44">
                  <a:moveTo>
                    <a:pt x="35" y="0"/>
                  </a:moveTo>
                  <a:cubicBezTo>
                    <a:pt x="31" y="2"/>
                    <a:pt x="31" y="2"/>
                    <a:pt x="31" y="2"/>
                  </a:cubicBezTo>
                  <a:cubicBezTo>
                    <a:pt x="29" y="40"/>
                    <a:pt x="32" y="77"/>
                    <a:pt x="40" y="114"/>
                  </a:cubicBezTo>
                  <a:cubicBezTo>
                    <a:pt x="40" y="127"/>
                    <a:pt x="40" y="127"/>
                    <a:pt x="40" y="127"/>
                  </a:cubicBezTo>
                  <a:cubicBezTo>
                    <a:pt x="40" y="127"/>
                    <a:pt x="40" y="127"/>
                    <a:pt x="40" y="127"/>
                  </a:cubicBezTo>
                  <a:cubicBezTo>
                    <a:pt x="38" y="132"/>
                    <a:pt x="37" y="140"/>
                    <a:pt x="37" y="150"/>
                  </a:cubicBezTo>
                  <a:cubicBezTo>
                    <a:pt x="37" y="150"/>
                    <a:pt x="37" y="150"/>
                    <a:pt x="37" y="151"/>
                  </a:cubicBezTo>
                  <a:cubicBezTo>
                    <a:pt x="33" y="157"/>
                    <a:pt x="33" y="157"/>
                    <a:pt x="33" y="157"/>
                  </a:cubicBezTo>
                  <a:cubicBezTo>
                    <a:pt x="17" y="194"/>
                    <a:pt x="10" y="234"/>
                    <a:pt x="12" y="277"/>
                  </a:cubicBezTo>
                  <a:cubicBezTo>
                    <a:pt x="12" y="277"/>
                    <a:pt x="12" y="278"/>
                    <a:pt x="12" y="278"/>
                  </a:cubicBezTo>
                  <a:cubicBezTo>
                    <a:pt x="2" y="294"/>
                    <a:pt x="2" y="294"/>
                    <a:pt x="2" y="294"/>
                  </a:cubicBezTo>
                  <a:cubicBezTo>
                    <a:pt x="0" y="325"/>
                    <a:pt x="0" y="325"/>
                    <a:pt x="0" y="325"/>
                  </a:cubicBezTo>
                  <a:cubicBezTo>
                    <a:pt x="2" y="323"/>
                    <a:pt x="4" y="321"/>
                    <a:pt x="7" y="320"/>
                  </a:cubicBezTo>
                  <a:cubicBezTo>
                    <a:pt x="6" y="297"/>
                    <a:pt x="6" y="297"/>
                    <a:pt x="6" y="297"/>
                  </a:cubicBezTo>
                  <a:cubicBezTo>
                    <a:pt x="18" y="280"/>
                    <a:pt x="18" y="280"/>
                    <a:pt x="18" y="280"/>
                  </a:cubicBezTo>
                  <a:cubicBezTo>
                    <a:pt x="20" y="229"/>
                    <a:pt x="20" y="229"/>
                    <a:pt x="20" y="229"/>
                  </a:cubicBezTo>
                  <a:cubicBezTo>
                    <a:pt x="20" y="229"/>
                    <a:pt x="20" y="229"/>
                    <a:pt x="20" y="228"/>
                  </a:cubicBezTo>
                  <a:cubicBezTo>
                    <a:pt x="22" y="204"/>
                    <a:pt x="30" y="179"/>
                    <a:pt x="42" y="154"/>
                  </a:cubicBezTo>
                  <a:cubicBezTo>
                    <a:pt x="44" y="133"/>
                    <a:pt x="44" y="133"/>
                    <a:pt x="44" y="133"/>
                  </a:cubicBezTo>
                  <a:cubicBezTo>
                    <a:pt x="44" y="112"/>
                    <a:pt x="44" y="112"/>
                    <a:pt x="44" y="112"/>
                  </a:cubicBezTo>
                  <a:cubicBezTo>
                    <a:pt x="36" y="71"/>
                    <a:pt x="33" y="34"/>
                    <a:pt x="35" y="0"/>
                  </a:cubicBezTo>
                  <a:close/>
                </a:path>
              </a:pathLst>
            </a:custGeom>
            <a:solidFill>
              <a:srgbClr val="7A893A"/>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166" name="Freeform 31"/>
            <p:cNvSpPr/>
            <p:nvPr/>
          </p:nvSpPr>
          <p:spPr bwMode="auto">
            <a:xfrm>
              <a:off x="4756150" y="3378200"/>
              <a:ext cx="11113" cy="20638"/>
            </a:xfrm>
            <a:custGeom>
              <a:gdLst>
                <a:gd fmla="*/ 6 w 10" name="T0"/>
                <a:gd fmla="*/ 20 h 21" name="T1"/>
                <a:gd fmla="*/ 7 w 10" name="T2"/>
                <a:gd fmla="*/ 21 h 21" name="T3"/>
                <a:gd fmla="*/ 5 w 10" name="T4"/>
                <a:gd fmla="*/ 10 h 21" name="T5"/>
                <a:gd fmla="*/ 2 w 10" name="T6"/>
                <a:gd fmla="*/ 0 h 21" name="T7"/>
                <a:gd fmla="*/ 0 w 10" name="T8"/>
                <a:gd fmla="*/ 3 h 21" name="T9"/>
                <a:gd fmla="*/ 6 w 10" name="T10"/>
                <a:gd fmla="*/ 20 h 21" name="T11"/>
              </a:gdLst>
              <a:cxnLst>
                <a:cxn ang="0">
                  <a:pos x="T0" y="T1"/>
                </a:cxn>
                <a:cxn ang="0">
                  <a:pos x="T2" y="T3"/>
                </a:cxn>
                <a:cxn ang="0">
                  <a:pos x="T4" y="T5"/>
                </a:cxn>
                <a:cxn ang="0">
                  <a:pos x="T6" y="T7"/>
                </a:cxn>
                <a:cxn ang="0">
                  <a:pos x="T8" y="T9"/>
                </a:cxn>
                <a:cxn ang="0">
                  <a:pos x="T10" y="T11"/>
                </a:cxn>
              </a:cxnLst>
              <a:rect b="b" l="0" r="r" t="0"/>
              <a:pathLst>
                <a:path h="21" w="10">
                  <a:moveTo>
                    <a:pt x="6" y="20"/>
                  </a:moveTo>
                  <a:cubicBezTo>
                    <a:pt x="6" y="21"/>
                    <a:pt x="7" y="21"/>
                    <a:pt x="7" y="21"/>
                  </a:cubicBezTo>
                  <a:cubicBezTo>
                    <a:pt x="10" y="19"/>
                    <a:pt x="9" y="16"/>
                    <a:pt x="5" y="10"/>
                  </a:cubicBezTo>
                  <a:cubicBezTo>
                    <a:pt x="3" y="7"/>
                    <a:pt x="2" y="3"/>
                    <a:pt x="2" y="0"/>
                  </a:cubicBezTo>
                  <a:cubicBezTo>
                    <a:pt x="0" y="3"/>
                    <a:pt x="0" y="3"/>
                    <a:pt x="0" y="3"/>
                  </a:cubicBezTo>
                  <a:cubicBezTo>
                    <a:pt x="6" y="20"/>
                    <a:pt x="6" y="20"/>
                    <a:pt x="6" y="20"/>
                  </a:cubicBezTo>
                  <a:close/>
                </a:path>
              </a:pathLst>
            </a:custGeom>
            <a:solidFill>
              <a:srgbClr val="A56E4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167" name="Freeform 32"/>
            <p:cNvSpPr/>
            <p:nvPr/>
          </p:nvSpPr>
          <p:spPr bwMode="auto">
            <a:xfrm>
              <a:off x="4708525" y="3376613"/>
              <a:ext cx="100013" cy="312738"/>
            </a:xfrm>
            <a:custGeom>
              <a:gdLst>
                <a:gd fmla="*/ 79 w 87" name="T0"/>
                <a:gd fmla="*/ 10 h 308" name="T1"/>
                <a:gd fmla="*/ 78 w 87" name="T2"/>
                <a:gd fmla="*/ 10 h 308" name="T3"/>
                <a:gd fmla="*/ 77 w 87" name="T4"/>
                <a:gd fmla="*/ 10 h 308" name="T5"/>
                <a:gd fmla="*/ 74 w 87" name="T6"/>
                <a:gd fmla="*/ 13 h 308" name="T7"/>
                <a:gd fmla="*/ 75 w 87" name="T8"/>
                <a:gd fmla="*/ 18 h 308" name="T9"/>
                <a:gd fmla="*/ 72 w 87" name="T10"/>
                <a:gd fmla="*/ 19 h 308" name="T11"/>
                <a:gd fmla="*/ 45 w 87" name="T12"/>
                <a:gd fmla="*/ 116 h 308" name="T13"/>
                <a:gd fmla="*/ 47 w 87" name="T14"/>
                <a:gd fmla="*/ 136 h 308" name="T15"/>
                <a:gd fmla="*/ 34 w 87" name="T16"/>
                <a:gd fmla="*/ 163 h 308" name="T17"/>
                <a:gd fmla="*/ 21 w 87" name="T18"/>
                <a:gd fmla="*/ 228 h 308" name="T19"/>
                <a:gd fmla="*/ 0 w 87" name="T20"/>
                <a:gd fmla="*/ 297 h 308" name="T21"/>
                <a:gd fmla="*/ 22 w 87" name="T22"/>
                <a:gd fmla="*/ 307 h 308" name="T23"/>
                <a:gd fmla="*/ 24 w 87" name="T24"/>
                <a:gd fmla="*/ 308 h 308" name="T25"/>
                <a:gd fmla="*/ 27 w 87" name="T26"/>
                <a:gd fmla="*/ 267 h 308" name="T27"/>
                <a:gd fmla="*/ 37 w 87" name="T28"/>
                <a:gd fmla="*/ 235 h 308" name="T29"/>
                <a:gd fmla="*/ 39 w 87" name="T30"/>
                <a:gd fmla="*/ 231 h 308" name="T31"/>
                <a:gd fmla="*/ 49 w 87" name="T32"/>
                <a:gd fmla="*/ 212 h 308" name="T33"/>
                <a:gd fmla="*/ 54 w 87" name="T34"/>
                <a:gd fmla="*/ 168 h 308" name="T35"/>
                <a:gd fmla="*/ 66 w 87" name="T36"/>
                <a:gd fmla="*/ 138 h 308" name="T37"/>
                <a:gd fmla="*/ 71 w 87" name="T38"/>
                <a:gd fmla="*/ 98 h 308" name="T39"/>
                <a:gd fmla="*/ 87 w 87" name="T40"/>
                <a:gd fmla="*/ 0 h 308" name="T41"/>
                <a:gd fmla="*/ 80 w 87" name="T42"/>
                <a:gd fmla="*/ 8 h 308" name="T43"/>
                <a:gd fmla="*/ 79 w 87" name="T44"/>
                <a:gd fmla="*/ 10 h 308" name="T4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b="b" l="0" r="r" t="0"/>
              <a:pathLst>
                <a:path h="308" w="87">
                  <a:moveTo>
                    <a:pt x="79" y="10"/>
                  </a:moveTo>
                  <a:cubicBezTo>
                    <a:pt x="79" y="10"/>
                    <a:pt x="78" y="10"/>
                    <a:pt x="78" y="10"/>
                  </a:cubicBezTo>
                  <a:cubicBezTo>
                    <a:pt x="77" y="10"/>
                    <a:pt x="77" y="10"/>
                    <a:pt x="77" y="10"/>
                  </a:cubicBezTo>
                  <a:cubicBezTo>
                    <a:pt x="74" y="13"/>
                    <a:pt x="74" y="13"/>
                    <a:pt x="74" y="13"/>
                  </a:cubicBezTo>
                  <a:cubicBezTo>
                    <a:pt x="75" y="15"/>
                    <a:pt x="75" y="17"/>
                    <a:pt x="75" y="18"/>
                  </a:cubicBezTo>
                  <a:cubicBezTo>
                    <a:pt x="75" y="19"/>
                    <a:pt x="74" y="19"/>
                    <a:pt x="72" y="19"/>
                  </a:cubicBezTo>
                  <a:cubicBezTo>
                    <a:pt x="45" y="116"/>
                    <a:pt x="45" y="116"/>
                    <a:pt x="45" y="116"/>
                  </a:cubicBezTo>
                  <a:cubicBezTo>
                    <a:pt x="47" y="136"/>
                    <a:pt x="47" y="136"/>
                    <a:pt x="47" y="136"/>
                  </a:cubicBezTo>
                  <a:cubicBezTo>
                    <a:pt x="34" y="163"/>
                    <a:pt x="34" y="163"/>
                    <a:pt x="34" y="163"/>
                  </a:cubicBezTo>
                  <a:cubicBezTo>
                    <a:pt x="21" y="228"/>
                    <a:pt x="21" y="228"/>
                    <a:pt x="21" y="228"/>
                  </a:cubicBezTo>
                  <a:cubicBezTo>
                    <a:pt x="0" y="297"/>
                    <a:pt x="0" y="297"/>
                    <a:pt x="0" y="297"/>
                  </a:cubicBezTo>
                  <a:cubicBezTo>
                    <a:pt x="7" y="297"/>
                    <a:pt x="14" y="300"/>
                    <a:pt x="22" y="307"/>
                  </a:cubicBezTo>
                  <a:cubicBezTo>
                    <a:pt x="23" y="307"/>
                    <a:pt x="23" y="307"/>
                    <a:pt x="24" y="308"/>
                  </a:cubicBezTo>
                  <a:cubicBezTo>
                    <a:pt x="28" y="295"/>
                    <a:pt x="29" y="281"/>
                    <a:pt x="27" y="267"/>
                  </a:cubicBezTo>
                  <a:cubicBezTo>
                    <a:pt x="37" y="235"/>
                    <a:pt x="37" y="235"/>
                    <a:pt x="37" y="235"/>
                  </a:cubicBezTo>
                  <a:cubicBezTo>
                    <a:pt x="39" y="231"/>
                    <a:pt x="39" y="231"/>
                    <a:pt x="39" y="231"/>
                  </a:cubicBezTo>
                  <a:cubicBezTo>
                    <a:pt x="49" y="212"/>
                    <a:pt x="49" y="212"/>
                    <a:pt x="49" y="212"/>
                  </a:cubicBezTo>
                  <a:cubicBezTo>
                    <a:pt x="54" y="168"/>
                    <a:pt x="54" y="168"/>
                    <a:pt x="54" y="168"/>
                  </a:cubicBezTo>
                  <a:cubicBezTo>
                    <a:pt x="61" y="158"/>
                    <a:pt x="65" y="148"/>
                    <a:pt x="66" y="138"/>
                  </a:cubicBezTo>
                  <a:cubicBezTo>
                    <a:pt x="71" y="98"/>
                    <a:pt x="71" y="98"/>
                    <a:pt x="71" y="98"/>
                  </a:cubicBezTo>
                  <a:cubicBezTo>
                    <a:pt x="87" y="0"/>
                    <a:pt x="87" y="0"/>
                    <a:pt x="87" y="0"/>
                  </a:cubicBezTo>
                  <a:cubicBezTo>
                    <a:pt x="80" y="8"/>
                    <a:pt x="80" y="8"/>
                    <a:pt x="80" y="8"/>
                  </a:cubicBezTo>
                  <a:cubicBezTo>
                    <a:pt x="80" y="9"/>
                    <a:pt x="80" y="9"/>
                    <a:pt x="79" y="10"/>
                  </a:cubicBezTo>
                  <a:close/>
                </a:path>
              </a:pathLst>
            </a:custGeom>
            <a:solidFill>
              <a:srgbClr val="2B301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168" name="Freeform 33"/>
            <p:cNvSpPr/>
            <p:nvPr/>
          </p:nvSpPr>
          <p:spPr bwMode="auto">
            <a:xfrm>
              <a:off x="4773613" y="3368675"/>
              <a:ext cx="20638" cy="25400"/>
            </a:xfrm>
            <a:custGeom>
              <a:gdLst>
                <a:gd fmla="*/ 18 w 18" name="T0"/>
                <a:gd fmla="*/ 25 h 25" name="T1"/>
                <a:gd fmla="*/ 17 w 18" name="T2"/>
                <a:gd fmla="*/ 20 h 25" name="T3"/>
                <a:gd fmla="*/ 12 w 18" name="T4"/>
                <a:gd fmla="*/ 15 h 25" name="T5"/>
                <a:gd fmla="*/ 0 w 18" name="T6"/>
                <a:gd fmla="*/ 0 h 25" name="T7"/>
                <a:gd fmla="*/ 1 w 18" name="T8"/>
                <a:gd fmla="*/ 8 h 25" name="T9"/>
                <a:gd fmla="*/ 18 w 18" name="T10"/>
                <a:gd fmla="*/ 25 h 25" name="T11"/>
              </a:gdLst>
              <a:cxnLst>
                <a:cxn ang="0">
                  <a:pos x="T0" y="T1"/>
                </a:cxn>
                <a:cxn ang="0">
                  <a:pos x="T2" y="T3"/>
                </a:cxn>
                <a:cxn ang="0">
                  <a:pos x="T4" y="T5"/>
                </a:cxn>
                <a:cxn ang="0">
                  <a:pos x="T6" y="T7"/>
                </a:cxn>
                <a:cxn ang="0">
                  <a:pos x="T8" y="T9"/>
                </a:cxn>
                <a:cxn ang="0">
                  <a:pos x="T10" y="T11"/>
                </a:cxn>
              </a:cxnLst>
              <a:rect b="b" l="0" r="r" t="0"/>
              <a:pathLst>
                <a:path h="25" w="18">
                  <a:moveTo>
                    <a:pt x="18" y="25"/>
                  </a:moveTo>
                  <a:cubicBezTo>
                    <a:pt x="18" y="24"/>
                    <a:pt x="18" y="22"/>
                    <a:pt x="17" y="20"/>
                  </a:cubicBezTo>
                  <a:cubicBezTo>
                    <a:pt x="12" y="15"/>
                    <a:pt x="12" y="15"/>
                    <a:pt x="12" y="15"/>
                  </a:cubicBezTo>
                  <a:cubicBezTo>
                    <a:pt x="0" y="0"/>
                    <a:pt x="0" y="0"/>
                    <a:pt x="0" y="0"/>
                  </a:cubicBezTo>
                  <a:cubicBezTo>
                    <a:pt x="1" y="8"/>
                    <a:pt x="1" y="8"/>
                    <a:pt x="1" y="8"/>
                  </a:cubicBezTo>
                  <a:cubicBezTo>
                    <a:pt x="18" y="25"/>
                    <a:pt x="18" y="25"/>
                    <a:pt x="18" y="25"/>
                  </a:cubicBezTo>
                  <a:close/>
                </a:path>
              </a:pathLst>
            </a:custGeom>
            <a:solidFill>
              <a:srgbClr val="A56E4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169" name="Freeform 34"/>
            <p:cNvSpPr/>
            <p:nvPr/>
          </p:nvSpPr>
          <p:spPr bwMode="auto">
            <a:xfrm>
              <a:off x="4773613" y="3368675"/>
              <a:ext cx="22225" cy="20638"/>
            </a:xfrm>
            <a:custGeom>
              <a:gdLst>
                <a:gd fmla="*/ 12 w 14" name="T0"/>
                <a:gd fmla="*/ 13 h 13" name="T1"/>
                <a:gd fmla="*/ 14 w 14" name="T2"/>
                <a:gd fmla="*/ 11 h 13" name="T3"/>
                <a:gd fmla="*/ 0 w 14" name="T4"/>
                <a:gd fmla="*/ 0 h 13" name="T5"/>
                <a:gd fmla="*/ 9 w 14" name="T6"/>
                <a:gd fmla="*/ 10 h 13" name="T7"/>
                <a:gd fmla="*/ 12 w 14" name="T8"/>
                <a:gd fmla="*/ 13 h 13" name="T9"/>
                <a:gd fmla="*/ 12 w 14" name="T10"/>
                <a:gd fmla="*/ 13 h 13" name="T11"/>
              </a:gdLst>
              <a:cxnLst>
                <a:cxn ang="0">
                  <a:pos x="T0" y="T1"/>
                </a:cxn>
                <a:cxn ang="0">
                  <a:pos x="T2" y="T3"/>
                </a:cxn>
                <a:cxn ang="0">
                  <a:pos x="T4" y="T5"/>
                </a:cxn>
                <a:cxn ang="0">
                  <a:pos x="T6" y="T7"/>
                </a:cxn>
                <a:cxn ang="0">
                  <a:pos x="T8" y="T9"/>
                </a:cxn>
                <a:cxn ang="0">
                  <a:pos x="T10" y="T11"/>
                </a:cxn>
              </a:cxnLst>
              <a:rect b="b" l="0" r="r" t="0"/>
              <a:pathLst>
                <a:path h="13" w="14">
                  <a:moveTo>
                    <a:pt x="12" y="13"/>
                  </a:moveTo>
                  <a:lnTo>
                    <a:pt x="14" y="11"/>
                  </a:lnTo>
                  <a:lnTo>
                    <a:pt x="0" y="0"/>
                  </a:lnTo>
                  <a:lnTo>
                    <a:pt x="9" y="10"/>
                  </a:lnTo>
                  <a:lnTo>
                    <a:pt x="12" y="13"/>
                  </a:lnTo>
                  <a:lnTo>
                    <a:pt x="12" y="13"/>
                  </a:lnTo>
                  <a:close/>
                </a:path>
              </a:pathLst>
            </a:custGeom>
            <a:solidFill>
              <a:srgbClr val="505926"/>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170" name="Freeform 35"/>
            <p:cNvSpPr>
              <a:spLocks noEditPoints="1"/>
            </p:cNvSpPr>
            <p:nvPr/>
          </p:nvSpPr>
          <p:spPr bwMode="auto">
            <a:xfrm>
              <a:off x="4751388" y="3351213"/>
              <a:ext cx="88900" cy="328613"/>
            </a:xfrm>
            <a:custGeom>
              <a:gdLst>
                <a:gd fmla="*/ 39 w 78" name="T0"/>
                <a:gd fmla="*/ 26 h 324" name="T1"/>
                <a:gd fmla="*/ 43 w 78" name="T2"/>
                <a:gd fmla="*/ 33 h 324" name="T3"/>
                <a:gd fmla="*/ 50 w 78" name="T4"/>
                <a:gd fmla="*/ 25 h 324" name="T5"/>
                <a:gd fmla="*/ 34 w 78" name="T6"/>
                <a:gd fmla="*/ 123 h 324" name="T7"/>
                <a:gd fmla="*/ 29 w 78" name="T8"/>
                <a:gd fmla="*/ 163 h 324" name="T9"/>
                <a:gd fmla="*/ 17 w 78" name="T10"/>
                <a:gd fmla="*/ 193 h 324" name="T11"/>
                <a:gd fmla="*/ 12 w 78" name="T12"/>
                <a:gd fmla="*/ 237 h 324" name="T13"/>
                <a:gd fmla="*/ 2 w 78" name="T14"/>
                <a:gd fmla="*/ 256 h 324" name="T15"/>
                <a:gd fmla="*/ 9 w 78" name="T16"/>
                <a:gd fmla="*/ 287 h 324" name="T17"/>
                <a:gd fmla="*/ 5 w 78" name="T18"/>
                <a:gd fmla="*/ 319 h 324" name="T19"/>
                <a:gd fmla="*/ 7 w 78" name="T20"/>
                <a:gd fmla="*/ 323 h 324" name="T21"/>
                <a:gd fmla="*/ 7 w 78" name="T22"/>
                <a:gd fmla="*/ 324 h 324" name="T23"/>
                <a:gd fmla="*/ 29 w 78" name="T24"/>
                <a:gd fmla="*/ 317 h 324" name="T25"/>
                <a:gd fmla="*/ 38 w 78" name="T26"/>
                <a:gd fmla="*/ 283 h 324" name="T27"/>
                <a:gd fmla="*/ 26 w 78" name="T28"/>
                <a:gd fmla="*/ 261 h 324" name="T29"/>
                <a:gd fmla="*/ 34 w 78" name="T30"/>
                <a:gd fmla="*/ 238 h 324" name="T31"/>
                <a:gd fmla="*/ 37 w 78" name="T32"/>
                <a:gd fmla="*/ 178 h 324" name="T33"/>
                <a:gd fmla="*/ 42 w 78" name="T34"/>
                <a:gd fmla="*/ 159 h 324" name="T35"/>
                <a:gd fmla="*/ 50 w 78" name="T36"/>
                <a:gd fmla="*/ 93 h 324" name="T37"/>
                <a:gd fmla="*/ 78 w 78" name="T38"/>
                <a:gd fmla="*/ 9 h 324" name="T39"/>
                <a:gd fmla="*/ 24 w 78" name="T40"/>
                <a:gd fmla="*/ 0 h 324" name="T41"/>
                <a:gd fmla="*/ 39 w 78" name="T42"/>
                <a:gd fmla="*/ 26 h 324" name="T43"/>
                <a:gd fmla="*/ 18 w 78" name="T44"/>
                <a:gd fmla="*/ 194 h 324" name="T45"/>
                <a:gd fmla="*/ 23 w 78" name="T46"/>
                <a:gd fmla="*/ 187 h 324" name="T47"/>
                <a:gd fmla="*/ 21 w 78" name="T48"/>
                <a:gd fmla="*/ 218 h 324" name="T49"/>
                <a:gd fmla="*/ 11 w 78" name="T50"/>
                <a:gd fmla="*/ 265 h 324" name="T51"/>
                <a:gd fmla="*/ 17 w 78" name="T52"/>
                <a:gd fmla="*/ 285 h 324" name="T53"/>
                <a:gd fmla="*/ 11 w 78" name="T54"/>
                <a:gd fmla="*/ 312 h 324" name="T55"/>
                <a:gd fmla="*/ 15 w 78" name="T56"/>
                <a:gd fmla="*/ 320 h 324" name="T57"/>
                <a:gd fmla="*/ 9 w 78" name="T58"/>
                <a:gd fmla="*/ 322 h 324" name="T59"/>
                <a:gd fmla="*/ 9 w 78" name="T60"/>
                <a:gd fmla="*/ 322 h 324" name="T61"/>
                <a:gd fmla="*/ 7 w 78" name="T62"/>
                <a:gd fmla="*/ 318 h 324" name="T63"/>
                <a:gd fmla="*/ 10 w 78" name="T64"/>
                <a:gd fmla="*/ 287 h 324" name="T65"/>
                <a:gd fmla="*/ 10 w 78" name="T66"/>
                <a:gd fmla="*/ 286 h 324" name="T67"/>
                <a:gd fmla="*/ 10 w 78" name="T68"/>
                <a:gd fmla="*/ 286 h 324" name="T69"/>
                <a:gd fmla="*/ 3 w 78" name="T70"/>
                <a:gd fmla="*/ 257 h 324" name="T71"/>
                <a:gd fmla="*/ 13 w 78" name="T72"/>
                <a:gd fmla="*/ 237 h 324" name="T73"/>
                <a:gd fmla="*/ 13 w 78" name="T74"/>
                <a:gd fmla="*/ 237 h 324" name="T75"/>
                <a:gd fmla="*/ 18 w 78" name="T76"/>
                <a:gd fmla="*/ 194 h 324" name="T7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b="b" l="0" r="r" t="0"/>
              <a:pathLst>
                <a:path h="324" w="78">
                  <a:moveTo>
                    <a:pt x="39" y="26"/>
                  </a:moveTo>
                  <a:cubicBezTo>
                    <a:pt x="41" y="29"/>
                    <a:pt x="43" y="31"/>
                    <a:pt x="43" y="33"/>
                  </a:cubicBezTo>
                  <a:cubicBezTo>
                    <a:pt x="50" y="25"/>
                    <a:pt x="50" y="25"/>
                    <a:pt x="50" y="25"/>
                  </a:cubicBezTo>
                  <a:cubicBezTo>
                    <a:pt x="34" y="123"/>
                    <a:pt x="34" y="123"/>
                    <a:pt x="34" y="123"/>
                  </a:cubicBezTo>
                  <a:cubicBezTo>
                    <a:pt x="29" y="163"/>
                    <a:pt x="29" y="163"/>
                    <a:pt x="29" y="163"/>
                  </a:cubicBezTo>
                  <a:cubicBezTo>
                    <a:pt x="28" y="173"/>
                    <a:pt x="24" y="183"/>
                    <a:pt x="17" y="193"/>
                  </a:cubicBezTo>
                  <a:cubicBezTo>
                    <a:pt x="12" y="237"/>
                    <a:pt x="12" y="237"/>
                    <a:pt x="12" y="237"/>
                  </a:cubicBezTo>
                  <a:cubicBezTo>
                    <a:pt x="2" y="256"/>
                    <a:pt x="2" y="256"/>
                    <a:pt x="2" y="256"/>
                  </a:cubicBezTo>
                  <a:cubicBezTo>
                    <a:pt x="0" y="272"/>
                    <a:pt x="3" y="282"/>
                    <a:pt x="9" y="287"/>
                  </a:cubicBezTo>
                  <a:cubicBezTo>
                    <a:pt x="5" y="319"/>
                    <a:pt x="5" y="319"/>
                    <a:pt x="5" y="319"/>
                  </a:cubicBezTo>
                  <a:cubicBezTo>
                    <a:pt x="7" y="323"/>
                    <a:pt x="7" y="323"/>
                    <a:pt x="7" y="323"/>
                  </a:cubicBezTo>
                  <a:cubicBezTo>
                    <a:pt x="7" y="324"/>
                    <a:pt x="7" y="324"/>
                    <a:pt x="7" y="324"/>
                  </a:cubicBezTo>
                  <a:cubicBezTo>
                    <a:pt x="29" y="317"/>
                    <a:pt x="29" y="317"/>
                    <a:pt x="29" y="317"/>
                  </a:cubicBezTo>
                  <a:cubicBezTo>
                    <a:pt x="38" y="283"/>
                    <a:pt x="38" y="283"/>
                    <a:pt x="38" y="283"/>
                  </a:cubicBezTo>
                  <a:cubicBezTo>
                    <a:pt x="26" y="261"/>
                    <a:pt x="26" y="261"/>
                    <a:pt x="26" y="261"/>
                  </a:cubicBezTo>
                  <a:cubicBezTo>
                    <a:pt x="34" y="238"/>
                    <a:pt x="34" y="238"/>
                    <a:pt x="34" y="238"/>
                  </a:cubicBezTo>
                  <a:cubicBezTo>
                    <a:pt x="37" y="178"/>
                    <a:pt x="37" y="178"/>
                    <a:pt x="37" y="178"/>
                  </a:cubicBezTo>
                  <a:cubicBezTo>
                    <a:pt x="42" y="159"/>
                    <a:pt x="42" y="159"/>
                    <a:pt x="42" y="159"/>
                  </a:cubicBezTo>
                  <a:cubicBezTo>
                    <a:pt x="50" y="93"/>
                    <a:pt x="50" y="93"/>
                    <a:pt x="50" y="93"/>
                  </a:cubicBezTo>
                  <a:cubicBezTo>
                    <a:pt x="78" y="9"/>
                    <a:pt x="78" y="9"/>
                    <a:pt x="78" y="9"/>
                  </a:cubicBezTo>
                  <a:cubicBezTo>
                    <a:pt x="24" y="0"/>
                    <a:pt x="24" y="0"/>
                    <a:pt x="24" y="0"/>
                  </a:cubicBezTo>
                  <a:cubicBezTo>
                    <a:pt x="19" y="5"/>
                    <a:pt x="24" y="13"/>
                    <a:pt x="39" y="26"/>
                  </a:cubicBezTo>
                  <a:close/>
                  <a:moveTo>
                    <a:pt x="18" y="194"/>
                  </a:moveTo>
                  <a:cubicBezTo>
                    <a:pt x="20" y="191"/>
                    <a:pt x="22" y="189"/>
                    <a:pt x="23" y="187"/>
                  </a:cubicBezTo>
                  <a:cubicBezTo>
                    <a:pt x="21" y="218"/>
                    <a:pt x="21" y="218"/>
                    <a:pt x="21" y="218"/>
                  </a:cubicBezTo>
                  <a:cubicBezTo>
                    <a:pt x="11" y="265"/>
                    <a:pt x="11" y="265"/>
                    <a:pt x="11" y="265"/>
                  </a:cubicBezTo>
                  <a:cubicBezTo>
                    <a:pt x="10" y="272"/>
                    <a:pt x="12" y="279"/>
                    <a:pt x="17" y="285"/>
                  </a:cubicBezTo>
                  <a:cubicBezTo>
                    <a:pt x="11" y="312"/>
                    <a:pt x="11" y="312"/>
                    <a:pt x="11" y="312"/>
                  </a:cubicBezTo>
                  <a:cubicBezTo>
                    <a:pt x="15" y="320"/>
                    <a:pt x="15" y="320"/>
                    <a:pt x="15" y="320"/>
                  </a:cubicBezTo>
                  <a:cubicBezTo>
                    <a:pt x="9" y="322"/>
                    <a:pt x="9" y="322"/>
                    <a:pt x="9" y="322"/>
                  </a:cubicBezTo>
                  <a:cubicBezTo>
                    <a:pt x="9" y="322"/>
                    <a:pt x="9" y="322"/>
                    <a:pt x="9" y="322"/>
                  </a:cubicBezTo>
                  <a:cubicBezTo>
                    <a:pt x="7" y="318"/>
                    <a:pt x="7" y="318"/>
                    <a:pt x="7" y="318"/>
                  </a:cubicBezTo>
                  <a:cubicBezTo>
                    <a:pt x="10" y="287"/>
                    <a:pt x="10" y="287"/>
                    <a:pt x="10" y="287"/>
                  </a:cubicBezTo>
                  <a:cubicBezTo>
                    <a:pt x="11" y="287"/>
                    <a:pt x="11" y="286"/>
                    <a:pt x="10" y="286"/>
                  </a:cubicBezTo>
                  <a:cubicBezTo>
                    <a:pt x="10" y="286"/>
                    <a:pt x="10" y="286"/>
                    <a:pt x="10" y="286"/>
                  </a:cubicBezTo>
                  <a:cubicBezTo>
                    <a:pt x="4" y="281"/>
                    <a:pt x="2" y="271"/>
                    <a:pt x="3" y="257"/>
                  </a:cubicBezTo>
                  <a:cubicBezTo>
                    <a:pt x="13" y="237"/>
                    <a:pt x="13" y="237"/>
                    <a:pt x="13" y="237"/>
                  </a:cubicBezTo>
                  <a:cubicBezTo>
                    <a:pt x="13" y="237"/>
                    <a:pt x="13" y="237"/>
                    <a:pt x="13" y="237"/>
                  </a:cubicBezTo>
                  <a:cubicBezTo>
                    <a:pt x="18" y="194"/>
                    <a:pt x="18" y="194"/>
                    <a:pt x="18" y="194"/>
                  </a:cubicBezTo>
                  <a:close/>
                </a:path>
              </a:pathLst>
            </a:custGeom>
            <a:solidFill>
              <a:srgbClr val="505926"/>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171" name="Freeform 36"/>
            <p:cNvSpPr/>
            <p:nvPr/>
          </p:nvSpPr>
          <p:spPr bwMode="auto">
            <a:xfrm>
              <a:off x="4752975" y="3540125"/>
              <a:ext cx="23813" cy="138113"/>
            </a:xfrm>
            <a:custGeom>
              <a:gdLst>
                <a:gd fmla="*/ 21 w 21" name="T0"/>
                <a:gd fmla="*/ 0 h 135" name="T1"/>
                <a:gd fmla="*/ 16 w 21" name="T2"/>
                <a:gd fmla="*/ 7 h 135" name="T3"/>
                <a:gd fmla="*/ 11 w 21" name="T4"/>
                <a:gd fmla="*/ 50 h 135" name="T5"/>
                <a:gd fmla="*/ 11 w 21" name="T6"/>
                <a:gd fmla="*/ 50 h 135" name="T7"/>
                <a:gd fmla="*/ 1 w 21" name="T8"/>
                <a:gd fmla="*/ 70 h 135" name="T9"/>
                <a:gd fmla="*/ 8 w 21" name="T10"/>
                <a:gd fmla="*/ 99 h 135" name="T11"/>
                <a:gd fmla="*/ 8 w 21" name="T12"/>
                <a:gd fmla="*/ 99 h 135" name="T13"/>
                <a:gd fmla="*/ 8 w 21" name="T14"/>
                <a:gd fmla="*/ 100 h 135" name="T15"/>
                <a:gd fmla="*/ 5 w 21" name="T16"/>
                <a:gd fmla="*/ 131 h 135" name="T17"/>
                <a:gd fmla="*/ 7 w 21" name="T18"/>
                <a:gd fmla="*/ 135 h 135" name="T19"/>
                <a:gd fmla="*/ 7 w 21" name="T20"/>
                <a:gd fmla="*/ 135 h 135" name="T21"/>
                <a:gd fmla="*/ 13 w 21" name="T22"/>
                <a:gd fmla="*/ 133 h 135" name="T23"/>
                <a:gd fmla="*/ 9 w 21" name="T24"/>
                <a:gd fmla="*/ 125 h 135" name="T25"/>
                <a:gd fmla="*/ 15 w 21" name="T26"/>
                <a:gd fmla="*/ 98 h 135" name="T27"/>
                <a:gd fmla="*/ 9 w 21" name="T28"/>
                <a:gd fmla="*/ 78 h 135" name="T29"/>
                <a:gd fmla="*/ 19 w 21" name="T30"/>
                <a:gd fmla="*/ 31 h 135" name="T31"/>
                <a:gd fmla="*/ 21 w 21" name="T32"/>
                <a:gd fmla="*/ 0 h 135" name="T3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b="b" l="0" r="r" t="0"/>
              <a:pathLst>
                <a:path h="135" w="21">
                  <a:moveTo>
                    <a:pt x="21" y="0"/>
                  </a:moveTo>
                  <a:cubicBezTo>
                    <a:pt x="20" y="2"/>
                    <a:pt x="18" y="4"/>
                    <a:pt x="16" y="7"/>
                  </a:cubicBezTo>
                  <a:cubicBezTo>
                    <a:pt x="11" y="50"/>
                    <a:pt x="11" y="50"/>
                    <a:pt x="11" y="50"/>
                  </a:cubicBezTo>
                  <a:cubicBezTo>
                    <a:pt x="11" y="50"/>
                    <a:pt x="11" y="50"/>
                    <a:pt x="11" y="50"/>
                  </a:cubicBezTo>
                  <a:cubicBezTo>
                    <a:pt x="1" y="70"/>
                    <a:pt x="1" y="70"/>
                    <a:pt x="1" y="70"/>
                  </a:cubicBezTo>
                  <a:cubicBezTo>
                    <a:pt x="0" y="84"/>
                    <a:pt x="2" y="94"/>
                    <a:pt x="8" y="99"/>
                  </a:cubicBezTo>
                  <a:cubicBezTo>
                    <a:pt x="8" y="99"/>
                    <a:pt x="8" y="99"/>
                    <a:pt x="8" y="99"/>
                  </a:cubicBezTo>
                  <a:cubicBezTo>
                    <a:pt x="9" y="99"/>
                    <a:pt x="9" y="100"/>
                    <a:pt x="8" y="100"/>
                  </a:cubicBezTo>
                  <a:cubicBezTo>
                    <a:pt x="5" y="131"/>
                    <a:pt x="5" y="131"/>
                    <a:pt x="5" y="131"/>
                  </a:cubicBezTo>
                  <a:cubicBezTo>
                    <a:pt x="7" y="135"/>
                    <a:pt x="7" y="135"/>
                    <a:pt x="7" y="135"/>
                  </a:cubicBezTo>
                  <a:cubicBezTo>
                    <a:pt x="7" y="135"/>
                    <a:pt x="7" y="135"/>
                    <a:pt x="7" y="135"/>
                  </a:cubicBezTo>
                  <a:cubicBezTo>
                    <a:pt x="13" y="133"/>
                    <a:pt x="13" y="133"/>
                    <a:pt x="13" y="133"/>
                  </a:cubicBezTo>
                  <a:cubicBezTo>
                    <a:pt x="9" y="125"/>
                    <a:pt x="9" y="125"/>
                    <a:pt x="9" y="125"/>
                  </a:cubicBezTo>
                  <a:cubicBezTo>
                    <a:pt x="15" y="98"/>
                    <a:pt x="15" y="98"/>
                    <a:pt x="15" y="98"/>
                  </a:cubicBezTo>
                  <a:cubicBezTo>
                    <a:pt x="10" y="92"/>
                    <a:pt x="8" y="85"/>
                    <a:pt x="9" y="78"/>
                  </a:cubicBezTo>
                  <a:cubicBezTo>
                    <a:pt x="19" y="31"/>
                    <a:pt x="19" y="31"/>
                    <a:pt x="19" y="31"/>
                  </a:cubicBezTo>
                  <a:cubicBezTo>
                    <a:pt x="21" y="0"/>
                    <a:pt x="21" y="0"/>
                    <a:pt x="21" y="0"/>
                  </a:cubicBezTo>
                  <a:close/>
                </a:path>
              </a:pathLst>
            </a:custGeom>
            <a:solidFill>
              <a:srgbClr val="7A893A"/>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172" name="Freeform 37"/>
            <p:cNvSpPr/>
            <p:nvPr/>
          </p:nvSpPr>
          <p:spPr bwMode="auto">
            <a:xfrm>
              <a:off x="4845050" y="3386138"/>
              <a:ext cx="9525" cy="30163"/>
            </a:xfrm>
            <a:custGeom>
              <a:gdLst>
                <a:gd fmla="*/ 7 w 8" name="T0"/>
                <a:gd fmla="*/ 18 h 30" name="T1"/>
                <a:gd fmla="*/ 5 w 8" name="T2"/>
                <a:gd fmla="*/ 0 h 30" name="T3"/>
                <a:gd fmla="*/ 0 w 8" name="T4"/>
                <a:gd fmla="*/ 30 h 30" name="T5"/>
                <a:gd fmla="*/ 8 w 8" name="T6"/>
                <a:gd fmla="*/ 21 h 30" name="T7"/>
                <a:gd fmla="*/ 7 w 8" name="T8"/>
                <a:gd fmla="*/ 18 h 30" name="T9"/>
              </a:gdLst>
              <a:cxnLst>
                <a:cxn ang="0">
                  <a:pos x="T0" y="T1"/>
                </a:cxn>
                <a:cxn ang="0">
                  <a:pos x="T2" y="T3"/>
                </a:cxn>
                <a:cxn ang="0">
                  <a:pos x="T4" y="T5"/>
                </a:cxn>
                <a:cxn ang="0">
                  <a:pos x="T6" y="T7"/>
                </a:cxn>
                <a:cxn ang="0">
                  <a:pos x="T8" y="T9"/>
                </a:cxn>
              </a:cxnLst>
              <a:rect b="b" l="0" r="r" t="0"/>
              <a:pathLst>
                <a:path h="30" w="8">
                  <a:moveTo>
                    <a:pt x="7" y="18"/>
                  </a:moveTo>
                  <a:cubicBezTo>
                    <a:pt x="5" y="0"/>
                    <a:pt x="5" y="0"/>
                    <a:pt x="5" y="0"/>
                  </a:cubicBezTo>
                  <a:cubicBezTo>
                    <a:pt x="4" y="10"/>
                    <a:pt x="2" y="20"/>
                    <a:pt x="0" y="30"/>
                  </a:cubicBezTo>
                  <a:cubicBezTo>
                    <a:pt x="8" y="21"/>
                    <a:pt x="8" y="21"/>
                    <a:pt x="8" y="21"/>
                  </a:cubicBezTo>
                  <a:cubicBezTo>
                    <a:pt x="8" y="20"/>
                    <a:pt x="7" y="19"/>
                    <a:pt x="7" y="18"/>
                  </a:cubicBezTo>
                  <a:close/>
                </a:path>
              </a:pathLst>
            </a:custGeom>
            <a:solidFill>
              <a:srgbClr val="A56E4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173" name="Freeform 38"/>
            <p:cNvSpPr/>
            <p:nvPr/>
          </p:nvSpPr>
          <p:spPr bwMode="auto">
            <a:xfrm>
              <a:off x="4759325" y="3659188"/>
              <a:ext cx="107950" cy="38100"/>
            </a:xfrm>
            <a:custGeom>
              <a:gdLst>
                <a:gd fmla="*/ 0 w 95" name="T0"/>
                <a:gd fmla="*/ 20 h 37" name="T1"/>
                <a:gd fmla="*/ 0 w 95" name="T2"/>
                <a:gd fmla="*/ 26 h 37" name="T3"/>
                <a:gd fmla="*/ 36 w 95" name="T4"/>
                <a:gd fmla="*/ 28 h 37" name="T5"/>
                <a:gd fmla="*/ 95 w 95" name="T6"/>
                <a:gd fmla="*/ 22 h 37" name="T7"/>
                <a:gd fmla="*/ 59 w 95" name="T8"/>
                <a:gd fmla="*/ 0 h 37" name="T9"/>
                <a:gd fmla="*/ 22 w 95" name="T10"/>
                <a:gd fmla="*/ 13 h 37" name="T11"/>
                <a:gd fmla="*/ 0 w 95" name="T12"/>
                <a:gd fmla="*/ 20 h 37" name="T13"/>
              </a:gdLst>
              <a:cxnLst>
                <a:cxn ang="0">
                  <a:pos x="T0" y="T1"/>
                </a:cxn>
                <a:cxn ang="0">
                  <a:pos x="T2" y="T3"/>
                </a:cxn>
                <a:cxn ang="0">
                  <a:pos x="T4" y="T5"/>
                </a:cxn>
                <a:cxn ang="0">
                  <a:pos x="T6" y="T7"/>
                </a:cxn>
                <a:cxn ang="0">
                  <a:pos x="T8" y="T9"/>
                </a:cxn>
                <a:cxn ang="0">
                  <a:pos x="T10" y="T11"/>
                </a:cxn>
                <a:cxn ang="0">
                  <a:pos x="T12" y="T13"/>
                </a:cxn>
              </a:cxnLst>
              <a:rect b="b" l="0" r="r" t="0"/>
              <a:pathLst>
                <a:path h="37" w="95">
                  <a:moveTo>
                    <a:pt x="0" y="20"/>
                  </a:moveTo>
                  <a:cubicBezTo>
                    <a:pt x="0" y="26"/>
                    <a:pt x="0" y="26"/>
                    <a:pt x="0" y="26"/>
                  </a:cubicBezTo>
                  <a:cubicBezTo>
                    <a:pt x="36" y="28"/>
                    <a:pt x="36" y="28"/>
                    <a:pt x="36" y="28"/>
                  </a:cubicBezTo>
                  <a:cubicBezTo>
                    <a:pt x="62" y="37"/>
                    <a:pt x="81" y="35"/>
                    <a:pt x="95" y="22"/>
                  </a:cubicBezTo>
                  <a:cubicBezTo>
                    <a:pt x="59" y="0"/>
                    <a:pt x="59" y="0"/>
                    <a:pt x="59" y="0"/>
                  </a:cubicBezTo>
                  <a:cubicBezTo>
                    <a:pt x="22" y="13"/>
                    <a:pt x="22" y="13"/>
                    <a:pt x="22" y="13"/>
                  </a:cubicBezTo>
                  <a:cubicBezTo>
                    <a:pt x="0" y="20"/>
                    <a:pt x="0" y="20"/>
                    <a:pt x="0" y="20"/>
                  </a:cubicBezTo>
                  <a:close/>
                </a:path>
              </a:pathLst>
            </a:custGeom>
            <a:solidFill>
              <a:srgbClr val="000000"/>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174" name="Freeform 39"/>
            <p:cNvSpPr/>
            <p:nvPr/>
          </p:nvSpPr>
          <p:spPr bwMode="auto">
            <a:xfrm>
              <a:off x="4687888" y="3678238"/>
              <a:ext cx="47625" cy="36513"/>
            </a:xfrm>
            <a:custGeom>
              <a:gdLst>
                <a:gd fmla="*/ 8 w 41" name="T0"/>
                <a:gd fmla="*/ 3 h 37" name="T1"/>
                <a:gd fmla="*/ 0 w 41" name="T2"/>
                <a:gd fmla="*/ 11 h 37" name="T3"/>
                <a:gd fmla="*/ 0 w 41" name="T4"/>
                <a:gd fmla="*/ 29 h 37" name="T5"/>
                <a:gd fmla="*/ 41 w 41" name="T6"/>
                <a:gd fmla="*/ 32 h 37" name="T7"/>
                <a:gd fmla="*/ 40 w 41" name="T8"/>
                <a:gd fmla="*/ 10 h 37" name="T9"/>
                <a:gd fmla="*/ 18 w 41" name="T10"/>
                <a:gd fmla="*/ 0 h 37" name="T11"/>
                <a:gd fmla="*/ 8 w 41" name="T12"/>
                <a:gd fmla="*/ 3 h 37" name="T13"/>
              </a:gdLst>
              <a:cxnLst>
                <a:cxn ang="0">
                  <a:pos x="T0" y="T1"/>
                </a:cxn>
                <a:cxn ang="0">
                  <a:pos x="T2" y="T3"/>
                </a:cxn>
                <a:cxn ang="0">
                  <a:pos x="T4" y="T5"/>
                </a:cxn>
                <a:cxn ang="0">
                  <a:pos x="T6" y="T7"/>
                </a:cxn>
                <a:cxn ang="0">
                  <a:pos x="T8" y="T9"/>
                </a:cxn>
                <a:cxn ang="0">
                  <a:pos x="T10" y="T11"/>
                </a:cxn>
                <a:cxn ang="0">
                  <a:pos x="T12" y="T13"/>
                </a:cxn>
              </a:cxnLst>
              <a:rect b="b" l="0" r="r" t="0"/>
              <a:pathLst>
                <a:path h="37" w="41">
                  <a:moveTo>
                    <a:pt x="8" y="3"/>
                  </a:moveTo>
                  <a:cubicBezTo>
                    <a:pt x="5" y="4"/>
                    <a:pt x="2" y="7"/>
                    <a:pt x="0" y="11"/>
                  </a:cubicBezTo>
                  <a:cubicBezTo>
                    <a:pt x="0" y="29"/>
                    <a:pt x="0" y="29"/>
                    <a:pt x="0" y="29"/>
                  </a:cubicBezTo>
                  <a:cubicBezTo>
                    <a:pt x="15" y="36"/>
                    <a:pt x="29" y="37"/>
                    <a:pt x="41" y="32"/>
                  </a:cubicBezTo>
                  <a:cubicBezTo>
                    <a:pt x="40" y="10"/>
                    <a:pt x="40" y="10"/>
                    <a:pt x="40" y="10"/>
                  </a:cubicBezTo>
                  <a:cubicBezTo>
                    <a:pt x="32" y="3"/>
                    <a:pt x="25" y="0"/>
                    <a:pt x="18" y="0"/>
                  </a:cubicBezTo>
                  <a:cubicBezTo>
                    <a:pt x="14" y="0"/>
                    <a:pt x="11" y="1"/>
                    <a:pt x="8" y="3"/>
                  </a:cubicBezTo>
                  <a:close/>
                </a:path>
              </a:pathLst>
            </a:custGeom>
            <a:solidFill>
              <a:srgbClr val="000000"/>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grpSp>
      <p:grpSp>
        <p:nvGrpSpPr>
          <p:cNvPr id="175" name="组合 174"/>
          <p:cNvGrpSpPr/>
          <p:nvPr/>
        </p:nvGrpSpPr>
        <p:grpSpPr>
          <a:xfrm>
            <a:off x="4043184" y="2266221"/>
            <a:ext cx="198385" cy="670936"/>
            <a:chOff x="4452938" y="2232025"/>
            <a:chExt cx="820738" cy="2624138"/>
          </a:xfrm>
        </p:grpSpPr>
        <p:sp>
          <p:nvSpPr>
            <p:cNvPr id="176" name="Freeform 44"/>
            <p:cNvSpPr/>
            <p:nvPr/>
          </p:nvSpPr>
          <p:spPr bwMode="auto">
            <a:xfrm>
              <a:off x="4775201" y="2251075"/>
              <a:ext cx="134938" cy="193675"/>
            </a:xfrm>
            <a:custGeom>
              <a:gdLst>
                <a:gd fmla="*/ 27 w 36" name="T0"/>
                <a:gd fmla="*/ 6 h 52" name="T1"/>
                <a:gd fmla="*/ 17 w 36" name="T2"/>
                <a:gd fmla="*/ 0 h 52" name="T3"/>
                <a:gd fmla="*/ 25 w 36" name="T4"/>
                <a:gd fmla="*/ 13 h 52" name="T5"/>
                <a:gd fmla="*/ 9 w 36" name="T6"/>
                <a:gd fmla="*/ 10 h 52" name="T7"/>
                <a:gd fmla="*/ 0 w 36" name="T8"/>
                <a:gd fmla="*/ 17 h 52" name="T9"/>
                <a:gd fmla="*/ 14 w 36" name="T10"/>
                <a:gd fmla="*/ 15 h 52" name="T11"/>
                <a:gd fmla="*/ 23 w 36" name="T12"/>
                <a:gd fmla="*/ 39 h 52" name="T13"/>
                <a:gd fmla="*/ 24 w 36" name="T14"/>
                <a:gd fmla="*/ 52 h 52" name="T15"/>
                <a:gd fmla="*/ 27 w 36" name="T16"/>
                <a:gd fmla="*/ 52 h 52" name="T17"/>
                <a:gd fmla="*/ 28 w 36" name="T18"/>
                <a:gd fmla="*/ 44 h 52" name="T19"/>
                <a:gd fmla="*/ 34 w 36" name="T20"/>
                <a:gd fmla="*/ 36 h 52" name="T21"/>
                <a:gd fmla="*/ 27 w 36" name="T22"/>
                <a:gd fmla="*/ 6 h 52" name="T2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b="b" l="0" r="r" t="0"/>
              <a:pathLst>
                <a:path h="52" w="36">
                  <a:moveTo>
                    <a:pt x="27" y="6"/>
                  </a:moveTo>
                  <a:cubicBezTo>
                    <a:pt x="24" y="4"/>
                    <a:pt x="21" y="2"/>
                    <a:pt x="17" y="0"/>
                  </a:cubicBezTo>
                  <a:cubicBezTo>
                    <a:pt x="22" y="4"/>
                    <a:pt x="24" y="8"/>
                    <a:pt x="25" y="13"/>
                  </a:cubicBezTo>
                  <a:cubicBezTo>
                    <a:pt x="9" y="10"/>
                    <a:pt x="9" y="10"/>
                    <a:pt x="9" y="10"/>
                  </a:cubicBezTo>
                  <a:cubicBezTo>
                    <a:pt x="0" y="17"/>
                    <a:pt x="0" y="17"/>
                    <a:pt x="0" y="17"/>
                  </a:cubicBezTo>
                  <a:cubicBezTo>
                    <a:pt x="5" y="17"/>
                    <a:pt x="9" y="16"/>
                    <a:pt x="14" y="15"/>
                  </a:cubicBezTo>
                  <a:cubicBezTo>
                    <a:pt x="14" y="24"/>
                    <a:pt x="17" y="32"/>
                    <a:pt x="23" y="39"/>
                  </a:cubicBezTo>
                  <a:cubicBezTo>
                    <a:pt x="24" y="52"/>
                    <a:pt x="24" y="52"/>
                    <a:pt x="24" y="52"/>
                  </a:cubicBezTo>
                  <a:cubicBezTo>
                    <a:pt x="27" y="52"/>
                    <a:pt x="27" y="52"/>
                    <a:pt x="27" y="52"/>
                  </a:cubicBezTo>
                  <a:cubicBezTo>
                    <a:pt x="28" y="44"/>
                    <a:pt x="28" y="44"/>
                    <a:pt x="28" y="44"/>
                  </a:cubicBezTo>
                  <a:cubicBezTo>
                    <a:pt x="30" y="38"/>
                    <a:pt x="32" y="35"/>
                    <a:pt x="34" y="36"/>
                  </a:cubicBezTo>
                  <a:cubicBezTo>
                    <a:pt x="36" y="25"/>
                    <a:pt x="34" y="15"/>
                    <a:pt x="27" y="6"/>
                  </a:cubicBezTo>
                  <a:close/>
                </a:path>
              </a:pathLst>
            </a:custGeom>
            <a:solidFill>
              <a:srgbClr val="000000"/>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177" name="Freeform 45"/>
            <p:cNvSpPr>
              <a:spLocks noEditPoints="1"/>
            </p:cNvSpPr>
            <p:nvPr/>
          </p:nvSpPr>
          <p:spPr bwMode="auto">
            <a:xfrm>
              <a:off x="4646613" y="2232025"/>
              <a:ext cx="222250" cy="176213"/>
            </a:xfrm>
            <a:custGeom>
              <a:gdLst>
                <a:gd fmla="*/ 59 w 59" name="T0"/>
                <a:gd fmla="*/ 18 h 47" name="T1"/>
                <a:gd fmla="*/ 51 w 59" name="T2"/>
                <a:gd fmla="*/ 5 h 47" name="T3"/>
                <a:gd fmla="*/ 36 w 59" name="T4"/>
                <a:gd fmla="*/ 0 h 47" name="T5"/>
                <a:gd fmla="*/ 35 w 59" name="T6"/>
                <a:gd fmla="*/ 0 h 47" name="T7"/>
                <a:gd fmla="*/ 10 w 59" name="T8"/>
                <a:gd fmla="*/ 12 h 47" name="T9"/>
                <a:gd fmla="*/ 4 w 59" name="T10"/>
                <a:gd fmla="*/ 47 h 47" name="T11"/>
                <a:gd fmla="*/ 9 w 59" name="T12"/>
                <a:gd fmla="*/ 23 h 47" name="T13"/>
                <a:gd fmla="*/ 34 w 59" name="T14"/>
                <a:gd fmla="*/ 22 h 47" name="T15"/>
                <a:gd fmla="*/ 43 w 59" name="T16"/>
                <a:gd fmla="*/ 15 h 47" name="T17"/>
                <a:gd fmla="*/ 59 w 59" name="T18"/>
                <a:gd fmla="*/ 18 h 47" name="T19"/>
                <a:gd fmla="*/ 35 w 59" name="T20"/>
                <a:gd fmla="*/ 3 h 47" name="T21"/>
                <a:gd fmla="*/ 45 w 59" name="T22"/>
                <a:gd fmla="*/ 5 h 47" name="T23"/>
                <a:gd fmla="*/ 10 w 59" name="T24"/>
                <a:gd fmla="*/ 18 h 47" name="T25"/>
                <a:gd fmla="*/ 35 w 59" name="T26"/>
                <a:gd fmla="*/ 3 h 47" name="T2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b="b" l="0" r="r" t="0"/>
              <a:pathLst>
                <a:path h="47" w="59">
                  <a:moveTo>
                    <a:pt x="59" y="18"/>
                  </a:moveTo>
                  <a:cubicBezTo>
                    <a:pt x="58" y="13"/>
                    <a:pt x="56" y="9"/>
                    <a:pt x="51" y="5"/>
                  </a:cubicBezTo>
                  <a:cubicBezTo>
                    <a:pt x="46" y="3"/>
                    <a:pt x="41" y="1"/>
                    <a:pt x="36" y="0"/>
                  </a:cubicBezTo>
                  <a:cubicBezTo>
                    <a:pt x="35" y="0"/>
                    <a:pt x="35" y="0"/>
                    <a:pt x="35" y="0"/>
                  </a:cubicBezTo>
                  <a:cubicBezTo>
                    <a:pt x="24" y="1"/>
                    <a:pt x="16" y="5"/>
                    <a:pt x="10" y="12"/>
                  </a:cubicBezTo>
                  <a:cubicBezTo>
                    <a:pt x="2" y="21"/>
                    <a:pt x="0" y="33"/>
                    <a:pt x="4" y="47"/>
                  </a:cubicBezTo>
                  <a:cubicBezTo>
                    <a:pt x="3" y="39"/>
                    <a:pt x="5" y="31"/>
                    <a:pt x="9" y="23"/>
                  </a:cubicBezTo>
                  <a:cubicBezTo>
                    <a:pt x="17" y="23"/>
                    <a:pt x="25" y="23"/>
                    <a:pt x="34" y="22"/>
                  </a:cubicBezTo>
                  <a:cubicBezTo>
                    <a:pt x="43" y="15"/>
                    <a:pt x="43" y="15"/>
                    <a:pt x="43" y="15"/>
                  </a:cubicBezTo>
                  <a:cubicBezTo>
                    <a:pt x="59" y="18"/>
                    <a:pt x="59" y="18"/>
                    <a:pt x="59" y="18"/>
                  </a:cubicBezTo>
                  <a:close/>
                  <a:moveTo>
                    <a:pt x="35" y="3"/>
                  </a:moveTo>
                  <a:cubicBezTo>
                    <a:pt x="45" y="5"/>
                    <a:pt x="45" y="5"/>
                    <a:pt x="45" y="5"/>
                  </a:cubicBezTo>
                  <a:cubicBezTo>
                    <a:pt x="30" y="7"/>
                    <a:pt x="18" y="12"/>
                    <a:pt x="10" y="18"/>
                  </a:cubicBezTo>
                  <a:cubicBezTo>
                    <a:pt x="12" y="10"/>
                    <a:pt x="21" y="5"/>
                    <a:pt x="35" y="3"/>
                  </a:cubicBezTo>
                  <a:close/>
                </a:path>
              </a:pathLst>
            </a:custGeom>
            <a:solidFill>
              <a:srgbClr val="333333"/>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178" name="Freeform 46"/>
            <p:cNvSpPr/>
            <p:nvPr/>
          </p:nvSpPr>
          <p:spPr bwMode="auto">
            <a:xfrm>
              <a:off x="4684713" y="2243138"/>
              <a:ext cx="131763" cy="55563"/>
            </a:xfrm>
            <a:custGeom>
              <a:gdLst>
                <a:gd fmla="*/ 35 w 35" name="T0"/>
                <a:gd fmla="*/ 2 h 15" name="T1"/>
                <a:gd fmla="*/ 25 w 35" name="T2"/>
                <a:gd fmla="*/ 0 h 15" name="T3"/>
                <a:gd fmla="*/ 0 w 35" name="T4"/>
                <a:gd fmla="*/ 15 h 15" name="T5"/>
                <a:gd fmla="*/ 35 w 35" name="T6"/>
                <a:gd fmla="*/ 2 h 15" name="T7"/>
              </a:gdLst>
              <a:cxnLst>
                <a:cxn ang="0">
                  <a:pos x="T0" y="T1"/>
                </a:cxn>
                <a:cxn ang="0">
                  <a:pos x="T2" y="T3"/>
                </a:cxn>
                <a:cxn ang="0">
                  <a:pos x="T4" y="T5"/>
                </a:cxn>
                <a:cxn ang="0">
                  <a:pos x="T6" y="T7"/>
                </a:cxn>
              </a:cxnLst>
              <a:rect b="b" l="0" r="r" t="0"/>
              <a:pathLst>
                <a:path h="15" w="35">
                  <a:moveTo>
                    <a:pt x="35" y="2"/>
                  </a:moveTo>
                  <a:cubicBezTo>
                    <a:pt x="25" y="0"/>
                    <a:pt x="25" y="0"/>
                    <a:pt x="25" y="0"/>
                  </a:cubicBezTo>
                  <a:cubicBezTo>
                    <a:pt x="11" y="2"/>
                    <a:pt x="2" y="7"/>
                    <a:pt x="0" y="15"/>
                  </a:cubicBezTo>
                  <a:cubicBezTo>
                    <a:pt x="8" y="9"/>
                    <a:pt x="20" y="4"/>
                    <a:pt x="35" y="2"/>
                  </a:cubicBezTo>
                  <a:close/>
                </a:path>
              </a:pathLst>
            </a:custGeom>
            <a:solidFill>
              <a:srgbClr val="999999"/>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179" name="Freeform 47"/>
            <p:cNvSpPr/>
            <p:nvPr/>
          </p:nvSpPr>
          <p:spPr bwMode="auto">
            <a:xfrm>
              <a:off x="4659313" y="2306638"/>
              <a:ext cx="204788" cy="138113"/>
            </a:xfrm>
            <a:custGeom>
              <a:gdLst>
                <a:gd fmla="*/ 39 w 55" name="T0"/>
                <a:gd fmla="*/ 6 h 37" name="T1"/>
                <a:gd fmla="*/ 49 w 55" name="T2"/>
                <a:gd fmla="*/ 23 h 37" name="T3"/>
                <a:gd fmla="*/ 52 w 55" name="T4"/>
                <a:gd fmla="*/ 35 h 37" name="T5"/>
                <a:gd fmla="*/ 55 w 55" name="T6"/>
                <a:gd fmla="*/ 37 h 37" name="T7"/>
                <a:gd fmla="*/ 54 w 55" name="T8"/>
                <a:gd fmla="*/ 24 h 37" name="T9"/>
                <a:gd fmla="*/ 45 w 55" name="T10"/>
                <a:gd fmla="*/ 0 h 37" name="T11"/>
                <a:gd fmla="*/ 31 w 55" name="T12"/>
                <a:gd fmla="*/ 2 h 37" name="T13"/>
                <a:gd fmla="*/ 6 w 55" name="T14"/>
                <a:gd fmla="*/ 3 h 37" name="T15"/>
                <a:gd fmla="*/ 1 w 55" name="T16"/>
                <a:gd fmla="*/ 27 h 37" name="T17"/>
                <a:gd fmla="*/ 10 w 55" name="T18"/>
                <a:gd fmla="*/ 8 h 37" name="T19"/>
                <a:gd fmla="*/ 39 w 55" name="T20"/>
                <a:gd fmla="*/ 6 h 37"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37" w="55">
                  <a:moveTo>
                    <a:pt x="39" y="6"/>
                  </a:moveTo>
                  <a:cubicBezTo>
                    <a:pt x="49" y="23"/>
                    <a:pt x="49" y="23"/>
                    <a:pt x="49" y="23"/>
                  </a:cubicBezTo>
                  <a:cubicBezTo>
                    <a:pt x="52" y="35"/>
                    <a:pt x="52" y="35"/>
                    <a:pt x="52" y="35"/>
                  </a:cubicBezTo>
                  <a:cubicBezTo>
                    <a:pt x="55" y="37"/>
                    <a:pt x="55" y="37"/>
                    <a:pt x="55" y="37"/>
                  </a:cubicBezTo>
                  <a:cubicBezTo>
                    <a:pt x="54" y="24"/>
                    <a:pt x="54" y="24"/>
                    <a:pt x="54" y="24"/>
                  </a:cubicBezTo>
                  <a:cubicBezTo>
                    <a:pt x="48" y="17"/>
                    <a:pt x="45" y="9"/>
                    <a:pt x="45" y="0"/>
                  </a:cubicBezTo>
                  <a:cubicBezTo>
                    <a:pt x="40" y="1"/>
                    <a:pt x="36" y="2"/>
                    <a:pt x="31" y="2"/>
                  </a:cubicBezTo>
                  <a:cubicBezTo>
                    <a:pt x="22" y="3"/>
                    <a:pt x="14" y="3"/>
                    <a:pt x="6" y="3"/>
                  </a:cubicBezTo>
                  <a:cubicBezTo>
                    <a:pt x="2" y="11"/>
                    <a:pt x="0" y="19"/>
                    <a:pt x="1" y="27"/>
                  </a:cubicBezTo>
                  <a:cubicBezTo>
                    <a:pt x="10" y="8"/>
                    <a:pt x="10" y="8"/>
                    <a:pt x="10" y="8"/>
                  </a:cubicBezTo>
                  <a:cubicBezTo>
                    <a:pt x="39" y="6"/>
                    <a:pt x="39" y="6"/>
                    <a:pt x="39" y="6"/>
                  </a:cubicBezTo>
                  <a:close/>
                </a:path>
              </a:pathLst>
            </a:custGeom>
            <a:solidFill>
              <a:srgbClr val="A56E4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180" name="Freeform 48"/>
            <p:cNvSpPr>
              <a:spLocks noEditPoints="1"/>
            </p:cNvSpPr>
            <p:nvPr/>
          </p:nvSpPr>
          <p:spPr bwMode="auto">
            <a:xfrm>
              <a:off x="4662488" y="2328863"/>
              <a:ext cx="250825" cy="263525"/>
            </a:xfrm>
            <a:custGeom>
              <a:gdLst>
                <a:gd fmla="*/ 48 w 67" name="T0"/>
                <a:gd fmla="*/ 17 h 70" name="T1"/>
                <a:gd fmla="*/ 38 w 67" name="T2"/>
                <a:gd fmla="*/ 0 h 70" name="T3"/>
                <a:gd fmla="*/ 9 w 67" name="T4"/>
                <a:gd fmla="*/ 2 h 70" name="T5"/>
                <a:gd fmla="*/ 0 w 67" name="T6"/>
                <a:gd fmla="*/ 21 h 70" name="T7"/>
                <a:gd fmla="*/ 5 w 67" name="T8"/>
                <a:gd fmla="*/ 36 h 70" name="T9"/>
                <a:gd fmla="*/ 19 w 67" name="T10"/>
                <a:gd fmla="*/ 65 h 70" name="T11"/>
                <a:gd fmla="*/ 56 w 67" name="T12"/>
                <a:gd fmla="*/ 35 h 70" name="T13"/>
                <a:gd fmla="*/ 67 w 67" name="T14"/>
                <a:gd fmla="*/ 20 h 70" name="T15"/>
                <a:gd fmla="*/ 64 w 67" name="T16"/>
                <a:gd fmla="*/ 15 h 70" name="T17"/>
                <a:gd fmla="*/ 58 w 67" name="T18"/>
                <a:gd fmla="*/ 23 h 70" name="T19"/>
                <a:gd fmla="*/ 57 w 67" name="T20"/>
                <a:gd fmla="*/ 31 h 70" name="T21"/>
                <a:gd fmla="*/ 54 w 67" name="T22"/>
                <a:gd fmla="*/ 31 h 70" name="T23"/>
                <a:gd fmla="*/ 51 w 67" name="T24"/>
                <a:gd fmla="*/ 29 h 70" name="T25"/>
                <a:gd fmla="*/ 48 w 67" name="T26"/>
                <a:gd fmla="*/ 17 h 70" name="T27"/>
                <a:gd fmla="*/ 3 w 67" name="T28"/>
                <a:gd fmla="*/ 21 h 70" name="T29"/>
                <a:gd fmla="*/ 5 w 67" name="T30"/>
                <a:gd fmla="*/ 16 h 70" name="T31"/>
                <a:gd fmla="*/ 10 w 67" name="T32"/>
                <a:gd fmla="*/ 31 h 70" name="T33"/>
                <a:gd fmla="*/ 25 w 67" name="T34"/>
                <a:gd fmla="*/ 64 h 70" name="T35"/>
                <a:gd fmla="*/ 20 w 67" name="T36"/>
                <a:gd fmla="*/ 63 h 70" name="T37"/>
                <a:gd fmla="*/ 8 w 67" name="T38"/>
                <a:gd fmla="*/ 36 h 70" name="T39"/>
                <a:gd fmla="*/ 8 w 67" name="T40"/>
                <a:gd fmla="*/ 36 h 70" name="T41"/>
                <a:gd fmla="*/ 3 w 67" name="T42"/>
                <a:gd fmla="*/ 21 h 70" name="T4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b="b" l="0" r="r" t="0"/>
              <a:pathLst>
                <a:path h="70" w="67">
                  <a:moveTo>
                    <a:pt x="48" y="17"/>
                  </a:moveTo>
                  <a:cubicBezTo>
                    <a:pt x="38" y="0"/>
                    <a:pt x="38" y="0"/>
                    <a:pt x="38" y="0"/>
                  </a:cubicBezTo>
                  <a:cubicBezTo>
                    <a:pt x="9" y="2"/>
                    <a:pt x="9" y="2"/>
                    <a:pt x="9" y="2"/>
                  </a:cubicBezTo>
                  <a:cubicBezTo>
                    <a:pt x="0" y="21"/>
                    <a:pt x="0" y="21"/>
                    <a:pt x="0" y="21"/>
                  </a:cubicBezTo>
                  <a:cubicBezTo>
                    <a:pt x="5" y="36"/>
                    <a:pt x="5" y="36"/>
                    <a:pt x="5" y="36"/>
                  </a:cubicBezTo>
                  <a:cubicBezTo>
                    <a:pt x="8" y="50"/>
                    <a:pt x="13" y="59"/>
                    <a:pt x="19" y="65"/>
                  </a:cubicBezTo>
                  <a:cubicBezTo>
                    <a:pt x="40" y="70"/>
                    <a:pt x="52" y="60"/>
                    <a:pt x="56" y="35"/>
                  </a:cubicBezTo>
                  <a:cubicBezTo>
                    <a:pt x="63" y="30"/>
                    <a:pt x="67" y="25"/>
                    <a:pt x="67" y="20"/>
                  </a:cubicBezTo>
                  <a:cubicBezTo>
                    <a:pt x="67" y="17"/>
                    <a:pt x="66" y="15"/>
                    <a:pt x="64" y="15"/>
                  </a:cubicBezTo>
                  <a:cubicBezTo>
                    <a:pt x="62" y="14"/>
                    <a:pt x="60" y="17"/>
                    <a:pt x="58" y="23"/>
                  </a:cubicBezTo>
                  <a:cubicBezTo>
                    <a:pt x="57" y="31"/>
                    <a:pt x="57" y="31"/>
                    <a:pt x="57" y="31"/>
                  </a:cubicBezTo>
                  <a:cubicBezTo>
                    <a:pt x="54" y="31"/>
                    <a:pt x="54" y="31"/>
                    <a:pt x="54" y="31"/>
                  </a:cubicBezTo>
                  <a:cubicBezTo>
                    <a:pt x="51" y="29"/>
                    <a:pt x="51" y="29"/>
                    <a:pt x="51" y="29"/>
                  </a:cubicBezTo>
                  <a:cubicBezTo>
                    <a:pt x="48" y="17"/>
                    <a:pt x="48" y="17"/>
                    <a:pt x="48" y="17"/>
                  </a:cubicBezTo>
                  <a:close/>
                  <a:moveTo>
                    <a:pt x="3" y="21"/>
                  </a:moveTo>
                  <a:cubicBezTo>
                    <a:pt x="5" y="16"/>
                    <a:pt x="5" y="16"/>
                    <a:pt x="5" y="16"/>
                  </a:cubicBezTo>
                  <a:cubicBezTo>
                    <a:pt x="10" y="31"/>
                    <a:pt x="10" y="31"/>
                    <a:pt x="10" y="31"/>
                  </a:cubicBezTo>
                  <a:cubicBezTo>
                    <a:pt x="13" y="44"/>
                    <a:pt x="18" y="55"/>
                    <a:pt x="25" y="64"/>
                  </a:cubicBezTo>
                  <a:cubicBezTo>
                    <a:pt x="24" y="64"/>
                    <a:pt x="22" y="63"/>
                    <a:pt x="20" y="63"/>
                  </a:cubicBezTo>
                  <a:cubicBezTo>
                    <a:pt x="14" y="57"/>
                    <a:pt x="10" y="48"/>
                    <a:pt x="8" y="36"/>
                  </a:cubicBezTo>
                  <a:cubicBezTo>
                    <a:pt x="8" y="36"/>
                    <a:pt x="8" y="36"/>
                    <a:pt x="8" y="36"/>
                  </a:cubicBezTo>
                  <a:cubicBezTo>
                    <a:pt x="3" y="21"/>
                    <a:pt x="3" y="21"/>
                    <a:pt x="3" y="21"/>
                  </a:cubicBezTo>
                  <a:close/>
                </a:path>
              </a:pathLst>
            </a:custGeom>
            <a:solidFill>
              <a:srgbClr val="DCA56D"/>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181" name="Freeform 49"/>
            <p:cNvSpPr/>
            <p:nvPr/>
          </p:nvSpPr>
          <p:spPr bwMode="auto">
            <a:xfrm>
              <a:off x="4673601" y="2389188"/>
              <a:ext cx="82550" cy="179388"/>
            </a:xfrm>
            <a:custGeom>
              <a:gdLst>
                <a:gd fmla="*/ 2 w 22" name="T0"/>
                <a:gd fmla="*/ 0 h 48" name="T1"/>
                <a:gd fmla="*/ 0 w 22" name="T2"/>
                <a:gd fmla="*/ 5 h 48" name="T3"/>
                <a:gd fmla="*/ 5 w 22" name="T4"/>
                <a:gd fmla="*/ 20 h 48" name="T5"/>
                <a:gd fmla="*/ 5 w 22" name="T6"/>
                <a:gd fmla="*/ 20 h 48" name="T7"/>
                <a:gd fmla="*/ 17 w 22" name="T8"/>
                <a:gd fmla="*/ 47 h 48" name="T9"/>
                <a:gd fmla="*/ 22 w 22" name="T10"/>
                <a:gd fmla="*/ 48 h 48" name="T11"/>
                <a:gd fmla="*/ 7 w 22" name="T12"/>
                <a:gd fmla="*/ 15 h 48" name="T13"/>
                <a:gd fmla="*/ 2 w 22" name="T14"/>
                <a:gd fmla="*/ 0 h 48" name="T15"/>
              </a:gdLst>
              <a:cxnLst>
                <a:cxn ang="0">
                  <a:pos x="T0" y="T1"/>
                </a:cxn>
                <a:cxn ang="0">
                  <a:pos x="T2" y="T3"/>
                </a:cxn>
                <a:cxn ang="0">
                  <a:pos x="T4" y="T5"/>
                </a:cxn>
                <a:cxn ang="0">
                  <a:pos x="T6" y="T7"/>
                </a:cxn>
                <a:cxn ang="0">
                  <a:pos x="T8" y="T9"/>
                </a:cxn>
                <a:cxn ang="0">
                  <a:pos x="T10" y="T11"/>
                </a:cxn>
                <a:cxn ang="0">
                  <a:pos x="T12" y="T13"/>
                </a:cxn>
                <a:cxn ang="0">
                  <a:pos x="T14" y="T15"/>
                </a:cxn>
              </a:cxnLst>
              <a:rect b="b" l="0" r="r" t="0"/>
              <a:pathLst>
                <a:path h="48" w="22">
                  <a:moveTo>
                    <a:pt x="2" y="0"/>
                  </a:moveTo>
                  <a:cubicBezTo>
                    <a:pt x="0" y="5"/>
                    <a:pt x="0" y="5"/>
                    <a:pt x="0" y="5"/>
                  </a:cubicBezTo>
                  <a:cubicBezTo>
                    <a:pt x="5" y="20"/>
                    <a:pt x="5" y="20"/>
                    <a:pt x="5" y="20"/>
                  </a:cubicBezTo>
                  <a:cubicBezTo>
                    <a:pt x="5" y="20"/>
                    <a:pt x="5" y="20"/>
                    <a:pt x="5" y="20"/>
                  </a:cubicBezTo>
                  <a:cubicBezTo>
                    <a:pt x="7" y="32"/>
                    <a:pt x="11" y="41"/>
                    <a:pt x="17" y="47"/>
                  </a:cubicBezTo>
                  <a:cubicBezTo>
                    <a:pt x="19" y="47"/>
                    <a:pt x="21" y="48"/>
                    <a:pt x="22" y="48"/>
                  </a:cubicBezTo>
                  <a:cubicBezTo>
                    <a:pt x="15" y="39"/>
                    <a:pt x="10" y="28"/>
                    <a:pt x="7" y="15"/>
                  </a:cubicBezTo>
                  <a:cubicBezTo>
                    <a:pt x="2" y="0"/>
                    <a:pt x="2" y="0"/>
                    <a:pt x="2" y="0"/>
                  </a:cubicBezTo>
                  <a:close/>
                </a:path>
              </a:pathLst>
            </a:custGeom>
            <a:solidFill>
              <a:srgbClr val="F3DDCF"/>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182" name="Freeform 50"/>
            <p:cNvSpPr/>
            <p:nvPr/>
          </p:nvSpPr>
          <p:spPr bwMode="auto">
            <a:xfrm>
              <a:off x="4733926" y="2403475"/>
              <a:ext cx="187325" cy="271463"/>
            </a:xfrm>
            <a:custGeom>
              <a:gdLst>
                <a:gd fmla="*/ 48 w 50" name="T0"/>
                <a:gd fmla="*/ 1 h 72" name="T1"/>
                <a:gd fmla="*/ 48 w 50" name="T2"/>
                <a:gd fmla="*/ 0 h 72" name="T3"/>
                <a:gd fmla="*/ 37 w 50" name="T4"/>
                <a:gd fmla="*/ 15 h 72" name="T5"/>
                <a:gd fmla="*/ 0 w 50" name="T6"/>
                <a:gd fmla="*/ 45 h 72" name="T7"/>
                <a:gd fmla="*/ 10 w 50" name="T8"/>
                <a:gd fmla="*/ 51 h 72" name="T9"/>
                <a:gd fmla="*/ 27 w 50" name="T10"/>
                <a:gd fmla="*/ 46 h 72" name="T11"/>
                <a:gd fmla="*/ 26 w 50" name="T12"/>
                <a:gd fmla="*/ 54 h 72" name="T13"/>
                <a:gd fmla="*/ 15 w 50" name="T14"/>
                <a:gd fmla="*/ 70 h 72" name="T15"/>
                <a:gd fmla="*/ 18 w 50" name="T16"/>
                <a:gd fmla="*/ 72 h 72" name="T17"/>
                <a:gd fmla="*/ 44 w 50" name="T18"/>
                <a:gd fmla="*/ 43 h 72" name="T19"/>
                <a:gd fmla="*/ 44 w 50" name="T20"/>
                <a:gd fmla="*/ 39 h 72" name="T21"/>
                <a:gd fmla="*/ 42 w 50" name="T22"/>
                <a:gd fmla="*/ 15 h 72" name="T23"/>
                <a:gd fmla="*/ 48 w 50" name="T24"/>
                <a:gd fmla="*/ 1 h 72" name="T2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b="b" l="0" r="r" t="0"/>
              <a:pathLst>
                <a:path h="72" w="50">
                  <a:moveTo>
                    <a:pt x="48" y="1"/>
                  </a:moveTo>
                  <a:cubicBezTo>
                    <a:pt x="48" y="1"/>
                    <a:pt x="48" y="0"/>
                    <a:pt x="48" y="0"/>
                  </a:cubicBezTo>
                  <a:cubicBezTo>
                    <a:pt x="48" y="5"/>
                    <a:pt x="44" y="10"/>
                    <a:pt x="37" y="15"/>
                  </a:cubicBezTo>
                  <a:cubicBezTo>
                    <a:pt x="33" y="40"/>
                    <a:pt x="21" y="50"/>
                    <a:pt x="0" y="45"/>
                  </a:cubicBezTo>
                  <a:cubicBezTo>
                    <a:pt x="3" y="48"/>
                    <a:pt x="6" y="50"/>
                    <a:pt x="10" y="51"/>
                  </a:cubicBezTo>
                  <a:cubicBezTo>
                    <a:pt x="17" y="50"/>
                    <a:pt x="22" y="49"/>
                    <a:pt x="27" y="46"/>
                  </a:cubicBezTo>
                  <a:cubicBezTo>
                    <a:pt x="26" y="54"/>
                    <a:pt x="26" y="54"/>
                    <a:pt x="26" y="54"/>
                  </a:cubicBezTo>
                  <a:cubicBezTo>
                    <a:pt x="15" y="70"/>
                    <a:pt x="15" y="70"/>
                    <a:pt x="15" y="70"/>
                  </a:cubicBezTo>
                  <a:cubicBezTo>
                    <a:pt x="16" y="71"/>
                    <a:pt x="17" y="71"/>
                    <a:pt x="18" y="72"/>
                  </a:cubicBezTo>
                  <a:cubicBezTo>
                    <a:pt x="30" y="62"/>
                    <a:pt x="38" y="53"/>
                    <a:pt x="44" y="43"/>
                  </a:cubicBezTo>
                  <a:cubicBezTo>
                    <a:pt x="44" y="39"/>
                    <a:pt x="44" y="39"/>
                    <a:pt x="44" y="39"/>
                  </a:cubicBezTo>
                  <a:cubicBezTo>
                    <a:pt x="42" y="15"/>
                    <a:pt x="42" y="15"/>
                    <a:pt x="42" y="15"/>
                  </a:cubicBezTo>
                  <a:cubicBezTo>
                    <a:pt x="48" y="13"/>
                    <a:pt x="50" y="9"/>
                    <a:pt x="48" y="1"/>
                  </a:cubicBezTo>
                  <a:close/>
                </a:path>
              </a:pathLst>
            </a:custGeom>
            <a:solidFill>
              <a:srgbClr val="A56E4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183" name="Freeform 51"/>
            <p:cNvSpPr/>
            <p:nvPr/>
          </p:nvSpPr>
          <p:spPr bwMode="auto">
            <a:xfrm>
              <a:off x="4800601" y="2551113"/>
              <a:ext cx="131763" cy="190500"/>
            </a:xfrm>
            <a:custGeom>
              <a:gdLst>
                <a:gd fmla="*/ 35 w 35" name="T0"/>
                <a:gd fmla="*/ 10 h 51" name="T1"/>
                <a:gd fmla="*/ 26 w 35" name="T2"/>
                <a:gd fmla="*/ 0 h 51" name="T3"/>
                <a:gd fmla="*/ 26 w 35" name="T4"/>
                <a:gd fmla="*/ 4 h 51" name="T5"/>
                <a:gd fmla="*/ 0 w 35" name="T6"/>
                <a:gd fmla="*/ 33 h 51" name="T7"/>
                <a:gd fmla="*/ 6 w 35" name="T8"/>
                <a:gd fmla="*/ 38 h 51" name="T9"/>
                <a:gd fmla="*/ 14 w 35" name="T10"/>
                <a:gd fmla="*/ 51 h 51" name="T11"/>
                <a:gd fmla="*/ 27 w 35" name="T12"/>
                <a:gd fmla="*/ 35 h 51" name="T13"/>
                <a:gd fmla="*/ 35 w 35" name="T14"/>
                <a:gd fmla="*/ 10 h 51" name="T15"/>
              </a:gdLst>
              <a:cxnLst>
                <a:cxn ang="0">
                  <a:pos x="T0" y="T1"/>
                </a:cxn>
                <a:cxn ang="0">
                  <a:pos x="T2" y="T3"/>
                </a:cxn>
                <a:cxn ang="0">
                  <a:pos x="T4" y="T5"/>
                </a:cxn>
                <a:cxn ang="0">
                  <a:pos x="T6" y="T7"/>
                </a:cxn>
                <a:cxn ang="0">
                  <a:pos x="T8" y="T9"/>
                </a:cxn>
                <a:cxn ang="0">
                  <a:pos x="T10" y="T11"/>
                </a:cxn>
                <a:cxn ang="0">
                  <a:pos x="T12" y="T13"/>
                </a:cxn>
                <a:cxn ang="0">
                  <a:pos x="T14" y="T15"/>
                </a:cxn>
              </a:cxnLst>
              <a:rect b="b" l="0" r="r" t="0"/>
              <a:pathLst>
                <a:path h="51" w="35">
                  <a:moveTo>
                    <a:pt x="35" y="10"/>
                  </a:moveTo>
                  <a:cubicBezTo>
                    <a:pt x="26" y="0"/>
                    <a:pt x="26" y="0"/>
                    <a:pt x="26" y="0"/>
                  </a:cubicBezTo>
                  <a:cubicBezTo>
                    <a:pt x="26" y="4"/>
                    <a:pt x="26" y="4"/>
                    <a:pt x="26" y="4"/>
                  </a:cubicBezTo>
                  <a:cubicBezTo>
                    <a:pt x="20" y="14"/>
                    <a:pt x="12" y="23"/>
                    <a:pt x="0" y="33"/>
                  </a:cubicBezTo>
                  <a:cubicBezTo>
                    <a:pt x="6" y="38"/>
                    <a:pt x="6" y="38"/>
                    <a:pt x="6" y="38"/>
                  </a:cubicBezTo>
                  <a:cubicBezTo>
                    <a:pt x="14" y="51"/>
                    <a:pt x="14" y="51"/>
                    <a:pt x="14" y="51"/>
                  </a:cubicBezTo>
                  <a:cubicBezTo>
                    <a:pt x="27" y="35"/>
                    <a:pt x="27" y="35"/>
                    <a:pt x="27" y="35"/>
                  </a:cubicBezTo>
                  <a:cubicBezTo>
                    <a:pt x="29" y="27"/>
                    <a:pt x="32" y="18"/>
                    <a:pt x="35" y="10"/>
                  </a:cubicBezTo>
                  <a:close/>
                </a:path>
              </a:pathLst>
            </a:custGeom>
            <a:solidFill>
              <a:srgbClr val="333333"/>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184" name="Freeform 52"/>
            <p:cNvSpPr>
              <a:spLocks noEditPoints="1"/>
            </p:cNvSpPr>
            <p:nvPr/>
          </p:nvSpPr>
          <p:spPr bwMode="auto">
            <a:xfrm>
              <a:off x="4733926" y="2573338"/>
              <a:ext cx="101600" cy="93663"/>
            </a:xfrm>
            <a:custGeom>
              <a:gdLst>
                <a:gd fmla="*/ 27 w 27" name="T0"/>
                <a:gd fmla="*/ 1 h 25" name="T1"/>
                <a:gd fmla="*/ 10 w 27" name="T2"/>
                <a:gd fmla="*/ 6 h 25" name="T3"/>
                <a:gd fmla="*/ 0 w 27" name="T4"/>
                <a:gd fmla="*/ 0 h 25" name="T5"/>
                <a:gd fmla="*/ 0 w 27" name="T6"/>
                <a:gd fmla="*/ 5 h 25" name="T7"/>
                <a:gd fmla="*/ 1 w 27" name="T8"/>
                <a:gd fmla="*/ 10 h 25" name="T9"/>
                <a:gd fmla="*/ 15 w 27" name="T10"/>
                <a:gd fmla="*/ 25 h 25" name="T11"/>
                <a:gd fmla="*/ 26 w 27" name="T12"/>
                <a:gd fmla="*/ 9 h 25" name="T13"/>
                <a:gd fmla="*/ 27 w 27" name="T14"/>
                <a:gd fmla="*/ 1 h 25" name="T15"/>
                <a:gd fmla="*/ 4 w 27" name="T16"/>
                <a:gd fmla="*/ 9 h 25" name="T17"/>
                <a:gd fmla="*/ 7 w 27" name="T18"/>
                <a:gd fmla="*/ 16 h 25" name="T19"/>
                <a:gd fmla="*/ 2 w 27" name="T20"/>
                <a:gd fmla="*/ 10 h 25" name="T21"/>
                <a:gd fmla="*/ 1 w 27" name="T22"/>
                <a:gd fmla="*/ 4 h 25" name="T23"/>
                <a:gd fmla="*/ 4 w 27" name="T24"/>
                <a:gd fmla="*/ 4 h 25" name="T25"/>
                <a:gd fmla="*/ 4 w 27" name="T26"/>
                <a:gd fmla="*/ 9 h 25" name="T2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b="b" l="0" r="r" t="0"/>
              <a:pathLst>
                <a:path h="25" w="27">
                  <a:moveTo>
                    <a:pt x="27" y="1"/>
                  </a:moveTo>
                  <a:cubicBezTo>
                    <a:pt x="22" y="4"/>
                    <a:pt x="17" y="5"/>
                    <a:pt x="10" y="6"/>
                  </a:cubicBezTo>
                  <a:cubicBezTo>
                    <a:pt x="6" y="5"/>
                    <a:pt x="3" y="3"/>
                    <a:pt x="0" y="0"/>
                  </a:cubicBezTo>
                  <a:cubicBezTo>
                    <a:pt x="0" y="5"/>
                    <a:pt x="0" y="5"/>
                    <a:pt x="0" y="5"/>
                  </a:cubicBezTo>
                  <a:cubicBezTo>
                    <a:pt x="1" y="10"/>
                    <a:pt x="1" y="10"/>
                    <a:pt x="1" y="10"/>
                  </a:cubicBezTo>
                  <a:cubicBezTo>
                    <a:pt x="5" y="17"/>
                    <a:pt x="10" y="22"/>
                    <a:pt x="15" y="25"/>
                  </a:cubicBezTo>
                  <a:cubicBezTo>
                    <a:pt x="26" y="9"/>
                    <a:pt x="26" y="9"/>
                    <a:pt x="26" y="9"/>
                  </a:cubicBezTo>
                  <a:cubicBezTo>
                    <a:pt x="27" y="1"/>
                    <a:pt x="27" y="1"/>
                    <a:pt x="27" y="1"/>
                  </a:cubicBezTo>
                  <a:close/>
                  <a:moveTo>
                    <a:pt x="4" y="9"/>
                  </a:moveTo>
                  <a:cubicBezTo>
                    <a:pt x="7" y="16"/>
                    <a:pt x="7" y="16"/>
                    <a:pt x="7" y="16"/>
                  </a:cubicBezTo>
                  <a:cubicBezTo>
                    <a:pt x="2" y="10"/>
                    <a:pt x="2" y="10"/>
                    <a:pt x="2" y="10"/>
                  </a:cubicBezTo>
                  <a:cubicBezTo>
                    <a:pt x="1" y="4"/>
                    <a:pt x="1" y="4"/>
                    <a:pt x="1" y="4"/>
                  </a:cubicBezTo>
                  <a:cubicBezTo>
                    <a:pt x="4" y="4"/>
                    <a:pt x="4" y="4"/>
                    <a:pt x="4" y="4"/>
                  </a:cubicBezTo>
                  <a:cubicBezTo>
                    <a:pt x="4" y="9"/>
                    <a:pt x="4" y="9"/>
                    <a:pt x="4" y="9"/>
                  </a:cubicBezTo>
                  <a:close/>
                </a:path>
              </a:pathLst>
            </a:custGeom>
            <a:solidFill>
              <a:srgbClr val="DCA56D"/>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185" name="Freeform 53"/>
            <p:cNvSpPr/>
            <p:nvPr/>
          </p:nvSpPr>
          <p:spPr bwMode="auto">
            <a:xfrm>
              <a:off x="4737101" y="2587625"/>
              <a:ext cx="22225" cy="46038"/>
            </a:xfrm>
            <a:custGeom>
              <a:gdLst>
                <a:gd fmla="*/ 14 w 14" name="T0"/>
                <a:gd fmla="*/ 29 h 29" name="T1"/>
                <a:gd fmla="*/ 7 w 14" name="T2"/>
                <a:gd fmla="*/ 12 h 29" name="T3"/>
                <a:gd fmla="*/ 7 w 14" name="T4"/>
                <a:gd fmla="*/ 0 h 29" name="T5"/>
                <a:gd fmla="*/ 0 w 14" name="T6"/>
                <a:gd fmla="*/ 0 h 29" name="T7"/>
                <a:gd fmla="*/ 3 w 14" name="T8"/>
                <a:gd fmla="*/ 14 h 29" name="T9"/>
                <a:gd fmla="*/ 14 w 14" name="T10"/>
                <a:gd fmla="*/ 29 h 29" name="T11"/>
                <a:gd fmla="*/ 14 w 14" name="T12"/>
                <a:gd fmla="*/ 29 h 29" name="T13"/>
              </a:gdLst>
              <a:cxnLst>
                <a:cxn ang="0">
                  <a:pos x="T0" y="T1"/>
                </a:cxn>
                <a:cxn ang="0">
                  <a:pos x="T2" y="T3"/>
                </a:cxn>
                <a:cxn ang="0">
                  <a:pos x="T4" y="T5"/>
                </a:cxn>
                <a:cxn ang="0">
                  <a:pos x="T6" y="T7"/>
                </a:cxn>
                <a:cxn ang="0">
                  <a:pos x="T8" y="T9"/>
                </a:cxn>
                <a:cxn ang="0">
                  <a:pos x="T10" y="T11"/>
                </a:cxn>
                <a:cxn ang="0">
                  <a:pos x="T12" y="T13"/>
                </a:cxn>
              </a:cxnLst>
              <a:rect b="b" l="0" r="r" t="0"/>
              <a:pathLst>
                <a:path h="28" w="14">
                  <a:moveTo>
                    <a:pt x="14" y="29"/>
                  </a:moveTo>
                  <a:lnTo>
                    <a:pt x="7" y="12"/>
                  </a:lnTo>
                  <a:lnTo>
                    <a:pt x="7" y="0"/>
                  </a:lnTo>
                  <a:lnTo>
                    <a:pt x="0" y="0"/>
                  </a:lnTo>
                  <a:lnTo>
                    <a:pt x="3" y="14"/>
                  </a:lnTo>
                  <a:lnTo>
                    <a:pt x="14" y="29"/>
                  </a:lnTo>
                  <a:lnTo>
                    <a:pt x="14" y="29"/>
                  </a:lnTo>
                  <a:close/>
                </a:path>
              </a:pathLst>
            </a:custGeom>
            <a:solidFill>
              <a:srgbClr val="F3DDCF"/>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186" name="Freeform 54"/>
            <p:cNvSpPr/>
            <p:nvPr/>
          </p:nvSpPr>
          <p:spPr bwMode="auto">
            <a:xfrm>
              <a:off x="4756151" y="2667000"/>
              <a:ext cx="74613" cy="419100"/>
            </a:xfrm>
            <a:custGeom>
              <a:gdLst>
                <a:gd fmla="*/ 12 w 20" name="T0"/>
                <a:gd fmla="*/ 2 h 112" name="T1"/>
                <a:gd fmla="*/ 9 w 20" name="T2"/>
                <a:gd fmla="*/ 0 h 112" name="T3"/>
                <a:gd fmla="*/ 9 w 20" name="T4"/>
                <a:gd fmla="*/ 1 h 112" name="T5"/>
                <a:gd fmla="*/ 12 w 20" name="T6"/>
                <a:gd fmla="*/ 7 h 112" name="T7"/>
                <a:gd fmla="*/ 5 w 20" name="T8"/>
                <a:gd fmla="*/ 17 h 112" name="T9"/>
                <a:gd fmla="*/ 12 w 20" name="T10"/>
                <a:gd fmla="*/ 36 h 112" name="T11"/>
                <a:gd fmla="*/ 0 w 20" name="T12"/>
                <a:gd fmla="*/ 97 h 112" name="T13"/>
                <a:gd fmla="*/ 7 w 20" name="T14"/>
                <a:gd fmla="*/ 112 h 112" name="T15"/>
                <a:gd fmla="*/ 20 w 20" name="T16"/>
                <a:gd fmla="*/ 84 h 112" name="T17"/>
                <a:gd fmla="*/ 17 w 20" name="T18"/>
                <a:gd fmla="*/ 36 h 112" name="T19"/>
                <a:gd fmla="*/ 11 w 20" name="T20"/>
                <a:gd fmla="*/ 17 h 112" name="T21"/>
                <a:gd fmla="*/ 14 w 20" name="T22"/>
                <a:gd fmla="*/ 14 h 112" name="T23"/>
                <a:gd fmla="*/ 18 w 20" name="T24"/>
                <a:gd fmla="*/ 7 h 112" name="T25"/>
                <a:gd fmla="*/ 12 w 20" name="T26"/>
                <a:gd fmla="*/ 2 h 112" name="T2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b="b" l="0" r="r" t="0"/>
              <a:pathLst>
                <a:path h="112" w="20">
                  <a:moveTo>
                    <a:pt x="12" y="2"/>
                  </a:moveTo>
                  <a:cubicBezTo>
                    <a:pt x="11" y="1"/>
                    <a:pt x="10" y="1"/>
                    <a:pt x="9" y="0"/>
                  </a:cubicBezTo>
                  <a:cubicBezTo>
                    <a:pt x="9" y="1"/>
                    <a:pt x="9" y="1"/>
                    <a:pt x="9" y="1"/>
                  </a:cubicBezTo>
                  <a:cubicBezTo>
                    <a:pt x="12" y="7"/>
                    <a:pt x="12" y="7"/>
                    <a:pt x="12" y="7"/>
                  </a:cubicBezTo>
                  <a:cubicBezTo>
                    <a:pt x="5" y="17"/>
                    <a:pt x="5" y="17"/>
                    <a:pt x="5" y="17"/>
                  </a:cubicBezTo>
                  <a:cubicBezTo>
                    <a:pt x="12" y="36"/>
                    <a:pt x="12" y="36"/>
                    <a:pt x="12" y="36"/>
                  </a:cubicBezTo>
                  <a:cubicBezTo>
                    <a:pt x="0" y="97"/>
                    <a:pt x="0" y="97"/>
                    <a:pt x="0" y="97"/>
                  </a:cubicBezTo>
                  <a:cubicBezTo>
                    <a:pt x="7" y="112"/>
                    <a:pt x="7" y="112"/>
                    <a:pt x="7" y="112"/>
                  </a:cubicBezTo>
                  <a:cubicBezTo>
                    <a:pt x="12" y="103"/>
                    <a:pt x="16" y="94"/>
                    <a:pt x="20" y="84"/>
                  </a:cubicBezTo>
                  <a:cubicBezTo>
                    <a:pt x="17" y="36"/>
                    <a:pt x="17" y="36"/>
                    <a:pt x="17" y="36"/>
                  </a:cubicBezTo>
                  <a:cubicBezTo>
                    <a:pt x="11" y="17"/>
                    <a:pt x="11" y="17"/>
                    <a:pt x="11" y="17"/>
                  </a:cubicBezTo>
                  <a:cubicBezTo>
                    <a:pt x="14" y="14"/>
                    <a:pt x="14" y="14"/>
                    <a:pt x="14" y="14"/>
                  </a:cubicBezTo>
                  <a:cubicBezTo>
                    <a:pt x="18" y="7"/>
                    <a:pt x="18" y="7"/>
                    <a:pt x="18" y="7"/>
                  </a:cubicBezTo>
                  <a:cubicBezTo>
                    <a:pt x="12" y="2"/>
                    <a:pt x="12" y="2"/>
                    <a:pt x="12" y="2"/>
                  </a:cubicBezTo>
                  <a:close/>
                </a:path>
              </a:pathLst>
            </a:custGeom>
            <a:solidFill>
              <a:srgbClr val="999999"/>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187" name="Freeform 55"/>
            <p:cNvSpPr/>
            <p:nvPr/>
          </p:nvSpPr>
          <p:spPr bwMode="auto">
            <a:xfrm>
              <a:off x="4764088" y="2670175"/>
              <a:ext cx="36513" cy="60325"/>
            </a:xfrm>
            <a:custGeom>
              <a:gdLst>
                <a:gd fmla="*/ 23 w 23" name="T0"/>
                <a:gd fmla="*/ 14 h 38" name="T1"/>
                <a:gd fmla="*/ 16 w 23" name="T2"/>
                <a:gd fmla="*/ 0 h 38" name="T3"/>
                <a:gd fmla="*/ 0 w 23" name="T4"/>
                <a:gd fmla="*/ 24 h 38" name="T5"/>
                <a:gd fmla="*/ 7 w 23" name="T6"/>
                <a:gd fmla="*/ 38 h 38" name="T7"/>
                <a:gd fmla="*/ 23 w 23" name="T8"/>
                <a:gd fmla="*/ 14 h 38" name="T9"/>
                <a:gd fmla="*/ 23 w 23" name="T10"/>
                <a:gd fmla="*/ 14 h 38" name="T11"/>
              </a:gdLst>
              <a:cxnLst>
                <a:cxn ang="0">
                  <a:pos x="T0" y="T1"/>
                </a:cxn>
                <a:cxn ang="0">
                  <a:pos x="T2" y="T3"/>
                </a:cxn>
                <a:cxn ang="0">
                  <a:pos x="T4" y="T5"/>
                </a:cxn>
                <a:cxn ang="0">
                  <a:pos x="T6" y="T7"/>
                </a:cxn>
                <a:cxn ang="0">
                  <a:pos x="T8" y="T9"/>
                </a:cxn>
                <a:cxn ang="0">
                  <a:pos x="T10" y="T11"/>
                </a:cxn>
              </a:cxnLst>
              <a:rect b="b" l="0" r="r" t="0"/>
              <a:pathLst>
                <a:path h="38" w="23">
                  <a:moveTo>
                    <a:pt x="23" y="14"/>
                  </a:moveTo>
                  <a:lnTo>
                    <a:pt x="16" y="0"/>
                  </a:lnTo>
                  <a:lnTo>
                    <a:pt x="0" y="24"/>
                  </a:lnTo>
                  <a:lnTo>
                    <a:pt x="7" y="38"/>
                  </a:lnTo>
                  <a:lnTo>
                    <a:pt x="23" y="14"/>
                  </a:lnTo>
                  <a:lnTo>
                    <a:pt x="23" y="14"/>
                  </a:lnTo>
                  <a:close/>
                </a:path>
              </a:pathLst>
            </a:custGeom>
            <a:solidFill>
              <a:srgbClr val="C4C4C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188" name="Freeform 56"/>
            <p:cNvSpPr/>
            <p:nvPr/>
          </p:nvSpPr>
          <p:spPr bwMode="auto">
            <a:xfrm>
              <a:off x="4725988" y="2592388"/>
              <a:ext cx="63500" cy="163513"/>
            </a:xfrm>
            <a:custGeom>
              <a:gdLst>
                <a:gd fmla="*/ 17 w 17" name="T0"/>
                <a:gd fmla="*/ 21 h 44" name="T1"/>
                <a:gd fmla="*/ 17 w 17" name="T2"/>
                <a:gd fmla="*/ 20 h 44" name="T3"/>
                <a:gd fmla="*/ 3 w 17" name="T4"/>
                <a:gd fmla="*/ 5 h 44" name="T5"/>
                <a:gd fmla="*/ 2 w 17" name="T6"/>
                <a:gd fmla="*/ 0 h 44" name="T7"/>
                <a:gd fmla="*/ 0 w 17" name="T8"/>
                <a:gd fmla="*/ 0 h 44" name="T9"/>
                <a:gd fmla="*/ 0 w 17" name="T10"/>
                <a:gd fmla="*/ 8 h 44" name="T11"/>
                <a:gd fmla="*/ 1 w 17" name="T12"/>
                <a:gd fmla="*/ 44 h 44" name="T13"/>
                <a:gd fmla="*/ 10 w 17" name="T14"/>
                <a:gd fmla="*/ 31 h 44" name="T15"/>
                <a:gd fmla="*/ 17 w 17" name="T16"/>
                <a:gd fmla="*/ 21 h 44"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44" w="17">
                  <a:moveTo>
                    <a:pt x="17" y="21"/>
                  </a:moveTo>
                  <a:cubicBezTo>
                    <a:pt x="17" y="20"/>
                    <a:pt x="17" y="20"/>
                    <a:pt x="17" y="20"/>
                  </a:cubicBezTo>
                  <a:cubicBezTo>
                    <a:pt x="12" y="17"/>
                    <a:pt x="7" y="12"/>
                    <a:pt x="3" y="5"/>
                  </a:cubicBezTo>
                  <a:cubicBezTo>
                    <a:pt x="2" y="0"/>
                    <a:pt x="2" y="0"/>
                    <a:pt x="2" y="0"/>
                  </a:cubicBezTo>
                  <a:cubicBezTo>
                    <a:pt x="0" y="0"/>
                    <a:pt x="0" y="0"/>
                    <a:pt x="0" y="0"/>
                  </a:cubicBezTo>
                  <a:cubicBezTo>
                    <a:pt x="0" y="8"/>
                    <a:pt x="0" y="8"/>
                    <a:pt x="0" y="8"/>
                  </a:cubicBezTo>
                  <a:cubicBezTo>
                    <a:pt x="1" y="44"/>
                    <a:pt x="1" y="44"/>
                    <a:pt x="1" y="44"/>
                  </a:cubicBezTo>
                  <a:cubicBezTo>
                    <a:pt x="10" y="31"/>
                    <a:pt x="10" y="31"/>
                    <a:pt x="10" y="31"/>
                  </a:cubicBezTo>
                  <a:cubicBezTo>
                    <a:pt x="17" y="21"/>
                    <a:pt x="17" y="21"/>
                    <a:pt x="17" y="21"/>
                  </a:cubicBezTo>
                  <a:close/>
                </a:path>
              </a:pathLst>
            </a:custGeom>
            <a:solidFill>
              <a:srgbClr val="333333"/>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189" name="Freeform 57"/>
            <p:cNvSpPr/>
            <p:nvPr/>
          </p:nvSpPr>
          <p:spPr bwMode="auto">
            <a:xfrm>
              <a:off x="4497388" y="2587625"/>
              <a:ext cx="776288" cy="2268538"/>
            </a:xfrm>
            <a:custGeom>
              <a:gdLst>
                <a:gd fmla="*/ 71 w 207" name="T0"/>
                <a:gd fmla="*/ 32 h 605" name="T1"/>
                <a:gd fmla="*/ 61 w 207" name="T2"/>
                <a:gd fmla="*/ 9 h 605" name="T3"/>
                <a:gd fmla="*/ 42 w 207" name="T4"/>
                <a:gd fmla="*/ 22 h 605" name="T5"/>
                <a:gd fmla="*/ 46 w 207" name="T6"/>
                <a:gd fmla="*/ 33 h 605" name="T7"/>
                <a:gd fmla="*/ 37 w 207" name="T8"/>
                <a:gd fmla="*/ 94 h 605" name="T9"/>
                <a:gd fmla="*/ 64 w 207" name="T10"/>
                <a:gd fmla="*/ 189 h 605" name="T11"/>
                <a:gd fmla="*/ 5 w 207" name="T12"/>
                <a:gd fmla="*/ 273 h 605" name="T13"/>
                <a:gd fmla="*/ 68 w 207" name="T14"/>
                <a:gd fmla="*/ 229 h 605" name="T15"/>
                <a:gd fmla="*/ 87 w 207" name="T16"/>
                <a:gd fmla="*/ 258 h 605" name="T17"/>
                <a:gd fmla="*/ 142 w 207" name="T18"/>
                <a:gd fmla="*/ 289 h 605" name="T19"/>
                <a:gd fmla="*/ 148 w 207" name="T20"/>
                <a:gd fmla="*/ 512 h 605" name="T21"/>
                <a:gd fmla="*/ 138 w 207" name="T22"/>
                <a:gd fmla="*/ 575 h 605" name="T23"/>
                <a:gd fmla="*/ 150 w 207" name="T24"/>
                <a:gd fmla="*/ 590 h 605" name="T25"/>
                <a:gd fmla="*/ 157 w 207" name="T26"/>
                <a:gd fmla="*/ 595 h 605" name="T27"/>
                <a:gd fmla="*/ 188 w 207" name="T28"/>
                <a:gd fmla="*/ 578 h 605" name="T29"/>
                <a:gd fmla="*/ 173 w 207" name="T30"/>
                <a:gd fmla="*/ 526 h 605" name="T31"/>
                <a:gd fmla="*/ 163 w 207" name="T32"/>
                <a:gd fmla="*/ 241 h 605" name="T33"/>
                <a:gd fmla="*/ 198 w 207" name="T34"/>
                <a:gd fmla="*/ 195 h 605" name="T35"/>
                <a:gd fmla="*/ 192 w 207" name="T36"/>
                <a:gd fmla="*/ 64 h 605" name="T37"/>
                <a:gd fmla="*/ 127 w 207" name="T38"/>
                <a:gd fmla="*/ 9 h 605" name="T39"/>
                <a:gd fmla="*/ 184 w 207" name="T40"/>
                <a:gd fmla="*/ 178 h 605" name="T41"/>
                <a:gd fmla="*/ 144 w 207" name="T42"/>
                <a:gd fmla="*/ 209 h 605" name="T43"/>
                <a:gd fmla="*/ 162 w 207" name="T44"/>
                <a:gd fmla="*/ 133 h 605" name="T45"/>
                <a:gd fmla="*/ 139 w 207" name="T46"/>
                <a:gd fmla="*/ 181 h 605" name="T47"/>
                <a:gd fmla="*/ 137 w 207" name="T48"/>
                <a:gd fmla="*/ 193 h 605" name="T49"/>
                <a:gd fmla="*/ 94 w 207" name="T50"/>
                <a:gd fmla="*/ 249 h 605" name="T51"/>
                <a:gd fmla="*/ 76 w 207" name="T52"/>
                <a:gd fmla="*/ 144 h 605" name="T53"/>
                <a:gd fmla="*/ 130 w 207" name="T54"/>
                <a:gd fmla="*/ 41 h 605" name="T55"/>
                <a:gd fmla="*/ 130 w 207" name="T56"/>
                <a:gd fmla="*/ 27 h 605" name="T57"/>
                <a:gd fmla="*/ 116 w 207" name="T58"/>
                <a:gd fmla="*/ 0 h 605" name="T59"/>
                <a:gd fmla="*/ 95 w 207" name="T60"/>
                <a:gd fmla="*/ 41 h 605" name="T61"/>
                <a:gd fmla="*/ 83 w 207" name="T62"/>
                <a:gd fmla="*/ 35 h 605" name="T63"/>
                <a:gd fmla="*/ 105 w 207" name="T64"/>
                <a:gd fmla="*/ 38 h 605" name="T65"/>
                <a:gd fmla="*/ 89 w 207" name="T66"/>
                <a:gd fmla="*/ 105 h 605" name="T67"/>
                <a:gd fmla="*/ 69 w 207" name="T68"/>
                <a:gd fmla="*/ 118 h 605" name="T69"/>
                <a:gd fmla="*/ 59 w 207" name="T70"/>
                <a:gd fmla="*/ 98 h 605" name="T71"/>
                <a:gd fmla="*/ 74 w 207" name="T72"/>
                <a:gd fmla="*/ 38 h 605" name="T7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b="b" l="0" r="r" t="0"/>
              <a:pathLst>
                <a:path h="605" w="206">
                  <a:moveTo>
                    <a:pt x="74" y="38"/>
                  </a:moveTo>
                  <a:cubicBezTo>
                    <a:pt x="71" y="32"/>
                    <a:pt x="71" y="32"/>
                    <a:pt x="71" y="32"/>
                  </a:cubicBezTo>
                  <a:cubicBezTo>
                    <a:pt x="62" y="45"/>
                    <a:pt x="62" y="45"/>
                    <a:pt x="62" y="45"/>
                  </a:cubicBezTo>
                  <a:cubicBezTo>
                    <a:pt x="61" y="9"/>
                    <a:pt x="61" y="9"/>
                    <a:pt x="61" y="9"/>
                  </a:cubicBezTo>
                  <a:cubicBezTo>
                    <a:pt x="43" y="19"/>
                    <a:pt x="43" y="19"/>
                    <a:pt x="43" y="19"/>
                  </a:cubicBezTo>
                  <a:cubicBezTo>
                    <a:pt x="42" y="22"/>
                    <a:pt x="42" y="22"/>
                    <a:pt x="42" y="22"/>
                  </a:cubicBezTo>
                  <a:cubicBezTo>
                    <a:pt x="37" y="33"/>
                    <a:pt x="37" y="33"/>
                    <a:pt x="37" y="33"/>
                  </a:cubicBezTo>
                  <a:cubicBezTo>
                    <a:pt x="46" y="33"/>
                    <a:pt x="46" y="33"/>
                    <a:pt x="46" y="33"/>
                  </a:cubicBezTo>
                  <a:cubicBezTo>
                    <a:pt x="34" y="43"/>
                    <a:pt x="34" y="43"/>
                    <a:pt x="34" y="43"/>
                  </a:cubicBezTo>
                  <a:cubicBezTo>
                    <a:pt x="37" y="94"/>
                    <a:pt x="37" y="94"/>
                    <a:pt x="37" y="94"/>
                  </a:cubicBezTo>
                  <a:cubicBezTo>
                    <a:pt x="70" y="137"/>
                    <a:pt x="70" y="137"/>
                    <a:pt x="70" y="137"/>
                  </a:cubicBezTo>
                  <a:cubicBezTo>
                    <a:pt x="64" y="189"/>
                    <a:pt x="64" y="189"/>
                    <a:pt x="64" y="189"/>
                  </a:cubicBezTo>
                  <a:cubicBezTo>
                    <a:pt x="60" y="233"/>
                    <a:pt x="39" y="258"/>
                    <a:pt x="0" y="264"/>
                  </a:cubicBezTo>
                  <a:cubicBezTo>
                    <a:pt x="5" y="273"/>
                    <a:pt x="5" y="273"/>
                    <a:pt x="5" y="273"/>
                  </a:cubicBezTo>
                  <a:cubicBezTo>
                    <a:pt x="8" y="274"/>
                    <a:pt x="11" y="274"/>
                    <a:pt x="13" y="274"/>
                  </a:cubicBezTo>
                  <a:cubicBezTo>
                    <a:pt x="37" y="275"/>
                    <a:pt x="56" y="260"/>
                    <a:pt x="68" y="229"/>
                  </a:cubicBezTo>
                  <a:cubicBezTo>
                    <a:pt x="72" y="206"/>
                    <a:pt x="72" y="206"/>
                    <a:pt x="72" y="206"/>
                  </a:cubicBezTo>
                  <a:cubicBezTo>
                    <a:pt x="87" y="258"/>
                    <a:pt x="87" y="258"/>
                    <a:pt x="87" y="258"/>
                  </a:cubicBezTo>
                  <a:cubicBezTo>
                    <a:pt x="143" y="227"/>
                    <a:pt x="143" y="227"/>
                    <a:pt x="143" y="227"/>
                  </a:cubicBezTo>
                  <a:cubicBezTo>
                    <a:pt x="142" y="289"/>
                    <a:pt x="142" y="289"/>
                    <a:pt x="142" y="289"/>
                  </a:cubicBezTo>
                  <a:cubicBezTo>
                    <a:pt x="128" y="374"/>
                    <a:pt x="128" y="374"/>
                    <a:pt x="128" y="374"/>
                  </a:cubicBezTo>
                  <a:cubicBezTo>
                    <a:pt x="140" y="421"/>
                    <a:pt x="147" y="467"/>
                    <a:pt x="148" y="512"/>
                  </a:cubicBezTo>
                  <a:cubicBezTo>
                    <a:pt x="160" y="568"/>
                    <a:pt x="160" y="568"/>
                    <a:pt x="160" y="568"/>
                  </a:cubicBezTo>
                  <a:cubicBezTo>
                    <a:pt x="152" y="569"/>
                    <a:pt x="145" y="572"/>
                    <a:pt x="138" y="575"/>
                  </a:cubicBezTo>
                  <a:cubicBezTo>
                    <a:pt x="140" y="580"/>
                    <a:pt x="140" y="580"/>
                    <a:pt x="140" y="580"/>
                  </a:cubicBezTo>
                  <a:cubicBezTo>
                    <a:pt x="150" y="590"/>
                    <a:pt x="150" y="590"/>
                    <a:pt x="150" y="590"/>
                  </a:cubicBezTo>
                  <a:cubicBezTo>
                    <a:pt x="155" y="584"/>
                    <a:pt x="155" y="584"/>
                    <a:pt x="155" y="584"/>
                  </a:cubicBezTo>
                  <a:cubicBezTo>
                    <a:pt x="157" y="595"/>
                    <a:pt x="157" y="595"/>
                    <a:pt x="157" y="595"/>
                  </a:cubicBezTo>
                  <a:cubicBezTo>
                    <a:pt x="172" y="603"/>
                    <a:pt x="186" y="605"/>
                    <a:pt x="200" y="599"/>
                  </a:cubicBezTo>
                  <a:cubicBezTo>
                    <a:pt x="200" y="592"/>
                    <a:pt x="196" y="585"/>
                    <a:pt x="188" y="578"/>
                  </a:cubicBezTo>
                  <a:cubicBezTo>
                    <a:pt x="184" y="567"/>
                    <a:pt x="184" y="567"/>
                    <a:pt x="184" y="567"/>
                  </a:cubicBezTo>
                  <a:cubicBezTo>
                    <a:pt x="186" y="555"/>
                    <a:pt x="182" y="541"/>
                    <a:pt x="173" y="526"/>
                  </a:cubicBezTo>
                  <a:cubicBezTo>
                    <a:pt x="175" y="465"/>
                    <a:pt x="168" y="413"/>
                    <a:pt x="153" y="370"/>
                  </a:cubicBezTo>
                  <a:cubicBezTo>
                    <a:pt x="163" y="241"/>
                    <a:pt x="163" y="241"/>
                    <a:pt x="163" y="241"/>
                  </a:cubicBezTo>
                  <a:cubicBezTo>
                    <a:pt x="167" y="245"/>
                    <a:pt x="171" y="248"/>
                    <a:pt x="175" y="251"/>
                  </a:cubicBezTo>
                  <a:cubicBezTo>
                    <a:pt x="198" y="195"/>
                    <a:pt x="198" y="195"/>
                    <a:pt x="198" y="195"/>
                  </a:cubicBezTo>
                  <a:cubicBezTo>
                    <a:pt x="205" y="174"/>
                    <a:pt x="207" y="152"/>
                    <a:pt x="205" y="130"/>
                  </a:cubicBezTo>
                  <a:cubicBezTo>
                    <a:pt x="192" y="64"/>
                    <a:pt x="192" y="64"/>
                    <a:pt x="192" y="64"/>
                  </a:cubicBezTo>
                  <a:cubicBezTo>
                    <a:pt x="192" y="40"/>
                    <a:pt x="182" y="24"/>
                    <a:pt x="164" y="17"/>
                  </a:cubicBezTo>
                  <a:cubicBezTo>
                    <a:pt x="127" y="9"/>
                    <a:pt x="127" y="9"/>
                    <a:pt x="127" y="9"/>
                  </a:cubicBezTo>
                  <a:cubicBezTo>
                    <a:pt x="158" y="20"/>
                    <a:pt x="176" y="42"/>
                    <a:pt x="179" y="76"/>
                  </a:cubicBezTo>
                  <a:cubicBezTo>
                    <a:pt x="184" y="178"/>
                    <a:pt x="184" y="178"/>
                    <a:pt x="184" y="178"/>
                  </a:cubicBezTo>
                  <a:cubicBezTo>
                    <a:pt x="155" y="229"/>
                    <a:pt x="155" y="229"/>
                    <a:pt x="155" y="229"/>
                  </a:cubicBezTo>
                  <a:cubicBezTo>
                    <a:pt x="151" y="223"/>
                    <a:pt x="147" y="217"/>
                    <a:pt x="144" y="209"/>
                  </a:cubicBezTo>
                  <a:cubicBezTo>
                    <a:pt x="162" y="189"/>
                    <a:pt x="162" y="189"/>
                    <a:pt x="162" y="189"/>
                  </a:cubicBezTo>
                  <a:cubicBezTo>
                    <a:pt x="153" y="173"/>
                    <a:pt x="153" y="155"/>
                    <a:pt x="162" y="133"/>
                  </a:cubicBezTo>
                  <a:cubicBezTo>
                    <a:pt x="157" y="84"/>
                    <a:pt x="157" y="84"/>
                    <a:pt x="157" y="84"/>
                  </a:cubicBezTo>
                  <a:cubicBezTo>
                    <a:pt x="139" y="181"/>
                    <a:pt x="139" y="181"/>
                    <a:pt x="139" y="181"/>
                  </a:cubicBezTo>
                  <a:cubicBezTo>
                    <a:pt x="113" y="204"/>
                    <a:pt x="113" y="204"/>
                    <a:pt x="113" y="204"/>
                  </a:cubicBezTo>
                  <a:cubicBezTo>
                    <a:pt x="120" y="199"/>
                    <a:pt x="128" y="195"/>
                    <a:pt x="137" y="193"/>
                  </a:cubicBezTo>
                  <a:cubicBezTo>
                    <a:pt x="134" y="222"/>
                    <a:pt x="134" y="222"/>
                    <a:pt x="134" y="222"/>
                  </a:cubicBezTo>
                  <a:cubicBezTo>
                    <a:pt x="123" y="235"/>
                    <a:pt x="109" y="244"/>
                    <a:pt x="94" y="249"/>
                  </a:cubicBezTo>
                  <a:cubicBezTo>
                    <a:pt x="86" y="237"/>
                    <a:pt x="80" y="215"/>
                    <a:pt x="76" y="185"/>
                  </a:cubicBezTo>
                  <a:cubicBezTo>
                    <a:pt x="76" y="144"/>
                    <a:pt x="76" y="144"/>
                    <a:pt x="76" y="144"/>
                  </a:cubicBezTo>
                  <a:cubicBezTo>
                    <a:pt x="117" y="96"/>
                    <a:pt x="117" y="96"/>
                    <a:pt x="117" y="96"/>
                  </a:cubicBezTo>
                  <a:cubicBezTo>
                    <a:pt x="130" y="41"/>
                    <a:pt x="130" y="41"/>
                    <a:pt x="130" y="41"/>
                  </a:cubicBezTo>
                  <a:cubicBezTo>
                    <a:pt x="122" y="27"/>
                    <a:pt x="122" y="27"/>
                    <a:pt x="122" y="27"/>
                  </a:cubicBezTo>
                  <a:cubicBezTo>
                    <a:pt x="130" y="27"/>
                    <a:pt x="130" y="27"/>
                    <a:pt x="130" y="27"/>
                  </a:cubicBezTo>
                  <a:cubicBezTo>
                    <a:pt x="127" y="9"/>
                    <a:pt x="127" y="9"/>
                    <a:pt x="127" y="9"/>
                  </a:cubicBezTo>
                  <a:cubicBezTo>
                    <a:pt x="116" y="0"/>
                    <a:pt x="116" y="0"/>
                    <a:pt x="116" y="0"/>
                  </a:cubicBezTo>
                  <a:cubicBezTo>
                    <a:pt x="113" y="8"/>
                    <a:pt x="110" y="17"/>
                    <a:pt x="108" y="25"/>
                  </a:cubicBezTo>
                  <a:cubicBezTo>
                    <a:pt x="95" y="41"/>
                    <a:pt x="95" y="41"/>
                    <a:pt x="95" y="41"/>
                  </a:cubicBezTo>
                  <a:cubicBezTo>
                    <a:pt x="87" y="28"/>
                    <a:pt x="87" y="28"/>
                    <a:pt x="87" y="28"/>
                  </a:cubicBezTo>
                  <a:cubicBezTo>
                    <a:pt x="83" y="35"/>
                    <a:pt x="83" y="35"/>
                    <a:pt x="83" y="35"/>
                  </a:cubicBezTo>
                  <a:cubicBezTo>
                    <a:pt x="89" y="45"/>
                    <a:pt x="89" y="45"/>
                    <a:pt x="89" y="45"/>
                  </a:cubicBezTo>
                  <a:cubicBezTo>
                    <a:pt x="105" y="38"/>
                    <a:pt x="105" y="38"/>
                    <a:pt x="105" y="38"/>
                  </a:cubicBezTo>
                  <a:cubicBezTo>
                    <a:pt x="102" y="49"/>
                    <a:pt x="101" y="59"/>
                    <a:pt x="100" y="70"/>
                  </a:cubicBezTo>
                  <a:cubicBezTo>
                    <a:pt x="97" y="82"/>
                    <a:pt x="93" y="94"/>
                    <a:pt x="89" y="105"/>
                  </a:cubicBezTo>
                  <a:cubicBezTo>
                    <a:pt x="85" y="115"/>
                    <a:pt x="81" y="124"/>
                    <a:pt x="76" y="133"/>
                  </a:cubicBezTo>
                  <a:cubicBezTo>
                    <a:pt x="69" y="118"/>
                    <a:pt x="69" y="118"/>
                    <a:pt x="69" y="118"/>
                  </a:cubicBezTo>
                  <a:cubicBezTo>
                    <a:pt x="61" y="102"/>
                    <a:pt x="61" y="102"/>
                    <a:pt x="61" y="102"/>
                  </a:cubicBezTo>
                  <a:cubicBezTo>
                    <a:pt x="59" y="98"/>
                    <a:pt x="59" y="98"/>
                    <a:pt x="59" y="98"/>
                  </a:cubicBezTo>
                  <a:cubicBezTo>
                    <a:pt x="61" y="50"/>
                    <a:pt x="61" y="50"/>
                    <a:pt x="61" y="50"/>
                  </a:cubicBezTo>
                  <a:cubicBezTo>
                    <a:pt x="74" y="38"/>
                    <a:pt x="74" y="38"/>
                    <a:pt x="74" y="38"/>
                  </a:cubicBezTo>
                  <a:close/>
                </a:path>
              </a:pathLst>
            </a:custGeom>
            <a:solidFill>
              <a:srgbClr val="000000"/>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190" name="Freeform 58"/>
            <p:cNvSpPr/>
            <p:nvPr/>
          </p:nvSpPr>
          <p:spPr bwMode="auto">
            <a:xfrm>
              <a:off x="4797426" y="2719388"/>
              <a:ext cx="93663" cy="261938"/>
            </a:xfrm>
            <a:custGeom>
              <a:gdLst>
                <a:gd fmla="*/ 3 w 25" name="T0"/>
                <a:gd fmla="*/ 0 h 70" name="T1"/>
                <a:gd fmla="*/ 0 w 25" name="T2"/>
                <a:gd fmla="*/ 3 h 70" name="T3"/>
                <a:gd fmla="*/ 6 w 25" name="T4"/>
                <a:gd fmla="*/ 22 h 70" name="T5"/>
                <a:gd fmla="*/ 9 w 25" name="T6"/>
                <a:gd fmla="*/ 70 h 70" name="T7"/>
                <a:gd fmla="*/ 20 w 25" name="T8"/>
                <a:gd fmla="*/ 35 h 70" name="T9"/>
                <a:gd fmla="*/ 25 w 25" name="T10"/>
                <a:gd fmla="*/ 3 h 70" name="T11"/>
                <a:gd fmla="*/ 9 w 25" name="T12"/>
                <a:gd fmla="*/ 10 h 70" name="T13"/>
                <a:gd fmla="*/ 3 w 25" name="T14"/>
                <a:gd fmla="*/ 0 h 70" name="T15"/>
              </a:gdLst>
              <a:cxnLst>
                <a:cxn ang="0">
                  <a:pos x="T0" y="T1"/>
                </a:cxn>
                <a:cxn ang="0">
                  <a:pos x="T2" y="T3"/>
                </a:cxn>
                <a:cxn ang="0">
                  <a:pos x="T4" y="T5"/>
                </a:cxn>
                <a:cxn ang="0">
                  <a:pos x="T6" y="T7"/>
                </a:cxn>
                <a:cxn ang="0">
                  <a:pos x="T8" y="T9"/>
                </a:cxn>
                <a:cxn ang="0">
                  <a:pos x="T10" y="T11"/>
                </a:cxn>
                <a:cxn ang="0">
                  <a:pos x="T12" y="T13"/>
                </a:cxn>
                <a:cxn ang="0">
                  <a:pos x="T14" y="T15"/>
                </a:cxn>
              </a:cxnLst>
              <a:rect b="b" l="0" r="r" t="0"/>
              <a:pathLst>
                <a:path h="70" w="25">
                  <a:moveTo>
                    <a:pt x="3" y="0"/>
                  </a:moveTo>
                  <a:cubicBezTo>
                    <a:pt x="0" y="3"/>
                    <a:pt x="0" y="3"/>
                    <a:pt x="0" y="3"/>
                  </a:cubicBezTo>
                  <a:cubicBezTo>
                    <a:pt x="6" y="22"/>
                    <a:pt x="6" y="22"/>
                    <a:pt x="6" y="22"/>
                  </a:cubicBezTo>
                  <a:cubicBezTo>
                    <a:pt x="9" y="70"/>
                    <a:pt x="9" y="70"/>
                    <a:pt x="9" y="70"/>
                  </a:cubicBezTo>
                  <a:cubicBezTo>
                    <a:pt x="13" y="59"/>
                    <a:pt x="17" y="47"/>
                    <a:pt x="20" y="35"/>
                  </a:cubicBezTo>
                  <a:cubicBezTo>
                    <a:pt x="21" y="24"/>
                    <a:pt x="22" y="14"/>
                    <a:pt x="25" y="3"/>
                  </a:cubicBezTo>
                  <a:cubicBezTo>
                    <a:pt x="9" y="10"/>
                    <a:pt x="9" y="10"/>
                    <a:pt x="9" y="10"/>
                  </a:cubicBezTo>
                  <a:cubicBezTo>
                    <a:pt x="3" y="0"/>
                    <a:pt x="3" y="0"/>
                    <a:pt x="3" y="0"/>
                  </a:cubicBezTo>
                  <a:close/>
                </a:path>
              </a:pathLst>
            </a:custGeom>
            <a:solidFill>
              <a:srgbClr val="333333"/>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191" name="Freeform 59"/>
            <p:cNvSpPr/>
            <p:nvPr/>
          </p:nvSpPr>
          <p:spPr bwMode="auto">
            <a:xfrm>
              <a:off x="4781551" y="2620963"/>
              <a:ext cx="404813" cy="900113"/>
            </a:xfrm>
            <a:custGeom>
              <a:gdLst>
                <a:gd fmla="*/ 51 w 108" name="T0"/>
                <a:gd fmla="*/ 0 h 240" name="T1"/>
                <a:gd fmla="*/ 54 w 108" name="T2"/>
                <a:gd fmla="*/ 18 h 240" name="T3"/>
                <a:gd fmla="*/ 46 w 108" name="T4"/>
                <a:gd fmla="*/ 18 h 240" name="T5"/>
                <a:gd fmla="*/ 54 w 108" name="T6"/>
                <a:gd fmla="*/ 32 h 240" name="T7"/>
                <a:gd fmla="*/ 41 w 108" name="T8"/>
                <a:gd fmla="*/ 87 h 240" name="T9"/>
                <a:gd fmla="*/ 0 w 108" name="T10"/>
                <a:gd fmla="*/ 135 h 240" name="T11"/>
                <a:gd fmla="*/ 0 w 108" name="T12"/>
                <a:gd fmla="*/ 176 h 240" name="T13"/>
                <a:gd fmla="*/ 18 w 108" name="T14"/>
                <a:gd fmla="*/ 240 h 240" name="T15"/>
                <a:gd fmla="*/ 58 w 108" name="T16"/>
                <a:gd fmla="*/ 213 h 240" name="T17"/>
                <a:gd fmla="*/ 61 w 108" name="T18"/>
                <a:gd fmla="*/ 184 h 240" name="T19"/>
                <a:gd fmla="*/ 37 w 108" name="T20"/>
                <a:gd fmla="*/ 195 h 240" name="T21"/>
                <a:gd fmla="*/ 63 w 108" name="T22"/>
                <a:gd fmla="*/ 172 h 240" name="T23"/>
                <a:gd fmla="*/ 81 w 108" name="T24"/>
                <a:gd fmla="*/ 75 h 240" name="T25"/>
                <a:gd fmla="*/ 86 w 108" name="T26"/>
                <a:gd fmla="*/ 124 h 240" name="T27"/>
                <a:gd fmla="*/ 92 w 108" name="T28"/>
                <a:gd fmla="*/ 172 h 240" name="T29"/>
                <a:gd fmla="*/ 86 w 108" name="T30"/>
                <a:gd fmla="*/ 180 h 240" name="T31"/>
                <a:gd fmla="*/ 68 w 108" name="T32"/>
                <a:gd fmla="*/ 200 h 240" name="T33"/>
                <a:gd fmla="*/ 79 w 108" name="T34"/>
                <a:gd fmla="*/ 220 h 240" name="T35"/>
                <a:gd fmla="*/ 108 w 108" name="T36"/>
                <a:gd fmla="*/ 169 h 240" name="T37"/>
                <a:gd fmla="*/ 103 w 108" name="T38"/>
                <a:gd fmla="*/ 67 h 240" name="T39"/>
                <a:gd fmla="*/ 51 w 108" name="T40"/>
                <a:gd fmla="*/ 0 h 240" name="T4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b="b" l="0" r="r" t="0"/>
              <a:pathLst>
                <a:path h="240" w="108">
                  <a:moveTo>
                    <a:pt x="51" y="0"/>
                  </a:moveTo>
                  <a:cubicBezTo>
                    <a:pt x="54" y="18"/>
                    <a:pt x="54" y="18"/>
                    <a:pt x="54" y="18"/>
                  </a:cubicBezTo>
                  <a:cubicBezTo>
                    <a:pt x="46" y="18"/>
                    <a:pt x="46" y="18"/>
                    <a:pt x="46" y="18"/>
                  </a:cubicBezTo>
                  <a:cubicBezTo>
                    <a:pt x="54" y="32"/>
                    <a:pt x="54" y="32"/>
                    <a:pt x="54" y="32"/>
                  </a:cubicBezTo>
                  <a:cubicBezTo>
                    <a:pt x="41" y="87"/>
                    <a:pt x="41" y="87"/>
                    <a:pt x="41" y="87"/>
                  </a:cubicBezTo>
                  <a:cubicBezTo>
                    <a:pt x="0" y="135"/>
                    <a:pt x="0" y="135"/>
                    <a:pt x="0" y="135"/>
                  </a:cubicBezTo>
                  <a:cubicBezTo>
                    <a:pt x="0" y="176"/>
                    <a:pt x="0" y="176"/>
                    <a:pt x="0" y="176"/>
                  </a:cubicBezTo>
                  <a:cubicBezTo>
                    <a:pt x="4" y="206"/>
                    <a:pt x="10" y="228"/>
                    <a:pt x="18" y="240"/>
                  </a:cubicBezTo>
                  <a:cubicBezTo>
                    <a:pt x="33" y="235"/>
                    <a:pt x="47" y="226"/>
                    <a:pt x="58" y="213"/>
                  </a:cubicBezTo>
                  <a:cubicBezTo>
                    <a:pt x="61" y="184"/>
                    <a:pt x="61" y="184"/>
                    <a:pt x="61" y="184"/>
                  </a:cubicBezTo>
                  <a:cubicBezTo>
                    <a:pt x="52" y="186"/>
                    <a:pt x="44" y="190"/>
                    <a:pt x="37" y="195"/>
                  </a:cubicBezTo>
                  <a:cubicBezTo>
                    <a:pt x="63" y="172"/>
                    <a:pt x="63" y="172"/>
                    <a:pt x="63" y="172"/>
                  </a:cubicBezTo>
                  <a:cubicBezTo>
                    <a:pt x="81" y="75"/>
                    <a:pt x="81" y="75"/>
                    <a:pt x="81" y="75"/>
                  </a:cubicBezTo>
                  <a:cubicBezTo>
                    <a:pt x="86" y="124"/>
                    <a:pt x="86" y="124"/>
                    <a:pt x="86" y="124"/>
                  </a:cubicBezTo>
                  <a:cubicBezTo>
                    <a:pt x="92" y="172"/>
                    <a:pt x="92" y="172"/>
                    <a:pt x="92" y="172"/>
                  </a:cubicBezTo>
                  <a:cubicBezTo>
                    <a:pt x="86" y="180"/>
                    <a:pt x="86" y="180"/>
                    <a:pt x="86" y="180"/>
                  </a:cubicBezTo>
                  <a:cubicBezTo>
                    <a:pt x="68" y="200"/>
                    <a:pt x="68" y="200"/>
                    <a:pt x="68" y="200"/>
                  </a:cubicBezTo>
                  <a:cubicBezTo>
                    <a:pt x="71" y="208"/>
                    <a:pt x="75" y="214"/>
                    <a:pt x="79" y="220"/>
                  </a:cubicBezTo>
                  <a:cubicBezTo>
                    <a:pt x="108" y="169"/>
                    <a:pt x="108" y="169"/>
                    <a:pt x="108" y="169"/>
                  </a:cubicBezTo>
                  <a:cubicBezTo>
                    <a:pt x="103" y="67"/>
                    <a:pt x="103" y="67"/>
                    <a:pt x="103" y="67"/>
                  </a:cubicBezTo>
                  <a:cubicBezTo>
                    <a:pt x="100" y="33"/>
                    <a:pt x="82" y="11"/>
                    <a:pt x="51" y="0"/>
                  </a:cubicBezTo>
                  <a:close/>
                </a:path>
              </a:pathLst>
            </a:custGeom>
            <a:solidFill>
              <a:srgbClr val="333333"/>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192" name="Freeform 60"/>
            <p:cNvSpPr>
              <a:spLocks noEditPoints="1"/>
            </p:cNvSpPr>
            <p:nvPr/>
          </p:nvSpPr>
          <p:spPr bwMode="auto">
            <a:xfrm>
              <a:off x="4452938" y="2670175"/>
              <a:ext cx="306388" cy="908050"/>
            </a:xfrm>
            <a:custGeom>
              <a:gdLst>
                <a:gd fmla="*/ 58 w 82" name="T0"/>
                <a:gd fmla="*/ 11 h 242" name="T1"/>
                <a:gd fmla="*/ 49 w 82" name="T2"/>
                <a:gd fmla="*/ 11 h 242" name="T3"/>
                <a:gd fmla="*/ 54 w 82" name="T4"/>
                <a:gd fmla="*/ 0 h 242" name="T5"/>
                <a:gd fmla="*/ 18 w 82" name="T6"/>
                <a:gd fmla="*/ 14 h 242" name="T7"/>
                <a:gd fmla="*/ 42 w 82" name="T8"/>
                <a:gd fmla="*/ 133 h 242" name="T9"/>
                <a:gd fmla="*/ 30 w 82" name="T10"/>
                <a:gd fmla="*/ 184 h 242" name="T11"/>
                <a:gd fmla="*/ 5 w 82" name="T12"/>
                <a:gd fmla="*/ 216 h 242" name="T13"/>
                <a:gd fmla="*/ 0 w 82" name="T14"/>
                <a:gd fmla="*/ 219 h 242" name="T15"/>
                <a:gd fmla="*/ 12 w 82" name="T16"/>
                <a:gd fmla="*/ 242 h 242" name="T17"/>
                <a:gd fmla="*/ 76 w 82" name="T18"/>
                <a:gd fmla="*/ 167 h 242" name="T19"/>
                <a:gd fmla="*/ 82 w 82" name="T20"/>
                <a:gd fmla="*/ 115 h 242" name="T21"/>
                <a:gd fmla="*/ 49 w 82" name="T22"/>
                <a:gd fmla="*/ 72 h 242" name="T23"/>
                <a:gd fmla="*/ 46 w 82" name="T24"/>
                <a:gd fmla="*/ 21 h 242" name="T25"/>
                <a:gd fmla="*/ 58 w 82" name="T26"/>
                <a:gd fmla="*/ 11 h 242" name="T27"/>
                <a:gd fmla="*/ 20 w 82" name="T28"/>
                <a:gd fmla="*/ 16 h 242" name="T29"/>
                <a:gd fmla="*/ 24 w 82" name="T30"/>
                <a:gd fmla="*/ 14 h 242" name="T31"/>
                <a:gd fmla="*/ 49 w 82" name="T32"/>
                <a:gd fmla="*/ 133 h 242" name="T33"/>
                <a:gd fmla="*/ 35 w 82" name="T34"/>
                <a:gd fmla="*/ 198 h 242" name="T35"/>
                <a:gd fmla="*/ 5 w 82" name="T36"/>
                <a:gd fmla="*/ 224 h 242" name="T37"/>
                <a:gd fmla="*/ 3 w 82" name="T38"/>
                <a:gd fmla="*/ 220 h 242" name="T39"/>
                <a:gd fmla="*/ 6 w 82" name="T40"/>
                <a:gd fmla="*/ 218 h 242" name="T41"/>
                <a:gd fmla="*/ 32 w 82" name="T42"/>
                <a:gd fmla="*/ 185 h 242" name="T43"/>
                <a:gd fmla="*/ 32 w 82" name="T44"/>
                <a:gd fmla="*/ 184 h 242" name="T45"/>
                <a:gd fmla="*/ 44 w 82" name="T46"/>
                <a:gd fmla="*/ 133 h 242" name="T47"/>
                <a:gd fmla="*/ 44 w 82" name="T48"/>
                <a:gd fmla="*/ 132 h 242" name="T49"/>
                <a:gd fmla="*/ 20 w 82" name="T50"/>
                <a:gd fmla="*/ 16 h 242" name="T5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b="b" l="0" r="r" t="0"/>
              <a:pathLst>
                <a:path h="241" w="82">
                  <a:moveTo>
                    <a:pt x="58" y="11"/>
                  </a:moveTo>
                  <a:cubicBezTo>
                    <a:pt x="49" y="11"/>
                    <a:pt x="49" y="11"/>
                    <a:pt x="49" y="11"/>
                  </a:cubicBezTo>
                  <a:cubicBezTo>
                    <a:pt x="54" y="0"/>
                    <a:pt x="54" y="0"/>
                    <a:pt x="54" y="0"/>
                  </a:cubicBezTo>
                  <a:cubicBezTo>
                    <a:pt x="18" y="14"/>
                    <a:pt x="18" y="14"/>
                    <a:pt x="18" y="14"/>
                  </a:cubicBezTo>
                  <a:cubicBezTo>
                    <a:pt x="42" y="133"/>
                    <a:pt x="42" y="133"/>
                    <a:pt x="42" y="133"/>
                  </a:cubicBezTo>
                  <a:cubicBezTo>
                    <a:pt x="30" y="184"/>
                    <a:pt x="30" y="184"/>
                    <a:pt x="30" y="184"/>
                  </a:cubicBezTo>
                  <a:cubicBezTo>
                    <a:pt x="24" y="200"/>
                    <a:pt x="16" y="210"/>
                    <a:pt x="5" y="216"/>
                  </a:cubicBezTo>
                  <a:cubicBezTo>
                    <a:pt x="3" y="217"/>
                    <a:pt x="1" y="218"/>
                    <a:pt x="0" y="219"/>
                  </a:cubicBezTo>
                  <a:cubicBezTo>
                    <a:pt x="12" y="242"/>
                    <a:pt x="12" y="242"/>
                    <a:pt x="12" y="242"/>
                  </a:cubicBezTo>
                  <a:cubicBezTo>
                    <a:pt x="51" y="236"/>
                    <a:pt x="72" y="211"/>
                    <a:pt x="76" y="167"/>
                  </a:cubicBezTo>
                  <a:cubicBezTo>
                    <a:pt x="82" y="115"/>
                    <a:pt x="82" y="115"/>
                    <a:pt x="82" y="115"/>
                  </a:cubicBezTo>
                  <a:cubicBezTo>
                    <a:pt x="49" y="72"/>
                    <a:pt x="49" y="72"/>
                    <a:pt x="49" y="72"/>
                  </a:cubicBezTo>
                  <a:cubicBezTo>
                    <a:pt x="46" y="21"/>
                    <a:pt x="46" y="21"/>
                    <a:pt x="46" y="21"/>
                  </a:cubicBezTo>
                  <a:cubicBezTo>
                    <a:pt x="58" y="11"/>
                    <a:pt x="58" y="11"/>
                    <a:pt x="58" y="11"/>
                  </a:cubicBezTo>
                  <a:close/>
                  <a:moveTo>
                    <a:pt x="20" y="16"/>
                  </a:moveTo>
                  <a:cubicBezTo>
                    <a:pt x="24" y="14"/>
                    <a:pt x="24" y="14"/>
                    <a:pt x="24" y="14"/>
                  </a:cubicBezTo>
                  <a:cubicBezTo>
                    <a:pt x="49" y="133"/>
                    <a:pt x="49" y="133"/>
                    <a:pt x="49" y="133"/>
                  </a:cubicBezTo>
                  <a:cubicBezTo>
                    <a:pt x="35" y="198"/>
                    <a:pt x="35" y="198"/>
                    <a:pt x="35" y="198"/>
                  </a:cubicBezTo>
                  <a:cubicBezTo>
                    <a:pt x="27" y="212"/>
                    <a:pt x="18" y="221"/>
                    <a:pt x="5" y="224"/>
                  </a:cubicBezTo>
                  <a:cubicBezTo>
                    <a:pt x="3" y="220"/>
                    <a:pt x="3" y="220"/>
                    <a:pt x="3" y="220"/>
                  </a:cubicBezTo>
                  <a:cubicBezTo>
                    <a:pt x="4" y="219"/>
                    <a:pt x="5" y="219"/>
                    <a:pt x="6" y="218"/>
                  </a:cubicBezTo>
                  <a:cubicBezTo>
                    <a:pt x="17" y="212"/>
                    <a:pt x="26" y="201"/>
                    <a:pt x="32" y="185"/>
                  </a:cubicBezTo>
                  <a:cubicBezTo>
                    <a:pt x="32" y="184"/>
                    <a:pt x="32" y="184"/>
                    <a:pt x="32" y="184"/>
                  </a:cubicBezTo>
                  <a:cubicBezTo>
                    <a:pt x="44" y="133"/>
                    <a:pt x="44" y="133"/>
                    <a:pt x="44" y="133"/>
                  </a:cubicBezTo>
                  <a:cubicBezTo>
                    <a:pt x="44" y="133"/>
                    <a:pt x="44" y="132"/>
                    <a:pt x="44" y="132"/>
                  </a:cubicBezTo>
                  <a:cubicBezTo>
                    <a:pt x="20" y="16"/>
                    <a:pt x="20" y="16"/>
                    <a:pt x="20" y="16"/>
                  </a:cubicBezTo>
                  <a:close/>
                </a:path>
              </a:pathLst>
            </a:custGeom>
            <a:solidFill>
              <a:srgbClr val="333333"/>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193" name="Freeform 61"/>
            <p:cNvSpPr/>
            <p:nvPr/>
          </p:nvSpPr>
          <p:spPr bwMode="auto">
            <a:xfrm>
              <a:off x="4464051" y="2722563"/>
              <a:ext cx="171450" cy="787400"/>
            </a:xfrm>
            <a:custGeom>
              <a:gdLst>
                <a:gd fmla="*/ 21 w 46" name="T0"/>
                <a:gd fmla="*/ 0 h 210" name="T1"/>
                <a:gd fmla="*/ 17 w 46" name="T2"/>
                <a:gd fmla="*/ 2 h 210" name="T3"/>
                <a:gd fmla="*/ 41 w 46" name="T4"/>
                <a:gd fmla="*/ 118 h 210" name="T5"/>
                <a:gd fmla="*/ 41 w 46" name="T6"/>
                <a:gd fmla="*/ 119 h 210" name="T7"/>
                <a:gd fmla="*/ 29 w 46" name="T8"/>
                <a:gd fmla="*/ 170 h 210" name="T9"/>
                <a:gd fmla="*/ 29 w 46" name="T10"/>
                <a:gd fmla="*/ 171 h 210" name="T11"/>
                <a:gd fmla="*/ 3 w 46" name="T12"/>
                <a:gd fmla="*/ 204 h 210" name="T13"/>
                <a:gd fmla="*/ 0 w 46" name="T14"/>
                <a:gd fmla="*/ 206 h 210" name="T15"/>
                <a:gd fmla="*/ 2 w 46" name="T16"/>
                <a:gd fmla="*/ 210 h 210" name="T17"/>
                <a:gd fmla="*/ 32 w 46" name="T18"/>
                <a:gd fmla="*/ 184 h 210" name="T19"/>
                <a:gd fmla="*/ 46 w 46" name="T20"/>
                <a:gd fmla="*/ 119 h 210" name="T21"/>
                <a:gd fmla="*/ 21 w 46" name="T22"/>
                <a:gd fmla="*/ 0 h 210" name="T2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b="b" l="0" r="r" t="0"/>
              <a:pathLst>
                <a:path h="210" w="46">
                  <a:moveTo>
                    <a:pt x="21" y="0"/>
                  </a:moveTo>
                  <a:cubicBezTo>
                    <a:pt x="17" y="2"/>
                    <a:pt x="17" y="2"/>
                    <a:pt x="17" y="2"/>
                  </a:cubicBezTo>
                  <a:cubicBezTo>
                    <a:pt x="41" y="118"/>
                    <a:pt x="41" y="118"/>
                    <a:pt x="41" y="118"/>
                  </a:cubicBezTo>
                  <a:cubicBezTo>
                    <a:pt x="41" y="118"/>
                    <a:pt x="41" y="119"/>
                    <a:pt x="41" y="119"/>
                  </a:cubicBezTo>
                  <a:cubicBezTo>
                    <a:pt x="29" y="170"/>
                    <a:pt x="29" y="170"/>
                    <a:pt x="29" y="170"/>
                  </a:cubicBezTo>
                  <a:cubicBezTo>
                    <a:pt x="29" y="170"/>
                    <a:pt x="29" y="170"/>
                    <a:pt x="29" y="171"/>
                  </a:cubicBezTo>
                  <a:cubicBezTo>
                    <a:pt x="23" y="187"/>
                    <a:pt x="14" y="198"/>
                    <a:pt x="3" y="204"/>
                  </a:cubicBezTo>
                  <a:cubicBezTo>
                    <a:pt x="2" y="205"/>
                    <a:pt x="1" y="205"/>
                    <a:pt x="0" y="206"/>
                  </a:cubicBezTo>
                  <a:cubicBezTo>
                    <a:pt x="2" y="210"/>
                    <a:pt x="2" y="210"/>
                    <a:pt x="2" y="210"/>
                  </a:cubicBezTo>
                  <a:cubicBezTo>
                    <a:pt x="15" y="207"/>
                    <a:pt x="24" y="198"/>
                    <a:pt x="32" y="184"/>
                  </a:cubicBezTo>
                  <a:cubicBezTo>
                    <a:pt x="46" y="119"/>
                    <a:pt x="46" y="119"/>
                    <a:pt x="46" y="119"/>
                  </a:cubicBezTo>
                  <a:cubicBezTo>
                    <a:pt x="21" y="0"/>
                    <a:pt x="21" y="0"/>
                    <a:pt x="21" y="0"/>
                  </a:cubicBezTo>
                  <a:close/>
                </a:path>
              </a:pathLst>
            </a:custGeom>
            <a:solidFill>
              <a:srgbClr val="999999"/>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197" name="Freeform 62"/>
            <p:cNvSpPr/>
            <p:nvPr/>
          </p:nvSpPr>
          <p:spPr bwMode="auto">
            <a:xfrm>
              <a:off x="4718051" y="2730500"/>
              <a:ext cx="57150" cy="239713"/>
            </a:xfrm>
            <a:custGeom>
              <a:gdLst>
                <a:gd fmla="*/ 0 w 15" name="T0"/>
                <a:gd fmla="*/ 60 h 64" name="T1"/>
                <a:gd fmla="*/ 2 w 15" name="T2"/>
                <a:gd fmla="*/ 64 h 64" name="T3"/>
                <a:gd fmla="*/ 11 w 15" name="T4"/>
                <a:gd fmla="*/ 17 h 64" name="T5"/>
                <a:gd fmla="*/ 15 w 15" name="T6"/>
                <a:gd fmla="*/ 0 h 64" name="T7"/>
                <a:gd fmla="*/ 2 w 15" name="T8"/>
                <a:gd fmla="*/ 12 h 64" name="T9"/>
                <a:gd fmla="*/ 0 w 15" name="T10"/>
                <a:gd fmla="*/ 60 h 64" name="T11"/>
              </a:gdLst>
              <a:cxnLst>
                <a:cxn ang="0">
                  <a:pos x="T0" y="T1"/>
                </a:cxn>
                <a:cxn ang="0">
                  <a:pos x="T2" y="T3"/>
                </a:cxn>
                <a:cxn ang="0">
                  <a:pos x="T4" y="T5"/>
                </a:cxn>
                <a:cxn ang="0">
                  <a:pos x="T6" y="T7"/>
                </a:cxn>
                <a:cxn ang="0">
                  <a:pos x="T8" y="T9"/>
                </a:cxn>
                <a:cxn ang="0">
                  <a:pos x="T10" y="T11"/>
                </a:cxn>
              </a:cxnLst>
              <a:rect b="b" l="0" r="r" t="0"/>
              <a:pathLst>
                <a:path h="64" w="15">
                  <a:moveTo>
                    <a:pt x="0" y="60"/>
                  </a:moveTo>
                  <a:cubicBezTo>
                    <a:pt x="2" y="64"/>
                    <a:pt x="2" y="64"/>
                    <a:pt x="2" y="64"/>
                  </a:cubicBezTo>
                  <a:cubicBezTo>
                    <a:pt x="2" y="47"/>
                    <a:pt x="5" y="31"/>
                    <a:pt x="11" y="17"/>
                  </a:cubicBezTo>
                  <a:cubicBezTo>
                    <a:pt x="15" y="0"/>
                    <a:pt x="15" y="0"/>
                    <a:pt x="15" y="0"/>
                  </a:cubicBezTo>
                  <a:cubicBezTo>
                    <a:pt x="2" y="12"/>
                    <a:pt x="2" y="12"/>
                    <a:pt x="2" y="12"/>
                  </a:cubicBezTo>
                  <a:cubicBezTo>
                    <a:pt x="0" y="60"/>
                    <a:pt x="0" y="60"/>
                    <a:pt x="0" y="60"/>
                  </a:cubicBezTo>
                  <a:close/>
                </a:path>
              </a:pathLst>
            </a:custGeom>
            <a:solidFill>
              <a:srgbClr val="333333"/>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198" name="Freeform 63"/>
            <p:cNvSpPr>
              <a:spLocks noEditPoints="1"/>
            </p:cNvSpPr>
            <p:nvPr/>
          </p:nvSpPr>
          <p:spPr bwMode="auto">
            <a:xfrm>
              <a:off x="4456113" y="2786063"/>
              <a:ext cx="120650" cy="663575"/>
            </a:xfrm>
            <a:custGeom>
              <a:gdLst>
                <a:gd fmla="*/ 6 w 32" name="T0"/>
                <a:gd fmla="*/ 102 h 177" name="T1"/>
                <a:gd fmla="*/ 0 w 32" name="T2"/>
                <a:gd fmla="*/ 110 h 177" name="T3"/>
                <a:gd fmla="*/ 4 w 32" name="T4"/>
                <a:gd fmla="*/ 177 h 177" name="T5"/>
                <a:gd fmla="*/ 32 w 32" name="T6"/>
                <a:gd fmla="*/ 104 h 177" name="T7"/>
                <a:gd fmla="*/ 13 w 32" name="T8"/>
                <a:gd fmla="*/ 0 h 177" name="T9"/>
                <a:gd fmla="*/ 6 w 32" name="T10"/>
                <a:gd fmla="*/ 102 h 177" name="T11"/>
                <a:gd fmla="*/ 14 w 32" name="T12"/>
                <a:gd fmla="*/ 15 h 177" name="T13"/>
                <a:gd fmla="*/ 16 w 32" name="T14"/>
                <a:gd fmla="*/ 30 h 177" name="T15"/>
                <a:gd fmla="*/ 14 w 32" name="T16"/>
                <a:gd fmla="*/ 108 h 177" name="T17"/>
                <a:gd fmla="*/ 6 w 32" name="T18"/>
                <a:gd fmla="*/ 117 h 177" name="T19"/>
                <a:gd fmla="*/ 11 w 32" name="T20"/>
                <a:gd fmla="*/ 153 h 177" name="T21"/>
                <a:gd fmla="*/ 5 w 32" name="T22"/>
                <a:gd fmla="*/ 167 h 177" name="T23"/>
                <a:gd fmla="*/ 2 w 32" name="T24"/>
                <a:gd fmla="*/ 110 h 177" name="T25"/>
                <a:gd fmla="*/ 8 w 32" name="T26"/>
                <a:gd fmla="*/ 103 h 177" name="T27"/>
                <a:gd fmla="*/ 8 w 32" name="T28"/>
                <a:gd fmla="*/ 102 h 177" name="T29"/>
                <a:gd fmla="*/ 14 w 32" name="T30"/>
                <a:gd fmla="*/ 15 h 177" name="T3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b="b" l="0" r="r" t="0"/>
              <a:pathLst>
                <a:path h="177" w="32">
                  <a:moveTo>
                    <a:pt x="6" y="102"/>
                  </a:moveTo>
                  <a:cubicBezTo>
                    <a:pt x="0" y="110"/>
                    <a:pt x="0" y="110"/>
                    <a:pt x="0" y="110"/>
                  </a:cubicBezTo>
                  <a:cubicBezTo>
                    <a:pt x="4" y="177"/>
                    <a:pt x="4" y="177"/>
                    <a:pt x="4" y="177"/>
                  </a:cubicBezTo>
                  <a:cubicBezTo>
                    <a:pt x="32" y="104"/>
                    <a:pt x="32" y="104"/>
                    <a:pt x="32" y="104"/>
                  </a:cubicBezTo>
                  <a:cubicBezTo>
                    <a:pt x="13" y="0"/>
                    <a:pt x="13" y="0"/>
                    <a:pt x="13" y="0"/>
                  </a:cubicBezTo>
                  <a:cubicBezTo>
                    <a:pt x="10" y="23"/>
                    <a:pt x="7" y="57"/>
                    <a:pt x="6" y="102"/>
                  </a:cubicBezTo>
                  <a:close/>
                  <a:moveTo>
                    <a:pt x="14" y="15"/>
                  </a:moveTo>
                  <a:cubicBezTo>
                    <a:pt x="16" y="30"/>
                    <a:pt x="16" y="30"/>
                    <a:pt x="16" y="30"/>
                  </a:cubicBezTo>
                  <a:cubicBezTo>
                    <a:pt x="14" y="108"/>
                    <a:pt x="14" y="108"/>
                    <a:pt x="14" y="108"/>
                  </a:cubicBezTo>
                  <a:cubicBezTo>
                    <a:pt x="6" y="117"/>
                    <a:pt x="6" y="117"/>
                    <a:pt x="6" y="117"/>
                  </a:cubicBezTo>
                  <a:cubicBezTo>
                    <a:pt x="11" y="153"/>
                    <a:pt x="11" y="153"/>
                    <a:pt x="11" y="153"/>
                  </a:cubicBezTo>
                  <a:cubicBezTo>
                    <a:pt x="5" y="167"/>
                    <a:pt x="5" y="167"/>
                    <a:pt x="5" y="167"/>
                  </a:cubicBezTo>
                  <a:cubicBezTo>
                    <a:pt x="2" y="110"/>
                    <a:pt x="2" y="110"/>
                    <a:pt x="2" y="110"/>
                  </a:cubicBezTo>
                  <a:cubicBezTo>
                    <a:pt x="8" y="103"/>
                    <a:pt x="8" y="103"/>
                    <a:pt x="8" y="103"/>
                  </a:cubicBezTo>
                  <a:cubicBezTo>
                    <a:pt x="8" y="103"/>
                    <a:pt x="8" y="102"/>
                    <a:pt x="8" y="102"/>
                  </a:cubicBezTo>
                  <a:cubicBezTo>
                    <a:pt x="9" y="66"/>
                    <a:pt x="11" y="37"/>
                    <a:pt x="14" y="15"/>
                  </a:cubicBezTo>
                  <a:close/>
                </a:path>
              </a:pathLst>
            </a:custGeom>
            <a:solidFill>
              <a:srgbClr val="333333"/>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199" name="Freeform 64"/>
            <p:cNvSpPr/>
            <p:nvPr/>
          </p:nvSpPr>
          <p:spPr bwMode="auto">
            <a:xfrm>
              <a:off x="4464051" y="2843213"/>
              <a:ext cx="52388" cy="569913"/>
            </a:xfrm>
            <a:custGeom>
              <a:gdLst>
                <a:gd fmla="*/ 14 w 14" name="T0"/>
                <a:gd fmla="*/ 15 h 152" name="T1"/>
                <a:gd fmla="*/ 12 w 14" name="T2"/>
                <a:gd fmla="*/ 0 h 152" name="T3"/>
                <a:gd fmla="*/ 6 w 14" name="T4"/>
                <a:gd fmla="*/ 87 h 152" name="T5"/>
                <a:gd fmla="*/ 6 w 14" name="T6"/>
                <a:gd fmla="*/ 88 h 152" name="T7"/>
                <a:gd fmla="*/ 0 w 14" name="T8"/>
                <a:gd fmla="*/ 95 h 152" name="T9"/>
                <a:gd fmla="*/ 3 w 14" name="T10"/>
                <a:gd fmla="*/ 152 h 152" name="T11"/>
                <a:gd fmla="*/ 9 w 14" name="T12"/>
                <a:gd fmla="*/ 138 h 152" name="T13"/>
                <a:gd fmla="*/ 4 w 14" name="T14"/>
                <a:gd fmla="*/ 102 h 152" name="T15"/>
                <a:gd fmla="*/ 12 w 14" name="T16"/>
                <a:gd fmla="*/ 93 h 152" name="T17"/>
                <a:gd fmla="*/ 14 w 14" name="T18"/>
                <a:gd fmla="*/ 15 h 152" name="T1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b="b" l="0" r="r" t="0"/>
              <a:pathLst>
                <a:path h="152" w="14">
                  <a:moveTo>
                    <a:pt x="14" y="15"/>
                  </a:moveTo>
                  <a:cubicBezTo>
                    <a:pt x="12" y="0"/>
                    <a:pt x="12" y="0"/>
                    <a:pt x="12" y="0"/>
                  </a:cubicBezTo>
                  <a:cubicBezTo>
                    <a:pt x="9" y="22"/>
                    <a:pt x="7" y="51"/>
                    <a:pt x="6" y="87"/>
                  </a:cubicBezTo>
                  <a:cubicBezTo>
                    <a:pt x="6" y="87"/>
                    <a:pt x="6" y="88"/>
                    <a:pt x="6" y="88"/>
                  </a:cubicBezTo>
                  <a:cubicBezTo>
                    <a:pt x="0" y="95"/>
                    <a:pt x="0" y="95"/>
                    <a:pt x="0" y="95"/>
                  </a:cubicBezTo>
                  <a:cubicBezTo>
                    <a:pt x="3" y="152"/>
                    <a:pt x="3" y="152"/>
                    <a:pt x="3" y="152"/>
                  </a:cubicBezTo>
                  <a:cubicBezTo>
                    <a:pt x="9" y="138"/>
                    <a:pt x="9" y="138"/>
                    <a:pt x="9" y="138"/>
                  </a:cubicBezTo>
                  <a:cubicBezTo>
                    <a:pt x="4" y="102"/>
                    <a:pt x="4" y="102"/>
                    <a:pt x="4" y="102"/>
                  </a:cubicBezTo>
                  <a:cubicBezTo>
                    <a:pt x="12" y="93"/>
                    <a:pt x="12" y="93"/>
                    <a:pt x="12" y="93"/>
                  </a:cubicBezTo>
                  <a:cubicBezTo>
                    <a:pt x="14" y="15"/>
                    <a:pt x="14" y="15"/>
                    <a:pt x="14" y="15"/>
                  </a:cubicBezTo>
                  <a:close/>
                </a:path>
              </a:pathLst>
            </a:custGeom>
            <a:solidFill>
              <a:srgbClr val="999999"/>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200" name="Freeform 65"/>
            <p:cNvSpPr/>
            <p:nvPr/>
          </p:nvSpPr>
          <p:spPr bwMode="auto">
            <a:xfrm>
              <a:off x="4471988" y="2722563"/>
              <a:ext cx="138113" cy="757238"/>
            </a:xfrm>
            <a:custGeom>
              <a:gdLst>
                <a:gd fmla="*/ 0 w 37" name="T0"/>
                <a:gd fmla="*/ 194 h 202" name="T1"/>
                <a:gd fmla="*/ 0 w 37" name="T2"/>
                <a:gd fmla="*/ 202 h 202" name="T3"/>
                <a:gd fmla="*/ 25 w 37" name="T4"/>
                <a:gd fmla="*/ 170 h 202" name="T5"/>
                <a:gd fmla="*/ 37 w 37" name="T6"/>
                <a:gd fmla="*/ 119 h 202" name="T7"/>
                <a:gd fmla="*/ 13 w 37" name="T8"/>
                <a:gd fmla="*/ 0 h 202" name="T9"/>
                <a:gd fmla="*/ 9 w 37" name="T10"/>
                <a:gd fmla="*/ 17 h 202" name="T11"/>
                <a:gd fmla="*/ 28 w 37" name="T12"/>
                <a:gd fmla="*/ 121 h 202" name="T13"/>
                <a:gd fmla="*/ 0 w 37" name="T14"/>
                <a:gd fmla="*/ 194 h 202" name="T15"/>
              </a:gdLst>
              <a:cxnLst>
                <a:cxn ang="0">
                  <a:pos x="T0" y="T1"/>
                </a:cxn>
                <a:cxn ang="0">
                  <a:pos x="T2" y="T3"/>
                </a:cxn>
                <a:cxn ang="0">
                  <a:pos x="T4" y="T5"/>
                </a:cxn>
                <a:cxn ang="0">
                  <a:pos x="T6" y="T7"/>
                </a:cxn>
                <a:cxn ang="0">
                  <a:pos x="T8" y="T9"/>
                </a:cxn>
                <a:cxn ang="0">
                  <a:pos x="T10" y="T11"/>
                </a:cxn>
                <a:cxn ang="0">
                  <a:pos x="T12" y="T13"/>
                </a:cxn>
                <a:cxn ang="0">
                  <a:pos x="T14" y="T15"/>
                </a:cxn>
              </a:cxnLst>
              <a:rect b="b" l="0" r="r" t="0"/>
              <a:pathLst>
                <a:path h="201" w="37">
                  <a:moveTo>
                    <a:pt x="0" y="194"/>
                  </a:moveTo>
                  <a:cubicBezTo>
                    <a:pt x="0" y="202"/>
                    <a:pt x="0" y="202"/>
                    <a:pt x="0" y="202"/>
                  </a:cubicBezTo>
                  <a:cubicBezTo>
                    <a:pt x="11" y="196"/>
                    <a:pt x="19" y="186"/>
                    <a:pt x="25" y="170"/>
                  </a:cubicBezTo>
                  <a:cubicBezTo>
                    <a:pt x="37" y="119"/>
                    <a:pt x="37" y="119"/>
                    <a:pt x="37" y="119"/>
                  </a:cubicBezTo>
                  <a:cubicBezTo>
                    <a:pt x="13" y="0"/>
                    <a:pt x="13" y="0"/>
                    <a:pt x="13" y="0"/>
                  </a:cubicBezTo>
                  <a:cubicBezTo>
                    <a:pt x="11" y="5"/>
                    <a:pt x="10" y="11"/>
                    <a:pt x="9" y="17"/>
                  </a:cubicBezTo>
                  <a:cubicBezTo>
                    <a:pt x="28" y="121"/>
                    <a:pt x="28" y="121"/>
                    <a:pt x="28" y="121"/>
                  </a:cubicBezTo>
                  <a:cubicBezTo>
                    <a:pt x="0" y="194"/>
                    <a:pt x="0" y="194"/>
                    <a:pt x="0" y="194"/>
                  </a:cubicBezTo>
                  <a:close/>
                </a:path>
              </a:pathLst>
            </a:custGeom>
            <a:solidFill>
              <a:srgbClr val="000000"/>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201" name="Freeform 66"/>
            <p:cNvSpPr/>
            <p:nvPr/>
          </p:nvSpPr>
          <p:spPr bwMode="auto">
            <a:xfrm>
              <a:off x="4725988" y="2730500"/>
              <a:ext cx="74613" cy="300038"/>
            </a:xfrm>
            <a:custGeom>
              <a:gdLst>
                <a:gd fmla="*/ 8 w 20" name="T0"/>
                <a:gd fmla="*/ 80 h 80" name="T1"/>
                <a:gd fmla="*/ 20 w 20" name="T2"/>
                <a:gd fmla="*/ 19 h 80" name="T3"/>
                <a:gd fmla="*/ 13 w 20" name="T4"/>
                <a:gd fmla="*/ 0 h 80" name="T5"/>
                <a:gd fmla="*/ 9 w 20" name="T6"/>
                <a:gd fmla="*/ 17 h 80" name="T7"/>
                <a:gd fmla="*/ 0 w 20" name="T8"/>
                <a:gd fmla="*/ 64 h 80" name="T9"/>
                <a:gd fmla="*/ 8 w 20" name="T10"/>
                <a:gd fmla="*/ 80 h 80" name="T11"/>
              </a:gdLst>
              <a:cxnLst>
                <a:cxn ang="0">
                  <a:pos x="T0" y="T1"/>
                </a:cxn>
                <a:cxn ang="0">
                  <a:pos x="T2" y="T3"/>
                </a:cxn>
                <a:cxn ang="0">
                  <a:pos x="T4" y="T5"/>
                </a:cxn>
                <a:cxn ang="0">
                  <a:pos x="T6" y="T7"/>
                </a:cxn>
                <a:cxn ang="0">
                  <a:pos x="T8" y="T9"/>
                </a:cxn>
                <a:cxn ang="0">
                  <a:pos x="T10" y="T11"/>
                </a:cxn>
              </a:cxnLst>
              <a:rect b="b" l="0" r="r" t="0"/>
              <a:pathLst>
                <a:path h="80" w="20">
                  <a:moveTo>
                    <a:pt x="8" y="80"/>
                  </a:moveTo>
                  <a:cubicBezTo>
                    <a:pt x="20" y="19"/>
                    <a:pt x="20" y="19"/>
                    <a:pt x="20" y="19"/>
                  </a:cubicBezTo>
                  <a:cubicBezTo>
                    <a:pt x="13" y="0"/>
                    <a:pt x="13" y="0"/>
                    <a:pt x="13" y="0"/>
                  </a:cubicBezTo>
                  <a:cubicBezTo>
                    <a:pt x="9" y="17"/>
                    <a:pt x="9" y="17"/>
                    <a:pt x="9" y="17"/>
                  </a:cubicBezTo>
                  <a:cubicBezTo>
                    <a:pt x="3" y="31"/>
                    <a:pt x="0" y="47"/>
                    <a:pt x="0" y="64"/>
                  </a:cubicBezTo>
                  <a:cubicBezTo>
                    <a:pt x="8" y="80"/>
                    <a:pt x="8" y="80"/>
                    <a:pt x="8" y="80"/>
                  </a:cubicBezTo>
                  <a:close/>
                </a:path>
              </a:pathLst>
            </a:custGeom>
            <a:solidFill>
              <a:srgbClr val="C4C4C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202" name="Freeform 67"/>
            <p:cNvSpPr>
              <a:spLocks noEditPoints="1"/>
            </p:cNvSpPr>
            <p:nvPr/>
          </p:nvSpPr>
          <p:spPr bwMode="auto">
            <a:xfrm>
              <a:off x="4546601" y="3360738"/>
              <a:ext cx="550863" cy="1382713"/>
            </a:xfrm>
            <a:custGeom>
              <a:gdLst>
                <a:gd fmla="*/ 59 w 147" name="T0"/>
                <a:gd fmla="*/ 0 h 369" name="T1"/>
                <a:gd fmla="*/ 55 w 147" name="T2"/>
                <a:gd fmla="*/ 23 h 369" name="T3"/>
                <a:gd fmla="*/ 0 w 147" name="T4"/>
                <a:gd fmla="*/ 68 h 369" name="T5"/>
                <a:gd fmla="*/ 14 w 147" name="T6"/>
                <a:gd fmla="*/ 175 h 369" name="T7"/>
                <a:gd fmla="*/ 13 w 147" name="T8"/>
                <a:gd fmla="*/ 208 h 369" name="T9"/>
                <a:gd fmla="*/ 31 w 147" name="T10"/>
                <a:gd fmla="*/ 326 h 369" name="T11"/>
                <a:gd fmla="*/ 30 w 147" name="T12"/>
                <a:gd fmla="*/ 353 h 369" name="T13"/>
                <a:gd fmla="*/ 56 w 147" name="T14"/>
                <a:gd fmla="*/ 357 h 369" name="T15"/>
                <a:gd fmla="*/ 57 w 147" name="T16"/>
                <a:gd fmla="*/ 202 h 369" name="T17"/>
                <a:gd fmla="*/ 49 w 147" name="T18"/>
                <a:gd fmla="*/ 152 h 369" name="T19"/>
                <a:gd fmla="*/ 71 w 147" name="T20"/>
                <a:gd fmla="*/ 62 h 369" name="T21"/>
                <a:gd fmla="*/ 79 w 147" name="T22"/>
                <a:gd fmla="*/ 104 h 369" name="T23"/>
                <a:gd fmla="*/ 91 w 147" name="T24"/>
                <a:gd fmla="*/ 160 h 369" name="T25"/>
                <a:gd fmla="*/ 102 w 147" name="T26"/>
                <a:gd fmla="*/ 297 h 369" name="T27"/>
                <a:gd fmla="*/ 125 w 147" name="T28"/>
                <a:gd fmla="*/ 369 h 369" name="T29"/>
                <a:gd fmla="*/ 147 w 147" name="T30"/>
                <a:gd fmla="*/ 362 h 369" name="T31"/>
                <a:gd fmla="*/ 135 w 147" name="T32"/>
                <a:gd fmla="*/ 306 h 369" name="T33"/>
                <a:gd fmla="*/ 115 w 147" name="T34"/>
                <a:gd fmla="*/ 168 h 369" name="T35"/>
                <a:gd fmla="*/ 129 w 147" name="T36"/>
                <a:gd fmla="*/ 83 h 369" name="T37"/>
                <a:gd fmla="*/ 130 w 147" name="T38"/>
                <a:gd fmla="*/ 21 h 369" name="T39"/>
                <a:gd fmla="*/ 74 w 147" name="T40"/>
                <a:gd fmla="*/ 52 h 369" name="T41"/>
                <a:gd fmla="*/ 59 w 147" name="T42"/>
                <a:gd fmla="*/ 0 h 369" name="T43"/>
                <a:gd fmla="*/ 73 w 147" name="T44"/>
                <a:gd fmla="*/ 63 h 369" name="T45"/>
                <a:gd fmla="*/ 84 w 147" name="T46"/>
                <a:gd fmla="*/ 69 h 369" name="T47"/>
                <a:gd fmla="*/ 101 w 147" name="T48"/>
                <a:gd fmla="*/ 154 h 369" name="T49"/>
                <a:gd fmla="*/ 100 w 147" name="T50"/>
                <a:gd fmla="*/ 189 h 369" name="T51"/>
                <a:gd fmla="*/ 111 w 147" name="T52"/>
                <a:gd fmla="*/ 294 h 369" name="T53"/>
                <a:gd fmla="*/ 132 w 147" name="T54"/>
                <a:gd fmla="*/ 363 h 369" name="T55"/>
                <a:gd fmla="*/ 127 w 147" name="T56"/>
                <a:gd fmla="*/ 366 h 369" name="T57"/>
                <a:gd fmla="*/ 104 w 147" name="T58"/>
                <a:gd fmla="*/ 297 h 369" name="T59"/>
                <a:gd fmla="*/ 93 w 147" name="T60"/>
                <a:gd fmla="*/ 160 h 369" name="T61"/>
                <a:gd fmla="*/ 93 w 147" name="T62"/>
                <a:gd fmla="*/ 160 h 369" name="T63"/>
                <a:gd fmla="*/ 73 w 147" name="T64"/>
                <a:gd fmla="*/ 63 h 369" name="T65"/>
                <a:gd fmla="*/ 3 w 147" name="T66"/>
                <a:gd fmla="*/ 70 h 369" name="T67"/>
                <a:gd fmla="*/ 9 w 147" name="T68"/>
                <a:gd fmla="*/ 70 h 369" name="T69"/>
                <a:gd fmla="*/ 23 w 147" name="T70"/>
                <a:gd fmla="*/ 174 h 369" name="T71"/>
                <a:gd fmla="*/ 22 w 147" name="T72"/>
                <a:gd fmla="*/ 204 h 369" name="T73"/>
                <a:gd fmla="*/ 40 w 147" name="T74"/>
                <a:gd fmla="*/ 285 h 369" name="T75"/>
                <a:gd fmla="*/ 40 w 147" name="T76"/>
                <a:gd fmla="*/ 285 h 369" name="T77"/>
                <a:gd fmla="*/ 41 w 147" name="T78"/>
                <a:gd fmla="*/ 351 h 369" name="T79"/>
                <a:gd fmla="*/ 32 w 147" name="T80"/>
                <a:gd fmla="*/ 351 h 369" name="T81"/>
                <a:gd fmla="*/ 33 w 147" name="T82"/>
                <a:gd fmla="*/ 326 h 369" name="T83"/>
                <a:gd fmla="*/ 15 w 147" name="T84"/>
                <a:gd fmla="*/ 207 h 369" name="T85"/>
                <a:gd fmla="*/ 16 w 147" name="T86"/>
                <a:gd fmla="*/ 175 h 369" name="T87"/>
                <a:gd fmla="*/ 16 w 147" name="T88"/>
                <a:gd fmla="*/ 174 h 369" name="T89"/>
                <a:gd fmla="*/ 3 w 147" name="T90"/>
                <a:gd fmla="*/ 70 h 369" name="T9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b="b" l="0" r="r" t="0"/>
              <a:pathLst>
                <a:path h="369" w="147">
                  <a:moveTo>
                    <a:pt x="59" y="0"/>
                  </a:moveTo>
                  <a:cubicBezTo>
                    <a:pt x="55" y="23"/>
                    <a:pt x="55" y="23"/>
                    <a:pt x="55" y="23"/>
                  </a:cubicBezTo>
                  <a:cubicBezTo>
                    <a:pt x="43" y="54"/>
                    <a:pt x="24" y="69"/>
                    <a:pt x="0" y="68"/>
                  </a:cubicBezTo>
                  <a:cubicBezTo>
                    <a:pt x="14" y="175"/>
                    <a:pt x="14" y="175"/>
                    <a:pt x="14" y="175"/>
                  </a:cubicBezTo>
                  <a:cubicBezTo>
                    <a:pt x="13" y="208"/>
                    <a:pt x="13" y="208"/>
                    <a:pt x="13" y="208"/>
                  </a:cubicBezTo>
                  <a:cubicBezTo>
                    <a:pt x="28" y="243"/>
                    <a:pt x="34" y="283"/>
                    <a:pt x="31" y="326"/>
                  </a:cubicBezTo>
                  <a:cubicBezTo>
                    <a:pt x="30" y="353"/>
                    <a:pt x="30" y="353"/>
                    <a:pt x="30" y="353"/>
                  </a:cubicBezTo>
                  <a:cubicBezTo>
                    <a:pt x="39" y="353"/>
                    <a:pt x="47" y="355"/>
                    <a:pt x="56" y="357"/>
                  </a:cubicBezTo>
                  <a:cubicBezTo>
                    <a:pt x="57" y="202"/>
                    <a:pt x="57" y="202"/>
                    <a:pt x="57" y="202"/>
                  </a:cubicBezTo>
                  <a:cubicBezTo>
                    <a:pt x="49" y="152"/>
                    <a:pt x="49" y="152"/>
                    <a:pt x="49" y="152"/>
                  </a:cubicBezTo>
                  <a:cubicBezTo>
                    <a:pt x="71" y="62"/>
                    <a:pt x="71" y="62"/>
                    <a:pt x="71" y="62"/>
                  </a:cubicBezTo>
                  <a:cubicBezTo>
                    <a:pt x="79" y="104"/>
                    <a:pt x="79" y="104"/>
                    <a:pt x="79" y="104"/>
                  </a:cubicBezTo>
                  <a:cubicBezTo>
                    <a:pt x="91" y="160"/>
                    <a:pt x="91" y="160"/>
                    <a:pt x="91" y="160"/>
                  </a:cubicBezTo>
                  <a:cubicBezTo>
                    <a:pt x="102" y="297"/>
                    <a:pt x="102" y="297"/>
                    <a:pt x="102" y="297"/>
                  </a:cubicBezTo>
                  <a:cubicBezTo>
                    <a:pt x="125" y="369"/>
                    <a:pt x="125" y="369"/>
                    <a:pt x="125" y="369"/>
                  </a:cubicBezTo>
                  <a:cubicBezTo>
                    <a:pt x="132" y="366"/>
                    <a:pt x="139" y="363"/>
                    <a:pt x="147" y="362"/>
                  </a:cubicBezTo>
                  <a:cubicBezTo>
                    <a:pt x="135" y="306"/>
                    <a:pt x="135" y="306"/>
                    <a:pt x="135" y="306"/>
                  </a:cubicBezTo>
                  <a:cubicBezTo>
                    <a:pt x="134" y="261"/>
                    <a:pt x="127" y="215"/>
                    <a:pt x="115" y="168"/>
                  </a:cubicBezTo>
                  <a:cubicBezTo>
                    <a:pt x="129" y="83"/>
                    <a:pt x="129" y="83"/>
                    <a:pt x="129" y="83"/>
                  </a:cubicBezTo>
                  <a:cubicBezTo>
                    <a:pt x="130" y="21"/>
                    <a:pt x="130" y="21"/>
                    <a:pt x="130" y="21"/>
                  </a:cubicBezTo>
                  <a:cubicBezTo>
                    <a:pt x="74" y="52"/>
                    <a:pt x="74" y="52"/>
                    <a:pt x="74" y="52"/>
                  </a:cubicBezTo>
                  <a:cubicBezTo>
                    <a:pt x="59" y="0"/>
                    <a:pt x="59" y="0"/>
                    <a:pt x="59" y="0"/>
                  </a:cubicBezTo>
                  <a:close/>
                  <a:moveTo>
                    <a:pt x="73" y="63"/>
                  </a:moveTo>
                  <a:cubicBezTo>
                    <a:pt x="84" y="69"/>
                    <a:pt x="84" y="69"/>
                    <a:pt x="84" y="69"/>
                  </a:cubicBezTo>
                  <a:cubicBezTo>
                    <a:pt x="101" y="154"/>
                    <a:pt x="101" y="154"/>
                    <a:pt x="101" y="154"/>
                  </a:cubicBezTo>
                  <a:cubicBezTo>
                    <a:pt x="100" y="189"/>
                    <a:pt x="100" y="189"/>
                    <a:pt x="100" y="189"/>
                  </a:cubicBezTo>
                  <a:cubicBezTo>
                    <a:pt x="111" y="294"/>
                    <a:pt x="111" y="294"/>
                    <a:pt x="111" y="294"/>
                  </a:cubicBezTo>
                  <a:cubicBezTo>
                    <a:pt x="132" y="363"/>
                    <a:pt x="132" y="363"/>
                    <a:pt x="132" y="363"/>
                  </a:cubicBezTo>
                  <a:cubicBezTo>
                    <a:pt x="130" y="364"/>
                    <a:pt x="128" y="365"/>
                    <a:pt x="127" y="366"/>
                  </a:cubicBezTo>
                  <a:cubicBezTo>
                    <a:pt x="104" y="297"/>
                    <a:pt x="104" y="297"/>
                    <a:pt x="104" y="297"/>
                  </a:cubicBezTo>
                  <a:cubicBezTo>
                    <a:pt x="93" y="160"/>
                    <a:pt x="93" y="160"/>
                    <a:pt x="93" y="160"/>
                  </a:cubicBezTo>
                  <a:cubicBezTo>
                    <a:pt x="93" y="160"/>
                    <a:pt x="93" y="160"/>
                    <a:pt x="93" y="160"/>
                  </a:cubicBezTo>
                  <a:cubicBezTo>
                    <a:pt x="73" y="63"/>
                    <a:pt x="73" y="63"/>
                    <a:pt x="73" y="63"/>
                  </a:cubicBezTo>
                  <a:close/>
                  <a:moveTo>
                    <a:pt x="3" y="70"/>
                  </a:moveTo>
                  <a:cubicBezTo>
                    <a:pt x="5" y="70"/>
                    <a:pt x="7" y="70"/>
                    <a:pt x="9" y="70"/>
                  </a:cubicBezTo>
                  <a:cubicBezTo>
                    <a:pt x="23" y="174"/>
                    <a:pt x="23" y="174"/>
                    <a:pt x="23" y="174"/>
                  </a:cubicBezTo>
                  <a:cubicBezTo>
                    <a:pt x="22" y="204"/>
                    <a:pt x="22" y="204"/>
                    <a:pt x="22" y="204"/>
                  </a:cubicBezTo>
                  <a:cubicBezTo>
                    <a:pt x="32" y="228"/>
                    <a:pt x="38" y="255"/>
                    <a:pt x="40" y="285"/>
                  </a:cubicBezTo>
                  <a:cubicBezTo>
                    <a:pt x="40" y="285"/>
                    <a:pt x="40" y="285"/>
                    <a:pt x="40" y="285"/>
                  </a:cubicBezTo>
                  <a:cubicBezTo>
                    <a:pt x="41" y="351"/>
                    <a:pt x="41" y="351"/>
                    <a:pt x="41" y="351"/>
                  </a:cubicBezTo>
                  <a:cubicBezTo>
                    <a:pt x="38" y="351"/>
                    <a:pt x="35" y="351"/>
                    <a:pt x="32" y="351"/>
                  </a:cubicBezTo>
                  <a:cubicBezTo>
                    <a:pt x="33" y="326"/>
                    <a:pt x="33" y="326"/>
                    <a:pt x="33" y="326"/>
                  </a:cubicBezTo>
                  <a:cubicBezTo>
                    <a:pt x="36" y="283"/>
                    <a:pt x="30" y="243"/>
                    <a:pt x="15" y="207"/>
                  </a:cubicBezTo>
                  <a:cubicBezTo>
                    <a:pt x="16" y="175"/>
                    <a:pt x="16" y="175"/>
                    <a:pt x="16" y="175"/>
                  </a:cubicBezTo>
                  <a:cubicBezTo>
                    <a:pt x="16" y="174"/>
                    <a:pt x="16" y="174"/>
                    <a:pt x="16" y="174"/>
                  </a:cubicBezTo>
                  <a:cubicBezTo>
                    <a:pt x="3" y="70"/>
                    <a:pt x="3" y="70"/>
                    <a:pt x="3" y="70"/>
                  </a:cubicBezTo>
                  <a:close/>
                </a:path>
              </a:pathLst>
            </a:custGeom>
            <a:solidFill>
              <a:srgbClr val="333333"/>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203" name="Freeform 68"/>
            <p:cNvSpPr/>
            <p:nvPr/>
          </p:nvSpPr>
          <p:spPr bwMode="auto">
            <a:xfrm>
              <a:off x="4819651" y="3597275"/>
              <a:ext cx="220663" cy="1135063"/>
            </a:xfrm>
            <a:custGeom>
              <a:gdLst>
                <a:gd fmla="*/ 11 w 59" name="T0"/>
                <a:gd fmla="*/ 6 h 303" name="T1"/>
                <a:gd fmla="*/ 0 w 59" name="T2"/>
                <a:gd fmla="*/ 0 h 303" name="T3"/>
                <a:gd fmla="*/ 20 w 59" name="T4"/>
                <a:gd fmla="*/ 97 h 303" name="T5"/>
                <a:gd fmla="*/ 20 w 59" name="T6"/>
                <a:gd fmla="*/ 97 h 303" name="T7"/>
                <a:gd fmla="*/ 31 w 59" name="T8"/>
                <a:gd fmla="*/ 234 h 303" name="T9"/>
                <a:gd fmla="*/ 54 w 59" name="T10"/>
                <a:gd fmla="*/ 303 h 303" name="T11"/>
                <a:gd fmla="*/ 59 w 59" name="T12"/>
                <a:gd fmla="*/ 300 h 303" name="T13"/>
                <a:gd fmla="*/ 38 w 59" name="T14"/>
                <a:gd fmla="*/ 231 h 303" name="T15"/>
                <a:gd fmla="*/ 27 w 59" name="T16"/>
                <a:gd fmla="*/ 126 h 303" name="T17"/>
                <a:gd fmla="*/ 28 w 59" name="T18"/>
                <a:gd fmla="*/ 91 h 303" name="T19"/>
                <a:gd fmla="*/ 11 w 59" name="T20"/>
                <a:gd fmla="*/ 6 h 303"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303" w="59">
                  <a:moveTo>
                    <a:pt x="11" y="6"/>
                  </a:moveTo>
                  <a:cubicBezTo>
                    <a:pt x="0" y="0"/>
                    <a:pt x="0" y="0"/>
                    <a:pt x="0" y="0"/>
                  </a:cubicBezTo>
                  <a:cubicBezTo>
                    <a:pt x="20" y="97"/>
                    <a:pt x="20" y="97"/>
                    <a:pt x="20" y="97"/>
                  </a:cubicBezTo>
                  <a:cubicBezTo>
                    <a:pt x="20" y="97"/>
                    <a:pt x="20" y="97"/>
                    <a:pt x="20" y="97"/>
                  </a:cubicBezTo>
                  <a:cubicBezTo>
                    <a:pt x="31" y="234"/>
                    <a:pt x="31" y="234"/>
                    <a:pt x="31" y="234"/>
                  </a:cubicBezTo>
                  <a:cubicBezTo>
                    <a:pt x="54" y="303"/>
                    <a:pt x="54" y="303"/>
                    <a:pt x="54" y="303"/>
                  </a:cubicBezTo>
                  <a:cubicBezTo>
                    <a:pt x="55" y="302"/>
                    <a:pt x="57" y="301"/>
                    <a:pt x="59" y="300"/>
                  </a:cubicBezTo>
                  <a:cubicBezTo>
                    <a:pt x="38" y="231"/>
                    <a:pt x="38" y="231"/>
                    <a:pt x="38" y="231"/>
                  </a:cubicBezTo>
                  <a:cubicBezTo>
                    <a:pt x="27" y="126"/>
                    <a:pt x="27" y="126"/>
                    <a:pt x="27" y="126"/>
                  </a:cubicBezTo>
                  <a:cubicBezTo>
                    <a:pt x="28" y="91"/>
                    <a:pt x="28" y="91"/>
                    <a:pt x="28" y="91"/>
                  </a:cubicBezTo>
                  <a:cubicBezTo>
                    <a:pt x="11" y="6"/>
                    <a:pt x="11" y="6"/>
                    <a:pt x="11" y="6"/>
                  </a:cubicBezTo>
                  <a:close/>
                </a:path>
              </a:pathLst>
            </a:custGeom>
            <a:solidFill>
              <a:srgbClr val="999999"/>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204" name="Freeform 69"/>
            <p:cNvSpPr/>
            <p:nvPr/>
          </p:nvSpPr>
          <p:spPr bwMode="auto">
            <a:xfrm>
              <a:off x="4557713" y="3622675"/>
              <a:ext cx="142875" cy="1054100"/>
            </a:xfrm>
            <a:custGeom>
              <a:gdLst>
                <a:gd fmla="*/ 6 w 38" name="T0"/>
                <a:gd fmla="*/ 0 h 281" name="T1"/>
                <a:gd fmla="*/ 0 w 38" name="T2"/>
                <a:gd fmla="*/ 0 h 281" name="T3"/>
                <a:gd fmla="*/ 13 w 38" name="T4"/>
                <a:gd fmla="*/ 104 h 281" name="T5"/>
                <a:gd fmla="*/ 13 w 38" name="T6"/>
                <a:gd fmla="*/ 105 h 281" name="T7"/>
                <a:gd fmla="*/ 12 w 38" name="T8"/>
                <a:gd fmla="*/ 137 h 281" name="T9"/>
                <a:gd fmla="*/ 30 w 38" name="T10"/>
                <a:gd fmla="*/ 256 h 281" name="T11"/>
                <a:gd fmla="*/ 29 w 38" name="T12"/>
                <a:gd fmla="*/ 281 h 281" name="T13"/>
                <a:gd fmla="*/ 38 w 38" name="T14"/>
                <a:gd fmla="*/ 281 h 281" name="T15"/>
                <a:gd fmla="*/ 37 w 38" name="T16"/>
                <a:gd fmla="*/ 215 h 281" name="T17"/>
                <a:gd fmla="*/ 37 w 38" name="T18"/>
                <a:gd fmla="*/ 215 h 281" name="T19"/>
                <a:gd fmla="*/ 19 w 38" name="T20"/>
                <a:gd fmla="*/ 134 h 281" name="T21"/>
                <a:gd fmla="*/ 20 w 38" name="T22"/>
                <a:gd fmla="*/ 104 h 281" name="T23"/>
                <a:gd fmla="*/ 6 w 38" name="T24"/>
                <a:gd fmla="*/ 0 h 281" name="T2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b="b" l="0" r="r" t="0"/>
              <a:pathLst>
                <a:path h="281" w="38">
                  <a:moveTo>
                    <a:pt x="6" y="0"/>
                  </a:moveTo>
                  <a:cubicBezTo>
                    <a:pt x="4" y="0"/>
                    <a:pt x="2" y="0"/>
                    <a:pt x="0" y="0"/>
                  </a:cubicBezTo>
                  <a:cubicBezTo>
                    <a:pt x="13" y="104"/>
                    <a:pt x="13" y="104"/>
                    <a:pt x="13" y="104"/>
                  </a:cubicBezTo>
                  <a:cubicBezTo>
                    <a:pt x="13" y="104"/>
                    <a:pt x="13" y="104"/>
                    <a:pt x="13" y="105"/>
                  </a:cubicBezTo>
                  <a:cubicBezTo>
                    <a:pt x="12" y="137"/>
                    <a:pt x="12" y="137"/>
                    <a:pt x="12" y="137"/>
                  </a:cubicBezTo>
                  <a:cubicBezTo>
                    <a:pt x="27" y="173"/>
                    <a:pt x="33" y="213"/>
                    <a:pt x="30" y="256"/>
                  </a:cubicBezTo>
                  <a:cubicBezTo>
                    <a:pt x="29" y="281"/>
                    <a:pt x="29" y="281"/>
                    <a:pt x="29" y="281"/>
                  </a:cubicBezTo>
                  <a:cubicBezTo>
                    <a:pt x="32" y="281"/>
                    <a:pt x="35" y="281"/>
                    <a:pt x="38" y="281"/>
                  </a:cubicBezTo>
                  <a:cubicBezTo>
                    <a:pt x="37" y="215"/>
                    <a:pt x="37" y="215"/>
                    <a:pt x="37" y="215"/>
                  </a:cubicBezTo>
                  <a:cubicBezTo>
                    <a:pt x="37" y="215"/>
                    <a:pt x="37" y="215"/>
                    <a:pt x="37" y="215"/>
                  </a:cubicBezTo>
                  <a:cubicBezTo>
                    <a:pt x="35" y="185"/>
                    <a:pt x="29" y="158"/>
                    <a:pt x="19" y="134"/>
                  </a:cubicBezTo>
                  <a:cubicBezTo>
                    <a:pt x="20" y="104"/>
                    <a:pt x="20" y="104"/>
                    <a:pt x="20" y="104"/>
                  </a:cubicBezTo>
                  <a:cubicBezTo>
                    <a:pt x="6" y="0"/>
                    <a:pt x="6" y="0"/>
                    <a:pt x="6" y="0"/>
                  </a:cubicBezTo>
                  <a:close/>
                </a:path>
              </a:pathLst>
            </a:custGeom>
            <a:solidFill>
              <a:srgbClr val="999999"/>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205" name="Freeform 70"/>
            <p:cNvSpPr/>
            <p:nvPr/>
          </p:nvSpPr>
          <p:spPr bwMode="auto">
            <a:xfrm>
              <a:off x="4549776" y="3592513"/>
              <a:ext cx="292100" cy="1203325"/>
            </a:xfrm>
            <a:custGeom>
              <a:gdLst>
                <a:gd fmla="*/ 78 w 78" name="T0"/>
                <a:gd fmla="*/ 42 h 321" name="T1"/>
                <a:gd fmla="*/ 70 w 78" name="T2"/>
                <a:gd fmla="*/ 0 h 321" name="T3"/>
                <a:gd fmla="*/ 48 w 78" name="T4"/>
                <a:gd fmla="*/ 90 h 321" name="T5"/>
                <a:gd fmla="*/ 56 w 78" name="T6"/>
                <a:gd fmla="*/ 140 h 321" name="T7"/>
                <a:gd fmla="*/ 55 w 78" name="T8"/>
                <a:gd fmla="*/ 295 h 321" name="T9"/>
                <a:gd fmla="*/ 29 w 78" name="T10"/>
                <a:gd fmla="*/ 291 h 321" name="T11"/>
                <a:gd fmla="*/ 12 w 78" name="T12"/>
                <a:gd fmla="*/ 305 h 321" name="T13"/>
                <a:gd fmla="*/ 9 w 78" name="T14"/>
                <a:gd fmla="*/ 321 h 321" name="T15"/>
                <a:gd fmla="*/ 47 w 78" name="T16"/>
                <a:gd fmla="*/ 316 h 321" name="T17"/>
                <a:gd fmla="*/ 77 w 78" name="T18"/>
                <a:gd fmla="*/ 303 h 321" name="T19"/>
                <a:gd fmla="*/ 78 w 78" name="T20"/>
                <a:gd fmla="*/ 257 h 321" name="T21"/>
                <a:gd fmla="*/ 74 w 78" name="T22"/>
                <a:gd fmla="*/ 127 h 321" name="T23"/>
                <a:gd fmla="*/ 78 w 78" name="T24"/>
                <a:gd fmla="*/ 42 h 321" name="T2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b="b" l="0" r="r" t="0"/>
              <a:pathLst>
                <a:path h="321" w="78">
                  <a:moveTo>
                    <a:pt x="78" y="42"/>
                  </a:moveTo>
                  <a:cubicBezTo>
                    <a:pt x="70" y="0"/>
                    <a:pt x="70" y="0"/>
                    <a:pt x="70" y="0"/>
                  </a:cubicBezTo>
                  <a:cubicBezTo>
                    <a:pt x="48" y="90"/>
                    <a:pt x="48" y="90"/>
                    <a:pt x="48" y="90"/>
                  </a:cubicBezTo>
                  <a:cubicBezTo>
                    <a:pt x="56" y="140"/>
                    <a:pt x="56" y="140"/>
                    <a:pt x="56" y="140"/>
                  </a:cubicBezTo>
                  <a:cubicBezTo>
                    <a:pt x="55" y="295"/>
                    <a:pt x="55" y="295"/>
                    <a:pt x="55" y="295"/>
                  </a:cubicBezTo>
                  <a:cubicBezTo>
                    <a:pt x="46" y="293"/>
                    <a:pt x="38" y="291"/>
                    <a:pt x="29" y="291"/>
                  </a:cubicBezTo>
                  <a:cubicBezTo>
                    <a:pt x="12" y="305"/>
                    <a:pt x="12" y="305"/>
                    <a:pt x="12" y="305"/>
                  </a:cubicBezTo>
                  <a:cubicBezTo>
                    <a:pt x="1" y="313"/>
                    <a:pt x="0" y="318"/>
                    <a:pt x="9" y="321"/>
                  </a:cubicBezTo>
                  <a:cubicBezTo>
                    <a:pt x="47" y="316"/>
                    <a:pt x="47" y="316"/>
                    <a:pt x="47" y="316"/>
                  </a:cubicBezTo>
                  <a:cubicBezTo>
                    <a:pt x="77" y="303"/>
                    <a:pt x="77" y="303"/>
                    <a:pt x="77" y="303"/>
                  </a:cubicBezTo>
                  <a:cubicBezTo>
                    <a:pt x="78" y="257"/>
                    <a:pt x="78" y="257"/>
                    <a:pt x="78" y="257"/>
                  </a:cubicBezTo>
                  <a:cubicBezTo>
                    <a:pt x="74" y="127"/>
                    <a:pt x="74" y="127"/>
                    <a:pt x="74" y="127"/>
                  </a:cubicBezTo>
                  <a:cubicBezTo>
                    <a:pt x="78" y="42"/>
                    <a:pt x="78" y="42"/>
                    <a:pt x="78" y="42"/>
                  </a:cubicBezTo>
                  <a:close/>
                </a:path>
              </a:pathLst>
            </a:custGeom>
            <a:solidFill>
              <a:srgbClr val="000000"/>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grpSp>
      <p:sp>
        <p:nvSpPr>
          <p:cNvPr id="206" name="矩形 205"/>
          <p:cNvSpPr/>
          <p:nvPr/>
        </p:nvSpPr>
        <p:spPr>
          <a:xfrm>
            <a:off x="5592797" y="1631660"/>
            <a:ext cx="2735262" cy="497840"/>
          </a:xfrm>
          <a:prstGeom prst="rect">
            <a:avLst/>
          </a:prstGeom>
        </p:spPr>
        <p:txBody>
          <a:bodyPr wrap="square">
            <a:spAutoFit/>
          </a:bodyPr>
          <a:lstStyle/>
          <a:p>
            <a:pPr algn="just">
              <a:lnSpc>
                <a:spcPts val="1600"/>
              </a:lnSpc>
            </a:pPr>
            <a:r>
              <a:rPr altLang="en-US" lang="zh-CN" smtClean="0" sz="1200">
                <a:solidFill>
                  <a:prstClr val="black">
                    <a:lumMod val="50000"/>
                    <a:lumOff val="50000"/>
                  </a:prstClr>
                </a:solidFill>
                <a:latin charset="-122" pitchFamily="34" typeface="微软雅黑"/>
                <a:ea charset="-122" pitchFamily="34" typeface="微软雅黑"/>
              </a:rPr>
              <a:t>本套图表使用了主题色设置，可以更换您喜欢的颜色，大家可以联系作者。</a:t>
            </a:r>
          </a:p>
        </p:txBody>
      </p:sp>
      <p:sp>
        <p:nvSpPr>
          <p:cNvPr id="207" name="矩形 206"/>
          <p:cNvSpPr/>
          <p:nvPr/>
        </p:nvSpPr>
        <p:spPr>
          <a:xfrm>
            <a:off x="5592797" y="2303735"/>
            <a:ext cx="2735262" cy="497840"/>
          </a:xfrm>
          <a:prstGeom prst="rect">
            <a:avLst/>
          </a:prstGeom>
        </p:spPr>
        <p:txBody>
          <a:bodyPr wrap="square">
            <a:spAutoFit/>
          </a:bodyPr>
          <a:lstStyle/>
          <a:p>
            <a:pPr algn="just">
              <a:lnSpc>
                <a:spcPts val="1600"/>
              </a:lnSpc>
            </a:pPr>
            <a:r>
              <a:rPr altLang="en-US" lang="zh-CN" sz="1200">
                <a:solidFill>
                  <a:prstClr val="black">
                    <a:lumMod val="50000"/>
                    <a:lumOff val="50000"/>
                  </a:prstClr>
                </a:solidFill>
                <a:latin charset="-122" pitchFamily="34" typeface="微软雅黑"/>
                <a:ea charset="-122" pitchFamily="34" typeface="微软雅黑"/>
              </a:rPr>
              <a:t>本套图表使用了主题色设置，可以更换您喜欢的颜色，大家可以联系作者。</a:t>
            </a:r>
          </a:p>
        </p:txBody>
      </p:sp>
      <p:sp>
        <p:nvSpPr>
          <p:cNvPr id="208" name="矩形 207"/>
          <p:cNvSpPr/>
          <p:nvPr/>
        </p:nvSpPr>
        <p:spPr>
          <a:xfrm>
            <a:off x="5592797" y="2975810"/>
            <a:ext cx="2735262" cy="497840"/>
          </a:xfrm>
          <a:prstGeom prst="rect">
            <a:avLst/>
          </a:prstGeom>
        </p:spPr>
        <p:txBody>
          <a:bodyPr wrap="square">
            <a:spAutoFit/>
          </a:bodyPr>
          <a:lstStyle/>
          <a:p>
            <a:pPr algn="just">
              <a:lnSpc>
                <a:spcPts val="1600"/>
              </a:lnSpc>
            </a:pPr>
            <a:r>
              <a:rPr altLang="en-US" lang="zh-CN" sz="1200">
                <a:solidFill>
                  <a:prstClr val="black">
                    <a:lumMod val="50000"/>
                    <a:lumOff val="50000"/>
                  </a:prstClr>
                </a:solidFill>
                <a:latin charset="-122" pitchFamily="34" typeface="微软雅黑"/>
                <a:ea charset="-122" pitchFamily="34" typeface="微软雅黑"/>
              </a:rPr>
              <a:t>本套图表使用了主题色设置，可以更换您喜欢的颜色，大家可以联系作者。</a:t>
            </a:r>
          </a:p>
        </p:txBody>
      </p:sp>
      <p:sp>
        <p:nvSpPr>
          <p:cNvPr id="209" name="矩形 208"/>
          <p:cNvSpPr/>
          <p:nvPr/>
        </p:nvSpPr>
        <p:spPr>
          <a:xfrm>
            <a:off x="5592797" y="3647884"/>
            <a:ext cx="2735262" cy="497840"/>
          </a:xfrm>
          <a:prstGeom prst="rect">
            <a:avLst/>
          </a:prstGeom>
        </p:spPr>
        <p:txBody>
          <a:bodyPr wrap="square">
            <a:spAutoFit/>
          </a:bodyPr>
          <a:lstStyle/>
          <a:p>
            <a:pPr algn="just">
              <a:lnSpc>
                <a:spcPts val="1600"/>
              </a:lnSpc>
            </a:pPr>
            <a:r>
              <a:rPr altLang="en-US" lang="zh-CN" sz="1200">
                <a:solidFill>
                  <a:prstClr val="black">
                    <a:lumMod val="50000"/>
                    <a:lumOff val="50000"/>
                  </a:prstClr>
                </a:solidFill>
                <a:latin charset="-122" pitchFamily="34" typeface="微软雅黑"/>
                <a:ea charset="-122" pitchFamily="34" typeface="微软雅黑"/>
              </a:rPr>
              <a:t>本套图表使用了主题色设置，可以更换您喜欢的颜色，大家可以联系作者。</a:t>
            </a:r>
          </a:p>
        </p:txBody>
      </p:sp>
      <p:grpSp>
        <p:nvGrpSpPr>
          <p:cNvPr id="210" name="组合 209"/>
          <p:cNvGrpSpPr/>
          <p:nvPr/>
        </p:nvGrpSpPr>
        <p:grpSpPr>
          <a:xfrm>
            <a:off x="4932040" y="1630306"/>
            <a:ext cx="534721" cy="534721"/>
            <a:chOff x="4951870" y="1635646"/>
            <a:chExt cx="534721" cy="534721"/>
          </a:xfrm>
        </p:grpSpPr>
        <p:grpSp>
          <p:nvGrpSpPr>
            <p:cNvPr id="211" name="组合 210"/>
            <p:cNvGrpSpPr/>
            <p:nvPr/>
          </p:nvGrpSpPr>
          <p:grpSpPr>
            <a:xfrm>
              <a:off x="4951870" y="1635646"/>
              <a:ext cx="534721" cy="534721"/>
              <a:chOff x="5436096" y="1915102"/>
              <a:chExt cx="574920" cy="574920"/>
            </a:xfrm>
          </p:grpSpPr>
          <p:sp>
            <p:nvSpPr>
              <p:cNvPr id="213" name="椭圆 212"/>
              <p:cNvSpPr/>
              <p:nvPr/>
            </p:nvSpPr>
            <p:spPr bwMode="auto">
              <a:xfrm>
                <a:off x="5436096" y="1915102"/>
                <a:ext cx="574920" cy="574920"/>
              </a:xfrm>
              <a:prstGeom prst="ellipse">
                <a:avLst/>
              </a:prstGeom>
              <a:gradFill>
                <a:gsLst>
                  <a:gs pos="0">
                    <a:schemeClr val="bg2"/>
                  </a:gs>
                  <a:gs pos="100000">
                    <a:schemeClr val="tx2"/>
                  </a:gs>
                </a:gsLst>
                <a:lin ang="19200000" scaled="0"/>
              </a:gradFill>
              <a:ln w="3810">
                <a:noFill/>
              </a:ln>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prstClr val="white"/>
                  </a:solidFill>
                </a:endParaRPr>
              </a:p>
            </p:txBody>
          </p:sp>
          <p:sp>
            <p:nvSpPr>
              <p:cNvPr id="214" name="椭圆 213"/>
              <p:cNvSpPr/>
              <p:nvPr/>
            </p:nvSpPr>
            <p:spPr bwMode="auto">
              <a:xfrm>
                <a:off x="5467208" y="2001566"/>
                <a:ext cx="457342" cy="457342"/>
              </a:xfrm>
              <a:prstGeom prst="ellipse">
                <a:avLst/>
              </a:prstGeom>
              <a:solidFill>
                <a:schemeClr val="bg1"/>
              </a:solidFill>
              <a:ln w="3810">
                <a:noFill/>
              </a:ln>
              <a:effectLst>
                <a:innerShdw blurRad="114300">
                  <a:prstClr val="black"/>
                </a:inn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prstClr val="white"/>
                  </a:solidFill>
                </a:endParaRPr>
              </a:p>
            </p:txBody>
          </p:sp>
        </p:grpSp>
        <p:pic>
          <p:nvPicPr>
            <p:cNvPr id="212" name="图片 211"/>
            <p:cNvPicPr>
              <a:picLocks noChangeAspect="1"/>
            </p:cNvPicPr>
            <p:nvPr/>
          </p:nvPicPr>
          <p:blipFill>
            <a:blip r:embed="rId7">
              <a:extLst>
                <a:ext uri="{28A0092B-C50C-407E-A947-70E740481C1C}">
                  <a14:useLocalDpi/>
                </a:ext>
              </a:extLst>
            </a:blip>
            <a:stretch>
              <a:fillRect/>
            </a:stretch>
          </p:blipFill>
          <p:spPr>
            <a:xfrm>
              <a:off x="5064067" y="1759006"/>
              <a:ext cx="288897" cy="288000"/>
            </a:xfrm>
            <a:prstGeom prst="rect">
              <a:avLst/>
            </a:prstGeom>
          </p:spPr>
        </p:pic>
      </p:grpSp>
      <p:grpSp>
        <p:nvGrpSpPr>
          <p:cNvPr id="215" name="组合 214"/>
          <p:cNvGrpSpPr/>
          <p:nvPr/>
        </p:nvGrpSpPr>
        <p:grpSpPr>
          <a:xfrm>
            <a:off x="4932040" y="3615865"/>
            <a:ext cx="534721" cy="534721"/>
            <a:chOff x="4951870" y="2211710"/>
            <a:chExt cx="534721" cy="534721"/>
          </a:xfrm>
        </p:grpSpPr>
        <p:grpSp>
          <p:nvGrpSpPr>
            <p:cNvPr id="216" name="组合 215"/>
            <p:cNvGrpSpPr/>
            <p:nvPr/>
          </p:nvGrpSpPr>
          <p:grpSpPr>
            <a:xfrm>
              <a:off x="4951870" y="2211710"/>
              <a:ext cx="534721" cy="534721"/>
              <a:chOff x="5436096" y="1915102"/>
              <a:chExt cx="574920" cy="574920"/>
            </a:xfrm>
          </p:grpSpPr>
          <p:sp>
            <p:nvSpPr>
              <p:cNvPr id="218" name="椭圆 217"/>
              <p:cNvSpPr/>
              <p:nvPr/>
            </p:nvSpPr>
            <p:spPr bwMode="auto">
              <a:xfrm>
                <a:off x="5436096" y="1915102"/>
                <a:ext cx="574920" cy="574920"/>
              </a:xfrm>
              <a:prstGeom prst="ellipse">
                <a:avLst/>
              </a:prstGeom>
              <a:gradFill>
                <a:gsLst>
                  <a:gs pos="0">
                    <a:schemeClr val="accent2"/>
                  </a:gs>
                  <a:gs pos="100000">
                    <a:schemeClr val="accent1"/>
                  </a:gs>
                </a:gsLst>
                <a:lin ang="19200000" scaled="0"/>
              </a:gradFill>
              <a:ln w="3810">
                <a:noFill/>
              </a:ln>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prstClr val="white"/>
                  </a:solidFill>
                </a:endParaRPr>
              </a:p>
            </p:txBody>
          </p:sp>
          <p:sp>
            <p:nvSpPr>
              <p:cNvPr id="219" name="椭圆 218"/>
              <p:cNvSpPr/>
              <p:nvPr/>
            </p:nvSpPr>
            <p:spPr bwMode="auto">
              <a:xfrm>
                <a:off x="5467208" y="2001566"/>
                <a:ext cx="457342" cy="457342"/>
              </a:xfrm>
              <a:prstGeom prst="ellipse">
                <a:avLst/>
              </a:prstGeom>
              <a:solidFill>
                <a:schemeClr val="bg1"/>
              </a:solidFill>
              <a:ln w="3810">
                <a:noFill/>
              </a:ln>
              <a:effectLst>
                <a:innerShdw blurRad="114300">
                  <a:prstClr val="black"/>
                </a:inn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prstClr val="white"/>
                  </a:solidFill>
                </a:endParaRPr>
              </a:p>
            </p:txBody>
          </p:sp>
        </p:grpSp>
        <p:pic>
          <p:nvPicPr>
            <p:cNvPr id="217" name="图片 216"/>
            <p:cNvPicPr>
              <a:picLocks noChangeAspect="1"/>
            </p:cNvPicPr>
            <p:nvPr/>
          </p:nvPicPr>
          <p:blipFill>
            <a:blip r:embed="rId8">
              <a:extLst>
                <a:ext uri="{28A0092B-C50C-407E-A947-70E740481C1C}">
                  <a14:useLocalDpi/>
                </a:ext>
              </a:extLst>
            </a:blip>
            <a:stretch>
              <a:fillRect/>
            </a:stretch>
          </p:blipFill>
          <p:spPr>
            <a:xfrm>
              <a:off x="5064066" y="2357610"/>
              <a:ext cx="288897" cy="288000"/>
            </a:xfrm>
            <a:prstGeom prst="rect">
              <a:avLst/>
            </a:prstGeom>
          </p:spPr>
        </p:pic>
      </p:grpSp>
      <p:grpSp>
        <p:nvGrpSpPr>
          <p:cNvPr id="220" name="组合 219"/>
          <p:cNvGrpSpPr/>
          <p:nvPr/>
        </p:nvGrpSpPr>
        <p:grpSpPr>
          <a:xfrm>
            <a:off x="4932040" y="2292159"/>
            <a:ext cx="534721" cy="534721"/>
            <a:chOff x="4951870" y="2787774"/>
            <a:chExt cx="534721" cy="534721"/>
          </a:xfrm>
        </p:grpSpPr>
        <p:grpSp>
          <p:nvGrpSpPr>
            <p:cNvPr id="221" name="组合 220"/>
            <p:cNvGrpSpPr/>
            <p:nvPr/>
          </p:nvGrpSpPr>
          <p:grpSpPr>
            <a:xfrm>
              <a:off x="4951870" y="2787774"/>
              <a:ext cx="534721" cy="534721"/>
              <a:chOff x="5436096" y="1915102"/>
              <a:chExt cx="574920" cy="574920"/>
            </a:xfrm>
          </p:grpSpPr>
          <p:sp>
            <p:nvSpPr>
              <p:cNvPr id="223" name="椭圆 222"/>
              <p:cNvSpPr/>
              <p:nvPr/>
            </p:nvSpPr>
            <p:spPr bwMode="auto">
              <a:xfrm>
                <a:off x="5436096" y="1915102"/>
                <a:ext cx="574920" cy="574920"/>
              </a:xfrm>
              <a:prstGeom prst="ellipse">
                <a:avLst/>
              </a:prstGeom>
              <a:gradFill>
                <a:gsLst>
                  <a:gs pos="0">
                    <a:schemeClr val="accent4"/>
                  </a:gs>
                  <a:gs pos="100000">
                    <a:schemeClr val="accent3"/>
                  </a:gs>
                </a:gsLst>
                <a:lin ang="19200000" scaled="0"/>
              </a:gradFill>
              <a:ln w="3810">
                <a:noFill/>
              </a:ln>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prstClr val="white"/>
                  </a:solidFill>
                </a:endParaRPr>
              </a:p>
            </p:txBody>
          </p:sp>
          <p:sp>
            <p:nvSpPr>
              <p:cNvPr id="224" name="椭圆 223"/>
              <p:cNvSpPr/>
              <p:nvPr/>
            </p:nvSpPr>
            <p:spPr bwMode="auto">
              <a:xfrm>
                <a:off x="5467208" y="2001566"/>
                <a:ext cx="457342" cy="457342"/>
              </a:xfrm>
              <a:prstGeom prst="ellipse">
                <a:avLst/>
              </a:prstGeom>
              <a:solidFill>
                <a:schemeClr val="bg1"/>
              </a:solidFill>
              <a:ln w="3810">
                <a:noFill/>
              </a:ln>
              <a:effectLst>
                <a:innerShdw blurRad="114300">
                  <a:prstClr val="black"/>
                </a:inn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prstClr val="white"/>
                  </a:solidFill>
                </a:endParaRPr>
              </a:p>
            </p:txBody>
          </p:sp>
        </p:grpSp>
        <p:pic>
          <p:nvPicPr>
            <p:cNvPr id="222" name="图片 221"/>
            <p:cNvPicPr>
              <a:picLocks noChangeAspect="1"/>
            </p:cNvPicPr>
            <p:nvPr/>
          </p:nvPicPr>
          <p:blipFill>
            <a:blip r:embed="rId9">
              <a:extLst>
                <a:ext uri="{28A0092B-C50C-407E-A947-70E740481C1C}">
                  <a14:useLocalDpi/>
                </a:ext>
              </a:extLst>
            </a:blip>
            <a:stretch>
              <a:fillRect/>
            </a:stretch>
          </p:blipFill>
          <p:spPr>
            <a:xfrm>
              <a:off x="5064067" y="2938498"/>
              <a:ext cx="288897" cy="288000"/>
            </a:xfrm>
            <a:prstGeom prst="rect">
              <a:avLst/>
            </a:prstGeom>
          </p:spPr>
        </p:pic>
      </p:grpSp>
      <p:grpSp>
        <p:nvGrpSpPr>
          <p:cNvPr id="225" name="组合 224"/>
          <p:cNvGrpSpPr/>
          <p:nvPr/>
        </p:nvGrpSpPr>
        <p:grpSpPr>
          <a:xfrm>
            <a:off x="4932040" y="2954012"/>
            <a:ext cx="534720" cy="534721"/>
            <a:chOff x="4951861" y="3363838"/>
            <a:chExt cx="534720" cy="534721"/>
          </a:xfrm>
        </p:grpSpPr>
        <p:grpSp>
          <p:nvGrpSpPr>
            <p:cNvPr id="226" name="组合 225"/>
            <p:cNvGrpSpPr/>
            <p:nvPr/>
          </p:nvGrpSpPr>
          <p:grpSpPr>
            <a:xfrm>
              <a:off x="4951861" y="3363838"/>
              <a:ext cx="534720" cy="534721"/>
              <a:chOff x="5436096" y="1915102"/>
              <a:chExt cx="574920" cy="574920"/>
            </a:xfrm>
          </p:grpSpPr>
          <p:sp>
            <p:nvSpPr>
              <p:cNvPr id="228" name="椭圆 227"/>
              <p:cNvSpPr/>
              <p:nvPr/>
            </p:nvSpPr>
            <p:spPr bwMode="auto">
              <a:xfrm>
                <a:off x="5436096" y="1915102"/>
                <a:ext cx="574920" cy="574920"/>
              </a:xfrm>
              <a:prstGeom prst="ellipse">
                <a:avLst/>
              </a:prstGeom>
              <a:gradFill>
                <a:gsLst>
                  <a:gs pos="0">
                    <a:schemeClr val="accent6"/>
                  </a:gs>
                  <a:gs pos="100000">
                    <a:schemeClr val="accent5"/>
                  </a:gs>
                </a:gsLst>
                <a:lin ang="19200000" scaled="0"/>
              </a:gradFill>
              <a:ln w="3810">
                <a:noFill/>
              </a:ln>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prstClr val="white"/>
                  </a:solidFill>
                </a:endParaRPr>
              </a:p>
            </p:txBody>
          </p:sp>
          <p:sp>
            <p:nvSpPr>
              <p:cNvPr id="229" name="椭圆 228"/>
              <p:cNvSpPr/>
              <p:nvPr/>
            </p:nvSpPr>
            <p:spPr bwMode="auto">
              <a:xfrm>
                <a:off x="5467208" y="2001566"/>
                <a:ext cx="457342" cy="457342"/>
              </a:xfrm>
              <a:prstGeom prst="ellipse">
                <a:avLst/>
              </a:prstGeom>
              <a:solidFill>
                <a:schemeClr val="bg1"/>
              </a:solidFill>
              <a:ln w="3810">
                <a:noFill/>
              </a:ln>
              <a:effectLst>
                <a:innerShdw blurRad="114300">
                  <a:prstClr val="black"/>
                </a:inn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prstClr val="white"/>
                  </a:solidFill>
                </a:endParaRPr>
              </a:p>
            </p:txBody>
          </p:sp>
        </p:grpSp>
        <p:pic>
          <p:nvPicPr>
            <p:cNvPr id="227" name="图片 226"/>
            <p:cNvPicPr>
              <a:picLocks noChangeAspect="1"/>
            </p:cNvPicPr>
            <p:nvPr/>
          </p:nvPicPr>
          <p:blipFill>
            <a:blip r:embed="rId10">
              <a:extLst>
                <a:ext uri="{28A0092B-C50C-407E-A947-70E740481C1C}">
                  <a14:useLocalDpi/>
                </a:ext>
              </a:extLst>
            </a:blip>
            <a:stretch>
              <a:fillRect/>
            </a:stretch>
          </p:blipFill>
          <p:spPr>
            <a:xfrm>
              <a:off x="5049030" y="3490734"/>
              <a:ext cx="288897" cy="288000"/>
            </a:xfrm>
            <a:prstGeom prst="rect">
              <a:avLst/>
            </a:prstGeom>
          </p:spPr>
        </p:pic>
      </p:grpSp>
      <p:grpSp>
        <p:nvGrpSpPr>
          <p:cNvPr id="230" name="组合 229"/>
          <p:cNvGrpSpPr/>
          <p:nvPr/>
        </p:nvGrpSpPr>
        <p:grpSpPr>
          <a:xfrm rot="1889584">
            <a:off x="3958266" y="2692078"/>
            <a:ext cx="567027" cy="567027"/>
            <a:chOff x="3303065" y="2299580"/>
            <a:chExt cx="872242" cy="872242"/>
          </a:xfrm>
        </p:grpSpPr>
        <p:grpSp>
          <p:nvGrpSpPr>
            <p:cNvPr id="231" name="组合 230"/>
            <p:cNvGrpSpPr/>
            <p:nvPr/>
          </p:nvGrpSpPr>
          <p:grpSpPr>
            <a:xfrm>
              <a:off x="3303065" y="2564061"/>
              <a:ext cx="872242" cy="360040"/>
              <a:chOff x="3303065" y="2564061"/>
              <a:chExt cx="872242" cy="360040"/>
            </a:xfrm>
          </p:grpSpPr>
          <p:sp>
            <p:nvSpPr>
              <p:cNvPr id="233" name="椭圆 232"/>
              <p:cNvSpPr/>
              <p:nvPr/>
            </p:nvSpPr>
            <p:spPr bwMode="auto">
              <a:xfrm>
                <a:off x="3558450" y="2564061"/>
                <a:ext cx="360040" cy="360040"/>
              </a:xfrm>
              <a:prstGeom prst="ellipse">
                <a:avLst/>
              </a:prstGeom>
              <a:gradFill flip="none" rotWithShape="1">
                <a:gsLst>
                  <a:gs pos="0">
                    <a:schemeClr val="bg1">
                      <a:alpha val="63000"/>
                    </a:schemeClr>
                  </a:gs>
                  <a:gs pos="100000">
                    <a:schemeClr val="bg1">
                      <a:alpha val="0"/>
                    </a:schemeClr>
                  </a:gs>
                </a:gsLst>
                <a:path path="shape">
                  <a:fillToRect b="50000" l="50000" r="50000" t="50000"/>
                </a:path>
              </a:gradFill>
              <a:ln w="3810">
                <a:noFill/>
              </a:ln>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prstClr val="white"/>
                  </a:solidFill>
                </a:endParaRPr>
              </a:p>
            </p:txBody>
          </p:sp>
          <p:sp>
            <p:nvSpPr>
              <p:cNvPr id="234" name="椭圆 233"/>
              <p:cNvSpPr/>
              <p:nvPr/>
            </p:nvSpPr>
            <p:spPr bwMode="auto">
              <a:xfrm>
                <a:off x="3303065" y="2746060"/>
                <a:ext cx="872242" cy="21600"/>
              </a:xfrm>
              <a:prstGeom prst="ellipse">
                <a:avLst/>
              </a:prstGeom>
              <a:gradFill flip="none" rotWithShape="1">
                <a:gsLst>
                  <a:gs pos="0">
                    <a:schemeClr val="bg1">
                      <a:alpha val="61000"/>
                    </a:schemeClr>
                  </a:gs>
                  <a:gs pos="100000">
                    <a:schemeClr val="bg1">
                      <a:alpha val="0"/>
                    </a:schemeClr>
                  </a:gs>
                </a:gsLst>
                <a:path path="shape">
                  <a:fillToRect b="50000" l="50000" r="50000" t="50000"/>
                </a:path>
              </a:gradFill>
              <a:ln w="3810">
                <a:noFill/>
              </a:ln>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prstClr val="white"/>
                  </a:solidFill>
                </a:endParaRPr>
              </a:p>
            </p:txBody>
          </p:sp>
        </p:grpSp>
        <p:sp>
          <p:nvSpPr>
            <p:cNvPr id="232" name="椭圆 231"/>
            <p:cNvSpPr/>
            <p:nvPr/>
          </p:nvSpPr>
          <p:spPr bwMode="auto">
            <a:xfrm rot="5400000">
              <a:off x="3302349" y="2724901"/>
              <a:ext cx="872242" cy="21600"/>
            </a:xfrm>
            <a:prstGeom prst="ellipse">
              <a:avLst/>
            </a:prstGeom>
            <a:gradFill flip="none" rotWithShape="1">
              <a:gsLst>
                <a:gs pos="0">
                  <a:schemeClr val="bg1">
                    <a:alpha val="61000"/>
                  </a:schemeClr>
                </a:gs>
                <a:gs pos="100000">
                  <a:schemeClr val="bg1">
                    <a:alpha val="0"/>
                  </a:schemeClr>
                </a:gs>
              </a:gsLst>
              <a:path path="shape">
                <a:fillToRect b="50000" l="50000" r="50000" t="50000"/>
              </a:path>
            </a:gradFill>
            <a:ln w="3810">
              <a:noFill/>
            </a:ln>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prstClr val="white"/>
                </a:solidFill>
              </a:endParaRPr>
            </a:p>
          </p:txBody>
        </p:sp>
      </p:grpSp>
      <p:sp>
        <p:nvSpPr>
          <p:cNvPr id="235" name="矩形 2"/>
          <p:cNvSpPr/>
          <p:nvPr/>
        </p:nvSpPr>
        <p:spPr>
          <a:xfrm>
            <a:off x="1915365" y="3261406"/>
            <a:ext cx="942297" cy="212775"/>
          </a:xfrm>
          <a:custGeom>
            <a:gdLst>
              <a:gd fmla="*/ 128741 w 775002" name="connsiteX0"/>
              <a:gd fmla="*/ 0 h 175000" name="connsiteY0"/>
              <a:gd fmla="*/ 775002 w 775002" name="connsiteX1"/>
              <a:gd fmla="*/ 1 h 175000" name="connsiteY1"/>
              <a:gd fmla="*/ 767859 w 775002" name="connsiteX2"/>
              <a:gd fmla="*/ 173732 h 175000" name="connsiteY2"/>
              <a:gd fmla="*/ 0 w 775002" name="connsiteX3"/>
              <a:gd fmla="*/ 175000 h 175000" name="connsiteY3"/>
              <a:gd fmla="*/ 128741 w 775002" name="connsiteX4"/>
              <a:gd fmla="*/ 0 h 175000" name="connsiteY4"/>
            </a:gdLst>
            <a:cxnLst>
              <a:cxn ang="0">
                <a:pos x="connsiteX0" y="connsiteY0"/>
              </a:cxn>
              <a:cxn ang="0">
                <a:pos x="connsiteX1" y="connsiteY1"/>
              </a:cxn>
              <a:cxn ang="0">
                <a:pos x="connsiteX2" y="connsiteY2"/>
              </a:cxn>
              <a:cxn ang="0">
                <a:pos x="connsiteX3" y="connsiteY3"/>
              </a:cxn>
              <a:cxn ang="0">
                <a:pos x="connsiteX4" y="connsiteY4"/>
              </a:cxn>
            </a:cxnLst>
            <a:rect b="b" l="l" r="r" t="t"/>
            <a:pathLst>
              <a:path h="175000" w="775002">
                <a:moveTo>
                  <a:pt x="128741" y="0"/>
                </a:moveTo>
                <a:lnTo>
                  <a:pt x="775002" y="1"/>
                </a:lnTo>
                <a:lnTo>
                  <a:pt x="767859" y="173732"/>
                </a:lnTo>
                <a:lnTo>
                  <a:pt x="0" y="175000"/>
                </a:lnTo>
                <a:lnTo>
                  <a:pt x="128741" y="0"/>
                </a:lnTo>
                <a:close/>
              </a:path>
            </a:pathLst>
          </a:custGeom>
          <a:solidFill>
            <a:schemeClr val="accent3">
              <a:lumMod val="40000"/>
              <a:lumOff val="60000"/>
            </a:schemeClr>
          </a:solidFill>
          <a:ln w="1270">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prstClr val="white"/>
              </a:solidFill>
            </a:endParaRPr>
          </a:p>
        </p:txBody>
      </p:sp>
      <p:grpSp>
        <p:nvGrpSpPr>
          <p:cNvPr id="236" name="组合 235"/>
          <p:cNvGrpSpPr/>
          <p:nvPr/>
        </p:nvGrpSpPr>
        <p:grpSpPr>
          <a:xfrm rot="1889584">
            <a:off x="2095855" y="3196472"/>
            <a:ext cx="567027" cy="567027"/>
            <a:chOff x="3303065" y="2299580"/>
            <a:chExt cx="872242" cy="872242"/>
          </a:xfrm>
        </p:grpSpPr>
        <p:grpSp>
          <p:nvGrpSpPr>
            <p:cNvPr id="237" name="组合 236"/>
            <p:cNvGrpSpPr/>
            <p:nvPr/>
          </p:nvGrpSpPr>
          <p:grpSpPr>
            <a:xfrm>
              <a:off x="3303065" y="2564061"/>
              <a:ext cx="872242" cy="360040"/>
              <a:chOff x="3303065" y="2564061"/>
              <a:chExt cx="872242" cy="360040"/>
            </a:xfrm>
          </p:grpSpPr>
          <p:sp>
            <p:nvSpPr>
              <p:cNvPr id="239" name="椭圆 238"/>
              <p:cNvSpPr/>
              <p:nvPr/>
            </p:nvSpPr>
            <p:spPr bwMode="auto">
              <a:xfrm>
                <a:off x="3558450" y="2564061"/>
                <a:ext cx="360040" cy="360040"/>
              </a:xfrm>
              <a:prstGeom prst="ellipse">
                <a:avLst/>
              </a:prstGeom>
              <a:gradFill flip="none" rotWithShape="1">
                <a:gsLst>
                  <a:gs pos="0">
                    <a:schemeClr val="bg1">
                      <a:alpha val="63000"/>
                    </a:schemeClr>
                  </a:gs>
                  <a:gs pos="100000">
                    <a:schemeClr val="bg1">
                      <a:alpha val="0"/>
                    </a:schemeClr>
                  </a:gs>
                </a:gsLst>
                <a:path path="shape">
                  <a:fillToRect b="50000" l="50000" r="50000" t="50000"/>
                </a:path>
              </a:gradFill>
              <a:ln w="3810">
                <a:noFill/>
              </a:ln>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prstClr val="white"/>
                  </a:solidFill>
                </a:endParaRPr>
              </a:p>
            </p:txBody>
          </p:sp>
          <p:sp>
            <p:nvSpPr>
              <p:cNvPr id="240" name="椭圆 239"/>
              <p:cNvSpPr/>
              <p:nvPr/>
            </p:nvSpPr>
            <p:spPr bwMode="auto">
              <a:xfrm>
                <a:off x="3303065" y="2746060"/>
                <a:ext cx="872242" cy="21600"/>
              </a:xfrm>
              <a:prstGeom prst="ellipse">
                <a:avLst/>
              </a:prstGeom>
              <a:gradFill flip="none" rotWithShape="1">
                <a:gsLst>
                  <a:gs pos="0">
                    <a:schemeClr val="bg1">
                      <a:alpha val="61000"/>
                    </a:schemeClr>
                  </a:gs>
                  <a:gs pos="100000">
                    <a:schemeClr val="bg1">
                      <a:alpha val="0"/>
                    </a:schemeClr>
                  </a:gs>
                </a:gsLst>
                <a:path path="shape">
                  <a:fillToRect b="50000" l="50000" r="50000" t="50000"/>
                </a:path>
              </a:gradFill>
              <a:ln w="3810">
                <a:noFill/>
              </a:ln>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prstClr val="white"/>
                  </a:solidFill>
                </a:endParaRPr>
              </a:p>
            </p:txBody>
          </p:sp>
        </p:grpSp>
        <p:sp>
          <p:nvSpPr>
            <p:cNvPr id="238" name="椭圆 237"/>
            <p:cNvSpPr/>
            <p:nvPr/>
          </p:nvSpPr>
          <p:spPr bwMode="auto">
            <a:xfrm rot="5400000">
              <a:off x="3302349" y="2724901"/>
              <a:ext cx="872242" cy="21600"/>
            </a:xfrm>
            <a:prstGeom prst="ellipse">
              <a:avLst/>
            </a:prstGeom>
            <a:gradFill flip="none" rotWithShape="1">
              <a:gsLst>
                <a:gs pos="0">
                  <a:schemeClr val="bg1">
                    <a:alpha val="61000"/>
                  </a:schemeClr>
                </a:gs>
                <a:gs pos="100000">
                  <a:schemeClr val="bg1">
                    <a:alpha val="0"/>
                  </a:schemeClr>
                </a:gs>
              </a:gsLst>
              <a:path path="shape">
                <a:fillToRect b="50000" l="50000" r="50000" t="50000"/>
              </a:path>
            </a:gradFill>
            <a:ln w="3810">
              <a:noFill/>
            </a:ln>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prstClr val="white"/>
                </a:solidFill>
              </a:endParaRPr>
            </a:p>
          </p:txBody>
        </p:sp>
      </p:grpSp>
      <p:grpSp>
        <p:nvGrpSpPr>
          <p:cNvPr id="241" name="组合 240"/>
          <p:cNvGrpSpPr/>
          <p:nvPr/>
        </p:nvGrpSpPr>
        <p:grpSpPr>
          <a:xfrm>
            <a:off x="2379628" y="2692521"/>
            <a:ext cx="177554" cy="686535"/>
            <a:chOff x="859981" y="3178246"/>
            <a:chExt cx="241794" cy="1013011"/>
          </a:xfrm>
        </p:grpSpPr>
        <p:sp>
          <p:nvSpPr>
            <p:cNvPr id="242" name="Freeform 56"/>
            <p:cNvSpPr>
              <a:spLocks noEditPoints="1"/>
            </p:cNvSpPr>
            <p:nvPr/>
          </p:nvSpPr>
          <p:spPr bwMode="auto">
            <a:xfrm>
              <a:off x="957386" y="3178246"/>
              <a:ext cx="97405" cy="159286"/>
            </a:xfrm>
            <a:custGeom>
              <a:gdLst>
                <a:gd fmla="*/ 64 w 71" name="T0"/>
                <a:gd fmla="*/ 23 h 123" name="T1"/>
                <a:gd fmla="*/ 50 w 71" name="T2"/>
                <a:gd fmla="*/ 7 h 123" name="T3"/>
                <a:gd fmla="*/ 23 w 71" name="T4"/>
                <a:gd fmla="*/ 7 h 123" name="T5"/>
                <a:gd fmla="*/ 8 w 71" name="T6"/>
                <a:gd fmla="*/ 28 h 123" name="T7"/>
                <a:gd fmla="*/ 3 w 71" name="T8"/>
                <a:gd fmla="*/ 82 h 123" name="T9"/>
                <a:gd fmla="*/ 10 w 71" name="T10"/>
                <a:gd fmla="*/ 102 h 123" name="T11"/>
                <a:gd fmla="*/ 11 w 71" name="T12"/>
                <a:gd fmla="*/ 123 h 123" name="T13"/>
                <a:gd fmla="*/ 16 w 71" name="T14"/>
                <a:gd fmla="*/ 117 h 123" name="T15"/>
                <a:gd fmla="*/ 22 w 71" name="T16"/>
                <a:gd fmla="*/ 110 h 123" name="T17"/>
                <a:gd fmla="*/ 22 w 71" name="T18"/>
                <a:gd fmla="*/ 100 h 123" name="T19"/>
                <a:gd fmla="*/ 16 w 71" name="T20"/>
                <a:gd fmla="*/ 95 h 123" name="T21"/>
                <a:gd fmla="*/ 13 w 71" name="T22"/>
                <a:gd fmla="*/ 91 h 123" name="T23"/>
                <a:gd fmla="*/ 9 w 71" name="T24"/>
                <a:gd fmla="*/ 77 h 123" name="T25"/>
                <a:gd fmla="*/ 9 w 71" name="T26"/>
                <a:gd fmla="*/ 39 h 123" name="T27"/>
                <a:gd fmla="*/ 25 w 71" name="T28"/>
                <a:gd fmla="*/ 19 h 123" name="T29"/>
                <a:gd fmla="*/ 47 w 71" name="T30"/>
                <a:gd fmla="*/ 38 h 123" name="T31"/>
                <a:gd fmla="*/ 62 w 71" name="T32"/>
                <a:gd fmla="*/ 70 h 123" name="T33"/>
                <a:gd fmla="*/ 64 w 71" name="T34"/>
                <a:gd fmla="*/ 106 h 123" name="T35"/>
                <a:gd fmla="*/ 64 w 71" name="T36"/>
                <a:gd fmla="*/ 23 h 123" name="T37"/>
                <a:gd fmla="*/ 25 w 71" name="T38"/>
                <a:gd fmla="*/ 13 h 123" name="T39"/>
                <a:gd fmla="*/ 24 w 71" name="T40"/>
                <a:gd fmla="*/ 14 h 123" name="T41"/>
                <a:gd fmla="*/ 10 w 71" name="T42"/>
                <a:gd fmla="*/ 27 h 123" name="T43"/>
                <a:gd fmla="*/ 23 w 71" name="T44"/>
                <a:gd fmla="*/ 9 h 123" name="T45"/>
                <a:gd fmla="*/ 56 w 71" name="T46"/>
                <a:gd fmla="*/ 13 h 123" name="T47"/>
                <a:gd fmla="*/ 25 w 71" name="T48"/>
                <a:gd fmla="*/ 13 h 123" name="T4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b="b" l="0" r="r" t="0"/>
              <a:pathLst>
                <a:path h="123" w="71">
                  <a:moveTo>
                    <a:pt x="64" y="23"/>
                  </a:moveTo>
                  <a:cubicBezTo>
                    <a:pt x="60" y="16"/>
                    <a:pt x="56" y="11"/>
                    <a:pt x="50" y="7"/>
                  </a:cubicBezTo>
                  <a:cubicBezTo>
                    <a:pt x="38" y="0"/>
                    <a:pt x="29" y="0"/>
                    <a:pt x="23" y="7"/>
                  </a:cubicBezTo>
                  <a:cubicBezTo>
                    <a:pt x="15" y="12"/>
                    <a:pt x="9" y="18"/>
                    <a:pt x="8" y="28"/>
                  </a:cubicBezTo>
                  <a:cubicBezTo>
                    <a:pt x="2" y="44"/>
                    <a:pt x="0" y="62"/>
                    <a:pt x="3" y="82"/>
                  </a:cubicBezTo>
                  <a:cubicBezTo>
                    <a:pt x="3" y="93"/>
                    <a:pt x="5" y="100"/>
                    <a:pt x="10" y="102"/>
                  </a:cubicBezTo>
                  <a:cubicBezTo>
                    <a:pt x="16" y="108"/>
                    <a:pt x="16" y="115"/>
                    <a:pt x="11" y="123"/>
                  </a:cubicBezTo>
                  <a:cubicBezTo>
                    <a:pt x="16" y="117"/>
                    <a:pt x="16" y="117"/>
                    <a:pt x="16" y="117"/>
                  </a:cubicBezTo>
                  <a:cubicBezTo>
                    <a:pt x="22" y="110"/>
                    <a:pt x="22" y="110"/>
                    <a:pt x="22" y="110"/>
                  </a:cubicBezTo>
                  <a:cubicBezTo>
                    <a:pt x="22" y="100"/>
                    <a:pt x="22" y="100"/>
                    <a:pt x="22" y="100"/>
                  </a:cubicBezTo>
                  <a:cubicBezTo>
                    <a:pt x="20" y="99"/>
                    <a:pt x="18" y="97"/>
                    <a:pt x="16" y="95"/>
                  </a:cubicBezTo>
                  <a:cubicBezTo>
                    <a:pt x="15" y="94"/>
                    <a:pt x="14" y="92"/>
                    <a:pt x="13" y="91"/>
                  </a:cubicBezTo>
                  <a:cubicBezTo>
                    <a:pt x="11" y="87"/>
                    <a:pt x="9" y="83"/>
                    <a:pt x="9" y="77"/>
                  </a:cubicBezTo>
                  <a:cubicBezTo>
                    <a:pt x="9" y="39"/>
                    <a:pt x="9" y="39"/>
                    <a:pt x="9" y="39"/>
                  </a:cubicBezTo>
                  <a:cubicBezTo>
                    <a:pt x="12" y="31"/>
                    <a:pt x="17" y="24"/>
                    <a:pt x="25" y="19"/>
                  </a:cubicBezTo>
                  <a:cubicBezTo>
                    <a:pt x="33" y="21"/>
                    <a:pt x="41" y="27"/>
                    <a:pt x="47" y="38"/>
                  </a:cubicBezTo>
                  <a:cubicBezTo>
                    <a:pt x="52" y="50"/>
                    <a:pt x="57" y="61"/>
                    <a:pt x="62" y="70"/>
                  </a:cubicBezTo>
                  <a:cubicBezTo>
                    <a:pt x="60" y="87"/>
                    <a:pt x="61" y="98"/>
                    <a:pt x="64" y="106"/>
                  </a:cubicBezTo>
                  <a:cubicBezTo>
                    <a:pt x="71" y="81"/>
                    <a:pt x="71" y="54"/>
                    <a:pt x="64" y="23"/>
                  </a:cubicBezTo>
                  <a:close/>
                  <a:moveTo>
                    <a:pt x="25" y="13"/>
                  </a:moveTo>
                  <a:cubicBezTo>
                    <a:pt x="24" y="14"/>
                    <a:pt x="24" y="14"/>
                    <a:pt x="24" y="14"/>
                  </a:cubicBezTo>
                  <a:cubicBezTo>
                    <a:pt x="18" y="15"/>
                    <a:pt x="14" y="19"/>
                    <a:pt x="10" y="27"/>
                  </a:cubicBezTo>
                  <a:cubicBezTo>
                    <a:pt x="11" y="19"/>
                    <a:pt x="15" y="13"/>
                    <a:pt x="23" y="9"/>
                  </a:cubicBezTo>
                  <a:cubicBezTo>
                    <a:pt x="31" y="1"/>
                    <a:pt x="42" y="3"/>
                    <a:pt x="56" y="13"/>
                  </a:cubicBezTo>
                  <a:cubicBezTo>
                    <a:pt x="41" y="6"/>
                    <a:pt x="30" y="6"/>
                    <a:pt x="25" y="13"/>
                  </a:cubicBezTo>
                  <a:close/>
                </a:path>
              </a:pathLst>
            </a:custGeom>
            <a:solidFill>
              <a:srgbClr val="825219"/>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243" name="Freeform 57"/>
            <p:cNvSpPr/>
            <p:nvPr/>
          </p:nvSpPr>
          <p:spPr bwMode="auto">
            <a:xfrm>
              <a:off x="971138" y="3179392"/>
              <a:ext cx="63027" cy="33233"/>
            </a:xfrm>
            <a:custGeom>
              <a:gdLst>
                <a:gd fmla="*/ 14 w 46" name="T0"/>
                <a:gd fmla="*/ 13 h 26" name="T1"/>
                <a:gd fmla="*/ 15 w 46" name="T2"/>
                <a:gd fmla="*/ 12 h 26" name="T3"/>
                <a:gd fmla="*/ 46 w 46" name="T4"/>
                <a:gd fmla="*/ 12 h 26" name="T5"/>
                <a:gd fmla="*/ 13 w 46" name="T6"/>
                <a:gd fmla="*/ 8 h 26" name="T7"/>
                <a:gd fmla="*/ 0 w 46" name="T8"/>
                <a:gd fmla="*/ 26 h 26" name="T9"/>
                <a:gd fmla="*/ 14 w 46" name="T10"/>
                <a:gd fmla="*/ 13 h 26" name="T11"/>
              </a:gdLst>
              <a:cxnLst>
                <a:cxn ang="0">
                  <a:pos x="T0" y="T1"/>
                </a:cxn>
                <a:cxn ang="0">
                  <a:pos x="T2" y="T3"/>
                </a:cxn>
                <a:cxn ang="0">
                  <a:pos x="T4" y="T5"/>
                </a:cxn>
                <a:cxn ang="0">
                  <a:pos x="T6" y="T7"/>
                </a:cxn>
                <a:cxn ang="0">
                  <a:pos x="T8" y="T9"/>
                </a:cxn>
                <a:cxn ang="0">
                  <a:pos x="T10" y="T11"/>
                </a:cxn>
              </a:cxnLst>
              <a:rect b="b" l="0" r="r" t="0"/>
              <a:pathLst>
                <a:path h="26" w="46">
                  <a:moveTo>
                    <a:pt x="14" y="13"/>
                  </a:moveTo>
                  <a:cubicBezTo>
                    <a:pt x="14" y="13"/>
                    <a:pt x="14" y="13"/>
                    <a:pt x="15" y="12"/>
                  </a:cubicBezTo>
                  <a:cubicBezTo>
                    <a:pt x="20" y="5"/>
                    <a:pt x="31" y="5"/>
                    <a:pt x="46" y="12"/>
                  </a:cubicBezTo>
                  <a:cubicBezTo>
                    <a:pt x="32" y="2"/>
                    <a:pt x="21" y="0"/>
                    <a:pt x="13" y="8"/>
                  </a:cubicBezTo>
                  <a:cubicBezTo>
                    <a:pt x="5" y="12"/>
                    <a:pt x="1" y="18"/>
                    <a:pt x="0" y="26"/>
                  </a:cubicBezTo>
                  <a:cubicBezTo>
                    <a:pt x="4" y="18"/>
                    <a:pt x="8" y="14"/>
                    <a:pt x="14" y="13"/>
                  </a:cubicBezTo>
                  <a:close/>
                </a:path>
              </a:pathLst>
            </a:custGeom>
            <a:solidFill>
              <a:srgbClr val="D08311"/>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244" name="Freeform 58"/>
            <p:cNvSpPr>
              <a:spLocks noEditPoints="1"/>
            </p:cNvSpPr>
            <p:nvPr/>
          </p:nvSpPr>
          <p:spPr bwMode="auto">
            <a:xfrm>
              <a:off x="969991" y="3210332"/>
              <a:ext cx="66465" cy="103135"/>
            </a:xfrm>
            <a:custGeom>
              <a:gdLst>
                <a:gd fmla="*/ 0 w 49" name="T0"/>
                <a:gd fmla="*/ 14 h 79" name="T1"/>
                <a:gd fmla="*/ 0 w 49" name="T2"/>
                <a:gd fmla="*/ 52 h 79" name="T3"/>
                <a:gd fmla="*/ 4 w 49" name="T4"/>
                <a:gd fmla="*/ 66 h 79" name="T5"/>
                <a:gd fmla="*/ 39 w 49" name="T6"/>
                <a:gd fmla="*/ 64 h 79" name="T7"/>
                <a:gd fmla="*/ 49 w 49" name="T8"/>
                <a:gd fmla="*/ 48 h 79" name="T9"/>
                <a:gd fmla="*/ 49 w 49" name="T10"/>
                <a:gd fmla="*/ 43 h 79" name="T11"/>
                <a:gd fmla="*/ 37 w 49" name="T12"/>
                <a:gd fmla="*/ 22 h 79" name="T13"/>
                <a:gd fmla="*/ 17 w 49" name="T14"/>
                <a:gd fmla="*/ 0 h 79" name="T15"/>
                <a:gd fmla="*/ 0 w 49" name="T16"/>
                <a:gd fmla="*/ 14 h 79" name="T17"/>
                <a:gd fmla="*/ 2 w 49" name="T18"/>
                <a:gd fmla="*/ 16 h 79" name="T19"/>
                <a:gd fmla="*/ 5 w 49" name="T20"/>
                <a:gd fmla="*/ 11 h 79" name="T21"/>
                <a:gd fmla="*/ 5 w 49" name="T22"/>
                <a:gd fmla="*/ 50 h 79" name="T23"/>
                <a:gd fmla="*/ 9 w 49" name="T24"/>
                <a:gd fmla="*/ 68 h 79" name="T25"/>
                <a:gd fmla="*/ 2 w 49" name="T26"/>
                <a:gd fmla="*/ 51 h 79" name="T27"/>
                <a:gd fmla="*/ 2 w 49" name="T28"/>
                <a:gd fmla="*/ 16 h 79" name="T2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b="b" l="0" r="r" t="0"/>
              <a:pathLst>
                <a:path h="79" w="49">
                  <a:moveTo>
                    <a:pt x="0" y="14"/>
                  </a:moveTo>
                  <a:cubicBezTo>
                    <a:pt x="0" y="52"/>
                    <a:pt x="0" y="52"/>
                    <a:pt x="0" y="52"/>
                  </a:cubicBezTo>
                  <a:cubicBezTo>
                    <a:pt x="0" y="58"/>
                    <a:pt x="2" y="62"/>
                    <a:pt x="4" y="66"/>
                  </a:cubicBezTo>
                  <a:cubicBezTo>
                    <a:pt x="18" y="79"/>
                    <a:pt x="29" y="78"/>
                    <a:pt x="39" y="64"/>
                  </a:cubicBezTo>
                  <a:cubicBezTo>
                    <a:pt x="44" y="61"/>
                    <a:pt x="48" y="55"/>
                    <a:pt x="49" y="48"/>
                  </a:cubicBezTo>
                  <a:cubicBezTo>
                    <a:pt x="49" y="43"/>
                    <a:pt x="49" y="43"/>
                    <a:pt x="49" y="43"/>
                  </a:cubicBezTo>
                  <a:cubicBezTo>
                    <a:pt x="44" y="38"/>
                    <a:pt x="40" y="31"/>
                    <a:pt x="37" y="22"/>
                  </a:cubicBezTo>
                  <a:cubicBezTo>
                    <a:pt x="30" y="13"/>
                    <a:pt x="24" y="5"/>
                    <a:pt x="17" y="0"/>
                  </a:cubicBezTo>
                  <a:cubicBezTo>
                    <a:pt x="10" y="3"/>
                    <a:pt x="5" y="8"/>
                    <a:pt x="0" y="14"/>
                  </a:cubicBezTo>
                  <a:close/>
                  <a:moveTo>
                    <a:pt x="2" y="16"/>
                  </a:moveTo>
                  <a:cubicBezTo>
                    <a:pt x="5" y="11"/>
                    <a:pt x="5" y="11"/>
                    <a:pt x="5" y="11"/>
                  </a:cubicBezTo>
                  <a:cubicBezTo>
                    <a:pt x="5" y="50"/>
                    <a:pt x="5" y="50"/>
                    <a:pt x="5" y="50"/>
                  </a:cubicBezTo>
                  <a:cubicBezTo>
                    <a:pt x="5" y="57"/>
                    <a:pt x="7" y="63"/>
                    <a:pt x="9" y="68"/>
                  </a:cubicBezTo>
                  <a:cubicBezTo>
                    <a:pt x="5" y="65"/>
                    <a:pt x="2" y="60"/>
                    <a:pt x="2" y="51"/>
                  </a:cubicBezTo>
                  <a:cubicBezTo>
                    <a:pt x="2" y="16"/>
                    <a:pt x="2" y="16"/>
                    <a:pt x="2" y="16"/>
                  </a:cubicBezTo>
                  <a:close/>
                </a:path>
              </a:pathLst>
            </a:custGeom>
            <a:solidFill>
              <a:srgbClr val="E2B987"/>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245" name="Freeform 59"/>
            <p:cNvSpPr/>
            <p:nvPr/>
          </p:nvSpPr>
          <p:spPr bwMode="auto">
            <a:xfrm>
              <a:off x="972283" y="3225230"/>
              <a:ext cx="10314" cy="73340"/>
            </a:xfrm>
            <a:custGeom>
              <a:gdLst>
                <a:gd fmla="*/ 3 w 7" name="T0"/>
                <a:gd fmla="*/ 0 h 57" name="T1"/>
                <a:gd fmla="*/ 0 w 7" name="T2"/>
                <a:gd fmla="*/ 5 h 57" name="T3"/>
                <a:gd fmla="*/ 0 w 7" name="T4"/>
                <a:gd fmla="*/ 40 h 57" name="T5"/>
                <a:gd fmla="*/ 7 w 7" name="T6"/>
                <a:gd fmla="*/ 57 h 57" name="T7"/>
                <a:gd fmla="*/ 3 w 7" name="T8"/>
                <a:gd fmla="*/ 39 h 57" name="T9"/>
                <a:gd fmla="*/ 3 w 7" name="T10"/>
                <a:gd fmla="*/ 0 h 57" name="T11"/>
              </a:gdLst>
              <a:cxnLst>
                <a:cxn ang="0">
                  <a:pos x="T0" y="T1"/>
                </a:cxn>
                <a:cxn ang="0">
                  <a:pos x="T2" y="T3"/>
                </a:cxn>
                <a:cxn ang="0">
                  <a:pos x="T4" y="T5"/>
                </a:cxn>
                <a:cxn ang="0">
                  <a:pos x="T6" y="T7"/>
                </a:cxn>
                <a:cxn ang="0">
                  <a:pos x="T8" y="T9"/>
                </a:cxn>
                <a:cxn ang="0">
                  <a:pos x="T10" y="T11"/>
                </a:cxn>
              </a:cxnLst>
              <a:rect b="b" l="0" r="r" t="0"/>
              <a:pathLst>
                <a:path h="57" w="7">
                  <a:moveTo>
                    <a:pt x="3" y="0"/>
                  </a:moveTo>
                  <a:cubicBezTo>
                    <a:pt x="0" y="5"/>
                    <a:pt x="0" y="5"/>
                    <a:pt x="0" y="5"/>
                  </a:cubicBezTo>
                  <a:cubicBezTo>
                    <a:pt x="0" y="40"/>
                    <a:pt x="0" y="40"/>
                    <a:pt x="0" y="40"/>
                  </a:cubicBezTo>
                  <a:cubicBezTo>
                    <a:pt x="0" y="49"/>
                    <a:pt x="3" y="54"/>
                    <a:pt x="7" y="57"/>
                  </a:cubicBezTo>
                  <a:cubicBezTo>
                    <a:pt x="5" y="52"/>
                    <a:pt x="3" y="46"/>
                    <a:pt x="3" y="39"/>
                  </a:cubicBezTo>
                  <a:cubicBezTo>
                    <a:pt x="3" y="0"/>
                    <a:pt x="3" y="0"/>
                    <a:pt x="3" y="0"/>
                  </a:cubicBezTo>
                  <a:close/>
                </a:path>
              </a:pathLst>
            </a:custGeom>
            <a:solidFill>
              <a:srgbClr val="F2E6DD"/>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246" name="Freeform 60"/>
            <p:cNvSpPr/>
            <p:nvPr/>
          </p:nvSpPr>
          <p:spPr bwMode="auto">
            <a:xfrm>
              <a:off x="969991" y="3202310"/>
              <a:ext cx="72195" cy="72195"/>
            </a:xfrm>
            <a:custGeom>
              <a:gdLst>
                <a:gd fmla="*/ 49 w 53" name="T0"/>
                <a:gd fmla="*/ 49 h 55" name="T1"/>
                <a:gd fmla="*/ 49 w 53" name="T2"/>
                <a:gd fmla="*/ 54 h 55" name="T3"/>
                <a:gd fmla="*/ 53 w 53" name="T4"/>
                <a:gd fmla="*/ 51 h 55" name="T5"/>
                <a:gd fmla="*/ 38 w 53" name="T6"/>
                <a:gd fmla="*/ 19 h 55" name="T7"/>
                <a:gd fmla="*/ 16 w 53" name="T8"/>
                <a:gd fmla="*/ 0 h 55" name="T9"/>
                <a:gd fmla="*/ 0 w 53" name="T10"/>
                <a:gd fmla="*/ 20 h 55" name="T11"/>
                <a:gd fmla="*/ 17 w 53" name="T12"/>
                <a:gd fmla="*/ 6 h 55" name="T13"/>
                <a:gd fmla="*/ 37 w 53" name="T14"/>
                <a:gd fmla="*/ 28 h 55" name="T15"/>
                <a:gd fmla="*/ 49 w 53" name="T16"/>
                <a:gd fmla="*/ 49 h 55"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55" w="52">
                  <a:moveTo>
                    <a:pt x="49" y="49"/>
                  </a:moveTo>
                  <a:cubicBezTo>
                    <a:pt x="49" y="54"/>
                    <a:pt x="49" y="54"/>
                    <a:pt x="49" y="54"/>
                  </a:cubicBezTo>
                  <a:cubicBezTo>
                    <a:pt x="51" y="55"/>
                    <a:pt x="53" y="54"/>
                    <a:pt x="53" y="51"/>
                  </a:cubicBezTo>
                  <a:cubicBezTo>
                    <a:pt x="48" y="42"/>
                    <a:pt x="43" y="31"/>
                    <a:pt x="38" y="19"/>
                  </a:cubicBezTo>
                  <a:cubicBezTo>
                    <a:pt x="32" y="8"/>
                    <a:pt x="24" y="2"/>
                    <a:pt x="16" y="0"/>
                  </a:cubicBezTo>
                  <a:cubicBezTo>
                    <a:pt x="8" y="5"/>
                    <a:pt x="3" y="12"/>
                    <a:pt x="0" y="20"/>
                  </a:cubicBezTo>
                  <a:cubicBezTo>
                    <a:pt x="5" y="14"/>
                    <a:pt x="10" y="9"/>
                    <a:pt x="17" y="6"/>
                  </a:cubicBezTo>
                  <a:cubicBezTo>
                    <a:pt x="24" y="11"/>
                    <a:pt x="30" y="19"/>
                    <a:pt x="37" y="28"/>
                  </a:cubicBezTo>
                  <a:cubicBezTo>
                    <a:pt x="40" y="37"/>
                    <a:pt x="44" y="44"/>
                    <a:pt x="49" y="49"/>
                  </a:cubicBezTo>
                  <a:close/>
                </a:path>
              </a:pathLst>
            </a:custGeom>
            <a:solidFill>
              <a:srgbClr val="B68B5E"/>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247" name="Freeform 61"/>
            <p:cNvSpPr/>
            <p:nvPr/>
          </p:nvSpPr>
          <p:spPr bwMode="auto">
            <a:xfrm>
              <a:off x="1028435" y="3208040"/>
              <a:ext cx="48130" cy="140951"/>
            </a:xfrm>
            <a:custGeom>
              <a:gdLst>
                <a:gd fmla="*/ 6 w 35" name="T0"/>
                <a:gd fmla="*/ 50 h 109" name="T1"/>
                <a:gd fmla="*/ 6 w 35" name="T2"/>
                <a:gd fmla="*/ 55 h 109" name="T3"/>
                <a:gd fmla="*/ 2 w 35" name="T4"/>
                <a:gd fmla="*/ 68 h 109" name="T5"/>
                <a:gd fmla="*/ 0 w 35" name="T6"/>
                <a:gd fmla="*/ 84 h 109" name="T7"/>
                <a:gd fmla="*/ 2 w 35" name="T8"/>
                <a:gd fmla="*/ 96 h 109" name="T9"/>
                <a:gd fmla="*/ 4 w 35" name="T10"/>
                <a:gd fmla="*/ 99 h 109" name="T11"/>
                <a:gd fmla="*/ 17 w 35" name="T12"/>
                <a:gd fmla="*/ 103 h 109" name="T13"/>
                <a:gd fmla="*/ 23 w 35" name="T14"/>
                <a:gd fmla="*/ 105 h 109" name="T15"/>
                <a:gd fmla="*/ 35 w 35" name="T16"/>
                <a:gd fmla="*/ 109 h 109" name="T17"/>
                <a:gd fmla="*/ 25 w 35" name="T18"/>
                <a:gd fmla="*/ 95 h 109" name="T19"/>
                <a:gd fmla="*/ 22 w 35" name="T20"/>
                <a:gd fmla="*/ 64 h 109" name="T21"/>
                <a:gd fmla="*/ 22 w 35" name="T22"/>
                <a:gd fmla="*/ 26 h 109" name="T23"/>
                <a:gd fmla="*/ 12 w 35" name="T24"/>
                <a:gd fmla="*/ 0 h 109" name="T25"/>
                <a:gd fmla="*/ 12 w 35" name="T26"/>
                <a:gd fmla="*/ 83 h 109" name="T27"/>
                <a:gd fmla="*/ 10 w 35" name="T28"/>
                <a:gd fmla="*/ 47 h 109" name="T29"/>
                <a:gd fmla="*/ 6 w 35" name="T30"/>
                <a:gd fmla="*/ 50 h 109" name="T3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b="b" l="0" r="r" t="0"/>
              <a:pathLst>
                <a:path h="109" w="35">
                  <a:moveTo>
                    <a:pt x="6" y="50"/>
                  </a:moveTo>
                  <a:cubicBezTo>
                    <a:pt x="6" y="55"/>
                    <a:pt x="6" y="55"/>
                    <a:pt x="6" y="55"/>
                  </a:cubicBezTo>
                  <a:cubicBezTo>
                    <a:pt x="7" y="60"/>
                    <a:pt x="5" y="64"/>
                    <a:pt x="2" y="68"/>
                  </a:cubicBezTo>
                  <a:cubicBezTo>
                    <a:pt x="0" y="74"/>
                    <a:pt x="0" y="80"/>
                    <a:pt x="0" y="84"/>
                  </a:cubicBezTo>
                  <a:cubicBezTo>
                    <a:pt x="0" y="89"/>
                    <a:pt x="0" y="93"/>
                    <a:pt x="2" y="96"/>
                  </a:cubicBezTo>
                  <a:cubicBezTo>
                    <a:pt x="3" y="97"/>
                    <a:pt x="3" y="98"/>
                    <a:pt x="4" y="99"/>
                  </a:cubicBezTo>
                  <a:cubicBezTo>
                    <a:pt x="7" y="102"/>
                    <a:pt x="11" y="104"/>
                    <a:pt x="17" y="103"/>
                  </a:cubicBezTo>
                  <a:cubicBezTo>
                    <a:pt x="19" y="104"/>
                    <a:pt x="21" y="104"/>
                    <a:pt x="23" y="105"/>
                  </a:cubicBezTo>
                  <a:cubicBezTo>
                    <a:pt x="27" y="105"/>
                    <a:pt x="31" y="107"/>
                    <a:pt x="35" y="109"/>
                  </a:cubicBezTo>
                  <a:cubicBezTo>
                    <a:pt x="35" y="104"/>
                    <a:pt x="31" y="100"/>
                    <a:pt x="25" y="95"/>
                  </a:cubicBezTo>
                  <a:cubicBezTo>
                    <a:pt x="27" y="86"/>
                    <a:pt x="26" y="76"/>
                    <a:pt x="22" y="64"/>
                  </a:cubicBezTo>
                  <a:cubicBezTo>
                    <a:pt x="25" y="53"/>
                    <a:pt x="25" y="40"/>
                    <a:pt x="22" y="26"/>
                  </a:cubicBezTo>
                  <a:cubicBezTo>
                    <a:pt x="19" y="15"/>
                    <a:pt x="16" y="7"/>
                    <a:pt x="12" y="0"/>
                  </a:cubicBezTo>
                  <a:cubicBezTo>
                    <a:pt x="19" y="31"/>
                    <a:pt x="19" y="58"/>
                    <a:pt x="12" y="83"/>
                  </a:cubicBezTo>
                  <a:cubicBezTo>
                    <a:pt x="9" y="75"/>
                    <a:pt x="8" y="64"/>
                    <a:pt x="10" y="47"/>
                  </a:cubicBezTo>
                  <a:cubicBezTo>
                    <a:pt x="10" y="50"/>
                    <a:pt x="8" y="51"/>
                    <a:pt x="6" y="50"/>
                  </a:cubicBezTo>
                  <a:close/>
                </a:path>
              </a:pathLst>
            </a:custGeom>
            <a:solidFill>
              <a:srgbClr val="603B07"/>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248" name="Freeform 62"/>
            <p:cNvSpPr/>
            <p:nvPr/>
          </p:nvSpPr>
          <p:spPr bwMode="auto">
            <a:xfrm>
              <a:off x="975721" y="3272213"/>
              <a:ext cx="63027" cy="80216"/>
            </a:xfrm>
            <a:custGeom>
              <a:gdLst>
                <a:gd fmla="*/ 45 w 46" name="T0"/>
                <a:gd fmla="*/ 5 h 61" name="T1"/>
                <a:gd fmla="*/ 45 w 46" name="T2"/>
                <a:gd fmla="*/ 0 h 61" name="T3"/>
                <a:gd fmla="*/ 35 w 46" name="T4"/>
                <a:gd fmla="*/ 16 h 61" name="T5"/>
                <a:gd fmla="*/ 0 w 46" name="T6"/>
                <a:gd fmla="*/ 18 h 61" name="T7"/>
                <a:gd fmla="*/ 3 w 46" name="T8"/>
                <a:gd fmla="*/ 22 h 61" name="T9"/>
                <a:gd fmla="*/ 9 w 46" name="T10"/>
                <a:gd fmla="*/ 27 h 61" name="T11"/>
                <a:gd fmla="*/ 31 w 46" name="T12"/>
                <a:gd fmla="*/ 26 h 61" name="T13"/>
                <a:gd fmla="*/ 31 w 46" name="T14"/>
                <a:gd fmla="*/ 34 h 61" name="T15"/>
                <a:gd fmla="*/ 15 w 46" name="T16"/>
                <a:gd fmla="*/ 54 h 61" name="T17"/>
                <a:gd fmla="*/ 11 w 46" name="T18"/>
                <a:gd fmla="*/ 54 h 61" name="T19"/>
                <a:gd fmla="*/ 9 w 46" name="T20"/>
                <a:gd fmla="*/ 61 h 61" name="T21"/>
                <a:gd fmla="*/ 12 w 46" name="T22"/>
                <a:gd fmla="*/ 57 h 61" name="T23"/>
                <a:gd fmla="*/ 20 w 46" name="T24"/>
                <a:gd fmla="*/ 57 h 61" name="T25"/>
                <a:gd fmla="*/ 39 w 46" name="T26"/>
                <a:gd fmla="*/ 34 h 61" name="T27"/>
                <a:gd fmla="*/ 41 w 46" name="T28"/>
                <a:gd fmla="*/ 18 h 61" name="T29"/>
                <a:gd fmla="*/ 45 w 46" name="T30"/>
                <a:gd fmla="*/ 5 h 61" name="T3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b="b" l="0" r="r" t="0"/>
              <a:pathLst>
                <a:path h="61" w="46">
                  <a:moveTo>
                    <a:pt x="45" y="5"/>
                  </a:moveTo>
                  <a:cubicBezTo>
                    <a:pt x="45" y="0"/>
                    <a:pt x="45" y="0"/>
                    <a:pt x="45" y="0"/>
                  </a:cubicBezTo>
                  <a:cubicBezTo>
                    <a:pt x="44" y="7"/>
                    <a:pt x="40" y="13"/>
                    <a:pt x="35" y="16"/>
                  </a:cubicBezTo>
                  <a:cubicBezTo>
                    <a:pt x="25" y="30"/>
                    <a:pt x="14" y="31"/>
                    <a:pt x="0" y="18"/>
                  </a:cubicBezTo>
                  <a:cubicBezTo>
                    <a:pt x="1" y="19"/>
                    <a:pt x="2" y="21"/>
                    <a:pt x="3" y="22"/>
                  </a:cubicBezTo>
                  <a:cubicBezTo>
                    <a:pt x="5" y="24"/>
                    <a:pt x="7" y="26"/>
                    <a:pt x="9" y="27"/>
                  </a:cubicBezTo>
                  <a:cubicBezTo>
                    <a:pt x="17" y="34"/>
                    <a:pt x="24" y="33"/>
                    <a:pt x="31" y="26"/>
                  </a:cubicBezTo>
                  <a:cubicBezTo>
                    <a:pt x="31" y="34"/>
                    <a:pt x="31" y="34"/>
                    <a:pt x="31" y="34"/>
                  </a:cubicBezTo>
                  <a:cubicBezTo>
                    <a:pt x="15" y="54"/>
                    <a:pt x="15" y="54"/>
                    <a:pt x="15" y="54"/>
                  </a:cubicBezTo>
                  <a:cubicBezTo>
                    <a:pt x="11" y="54"/>
                    <a:pt x="11" y="54"/>
                    <a:pt x="11" y="54"/>
                  </a:cubicBezTo>
                  <a:cubicBezTo>
                    <a:pt x="9" y="61"/>
                    <a:pt x="9" y="61"/>
                    <a:pt x="9" y="61"/>
                  </a:cubicBezTo>
                  <a:cubicBezTo>
                    <a:pt x="12" y="57"/>
                    <a:pt x="12" y="57"/>
                    <a:pt x="12" y="57"/>
                  </a:cubicBezTo>
                  <a:cubicBezTo>
                    <a:pt x="20" y="57"/>
                    <a:pt x="20" y="57"/>
                    <a:pt x="20" y="57"/>
                  </a:cubicBezTo>
                  <a:cubicBezTo>
                    <a:pt x="24" y="48"/>
                    <a:pt x="31" y="41"/>
                    <a:pt x="39" y="34"/>
                  </a:cubicBezTo>
                  <a:cubicBezTo>
                    <a:pt x="39" y="30"/>
                    <a:pt x="39" y="24"/>
                    <a:pt x="41" y="18"/>
                  </a:cubicBezTo>
                  <a:cubicBezTo>
                    <a:pt x="44" y="14"/>
                    <a:pt x="46" y="10"/>
                    <a:pt x="45" y="5"/>
                  </a:cubicBezTo>
                  <a:close/>
                </a:path>
              </a:pathLst>
            </a:custGeom>
            <a:solidFill>
              <a:srgbClr val="B68B5E"/>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249" name="Freeform 63"/>
            <p:cNvSpPr>
              <a:spLocks noEditPoints="1"/>
            </p:cNvSpPr>
            <p:nvPr/>
          </p:nvSpPr>
          <p:spPr bwMode="auto">
            <a:xfrm>
              <a:off x="956240" y="3306590"/>
              <a:ext cx="61881" cy="91675"/>
            </a:xfrm>
            <a:custGeom>
              <a:gdLst>
                <a:gd fmla="*/ 45 w 45" name="T0"/>
                <a:gd fmla="*/ 8 h 71" name="T1"/>
                <a:gd fmla="*/ 45 w 45" name="T2"/>
                <a:gd fmla="*/ 0 h 71" name="T3"/>
                <a:gd fmla="*/ 23 w 45" name="T4"/>
                <a:gd fmla="*/ 1 h 71" name="T5"/>
                <a:gd fmla="*/ 23 w 45" name="T6"/>
                <a:gd fmla="*/ 11 h 71" name="T7"/>
                <a:gd fmla="*/ 23 w 45" name="T8"/>
                <a:gd fmla="*/ 26 h 71" name="T9"/>
                <a:gd fmla="*/ 0 w 45" name="T10"/>
                <a:gd fmla="*/ 63 h 71" name="T11"/>
                <a:gd fmla="*/ 3 w 45" name="T12"/>
                <a:gd fmla="*/ 67 h 71" name="T13"/>
                <a:gd fmla="*/ 6 w 45" name="T14"/>
                <a:gd fmla="*/ 71 h 71" name="T15"/>
                <a:gd fmla="*/ 8 w 45" name="T16"/>
                <a:gd fmla="*/ 55 h 71" name="T17"/>
                <a:gd fmla="*/ 23 w 45" name="T18"/>
                <a:gd fmla="*/ 35 h 71" name="T19"/>
                <a:gd fmla="*/ 25 w 45" name="T20"/>
                <a:gd fmla="*/ 28 h 71" name="T21"/>
                <a:gd fmla="*/ 29 w 45" name="T22"/>
                <a:gd fmla="*/ 28 h 71" name="T23"/>
                <a:gd fmla="*/ 45 w 45" name="T24"/>
                <a:gd fmla="*/ 8 h 71" name="T25"/>
                <a:gd fmla="*/ 24 w 45" name="T26"/>
                <a:gd fmla="*/ 4 h 71" name="T27"/>
                <a:gd fmla="*/ 26 w 45" name="T28"/>
                <a:gd fmla="*/ 6 h 71" name="T29"/>
                <a:gd fmla="*/ 26 w 45" name="T30"/>
                <a:gd fmla="*/ 24 h 71" name="T31"/>
                <a:gd fmla="*/ 24 w 45" name="T32"/>
                <a:gd fmla="*/ 26 h 71" name="T33"/>
                <a:gd fmla="*/ 24 w 45" name="T34"/>
                <a:gd fmla="*/ 4 h 71" name="T3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b="b" l="0" r="r" t="0"/>
              <a:pathLst>
                <a:path h="71" w="45">
                  <a:moveTo>
                    <a:pt x="45" y="8"/>
                  </a:moveTo>
                  <a:cubicBezTo>
                    <a:pt x="45" y="0"/>
                    <a:pt x="45" y="0"/>
                    <a:pt x="45" y="0"/>
                  </a:cubicBezTo>
                  <a:cubicBezTo>
                    <a:pt x="38" y="7"/>
                    <a:pt x="31" y="8"/>
                    <a:pt x="23" y="1"/>
                  </a:cubicBezTo>
                  <a:cubicBezTo>
                    <a:pt x="23" y="11"/>
                    <a:pt x="23" y="11"/>
                    <a:pt x="23" y="11"/>
                  </a:cubicBezTo>
                  <a:cubicBezTo>
                    <a:pt x="23" y="26"/>
                    <a:pt x="23" y="26"/>
                    <a:pt x="23" y="26"/>
                  </a:cubicBezTo>
                  <a:cubicBezTo>
                    <a:pt x="0" y="63"/>
                    <a:pt x="0" y="63"/>
                    <a:pt x="0" y="63"/>
                  </a:cubicBezTo>
                  <a:cubicBezTo>
                    <a:pt x="3" y="67"/>
                    <a:pt x="3" y="67"/>
                    <a:pt x="3" y="67"/>
                  </a:cubicBezTo>
                  <a:cubicBezTo>
                    <a:pt x="6" y="71"/>
                    <a:pt x="6" y="71"/>
                    <a:pt x="6" y="71"/>
                  </a:cubicBezTo>
                  <a:cubicBezTo>
                    <a:pt x="8" y="55"/>
                    <a:pt x="8" y="55"/>
                    <a:pt x="8" y="55"/>
                  </a:cubicBezTo>
                  <a:cubicBezTo>
                    <a:pt x="23" y="35"/>
                    <a:pt x="23" y="35"/>
                    <a:pt x="23" y="35"/>
                  </a:cubicBezTo>
                  <a:cubicBezTo>
                    <a:pt x="25" y="28"/>
                    <a:pt x="25" y="28"/>
                    <a:pt x="25" y="28"/>
                  </a:cubicBezTo>
                  <a:cubicBezTo>
                    <a:pt x="29" y="28"/>
                    <a:pt x="29" y="28"/>
                    <a:pt x="29" y="28"/>
                  </a:cubicBezTo>
                  <a:cubicBezTo>
                    <a:pt x="45" y="8"/>
                    <a:pt x="45" y="8"/>
                    <a:pt x="45" y="8"/>
                  </a:cubicBezTo>
                  <a:close/>
                  <a:moveTo>
                    <a:pt x="24" y="4"/>
                  </a:moveTo>
                  <a:cubicBezTo>
                    <a:pt x="26" y="6"/>
                    <a:pt x="26" y="6"/>
                    <a:pt x="26" y="6"/>
                  </a:cubicBezTo>
                  <a:cubicBezTo>
                    <a:pt x="26" y="24"/>
                    <a:pt x="26" y="24"/>
                    <a:pt x="26" y="24"/>
                  </a:cubicBezTo>
                  <a:cubicBezTo>
                    <a:pt x="24" y="26"/>
                    <a:pt x="24" y="26"/>
                    <a:pt x="24" y="26"/>
                  </a:cubicBezTo>
                  <a:cubicBezTo>
                    <a:pt x="24" y="4"/>
                    <a:pt x="24" y="4"/>
                    <a:pt x="24" y="4"/>
                  </a:cubicBezTo>
                  <a:close/>
                </a:path>
              </a:pathLst>
            </a:custGeom>
            <a:solidFill>
              <a:srgbClr val="E2B987"/>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250" name="Freeform 64"/>
            <p:cNvSpPr/>
            <p:nvPr/>
          </p:nvSpPr>
          <p:spPr bwMode="auto">
            <a:xfrm>
              <a:off x="989473" y="3311175"/>
              <a:ext cx="2292" cy="28649"/>
            </a:xfrm>
            <a:custGeom>
              <a:gdLst>
                <a:gd fmla="*/ 2 w 2" name="T0"/>
                <a:gd fmla="*/ 3 h 25" name="T1"/>
                <a:gd fmla="*/ 0 w 2" name="T2"/>
                <a:gd fmla="*/ 0 h 25" name="T3"/>
                <a:gd fmla="*/ 0 w 2" name="T4"/>
                <a:gd fmla="*/ 25 h 25" name="T5"/>
                <a:gd fmla="*/ 2 w 2" name="T6"/>
                <a:gd fmla="*/ 23 h 25" name="T7"/>
                <a:gd fmla="*/ 2 w 2" name="T8"/>
                <a:gd fmla="*/ 3 h 25" name="T9"/>
                <a:gd fmla="*/ 2 w 2" name="T10"/>
                <a:gd fmla="*/ 3 h 25" name="T11"/>
              </a:gdLst>
              <a:cxnLst>
                <a:cxn ang="0">
                  <a:pos x="T0" y="T1"/>
                </a:cxn>
                <a:cxn ang="0">
                  <a:pos x="T2" y="T3"/>
                </a:cxn>
                <a:cxn ang="0">
                  <a:pos x="T4" y="T5"/>
                </a:cxn>
                <a:cxn ang="0">
                  <a:pos x="T6" y="T7"/>
                </a:cxn>
                <a:cxn ang="0">
                  <a:pos x="T8" y="T9"/>
                </a:cxn>
                <a:cxn ang="0">
                  <a:pos x="T10" y="T11"/>
                </a:cxn>
              </a:cxnLst>
              <a:rect b="b" l="0" r="r" t="0"/>
              <a:pathLst>
                <a:path h="25" w="2">
                  <a:moveTo>
                    <a:pt x="2" y="3"/>
                  </a:moveTo>
                  <a:lnTo>
                    <a:pt x="0" y="0"/>
                  </a:lnTo>
                  <a:lnTo>
                    <a:pt x="0" y="25"/>
                  </a:lnTo>
                  <a:lnTo>
                    <a:pt x="2" y="23"/>
                  </a:lnTo>
                  <a:lnTo>
                    <a:pt x="2" y="3"/>
                  </a:lnTo>
                  <a:lnTo>
                    <a:pt x="2" y="3"/>
                  </a:lnTo>
                  <a:close/>
                </a:path>
              </a:pathLst>
            </a:custGeom>
            <a:solidFill>
              <a:srgbClr val="F2E6DD"/>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251" name="Freeform 65"/>
            <p:cNvSpPr>
              <a:spLocks noEditPoints="1"/>
            </p:cNvSpPr>
            <p:nvPr/>
          </p:nvSpPr>
          <p:spPr bwMode="auto">
            <a:xfrm>
              <a:off x="945927" y="3336385"/>
              <a:ext cx="114594" cy="135221"/>
            </a:xfrm>
            <a:custGeom>
              <a:gdLst>
                <a:gd fmla="*/ 77 w 83" name="T0"/>
                <a:gd fmla="*/ 4 h 104" name="T1"/>
                <a:gd fmla="*/ 64 w 83" name="T2"/>
                <a:gd fmla="*/ 0 h 104" name="T3"/>
                <a:gd fmla="*/ 46 w 83" name="T4"/>
                <a:gd fmla="*/ 23 h 104" name="T5"/>
                <a:gd fmla="*/ 12 w 83" name="T6"/>
                <a:gd fmla="*/ 62 h 104" name="T7"/>
                <a:gd fmla="*/ 4 w 83" name="T8"/>
                <a:gd fmla="*/ 74 h 104" name="T9"/>
                <a:gd fmla="*/ 2 w 83" name="T10"/>
                <a:gd fmla="*/ 104 h 104" name="T11"/>
                <a:gd fmla="*/ 27 w 83" name="T12"/>
                <a:gd fmla="*/ 64 h 104" name="T13"/>
                <a:gd fmla="*/ 67 w 83" name="T14"/>
                <a:gd fmla="*/ 35 h 104" name="T15"/>
                <a:gd fmla="*/ 60 w 83" name="T16"/>
                <a:gd fmla="*/ 24 h 104" name="T17"/>
                <a:gd fmla="*/ 78 w 83" name="T18"/>
                <a:gd fmla="*/ 18 h 104" name="T19"/>
                <a:gd fmla="*/ 83 w 83" name="T20"/>
                <a:gd fmla="*/ 6 h 104" name="T21"/>
                <a:gd fmla="*/ 77 w 83" name="T22"/>
                <a:gd fmla="*/ 4 h 104" name="T23"/>
                <a:gd fmla="*/ 64 w 83" name="T24"/>
                <a:gd fmla="*/ 4 h 104" name="T25"/>
                <a:gd fmla="*/ 70 w 83" name="T26"/>
                <a:gd fmla="*/ 6 h 104" name="T27"/>
                <a:gd fmla="*/ 56 w 83" name="T28"/>
                <a:gd fmla="*/ 24 h 104" name="T29"/>
                <a:gd fmla="*/ 8 w 83" name="T30"/>
                <a:gd fmla="*/ 76 h 104" name="T31"/>
                <a:gd fmla="*/ 2 w 83" name="T32"/>
                <a:gd fmla="*/ 92 h 104" name="T33"/>
                <a:gd fmla="*/ 6 w 83" name="T34"/>
                <a:gd fmla="*/ 75 h 104" name="T35"/>
                <a:gd fmla="*/ 43 w 83" name="T36"/>
                <a:gd fmla="*/ 31 h 104" name="T37"/>
                <a:gd fmla="*/ 64 w 83" name="T38"/>
                <a:gd fmla="*/ 4 h 104" name="T3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b="b" l="0" r="r" t="0"/>
              <a:pathLst>
                <a:path h="104" w="83">
                  <a:moveTo>
                    <a:pt x="77" y="4"/>
                  </a:moveTo>
                  <a:cubicBezTo>
                    <a:pt x="71" y="5"/>
                    <a:pt x="67" y="3"/>
                    <a:pt x="64" y="0"/>
                  </a:cubicBezTo>
                  <a:cubicBezTo>
                    <a:pt x="46" y="23"/>
                    <a:pt x="46" y="23"/>
                    <a:pt x="46" y="23"/>
                  </a:cubicBezTo>
                  <a:cubicBezTo>
                    <a:pt x="12" y="62"/>
                    <a:pt x="12" y="62"/>
                    <a:pt x="12" y="62"/>
                  </a:cubicBezTo>
                  <a:cubicBezTo>
                    <a:pt x="4" y="74"/>
                    <a:pt x="4" y="74"/>
                    <a:pt x="4" y="74"/>
                  </a:cubicBezTo>
                  <a:cubicBezTo>
                    <a:pt x="1" y="79"/>
                    <a:pt x="0" y="89"/>
                    <a:pt x="2" y="104"/>
                  </a:cubicBezTo>
                  <a:cubicBezTo>
                    <a:pt x="3" y="86"/>
                    <a:pt x="11" y="73"/>
                    <a:pt x="27" y="64"/>
                  </a:cubicBezTo>
                  <a:cubicBezTo>
                    <a:pt x="67" y="35"/>
                    <a:pt x="67" y="35"/>
                    <a:pt x="67" y="35"/>
                  </a:cubicBezTo>
                  <a:cubicBezTo>
                    <a:pt x="60" y="24"/>
                    <a:pt x="60" y="24"/>
                    <a:pt x="60" y="24"/>
                  </a:cubicBezTo>
                  <a:cubicBezTo>
                    <a:pt x="78" y="18"/>
                    <a:pt x="78" y="18"/>
                    <a:pt x="78" y="18"/>
                  </a:cubicBezTo>
                  <a:cubicBezTo>
                    <a:pt x="83" y="6"/>
                    <a:pt x="83" y="6"/>
                    <a:pt x="83" y="6"/>
                  </a:cubicBezTo>
                  <a:cubicBezTo>
                    <a:pt x="81" y="5"/>
                    <a:pt x="79" y="5"/>
                    <a:pt x="77" y="4"/>
                  </a:cubicBezTo>
                  <a:close/>
                  <a:moveTo>
                    <a:pt x="64" y="4"/>
                  </a:moveTo>
                  <a:cubicBezTo>
                    <a:pt x="70" y="6"/>
                    <a:pt x="70" y="6"/>
                    <a:pt x="70" y="6"/>
                  </a:cubicBezTo>
                  <a:cubicBezTo>
                    <a:pt x="56" y="24"/>
                    <a:pt x="56" y="24"/>
                    <a:pt x="56" y="24"/>
                  </a:cubicBezTo>
                  <a:cubicBezTo>
                    <a:pt x="8" y="76"/>
                    <a:pt x="8" y="76"/>
                    <a:pt x="8" y="76"/>
                  </a:cubicBezTo>
                  <a:cubicBezTo>
                    <a:pt x="5" y="80"/>
                    <a:pt x="3" y="86"/>
                    <a:pt x="2" y="92"/>
                  </a:cubicBezTo>
                  <a:cubicBezTo>
                    <a:pt x="2" y="84"/>
                    <a:pt x="3" y="79"/>
                    <a:pt x="6" y="75"/>
                  </a:cubicBezTo>
                  <a:cubicBezTo>
                    <a:pt x="17" y="60"/>
                    <a:pt x="30" y="45"/>
                    <a:pt x="43" y="31"/>
                  </a:cubicBezTo>
                  <a:cubicBezTo>
                    <a:pt x="64" y="4"/>
                    <a:pt x="64" y="4"/>
                    <a:pt x="64" y="4"/>
                  </a:cubicBezTo>
                  <a:close/>
                </a:path>
              </a:pathLst>
            </a:custGeom>
            <a:solidFill>
              <a:srgbClr val="F3F2E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252" name="Freeform 66"/>
            <p:cNvSpPr/>
            <p:nvPr/>
          </p:nvSpPr>
          <p:spPr bwMode="auto">
            <a:xfrm>
              <a:off x="949364" y="3340969"/>
              <a:ext cx="92822" cy="114594"/>
            </a:xfrm>
            <a:custGeom>
              <a:gdLst>
                <a:gd fmla="*/ 68 w 68" name="T0"/>
                <a:gd fmla="*/ 2 h 88" name="T1"/>
                <a:gd fmla="*/ 62 w 68" name="T2"/>
                <a:gd fmla="*/ 0 h 88" name="T3"/>
                <a:gd fmla="*/ 41 w 68" name="T4"/>
                <a:gd fmla="*/ 27 h 88" name="T5"/>
                <a:gd fmla="*/ 4 w 68" name="T6"/>
                <a:gd fmla="*/ 71 h 88" name="T7"/>
                <a:gd fmla="*/ 0 w 68" name="T8"/>
                <a:gd fmla="*/ 88 h 88" name="T9"/>
                <a:gd fmla="*/ 6 w 68" name="T10"/>
                <a:gd fmla="*/ 72 h 88" name="T11"/>
                <a:gd fmla="*/ 54 w 68" name="T12"/>
                <a:gd fmla="*/ 20 h 88" name="T13"/>
                <a:gd fmla="*/ 68 w 68" name="T14"/>
                <a:gd fmla="*/ 2 h 88" name="T15"/>
              </a:gdLst>
              <a:cxnLst>
                <a:cxn ang="0">
                  <a:pos x="T0" y="T1"/>
                </a:cxn>
                <a:cxn ang="0">
                  <a:pos x="T2" y="T3"/>
                </a:cxn>
                <a:cxn ang="0">
                  <a:pos x="T4" y="T5"/>
                </a:cxn>
                <a:cxn ang="0">
                  <a:pos x="T6" y="T7"/>
                </a:cxn>
                <a:cxn ang="0">
                  <a:pos x="T8" y="T9"/>
                </a:cxn>
                <a:cxn ang="0">
                  <a:pos x="T10" y="T11"/>
                </a:cxn>
                <a:cxn ang="0">
                  <a:pos x="T12" y="T13"/>
                </a:cxn>
                <a:cxn ang="0">
                  <a:pos x="T14" y="T15"/>
                </a:cxn>
              </a:cxnLst>
              <a:rect b="b" l="0" r="r" t="0"/>
              <a:pathLst>
                <a:path h="88" w="68">
                  <a:moveTo>
                    <a:pt x="68" y="2"/>
                  </a:moveTo>
                  <a:cubicBezTo>
                    <a:pt x="62" y="0"/>
                    <a:pt x="62" y="0"/>
                    <a:pt x="62" y="0"/>
                  </a:cubicBezTo>
                  <a:cubicBezTo>
                    <a:pt x="41" y="27"/>
                    <a:pt x="41" y="27"/>
                    <a:pt x="41" y="27"/>
                  </a:cubicBezTo>
                  <a:cubicBezTo>
                    <a:pt x="28" y="41"/>
                    <a:pt x="15" y="56"/>
                    <a:pt x="4" y="71"/>
                  </a:cubicBezTo>
                  <a:cubicBezTo>
                    <a:pt x="1" y="75"/>
                    <a:pt x="0" y="80"/>
                    <a:pt x="0" y="88"/>
                  </a:cubicBezTo>
                  <a:cubicBezTo>
                    <a:pt x="1" y="82"/>
                    <a:pt x="3" y="76"/>
                    <a:pt x="6" y="72"/>
                  </a:cubicBezTo>
                  <a:cubicBezTo>
                    <a:pt x="54" y="20"/>
                    <a:pt x="54" y="20"/>
                    <a:pt x="54" y="20"/>
                  </a:cubicBezTo>
                  <a:cubicBezTo>
                    <a:pt x="68" y="2"/>
                    <a:pt x="68" y="2"/>
                    <a:pt x="68" y="2"/>
                  </a:cubicBezTo>
                  <a:close/>
                </a:path>
              </a:pathLst>
            </a:custGeom>
            <a:solidFill>
              <a:srgbClr val="FFFFFF"/>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253" name="Freeform 67"/>
            <p:cNvSpPr/>
            <p:nvPr/>
          </p:nvSpPr>
          <p:spPr bwMode="auto">
            <a:xfrm>
              <a:off x="936759" y="3332948"/>
              <a:ext cx="97405" cy="138659"/>
            </a:xfrm>
            <a:custGeom>
              <a:gdLst>
                <a:gd fmla="*/ 71 w 71" name="T0"/>
                <a:gd fmla="*/ 3 h 107" name="T1"/>
                <a:gd fmla="*/ 69 w 71" name="T2"/>
                <a:gd fmla="*/ 0 h 107" name="T3"/>
                <a:gd fmla="*/ 45 w 71" name="T4"/>
                <a:gd fmla="*/ 31 h 107" name="T5"/>
                <a:gd fmla="*/ 20 w 71" name="T6"/>
                <a:gd fmla="*/ 58 h 107" name="T7"/>
                <a:gd fmla="*/ 0 w 71" name="T8"/>
                <a:gd fmla="*/ 93 h 107" name="T9"/>
                <a:gd fmla="*/ 7 w 71" name="T10"/>
                <a:gd fmla="*/ 104 h 107" name="T11"/>
                <a:gd fmla="*/ 9 w 71" name="T12"/>
                <a:gd fmla="*/ 107 h 107" name="T13"/>
                <a:gd fmla="*/ 11 w 71" name="T14"/>
                <a:gd fmla="*/ 77 h 107" name="T15"/>
                <a:gd fmla="*/ 19 w 71" name="T16"/>
                <a:gd fmla="*/ 65 h 107" name="T17"/>
                <a:gd fmla="*/ 53 w 71" name="T18"/>
                <a:gd fmla="*/ 26 h 107" name="T19"/>
                <a:gd fmla="*/ 71 w 71" name="T20"/>
                <a:gd fmla="*/ 3 h 107"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107" w="71">
                  <a:moveTo>
                    <a:pt x="71" y="3"/>
                  </a:moveTo>
                  <a:cubicBezTo>
                    <a:pt x="70" y="2"/>
                    <a:pt x="70" y="1"/>
                    <a:pt x="69" y="0"/>
                  </a:cubicBezTo>
                  <a:cubicBezTo>
                    <a:pt x="45" y="31"/>
                    <a:pt x="45" y="31"/>
                    <a:pt x="45" y="31"/>
                  </a:cubicBezTo>
                  <a:cubicBezTo>
                    <a:pt x="20" y="58"/>
                    <a:pt x="20" y="58"/>
                    <a:pt x="20" y="58"/>
                  </a:cubicBezTo>
                  <a:cubicBezTo>
                    <a:pt x="10" y="69"/>
                    <a:pt x="3" y="80"/>
                    <a:pt x="0" y="93"/>
                  </a:cubicBezTo>
                  <a:cubicBezTo>
                    <a:pt x="2" y="97"/>
                    <a:pt x="4" y="100"/>
                    <a:pt x="7" y="104"/>
                  </a:cubicBezTo>
                  <a:cubicBezTo>
                    <a:pt x="7" y="105"/>
                    <a:pt x="8" y="106"/>
                    <a:pt x="9" y="107"/>
                  </a:cubicBezTo>
                  <a:cubicBezTo>
                    <a:pt x="7" y="92"/>
                    <a:pt x="8" y="82"/>
                    <a:pt x="11" y="77"/>
                  </a:cubicBezTo>
                  <a:cubicBezTo>
                    <a:pt x="19" y="65"/>
                    <a:pt x="19" y="65"/>
                    <a:pt x="19" y="65"/>
                  </a:cubicBezTo>
                  <a:cubicBezTo>
                    <a:pt x="53" y="26"/>
                    <a:pt x="53" y="26"/>
                    <a:pt x="53" y="26"/>
                  </a:cubicBezTo>
                  <a:cubicBezTo>
                    <a:pt x="71" y="3"/>
                    <a:pt x="71" y="3"/>
                    <a:pt x="71" y="3"/>
                  </a:cubicBezTo>
                  <a:close/>
                </a:path>
              </a:pathLst>
            </a:custGeom>
            <a:solidFill>
              <a:srgbClr val="CCCCC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254" name="Freeform 68"/>
            <p:cNvSpPr>
              <a:spLocks noEditPoints="1"/>
            </p:cNvSpPr>
            <p:nvPr/>
          </p:nvSpPr>
          <p:spPr bwMode="auto">
            <a:xfrm>
              <a:off x="927592" y="3316904"/>
              <a:ext cx="104281" cy="136367"/>
            </a:xfrm>
            <a:custGeom>
              <a:gdLst>
                <a:gd fmla="*/ 76 w 76" name="T0"/>
                <a:gd fmla="*/ 12 h 105" name="T1"/>
                <a:gd fmla="*/ 74 w 76" name="T2"/>
                <a:gd fmla="*/ 0 h 105" name="T3"/>
                <a:gd fmla="*/ 55 w 76" name="T4"/>
                <a:gd fmla="*/ 23 h 105" name="T5"/>
                <a:gd fmla="*/ 56 w 76" name="T6"/>
                <a:gd fmla="*/ 36 h 105" name="T7"/>
                <a:gd fmla="*/ 44 w 76" name="T8"/>
                <a:gd fmla="*/ 27 h 105" name="T9"/>
                <a:gd fmla="*/ 29 w 76" name="T10"/>
                <a:gd fmla="*/ 47 h 105" name="T11"/>
                <a:gd fmla="*/ 27 w 76" name="T12"/>
                <a:gd fmla="*/ 63 h 105" name="T13"/>
                <a:gd fmla="*/ 24 w 76" name="T14"/>
                <a:gd fmla="*/ 59 h 105" name="T15"/>
                <a:gd fmla="*/ 18 w 76" name="T16"/>
                <a:gd fmla="*/ 67 h 105" name="T17"/>
                <a:gd fmla="*/ 14 w 76" name="T18"/>
                <a:gd fmla="*/ 59 h 105" name="T19"/>
                <a:gd fmla="*/ 5 w 76" name="T20"/>
                <a:gd fmla="*/ 73 h 105" name="T21"/>
                <a:gd fmla="*/ 5 w 76" name="T22"/>
                <a:gd fmla="*/ 100 h 105" name="T23"/>
                <a:gd fmla="*/ 7 w 76" name="T24"/>
                <a:gd fmla="*/ 105 h 105" name="T25"/>
                <a:gd fmla="*/ 27 w 76" name="T26"/>
                <a:gd fmla="*/ 70 h 105" name="T27"/>
                <a:gd fmla="*/ 52 w 76" name="T28"/>
                <a:gd fmla="*/ 43 h 105" name="T29"/>
                <a:gd fmla="*/ 76 w 76" name="T30"/>
                <a:gd fmla="*/ 12 h 105" name="T31"/>
                <a:gd fmla="*/ 44 w 76" name="T32"/>
                <a:gd fmla="*/ 29 h 105" name="T33"/>
                <a:gd fmla="*/ 47 w 76" name="T34"/>
                <a:gd fmla="*/ 30 h 105" name="T35"/>
                <a:gd fmla="*/ 33 w 76" name="T36"/>
                <a:gd fmla="*/ 47 h 105" name="T37"/>
                <a:gd fmla="*/ 29 w 76" name="T38"/>
                <a:gd fmla="*/ 59 h 105" name="T39"/>
                <a:gd fmla="*/ 31 w 76" name="T40"/>
                <a:gd fmla="*/ 47 h 105" name="T41"/>
                <a:gd fmla="*/ 44 w 76" name="T42"/>
                <a:gd fmla="*/ 29 h 105" name="T43"/>
                <a:gd fmla="*/ 14 w 76" name="T44"/>
                <a:gd fmla="*/ 62 h 105" name="T45"/>
                <a:gd fmla="*/ 15 w 76" name="T46"/>
                <a:gd fmla="*/ 65 h 105" name="T47"/>
                <a:gd fmla="*/ 5 w 76" name="T48"/>
                <a:gd fmla="*/ 95 h 105" name="T49"/>
                <a:gd fmla="*/ 4 w 76" name="T50"/>
                <a:gd fmla="*/ 79 h 105" name="T51"/>
                <a:gd fmla="*/ 14 w 76" name="T52"/>
                <a:gd fmla="*/ 62 h 105" name="T5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b="b" l="0" r="r" t="0"/>
              <a:pathLst>
                <a:path h="105" w="76">
                  <a:moveTo>
                    <a:pt x="76" y="12"/>
                  </a:moveTo>
                  <a:cubicBezTo>
                    <a:pt x="74" y="9"/>
                    <a:pt x="74" y="5"/>
                    <a:pt x="74" y="0"/>
                  </a:cubicBezTo>
                  <a:cubicBezTo>
                    <a:pt x="66" y="7"/>
                    <a:pt x="59" y="14"/>
                    <a:pt x="55" y="23"/>
                  </a:cubicBezTo>
                  <a:cubicBezTo>
                    <a:pt x="56" y="36"/>
                    <a:pt x="56" y="36"/>
                    <a:pt x="56" y="36"/>
                  </a:cubicBezTo>
                  <a:cubicBezTo>
                    <a:pt x="44" y="27"/>
                    <a:pt x="44" y="27"/>
                    <a:pt x="44" y="27"/>
                  </a:cubicBezTo>
                  <a:cubicBezTo>
                    <a:pt x="29" y="47"/>
                    <a:pt x="29" y="47"/>
                    <a:pt x="29" y="47"/>
                  </a:cubicBezTo>
                  <a:cubicBezTo>
                    <a:pt x="27" y="63"/>
                    <a:pt x="27" y="63"/>
                    <a:pt x="27" y="63"/>
                  </a:cubicBezTo>
                  <a:cubicBezTo>
                    <a:pt x="24" y="59"/>
                    <a:pt x="24" y="59"/>
                    <a:pt x="24" y="59"/>
                  </a:cubicBezTo>
                  <a:cubicBezTo>
                    <a:pt x="18" y="67"/>
                    <a:pt x="18" y="67"/>
                    <a:pt x="18" y="67"/>
                  </a:cubicBezTo>
                  <a:cubicBezTo>
                    <a:pt x="14" y="59"/>
                    <a:pt x="14" y="59"/>
                    <a:pt x="14" y="59"/>
                  </a:cubicBezTo>
                  <a:cubicBezTo>
                    <a:pt x="5" y="73"/>
                    <a:pt x="5" y="73"/>
                    <a:pt x="5" y="73"/>
                  </a:cubicBezTo>
                  <a:cubicBezTo>
                    <a:pt x="0" y="80"/>
                    <a:pt x="0" y="89"/>
                    <a:pt x="5" y="100"/>
                  </a:cubicBezTo>
                  <a:cubicBezTo>
                    <a:pt x="5" y="101"/>
                    <a:pt x="6" y="103"/>
                    <a:pt x="7" y="105"/>
                  </a:cubicBezTo>
                  <a:cubicBezTo>
                    <a:pt x="10" y="92"/>
                    <a:pt x="17" y="81"/>
                    <a:pt x="27" y="70"/>
                  </a:cubicBezTo>
                  <a:cubicBezTo>
                    <a:pt x="52" y="43"/>
                    <a:pt x="52" y="43"/>
                    <a:pt x="52" y="43"/>
                  </a:cubicBezTo>
                  <a:cubicBezTo>
                    <a:pt x="76" y="12"/>
                    <a:pt x="76" y="12"/>
                    <a:pt x="76" y="12"/>
                  </a:cubicBezTo>
                  <a:close/>
                  <a:moveTo>
                    <a:pt x="44" y="29"/>
                  </a:moveTo>
                  <a:cubicBezTo>
                    <a:pt x="47" y="30"/>
                    <a:pt x="47" y="30"/>
                    <a:pt x="47" y="30"/>
                  </a:cubicBezTo>
                  <a:cubicBezTo>
                    <a:pt x="33" y="47"/>
                    <a:pt x="33" y="47"/>
                    <a:pt x="33" y="47"/>
                  </a:cubicBezTo>
                  <a:cubicBezTo>
                    <a:pt x="29" y="59"/>
                    <a:pt x="29" y="59"/>
                    <a:pt x="29" y="59"/>
                  </a:cubicBezTo>
                  <a:cubicBezTo>
                    <a:pt x="31" y="47"/>
                    <a:pt x="31" y="47"/>
                    <a:pt x="31" y="47"/>
                  </a:cubicBezTo>
                  <a:cubicBezTo>
                    <a:pt x="44" y="29"/>
                    <a:pt x="44" y="29"/>
                    <a:pt x="44" y="29"/>
                  </a:cubicBezTo>
                  <a:close/>
                  <a:moveTo>
                    <a:pt x="14" y="62"/>
                  </a:moveTo>
                  <a:cubicBezTo>
                    <a:pt x="15" y="65"/>
                    <a:pt x="15" y="65"/>
                    <a:pt x="15" y="65"/>
                  </a:cubicBezTo>
                  <a:cubicBezTo>
                    <a:pt x="7" y="74"/>
                    <a:pt x="4" y="84"/>
                    <a:pt x="5" y="95"/>
                  </a:cubicBezTo>
                  <a:cubicBezTo>
                    <a:pt x="2" y="90"/>
                    <a:pt x="2" y="85"/>
                    <a:pt x="4" y="79"/>
                  </a:cubicBezTo>
                  <a:cubicBezTo>
                    <a:pt x="7" y="73"/>
                    <a:pt x="10" y="67"/>
                    <a:pt x="14" y="62"/>
                  </a:cubicBezTo>
                  <a:close/>
                </a:path>
              </a:pathLst>
            </a:custGeom>
            <a:solidFill>
              <a:srgbClr val="EAEAEA"/>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255" name="Freeform 69"/>
            <p:cNvSpPr/>
            <p:nvPr/>
          </p:nvSpPr>
          <p:spPr bwMode="auto">
            <a:xfrm>
              <a:off x="966554" y="3354720"/>
              <a:ext cx="25211" cy="38962"/>
            </a:xfrm>
            <a:custGeom>
              <a:gdLst>
                <a:gd fmla="*/ 22 w 22" name="T0"/>
                <a:gd fmla="*/ 1 h 34" name="T1"/>
                <a:gd fmla="*/ 18 w 22" name="T2"/>
                <a:gd fmla="*/ 0 h 34" name="T3"/>
                <a:gd fmla="*/ 3 w 22" name="T4"/>
                <a:gd fmla="*/ 20 h 34" name="T5"/>
                <a:gd fmla="*/ 0 w 22" name="T6"/>
                <a:gd fmla="*/ 34 h 34" name="T7"/>
                <a:gd fmla="*/ 5 w 22" name="T8"/>
                <a:gd fmla="*/ 20 h 34" name="T9"/>
                <a:gd fmla="*/ 22 w 22" name="T10"/>
                <a:gd fmla="*/ 1 h 34" name="T11"/>
                <a:gd fmla="*/ 22 w 22" name="T12"/>
                <a:gd fmla="*/ 1 h 34" name="T13"/>
              </a:gdLst>
              <a:cxnLst>
                <a:cxn ang="0">
                  <a:pos x="T0" y="T1"/>
                </a:cxn>
                <a:cxn ang="0">
                  <a:pos x="T2" y="T3"/>
                </a:cxn>
                <a:cxn ang="0">
                  <a:pos x="T4" y="T5"/>
                </a:cxn>
                <a:cxn ang="0">
                  <a:pos x="T6" y="T7"/>
                </a:cxn>
                <a:cxn ang="0">
                  <a:pos x="T8" y="T9"/>
                </a:cxn>
                <a:cxn ang="0">
                  <a:pos x="T10" y="T11"/>
                </a:cxn>
                <a:cxn ang="0">
                  <a:pos x="T12" y="T13"/>
                </a:cxn>
              </a:cxnLst>
              <a:rect b="b" l="0" r="r" t="0"/>
              <a:pathLst>
                <a:path h="34" w="22">
                  <a:moveTo>
                    <a:pt x="22" y="1"/>
                  </a:moveTo>
                  <a:lnTo>
                    <a:pt x="18" y="0"/>
                  </a:lnTo>
                  <a:lnTo>
                    <a:pt x="3" y="20"/>
                  </a:lnTo>
                  <a:lnTo>
                    <a:pt x="0" y="34"/>
                  </a:lnTo>
                  <a:lnTo>
                    <a:pt x="5" y="20"/>
                  </a:lnTo>
                  <a:lnTo>
                    <a:pt x="22" y="1"/>
                  </a:lnTo>
                  <a:lnTo>
                    <a:pt x="22" y="1"/>
                  </a:lnTo>
                  <a:close/>
                </a:path>
              </a:pathLst>
            </a:custGeom>
            <a:solidFill>
              <a:srgbClr val="FFFFFF"/>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256" name="Freeform 70"/>
            <p:cNvSpPr/>
            <p:nvPr/>
          </p:nvSpPr>
          <p:spPr bwMode="auto">
            <a:xfrm>
              <a:off x="929884" y="3397121"/>
              <a:ext cx="18335" cy="42400"/>
            </a:xfrm>
            <a:custGeom>
              <a:gdLst>
                <a:gd fmla="*/ 13 w 13" name="T0"/>
                <a:gd fmla="*/ 3 h 33" name="T1"/>
                <a:gd fmla="*/ 12 w 13" name="T2"/>
                <a:gd fmla="*/ 0 h 33" name="T3"/>
                <a:gd fmla="*/ 2 w 13" name="T4"/>
                <a:gd fmla="*/ 17 h 33" name="T5"/>
                <a:gd fmla="*/ 3 w 13" name="T6"/>
                <a:gd fmla="*/ 33 h 33" name="T7"/>
                <a:gd fmla="*/ 13 w 13" name="T8"/>
                <a:gd fmla="*/ 3 h 33" name="T9"/>
              </a:gdLst>
              <a:cxnLst>
                <a:cxn ang="0">
                  <a:pos x="T0" y="T1"/>
                </a:cxn>
                <a:cxn ang="0">
                  <a:pos x="T2" y="T3"/>
                </a:cxn>
                <a:cxn ang="0">
                  <a:pos x="T4" y="T5"/>
                </a:cxn>
                <a:cxn ang="0">
                  <a:pos x="T6" y="T7"/>
                </a:cxn>
                <a:cxn ang="0">
                  <a:pos x="T8" y="T9"/>
                </a:cxn>
              </a:cxnLst>
              <a:rect b="b" l="0" r="r" t="0"/>
              <a:pathLst>
                <a:path h="33" w="13">
                  <a:moveTo>
                    <a:pt x="13" y="3"/>
                  </a:moveTo>
                  <a:cubicBezTo>
                    <a:pt x="12" y="0"/>
                    <a:pt x="12" y="0"/>
                    <a:pt x="12" y="0"/>
                  </a:cubicBezTo>
                  <a:cubicBezTo>
                    <a:pt x="8" y="5"/>
                    <a:pt x="5" y="11"/>
                    <a:pt x="2" y="17"/>
                  </a:cubicBezTo>
                  <a:cubicBezTo>
                    <a:pt x="0" y="23"/>
                    <a:pt x="0" y="28"/>
                    <a:pt x="3" y="33"/>
                  </a:cubicBezTo>
                  <a:cubicBezTo>
                    <a:pt x="2" y="22"/>
                    <a:pt x="5" y="12"/>
                    <a:pt x="13" y="3"/>
                  </a:cubicBezTo>
                  <a:close/>
                </a:path>
              </a:pathLst>
            </a:custGeom>
            <a:solidFill>
              <a:srgbClr val="FFFFFF"/>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257" name="Freeform 71"/>
            <p:cNvSpPr/>
            <p:nvPr/>
          </p:nvSpPr>
          <p:spPr bwMode="auto">
            <a:xfrm>
              <a:off x="945927" y="3320343"/>
              <a:ext cx="41254" cy="83654"/>
            </a:xfrm>
            <a:custGeom>
              <a:gdLst>
                <a:gd fmla="*/ 36 w 36" name="T0"/>
                <a:gd fmla="*/ 17 h 73" name="T1"/>
                <a:gd fmla="*/ 36 w 36" name="T2"/>
                <a:gd fmla="*/ 0 h 73" name="T3"/>
                <a:gd fmla="*/ 29 w 36" name="T4"/>
                <a:gd fmla="*/ 8 h 73" name="T5"/>
                <a:gd fmla="*/ 28 w 36" name="T6"/>
                <a:gd fmla="*/ 21 h 73" name="T7"/>
                <a:gd fmla="*/ 2 w 36" name="T8"/>
                <a:gd fmla="*/ 54 h 73" name="T9"/>
                <a:gd fmla="*/ 4 w 36" name="T10"/>
                <a:gd fmla="*/ 59 h 73" name="T11"/>
                <a:gd fmla="*/ 0 w 36" name="T12"/>
                <a:gd fmla="*/ 64 h 73" name="T13"/>
                <a:gd fmla="*/ 5 w 36" name="T14"/>
                <a:gd fmla="*/ 73 h 73" name="T15"/>
                <a:gd fmla="*/ 12 w 36" name="T16"/>
                <a:gd fmla="*/ 64 h 73" name="T17"/>
                <a:gd fmla="*/ 9 w 36" name="T18"/>
                <a:gd fmla="*/ 59 h 73" name="T19"/>
                <a:gd fmla="*/ 36 w 36" name="T20"/>
                <a:gd fmla="*/ 17 h 73" name="T21"/>
                <a:gd fmla="*/ 36 w 36" name="T22"/>
                <a:gd fmla="*/ 17 h 73" name="T2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b="b" l="0" r="r" t="0"/>
              <a:pathLst>
                <a:path h="73" w="36">
                  <a:moveTo>
                    <a:pt x="36" y="17"/>
                  </a:moveTo>
                  <a:lnTo>
                    <a:pt x="36" y="0"/>
                  </a:lnTo>
                  <a:lnTo>
                    <a:pt x="29" y="8"/>
                  </a:lnTo>
                  <a:lnTo>
                    <a:pt x="28" y="21"/>
                  </a:lnTo>
                  <a:lnTo>
                    <a:pt x="2" y="54"/>
                  </a:lnTo>
                  <a:lnTo>
                    <a:pt x="4" y="59"/>
                  </a:lnTo>
                  <a:lnTo>
                    <a:pt x="0" y="64"/>
                  </a:lnTo>
                  <a:lnTo>
                    <a:pt x="5" y="73"/>
                  </a:lnTo>
                  <a:lnTo>
                    <a:pt x="12" y="64"/>
                  </a:lnTo>
                  <a:lnTo>
                    <a:pt x="9" y="59"/>
                  </a:lnTo>
                  <a:lnTo>
                    <a:pt x="36" y="17"/>
                  </a:lnTo>
                  <a:lnTo>
                    <a:pt x="36" y="17"/>
                  </a:lnTo>
                  <a:close/>
                </a:path>
              </a:pathLst>
            </a:custGeom>
            <a:solidFill>
              <a:srgbClr val="CCCCC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258" name="Freeform 72"/>
            <p:cNvSpPr/>
            <p:nvPr/>
          </p:nvSpPr>
          <p:spPr bwMode="auto">
            <a:xfrm>
              <a:off x="987181" y="3346699"/>
              <a:ext cx="17189" cy="17189"/>
            </a:xfrm>
            <a:custGeom>
              <a:gdLst>
                <a:gd fmla="*/ 14 w 15" name="T0"/>
                <a:gd fmla="*/ 0 h 15" name="T1"/>
                <a:gd fmla="*/ 4 w 15" name="T2"/>
                <a:gd fmla="*/ 0 h 15" name="T3"/>
                <a:gd fmla="*/ 0 w 15" name="T4"/>
                <a:gd fmla="*/ 5 h 15" name="T5"/>
                <a:gd fmla="*/ 15 w 15" name="T6"/>
                <a:gd fmla="*/ 15 h 15" name="T7"/>
                <a:gd fmla="*/ 14 w 15" name="T8"/>
                <a:gd fmla="*/ 0 h 15" name="T9"/>
                <a:gd fmla="*/ 14 w 15" name="T10"/>
                <a:gd fmla="*/ 0 h 15" name="T11"/>
              </a:gdLst>
              <a:cxnLst>
                <a:cxn ang="0">
                  <a:pos x="T0" y="T1"/>
                </a:cxn>
                <a:cxn ang="0">
                  <a:pos x="T2" y="T3"/>
                </a:cxn>
                <a:cxn ang="0">
                  <a:pos x="T4" y="T5"/>
                </a:cxn>
                <a:cxn ang="0">
                  <a:pos x="T6" y="T7"/>
                </a:cxn>
                <a:cxn ang="0">
                  <a:pos x="T8" y="T9"/>
                </a:cxn>
                <a:cxn ang="0">
                  <a:pos x="T10" y="T11"/>
                </a:cxn>
              </a:cxnLst>
              <a:rect b="b" l="0" r="r" t="0"/>
              <a:pathLst>
                <a:path h="15" w="15">
                  <a:moveTo>
                    <a:pt x="14" y="0"/>
                  </a:moveTo>
                  <a:lnTo>
                    <a:pt x="4" y="0"/>
                  </a:lnTo>
                  <a:lnTo>
                    <a:pt x="0" y="5"/>
                  </a:lnTo>
                  <a:lnTo>
                    <a:pt x="15" y="15"/>
                  </a:lnTo>
                  <a:lnTo>
                    <a:pt x="14" y="0"/>
                  </a:lnTo>
                  <a:lnTo>
                    <a:pt x="14" y="0"/>
                  </a:lnTo>
                  <a:close/>
                </a:path>
              </a:pathLst>
            </a:custGeom>
            <a:solidFill>
              <a:srgbClr val="CCCCC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259" name="Freeform 73"/>
            <p:cNvSpPr>
              <a:spLocks noEditPoints="1"/>
            </p:cNvSpPr>
            <p:nvPr/>
          </p:nvSpPr>
          <p:spPr bwMode="auto">
            <a:xfrm>
              <a:off x="943635" y="3329510"/>
              <a:ext cx="35525" cy="52713"/>
            </a:xfrm>
            <a:custGeom>
              <a:gdLst>
                <a:gd fmla="*/ 30 w 31" name="T0"/>
                <a:gd fmla="*/ 13 h 46" name="T1"/>
                <a:gd fmla="*/ 31 w 31" name="T2"/>
                <a:gd fmla="*/ 0 h 46" name="T3"/>
                <a:gd fmla="*/ 25 w 31" name="T4"/>
                <a:gd fmla="*/ 7 h 46" name="T5"/>
                <a:gd fmla="*/ 0 w 31" name="T6"/>
                <a:gd fmla="*/ 34 h 46" name="T7"/>
                <a:gd fmla="*/ 2 w 31" name="T8"/>
                <a:gd fmla="*/ 40 h 46" name="T9"/>
                <a:gd fmla="*/ 2 w 31" name="T10"/>
                <a:gd fmla="*/ 43 h 46" name="T11"/>
                <a:gd fmla="*/ 4 w 31" name="T12"/>
                <a:gd fmla="*/ 46 h 46" name="T13"/>
                <a:gd fmla="*/ 30 w 31" name="T14"/>
                <a:gd fmla="*/ 13 h 46" name="T15"/>
                <a:gd fmla="*/ 30 w 31" name="T16"/>
                <a:gd fmla="*/ 13 h 46" name="T17"/>
                <a:gd fmla="*/ 29 w 31" name="T18"/>
                <a:gd fmla="*/ 6 h 46" name="T19"/>
                <a:gd fmla="*/ 28 w 31" name="T20"/>
                <a:gd fmla="*/ 10 h 46" name="T21"/>
                <a:gd fmla="*/ 4 w 31" name="T22"/>
                <a:gd fmla="*/ 39 h 46" name="T23"/>
                <a:gd fmla="*/ 2 w 31" name="T24"/>
                <a:gd fmla="*/ 34 h 46" name="T25"/>
                <a:gd fmla="*/ 29 w 31" name="T26"/>
                <a:gd fmla="*/ 6 h 46" name="T27"/>
                <a:gd fmla="*/ 29 w 31" name="T28"/>
                <a:gd fmla="*/ 6 h 46" name="T2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b="b" l="0" r="r" t="0"/>
              <a:pathLst>
                <a:path h="46" w="31">
                  <a:moveTo>
                    <a:pt x="30" y="13"/>
                  </a:moveTo>
                  <a:lnTo>
                    <a:pt x="31" y="0"/>
                  </a:lnTo>
                  <a:lnTo>
                    <a:pt x="25" y="7"/>
                  </a:lnTo>
                  <a:lnTo>
                    <a:pt x="0" y="34"/>
                  </a:lnTo>
                  <a:lnTo>
                    <a:pt x="2" y="40"/>
                  </a:lnTo>
                  <a:lnTo>
                    <a:pt x="2" y="43"/>
                  </a:lnTo>
                  <a:lnTo>
                    <a:pt x="4" y="46"/>
                  </a:lnTo>
                  <a:lnTo>
                    <a:pt x="30" y="13"/>
                  </a:lnTo>
                  <a:lnTo>
                    <a:pt x="30" y="13"/>
                  </a:lnTo>
                  <a:close/>
                  <a:moveTo>
                    <a:pt x="29" y="6"/>
                  </a:moveTo>
                  <a:lnTo>
                    <a:pt x="28" y="10"/>
                  </a:lnTo>
                  <a:lnTo>
                    <a:pt x="4" y="39"/>
                  </a:lnTo>
                  <a:lnTo>
                    <a:pt x="2" y="34"/>
                  </a:lnTo>
                  <a:lnTo>
                    <a:pt x="29" y="6"/>
                  </a:lnTo>
                  <a:lnTo>
                    <a:pt x="29" y="6"/>
                  </a:lnTo>
                  <a:close/>
                </a:path>
              </a:pathLst>
            </a:custGeom>
            <a:solidFill>
              <a:srgbClr val="EAEAEA"/>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260" name="Freeform 74"/>
            <p:cNvSpPr/>
            <p:nvPr/>
          </p:nvSpPr>
          <p:spPr bwMode="auto">
            <a:xfrm>
              <a:off x="945927" y="3336385"/>
              <a:ext cx="30941" cy="37816"/>
            </a:xfrm>
            <a:custGeom>
              <a:gdLst>
                <a:gd fmla="*/ 26 w 27" name="T0"/>
                <a:gd fmla="*/ 4 h 33" name="T1"/>
                <a:gd fmla="*/ 27 w 27" name="T2"/>
                <a:gd fmla="*/ 0 h 33" name="T3"/>
                <a:gd fmla="*/ 0 w 27" name="T4"/>
                <a:gd fmla="*/ 28 h 33" name="T5"/>
                <a:gd fmla="*/ 2 w 27" name="T6"/>
                <a:gd fmla="*/ 33 h 33" name="T7"/>
                <a:gd fmla="*/ 26 w 27" name="T8"/>
                <a:gd fmla="*/ 4 h 33" name="T9"/>
                <a:gd fmla="*/ 26 w 27" name="T10"/>
                <a:gd fmla="*/ 4 h 33" name="T11"/>
              </a:gdLst>
              <a:cxnLst>
                <a:cxn ang="0">
                  <a:pos x="T0" y="T1"/>
                </a:cxn>
                <a:cxn ang="0">
                  <a:pos x="T2" y="T3"/>
                </a:cxn>
                <a:cxn ang="0">
                  <a:pos x="T4" y="T5"/>
                </a:cxn>
                <a:cxn ang="0">
                  <a:pos x="T6" y="T7"/>
                </a:cxn>
                <a:cxn ang="0">
                  <a:pos x="T8" y="T9"/>
                </a:cxn>
                <a:cxn ang="0">
                  <a:pos x="T10" y="T11"/>
                </a:cxn>
              </a:cxnLst>
              <a:rect b="b" l="0" r="r" t="0"/>
              <a:pathLst>
                <a:path h="33" w="27">
                  <a:moveTo>
                    <a:pt x="26" y="4"/>
                  </a:moveTo>
                  <a:lnTo>
                    <a:pt x="27" y="0"/>
                  </a:lnTo>
                  <a:lnTo>
                    <a:pt x="0" y="28"/>
                  </a:lnTo>
                  <a:lnTo>
                    <a:pt x="2" y="33"/>
                  </a:lnTo>
                  <a:lnTo>
                    <a:pt x="26" y="4"/>
                  </a:lnTo>
                  <a:lnTo>
                    <a:pt x="26" y="4"/>
                  </a:lnTo>
                  <a:close/>
                </a:path>
              </a:pathLst>
            </a:custGeom>
            <a:solidFill>
              <a:srgbClr val="FFFFFF"/>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261" name="Freeform 75"/>
            <p:cNvSpPr/>
            <p:nvPr/>
          </p:nvSpPr>
          <p:spPr bwMode="auto">
            <a:xfrm>
              <a:off x="935613" y="3350136"/>
              <a:ext cx="137513" cy="236064"/>
            </a:xfrm>
            <a:custGeom>
              <a:gdLst>
                <a:gd fmla="*/ 75 w 100" name="T0"/>
                <a:gd fmla="*/ 17 h 182" name="T1"/>
                <a:gd fmla="*/ 80 w 100" name="T2"/>
                <a:gd fmla="*/ 26 h 182" name="T3"/>
                <a:gd fmla="*/ 26 w 100" name="T4"/>
                <a:gd fmla="*/ 67 h 182" name="T5"/>
                <a:gd fmla="*/ 10 w 100" name="T6"/>
                <a:gd fmla="*/ 98 h 182" name="T7"/>
                <a:gd fmla="*/ 10 w 100" name="T8"/>
                <a:gd fmla="*/ 108 h 182" name="T9"/>
                <a:gd fmla="*/ 3 w 100" name="T10"/>
                <a:gd fmla="*/ 140 h 182" name="T11"/>
                <a:gd fmla="*/ 1 w 100" name="T12"/>
                <a:gd fmla="*/ 175 h 182" name="T13"/>
                <a:gd fmla="*/ 31 w 100" name="T14"/>
                <a:gd fmla="*/ 159 h 182" name="T15"/>
                <a:gd fmla="*/ 25 w 100" name="T16"/>
                <a:gd fmla="*/ 140 h 182" name="T17"/>
                <a:gd fmla="*/ 32 w 100" name="T18"/>
                <a:gd fmla="*/ 126 h 182" name="T19"/>
                <a:gd fmla="*/ 55 w 100" name="T20"/>
                <a:gd fmla="*/ 121 h 182" name="T21"/>
                <a:gd fmla="*/ 63 w 100" name="T22"/>
                <a:gd fmla="*/ 102 h 182" name="T23"/>
                <a:gd fmla="*/ 100 w 100" name="T24"/>
                <a:gd fmla="*/ 6 h 182" name="T25"/>
                <a:gd fmla="*/ 95 w 100" name="T26"/>
                <a:gd fmla="*/ 0 h 182" name="T27"/>
                <a:gd fmla="*/ 89 w 100" name="T28"/>
                <a:gd fmla="*/ 12 h 182" name="T29"/>
                <a:gd fmla="*/ 75 w 100" name="T30"/>
                <a:gd fmla="*/ 17 h 182" name="T3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b="b" l="0" r="r" t="0"/>
              <a:pathLst>
                <a:path h="182" w="100">
                  <a:moveTo>
                    <a:pt x="75" y="17"/>
                  </a:moveTo>
                  <a:cubicBezTo>
                    <a:pt x="80" y="26"/>
                    <a:pt x="80" y="26"/>
                    <a:pt x="80" y="26"/>
                  </a:cubicBezTo>
                  <a:cubicBezTo>
                    <a:pt x="26" y="67"/>
                    <a:pt x="26" y="67"/>
                    <a:pt x="26" y="67"/>
                  </a:cubicBezTo>
                  <a:cubicBezTo>
                    <a:pt x="16" y="78"/>
                    <a:pt x="11" y="88"/>
                    <a:pt x="10" y="98"/>
                  </a:cubicBezTo>
                  <a:cubicBezTo>
                    <a:pt x="10" y="108"/>
                    <a:pt x="10" y="108"/>
                    <a:pt x="10" y="108"/>
                  </a:cubicBezTo>
                  <a:cubicBezTo>
                    <a:pt x="3" y="140"/>
                    <a:pt x="3" y="140"/>
                    <a:pt x="3" y="140"/>
                  </a:cubicBezTo>
                  <a:cubicBezTo>
                    <a:pt x="0" y="155"/>
                    <a:pt x="0" y="166"/>
                    <a:pt x="1" y="175"/>
                  </a:cubicBezTo>
                  <a:cubicBezTo>
                    <a:pt x="13" y="182"/>
                    <a:pt x="23" y="177"/>
                    <a:pt x="31" y="159"/>
                  </a:cubicBezTo>
                  <a:cubicBezTo>
                    <a:pt x="26" y="153"/>
                    <a:pt x="24" y="147"/>
                    <a:pt x="25" y="140"/>
                  </a:cubicBezTo>
                  <a:cubicBezTo>
                    <a:pt x="32" y="126"/>
                    <a:pt x="32" y="126"/>
                    <a:pt x="32" y="126"/>
                  </a:cubicBezTo>
                  <a:cubicBezTo>
                    <a:pt x="55" y="121"/>
                    <a:pt x="55" y="121"/>
                    <a:pt x="55" y="121"/>
                  </a:cubicBezTo>
                  <a:cubicBezTo>
                    <a:pt x="63" y="102"/>
                    <a:pt x="63" y="102"/>
                    <a:pt x="63" y="102"/>
                  </a:cubicBezTo>
                  <a:cubicBezTo>
                    <a:pt x="60" y="82"/>
                    <a:pt x="72" y="50"/>
                    <a:pt x="100" y="6"/>
                  </a:cubicBezTo>
                  <a:cubicBezTo>
                    <a:pt x="95" y="0"/>
                    <a:pt x="95" y="0"/>
                    <a:pt x="95" y="0"/>
                  </a:cubicBezTo>
                  <a:cubicBezTo>
                    <a:pt x="89" y="12"/>
                    <a:pt x="89" y="12"/>
                    <a:pt x="89" y="12"/>
                  </a:cubicBezTo>
                  <a:cubicBezTo>
                    <a:pt x="75" y="17"/>
                    <a:pt x="75" y="17"/>
                    <a:pt x="75" y="17"/>
                  </a:cubicBezTo>
                  <a:close/>
                </a:path>
              </a:pathLst>
            </a:custGeom>
            <a:solidFill>
              <a:srgbClr val="F3F2E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262" name="Freeform 76"/>
            <p:cNvSpPr/>
            <p:nvPr/>
          </p:nvSpPr>
          <p:spPr bwMode="auto">
            <a:xfrm>
              <a:off x="904673" y="3344408"/>
              <a:ext cx="183351" cy="300237"/>
            </a:xfrm>
            <a:custGeom>
              <a:gdLst>
                <a:gd fmla="*/ 102 w 133" name="T0"/>
                <a:gd fmla="*/ 31 h 232" name="T1"/>
                <a:gd fmla="*/ 97 w 133" name="T2"/>
                <a:gd fmla="*/ 22 h 232" name="T3"/>
                <a:gd fmla="*/ 111 w 133" name="T4"/>
                <a:gd fmla="*/ 17 h 232" name="T5"/>
                <a:gd fmla="*/ 117 w 133" name="T6"/>
                <a:gd fmla="*/ 5 h 232" name="T7"/>
                <a:gd fmla="*/ 122 w 133" name="T8"/>
                <a:gd fmla="*/ 11 h 232" name="T9"/>
                <a:gd fmla="*/ 85 w 133" name="T10"/>
                <a:gd fmla="*/ 107 h 232" name="T11"/>
                <a:gd fmla="*/ 77 w 133" name="T12"/>
                <a:gd fmla="*/ 126 h 232" name="T13"/>
                <a:gd fmla="*/ 54 w 133" name="T14"/>
                <a:gd fmla="*/ 131 h 232" name="T15"/>
                <a:gd fmla="*/ 81 w 133" name="T16"/>
                <a:gd fmla="*/ 141 h 232" name="T17"/>
                <a:gd fmla="*/ 90 w 133" name="T18"/>
                <a:gd fmla="*/ 112 h 232" name="T19"/>
                <a:gd fmla="*/ 101 w 133" name="T20"/>
                <a:gd fmla="*/ 64 h 232" name="T21"/>
                <a:gd fmla="*/ 133 w 133" name="T22"/>
                <a:gd fmla="*/ 10 h 232" name="T23"/>
                <a:gd fmla="*/ 125 w 133" name="T24"/>
                <a:gd fmla="*/ 4 h 232" name="T25"/>
                <a:gd fmla="*/ 113 w 133" name="T26"/>
                <a:gd fmla="*/ 0 h 232" name="T27"/>
                <a:gd fmla="*/ 108 w 133" name="T28"/>
                <a:gd fmla="*/ 12 h 232" name="T29"/>
                <a:gd fmla="*/ 90 w 133" name="T30"/>
                <a:gd fmla="*/ 18 h 232" name="T31"/>
                <a:gd fmla="*/ 97 w 133" name="T32"/>
                <a:gd fmla="*/ 29 h 232" name="T33"/>
                <a:gd fmla="*/ 57 w 133" name="T34"/>
                <a:gd fmla="*/ 58 h 232" name="T35"/>
                <a:gd fmla="*/ 32 w 133" name="T36"/>
                <a:gd fmla="*/ 98 h 232" name="T37"/>
                <a:gd fmla="*/ 30 w 133" name="T38"/>
                <a:gd fmla="*/ 95 h 232" name="T39"/>
                <a:gd fmla="*/ 30 w 133" name="T40"/>
                <a:gd fmla="*/ 106 h 232" name="T41"/>
                <a:gd fmla="*/ 9 w 133" name="T42"/>
                <a:gd fmla="*/ 65 h 232" name="T43"/>
                <a:gd fmla="*/ 31 w 133" name="T44"/>
                <a:gd fmla="*/ 29 h 232" name="T45"/>
                <a:gd fmla="*/ 30 w 133" name="T46"/>
                <a:gd fmla="*/ 27 h 232" name="T47"/>
                <a:gd fmla="*/ 7 w 133" name="T48"/>
                <a:gd fmla="*/ 63 h 232" name="T49"/>
                <a:gd fmla="*/ 11 w 133" name="T50"/>
                <a:gd fmla="*/ 86 h 232" name="T51"/>
                <a:gd fmla="*/ 30 w 133" name="T52"/>
                <a:gd fmla="*/ 111 h 232" name="T53"/>
                <a:gd fmla="*/ 30 w 133" name="T54"/>
                <a:gd fmla="*/ 115 h 232" name="T55"/>
                <a:gd fmla="*/ 23 w 133" name="T56"/>
                <a:gd fmla="*/ 146 h 232" name="T57"/>
                <a:gd fmla="*/ 20 w 133" name="T58"/>
                <a:gd fmla="*/ 175 h 232" name="T59"/>
                <a:gd fmla="*/ 15 w 133" name="T60"/>
                <a:gd fmla="*/ 187 h 232" name="T61"/>
                <a:gd fmla="*/ 11 w 133" name="T62"/>
                <a:gd fmla="*/ 166 h 232" name="T63"/>
                <a:gd fmla="*/ 22 w 133" name="T64"/>
                <a:gd fmla="*/ 145 h 232" name="T65"/>
                <a:gd fmla="*/ 20 w 133" name="T66"/>
                <a:gd fmla="*/ 138 h 232" name="T67"/>
                <a:gd fmla="*/ 20 w 133" name="T68"/>
                <a:gd fmla="*/ 146 h 232" name="T69"/>
                <a:gd fmla="*/ 11 w 133" name="T70"/>
                <a:gd fmla="*/ 163 h 232" name="T71"/>
                <a:gd fmla="*/ 10 w 133" name="T72"/>
                <a:gd fmla="*/ 159 h 232" name="T73"/>
                <a:gd fmla="*/ 20 w 133" name="T74"/>
                <a:gd fmla="*/ 138 h 232" name="T75"/>
                <a:gd fmla="*/ 20 w 133" name="T76"/>
                <a:gd fmla="*/ 124 h 232" name="T77"/>
                <a:gd fmla="*/ 12 w 133" name="T78"/>
                <a:gd fmla="*/ 108 h 232" name="T79"/>
                <a:gd fmla="*/ 7 w 133" name="T80"/>
                <a:gd fmla="*/ 101 h 232" name="T81"/>
                <a:gd fmla="*/ 2 w 133" name="T82"/>
                <a:gd fmla="*/ 84 h 232" name="T83"/>
                <a:gd fmla="*/ 0 w 133" name="T84"/>
                <a:gd fmla="*/ 91 h 232" name="T85"/>
                <a:gd fmla="*/ 11 w 133" name="T86"/>
                <a:gd fmla="*/ 114 h 232" name="T87"/>
                <a:gd fmla="*/ 1 w 133" name="T88"/>
                <a:gd fmla="*/ 153 h 232" name="T89"/>
                <a:gd fmla="*/ 8 w 133" name="T90"/>
                <a:gd fmla="*/ 232 h 232" name="T91"/>
                <a:gd fmla="*/ 12 w 133" name="T92"/>
                <a:gd fmla="*/ 228 h 232" name="T93"/>
                <a:gd fmla="*/ 21 w 133" name="T94"/>
                <a:gd fmla="*/ 228 h 232" name="T95"/>
                <a:gd fmla="*/ 19 w 133" name="T96"/>
                <a:gd fmla="*/ 225 h 232" name="T97"/>
                <a:gd fmla="*/ 23 w 133" name="T98"/>
                <a:gd fmla="*/ 220 h 232" name="T99"/>
                <a:gd fmla="*/ 17 w 133" name="T100"/>
                <a:gd fmla="*/ 199 h 232" name="T101"/>
                <a:gd fmla="*/ 23 w 133" name="T102"/>
                <a:gd fmla="*/ 180 h 232" name="T103"/>
                <a:gd fmla="*/ 25 w 133" name="T104"/>
                <a:gd fmla="*/ 145 h 232" name="T105"/>
                <a:gd fmla="*/ 32 w 133" name="T106"/>
                <a:gd fmla="*/ 113 h 232" name="T107"/>
                <a:gd fmla="*/ 32 w 133" name="T108"/>
                <a:gd fmla="*/ 103 h 232" name="T109"/>
                <a:gd fmla="*/ 48 w 133" name="T110"/>
                <a:gd fmla="*/ 72 h 232" name="T111"/>
                <a:gd fmla="*/ 102 w 133" name="T112"/>
                <a:gd fmla="*/ 31 h 232" name="T11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b="b" l="0" r="r" t="0"/>
              <a:pathLst>
                <a:path h="231" w="133">
                  <a:moveTo>
                    <a:pt x="102" y="31"/>
                  </a:moveTo>
                  <a:cubicBezTo>
                    <a:pt x="97" y="22"/>
                    <a:pt x="97" y="22"/>
                    <a:pt x="97" y="22"/>
                  </a:cubicBezTo>
                  <a:cubicBezTo>
                    <a:pt x="111" y="17"/>
                    <a:pt x="111" y="17"/>
                    <a:pt x="111" y="17"/>
                  </a:cubicBezTo>
                  <a:cubicBezTo>
                    <a:pt x="117" y="5"/>
                    <a:pt x="117" y="5"/>
                    <a:pt x="117" y="5"/>
                  </a:cubicBezTo>
                  <a:cubicBezTo>
                    <a:pt x="122" y="11"/>
                    <a:pt x="122" y="11"/>
                    <a:pt x="122" y="11"/>
                  </a:cubicBezTo>
                  <a:cubicBezTo>
                    <a:pt x="94" y="55"/>
                    <a:pt x="82" y="87"/>
                    <a:pt x="85" y="107"/>
                  </a:cubicBezTo>
                  <a:cubicBezTo>
                    <a:pt x="77" y="126"/>
                    <a:pt x="77" y="126"/>
                    <a:pt x="77" y="126"/>
                  </a:cubicBezTo>
                  <a:cubicBezTo>
                    <a:pt x="54" y="131"/>
                    <a:pt x="54" y="131"/>
                    <a:pt x="54" y="131"/>
                  </a:cubicBezTo>
                  <a:cubicBezTo>
                    <a:pt x="81" y="141"/>
                    <a:pt x="81" y="141"/>
                    <a:pt x="81" y="141"/>
                  </a:cubicBezTo>
                  <a:cubicBezTo>
                    <a:pt x="82" y="131"/>
                    <a:pt x="85" y="121"/>
                    <a:pt x="90" y="112"/>
                  </a:cubicBezTo>
                  <a:cubicBezTo>
                    <a:pt x="91" y="96"/>
                    <a:pt x="95" y="80"/>
                    <a:pt x="101" y="64"/>
                  </a:cubicBezTo>
                  <a:cubicBezTo>
                    <a:pt x="109" y="38"/>
                    <a:pt x="119" y="20"/>
                    <a:pt x="133" y="10"/>
                  </a:cubicBezTo>
                  <a:cubicBezTo>
                    <a:pt x="131" y="7"/>
                    <a:pt x="128" y="5"/>
                    <a:pt x="125" y="4"/>
                  </a:cubicBezTo>
                  <a:cubicBezTo>
                    <a:pt x="121" y="2"/>
                    <a:pt x="117" y="0"/>
                    <a:pt x="113" y="0"/>
                  </a:cubicBezTo>
                  <a:cubicBezTo>
                    <a:pt x="108" y="12"/>
                    <a:pt x="108" y="12"/>
                    <a:pt x="108" y="12"/>
                  </a:cubicBezTo>
                  <a:cubicBezTo>
                    <a:pt x="90" y="18"/>
                    <a:pt x="90" y="18"/>
                    <a:pt x="90" y="18"/>
                  </a:cubicBezTo>
                  <a:cubicBezTo>
                    <a:pt x="97" y="29"/>
                    <a:pt x="97" y="29"/>
                    <a:pt x="97" y="29"/>
                  </a:cubicBezTo>
                  <a:cubicBezTo>
                    <a:pt x="57" y="58"/>
                    <a:pt x="57" y="58"/>
                    <a:pt x="57" y="58"/>
                  </a:cubicBezTo>
                  <a:cubicBezTo>
                    <a:pt x="41" y="67"/>
                    <a:pt x="33" y="80"/>
                    <a:pt x="32" y="98"/>
                  </a:cubicBezTo>
                  <a:cubicBezTo>
                    <a:pt x="31" y="97"/>
                    <a:pt x="30" y="96"/>
                    <a:pt x="30" y="95"/>
                  </a:cubicBezTo>
                  <a:cubicBezTo>
                    <a:pt x="30" y="106"/>
                    <a:pt x="30" y="106"/>
                    <a:pt x="30" y="106"/>
                  </a:cubicBezTo>
                  <a:cubicBezTo>
                    <a:pt x="15" y="91"/>
                    <a:pt x="8" y="77"/>
                    <a:pt x="9" y="65"/>
                  </a:cubicBezTo>
                  <a:cubicBezTo>
                    <a:pt x="14" y="53"/>
                    <a:pt x="21" y="41"/>
                    <a:pt x="31" y="29"/>
                  </a:cubicBezTo>
                  <a:cubicBezTo>
                    <a:pt x="30" y="27"/>
                    <a:pt x="30" y="27"/>
                    <a:pt x="30" y="27"/>
                  </a:cubicBezTo>
                  <a:cubicBezTo>
                    <a:pt x="7" y="63"/>
                    <a:pt x="7" y="63"/>
                    <a:pt x="7" y="63"/>
                  </a:cubicBezTo>
                  <a:cubicBezTo>
                    <a:pt x="6" y="72"/>
                    <a:pt x="7" y="80"/>
                    <a:pt x="11" y="86"/>
                  </a:cubicBezTo>
                  <a:cubicBezTo>
                    <a:pt x="15" y="95"/>
                    <a:pt x="21" y="103"/>
                    <a:pt x="30" y="111"/>
                  </a:cubicBezTo>
                  <a:cubicBezTo>
                    <a:pt x="30" y="115"/>
                    <a:pt x="30" y="115"/>
                    <a:pt x="30" y="115"/>
                  </a:cubicBezTo>
                  <a:cubicBezTo>
                    <a:pt x="23" y="146"/>
                    <a:pt x="23" y="146"/>
                    <a:pt x="23" y="146"/>
                  </a:cubicBezTo>
                  <a:cubicBezTo>
                    <a:pt x="20" y="156"/>
                    <a:pt x="20" y="166"/>
                    <a:pt x="20" y="175"/>
                  </a:cubicBezTo>
                  <a:cubicBezTo>
                    <a:pt x="15" y="187"/>
                    <a:pt x="15" y="187"/>
                    <a:pt x="15" y="187"/>
                  </a:cubicBezTo>
                  <a:cubicBezTo>
                    <a:pt x="11" y="166"/>
                    <a:pt x="11" y="166"/>
                    <a:pt x="11" y="166"/>
                  </a:cubicBezTo>
                  <a:cubicBezTo>
                    <a:pt x="22" y="145"/>
                    <a:pt x="22" y="145"/>
                    <a:pt x="22" y="145"/>
                  </a:cubicBezTo>
                  <a:cubicBezTo>
                    <a:pt x="20" y="138"/>
                    <a:pt x="20" y="138"/>
                    <a:pt x="20" y="138"/>
                  </a:cubicBezTo>
                  <a:cubicBezTo>
                    <a:pt x="20" y="146"/>
                    <a:pt x="20" y="146"/>
                    <a:pt x="20" y="146"/>
                  </a:cubicBezTo>
                  <a:cubicBezTo>
                    <a:pt x="11" y="163"/>
                    <a:pt x="11" y="163"/>
                    <a:pt x="11" y="163"/>
                  </a:cubicBezTo>
                  <a:cubicBezTo>
                    <a:pt x="10" y="159"/>
                    <a:pt x="10" y="159"/>
                    <a:pt x="10" y="159"/>
                  </a:cubicBezTo>
                  <a:cubicBezTo>
                    <a:pt x="20" y="138"/>
                    <a:pt x="20" y="138"/>
                    <a:pt x="20" y="138"/>
                  </a:cubicBezTo>
                  <a:cubicBezTo>
                    <a:pt x="20" y="124"/>
                    <a:pt x="20" y="124"/>
                    <a:pt x="20" y="124"/>
                  </a:cubicBezTo>
                  <a:cubicBezTo>
                    <a:pt x="19" y="119"/>
                    <a:pt x="17" y="114"/>
                    <a:pt x="12" y="108"/>
                  </a:cubicBezTo>
                  <a:cubicBezTo>
                    <a:pt x="11" y="106"/>
                    <a:pt x="9" y="103"/>
                    <a:pt x="7" y="101"/>
                  </a:cubicBezTo>
                  <a:cubicBezTo>
                    <a:pt x="4" y="95"/>
                    <a:pt x="2" y="90"/>
                    <a:pt x="2" y="84"/>
                  </a:cubicBezTo>
                  <a:cubicBezTo>
                    <a:pt x="0" y="91"/>
                    <a:pt x="0" y="91"/>
                    <a:pt x="0" y="91"/>
                  </a:cubicBezTo>
                  <a:cubicBezTo>
                    <a:pt x="11" y="114"/>
                    <a:pt x="11" y="114"/>
                    <a:pt x="11" y="114"/>
                  </a:cubicBezTo>
                  <a:cubicBezTo>
                    <a:pt x="1" y="153"/>
                    <a:pt x="1" y="153"/>
                    <a:pt x="1" y="153"/>
                  </a:cubicBezTo>
                  <a:cubicBezTo>
                    <a:pt x="8" y="232"/>
                    <a:pt x="8" y="232"/>
                    <a:pt x="8" y="232"/>
                  </a:cubicBezTo>
                  <a:cubicBezTo>
                    <a:pt x="12" y="228"/>
                    <a:pt x="12" y="228"/>
                    <a:pt x="12" y="228"/>
                  </a:cubicBezTo>
                  <a:cubicBezTo>
                    <a:pt x="21" y="228"/>
                    <a:pt x="21" y="228"/>
                    <a:pt x="21" y="228"/>
                  </a:cubicBezTo>
                  <a:cubicBezTo>
                    <a:pt x="20" y="227"/>
                    <a:pt x="19" y="226"/>
                    <a:pt x="19" y="225"/>
                  </a:cubicBezTo>
                  <a:cubicBezTo>
                    <a:pt x="23" y="220"/>
                    <a:pt x="23" y="220"/>
                    <a:pt x="23" y="220"/>
                  </a:cubicBezTo>
                  <a:cubicBezTo>
                    <a:pt x="17" y="199"/>
                    <a:pt x="17" y="199"/>
                    <a:pt x="17" y="199"/>
                  </a:cubicBezTo>
                  <a:cubicBezTo>
                    <a:pt x="23" y="180"/>
                    <a:pt x="23" y="180"/>
                    <a:pt x="23" y="180"/>
                  </a:cubicBezTo>
                  <a:cubicBezTo>
                    <a:pt x="22" y="171"/>
                    <a:pt x="22" y="160"/>
                    <a:pt x="25" y="145"/>
                  </a:cubicBezTo>
                  <a:cubicBezTo>
                    <a:pt x="32" y="113"/>
                    <a:pt x="32" y="113"/>
                    <a:pt x="32" y="113"/>
                  </a:cubicBezTo>
                  <a:cubicBezTo>
                    <a:pt x="32" y="103"/>
                    <a:pt x="32" y="103"/>
                    <a:pt x="32" y="103"/>
                  </a:cubicBezTo>
                  <a:cubicBezTo>
                    <a:pt x="33" y="93"/>
                    <a:pt x="38" y="83"/>
                    <a:pt x="48" y="72"/>
                  </a:cubicBezTo>
                  <a:cubicBezTo>
                    <a:pt x="102" y="31"/>
                    <a:pt x="102" y="31"/>
                    <a:pt x="102" y="31"/>
                  </a:cubicBezTo>
                  <a:close/>
                </a:path>
              </a:pathLst>
            </a:custGeom>
            <a:solidFill>
              <a:srgbClr val="D6CDA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263" name="Freeform 77"/>
            <p:cNvSpPr/>
            <p:nvPr/>
          </p:nvSpPr>
          <p:spPr bwMode="auto">
            <a:xfrm>
              <a:off x="921862" y="3369619"/>
              <a:ext cx="16043" cy="33233"/>
            </a:xfrm>
            <a:custGeom>
              <a:gdLst>
                <a:gd fmla="*/ 12 w 12" name="T0"/>
                <a:gd fmla="*/ 0 h 25" name="T1"/>
                <a:gd fmla="*/ 6 w 12" name="T2"/>
                <a:gd fmla="*/ 6 h 25" name="T3"/>
                <a:gd fmla="*/ 0 w 12" name="T4"/>
                <a:gd fmla="*/ 25 h 25" name="T5"/>
                <a:gd fmla="*/ 12 w 12" name="T6"/>
                <a:gd fmla="*/ 0 h 25" name="T7"/>
              </a:gdLst>
              <a:cxnLst>
                <a:cxn ang="0">
                  <a:pos x="T0" y="T1"/>
                </a:cxn>
                <a:cxn ang="0">
                  <a:pos x="T2" y="T3"/>
                </a:cxn>
                <a:cxn ang="0">
                  <a:pos x="T4" y="T5"/>
                </a:cxn>
                <a:cxn ang="0">
                  <a:pos x="T6" y="T7"/>
                </a:cxn>
              </a:cxnLst>
              <a:rect b="b" l="0" r="r" t="0"/>
              <a:pathLst>
                <a:path h="25" w="12">
                  <a:moveTo>
                    <a:pt x="12" y="0"/>
                  </a:moveTo>
                  <a:cubicBezTo>
                    <a:pt x="10" y="1"/>
                    <a:pt x="8" y="3"/>
                    <a:pt x="6" y="6"/>
                  </a:cubicBezTo>
                  <a:cubicBezTo>
                    <a:pt x="0" y="25"/>
                    <a:pt x="0" y="25"/>
                    <a:pt x="0" y="25"/>
                  </a:cubicBezTo>
                  <a:cubicBezTo>
                    <a:pt x="7" y="16"/>
                    <a:pt x="11" y="8"/>
                    <a:pt x="12" y="0"/>
                  </a:cubicBezTo>
                  <a:close/>
                </a:path>
              </a:pathLst>
            </a:custGeom>
            <a:solidFill>
              <a:srgbClr val="F3F2E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264" name="Freeform 78"/>
            <p:cNvSpPr/>
            <p:nvPr/>
          </p:nvSpPr>
          <p:spPr bwMode="auto">
            <a:xfrm>
              <a:off x="917278" y="3368472"/>
              <a:ext cx="28649" cy="44692"/>
            </a:xfrm>
            <a:custGeom>
              <a:gdLst>
                <a:gd fmla="*/ 19 w 21" name="T0"/>
                <a:gd fmla="*/ 0 h 34" name="T1"/>
                <a:gd fmla="*/ 15 w 21" name="T2"/>
                <a:gd fmla="*/ 1 h 34" name="T3"/>
                <a:gd fmla="*/ 3 w 21" name="T4"/>
                <a:gd fmla="*/ 26 h 34" name="T5"/>
                <a:gd fmla="*/ 0 w 21" name="T6"/>
                <a:gd fmla="*/ 34 h 34" name="T7"/>
                <a:gd fmla="*/ 21 w 21" name="T8"/>
                <a:gd fmla="*/ 5 h 34" name="T9"/>
                <a:gd fmla="*/ 19 w 21" name="T10"/>
                <a:gd fmla="*/ 0 h 34" name="T11"/>
              </a:gdLst>
              <a:cxnLst>
                <a:cxn ang="0">
                  <a:pos x="T0" y="T1"/>
                </a:cxn>
                <a:cxn ang="0">
                  <a:pos x="T2" y="T3"/>
                </a:cxn>
                <a:cxn ang="0">
                  <a:pos x="T4" y="T5"/>
                </a:cxn>
                <a:cxn ang="0">
                  <a:pos x="T6" y="T7"/>
                </a:cxn>
                <a:cxn ang="0">
                  <a:pos x="T8" y="T9"/>
                </a:cxn>
                <a:cxn ang="0">
                  <a:pos x="T10" y="T11"/>
                </a:cxn>
              </a:cxnLst>
              <a:rect b="b" l="0" r="r" t="0"/>
              <a:pathLst>
                <a:path h="34" w="21">
                  <a:moveTo>
                    <a:pt x="19" y="0"/>
                  </a:moveTo>
                  <a:cubicBezTo>
                    <a:pt x="18" y="0"/>
                    <a:pt x="16" y="1"/>
                    <a:pt x="15" y="1"/>
                  </a:cubicBezTo>
                  <a:cubicBezTo>
                    <a:pt x="14" y="9"/>
                    <a:pt x="10" y="17"/>
                    <a:pt x="3" y="26"/>
                  </a:cubicBezTo>
                  <a:cubicBezTo>
                    <a:pt x="0" y="34"/>
                    <a:pt x="0" y="34"/>
                    <a:pt x="0" y="34"/>
                  </a:cubicBezTo>
                  <a:cubicBezTo>
                    <a:pt x="21" y="5"/>
                    <a:pt x="21" y="5"/>
                    <a:pt x="21" y="5"/>
                  </a:cubicBezTo>
                  <a:cubicBezTo>
                    <a:pt x="19" y="0"/>
                    <a:pt x="19" y="0"/>
                    <a:pt x="19" y="0"/>
                  </a:cubicBezTo>
                  <a:close/>
                </a:path>
              </a:pathLst>
            </a:custGeom>
            <a:solidFill>
              <a:srgbClr val="D6CDA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265" name="Freeform 79"/>
            <p:cNvSpPr/>
            <p:nvPr/>
          </p:nvSpPr>
          <p:spPr bwMode="auto">
            <a:xfrm>
              <a:off x="906965" y="3375348"/>
              <a:ext cx="38962" cy="210853"/>
            </a:xfrm>
            <a:custGeom>
              <a:gdLst>
                <a:gd fmla="*/ 29 w 29" name="T0"/>
                <a:gd fmla="*/ 3 h 163" name="T1"/>
                <a:gd fmla="*/ 29 w 29" name="T2"/>
                <a:gd fmla="*/ 0 h 163" name="T3"/>
                <a:gd fmla="*/ 8 w 29" name="T4"/>
                <a:gd fmla="*/ 29 h 163" name="T5"/>
                <a:gd fmla="*/ 6 w 29" name="T6"/>
                <a:gd fmla="*/ 32 h 163" name="T7"/>
                <a:gd fmla="*/ 1 w 29" name="T8"/>
                <a:gd fmla="*/ 60 h 163" name="T9"/>
                <a:gd fmla="*/ 6 w 29" name="T10"/>
                <a:gd fmla="*/ 77 h 163" name="T11"/>
                <a:gd fmla="*/ 11 w 29" name="T12"/>
                <a:gd fmla="*/ 84 h 163" name="T13"/>
                <a:gd fmla="*/ 19 w 29" name="T14"/>
                <a:gd fmla="*/ 100 h 163" name="T15"/>
                <a:gd fmla="*/ 19 w 29" name="T16"/>
                <a:gd fmla="*/ 114 h 163" name="T17"/>
                <a:gd fmla="*/ 21 w 29" name="T18"/>
                <a:gd fmla="*/ 121 h 163" name="T19"/>
                <a:gd fmla="*/ 10 w 29" name="T20"/>
                <a:gd fmla="*/ 142 h 163" name="T21"/>
                <a:gd fmla="*/ 14 w 29" name="T22"/>
                <a:gd fmla="*/ 163 h 163" name="T23"/>
                <a:gd fmla="*/ 19 w 29" name="T24"/>
                <a:gd fmla="*/ 151 h 163" name="T25"/>
                <a:gd fmla="*/ 22 w 29" name="T26"/>
                <a:gd fmla="*/ 122 h 163" name="T27"/>
                <a:gd fmla="*/ 29 w 29" name="T28"/>
                <a:gd fmla="*/ 91 h 163" name="T29"/>
                <a:gd fmla="*/ 29 w 29" name="T30"/>
                <a:gd fmla="*/ 87 h 163" name="T31"/>
                <a:gd fmla="*/ 10 w 29" name="T32"/>
                <a:gd fmla="*/ 62 h 163" name="T33"/>
                <a:gd fmla="*/ 6 w 29" name="T34"/>
                <a:gd fmla="*/ 39 h 163" name="T35"/>
                <a:gd fmla="*/ 29 w 29" name="T36"/>
                <a:gd fmla="*/ 3 h 163" name="T3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b="b" l="0" r="r" t="0"/>
              <a:pathLst>
                <a:path h="163" w="28">
                  <a:moveTo>
                    <a:pt x="29" y="3"/>
                  </a:moveTo>
                  <a:cubicBezTo>
                    <a:pt x="29" y="0"/>
                    <a:pt x="29" y="0"/>
                    <a:pt x="29" y="0"/>
                  </a:cubicBezTo>
                  <a:cubicBezTo>
                    <a:pt x="8" y="29"/>
                    <a:pt x="8" y="29"/>
                    <a:pt x="8" y="29"/>
                  </a:cubicBezTo>
                  <a:cubicBezTo>
                    <a:pt x="6" y="32"/>
                    <a:pt x="6" y="32"/>
                    <a:pt x="6" y="32"/>
                  </a:cubicBezTo>
                  <a:cubicBezTo>
                    <a:pt x="1" y="41"/>
                    <a:pt x="0" y="51"/>
                    <a:pt x="1" y="60"/>
                  </a:cubicBezTo>
                  <a:cubicBezTo>
                    <a:pt x="1" y="66"/>
                    <a:pt x="3" y="71"/>
                    <a:pt x="6" y="77"/>
                  </a:cubicBezTo>
                  <a:cubicBezTo>
                    <a:pt x="8" y="79"/>
                    <a:pt x="10" y="82"/>
                    <a:pt x="11" y="84"/>
                  </a:cubicBezTo>
                  <a:cubicBezTo>
                    <a:pt x="16" y="90"/>
                    <a:pt x="18" y="95"/>
                    <a:pt x="19" y="100"/>
                  </a:cubicBezTo>
                  <a:cubicBezTo>
                    <a:pt x="19" y="114"/>
                    <a:pt x="19" y="114"/>
                    <a:pt x="19" y="114"/>
                  </a:cubicBezTo>
                  <a:cubicBezTo>
                    <a:pt x="21" y="121"/>
                    <a:pt x="21" y="121"/>
                    <a:pt x="21" y="121"/>
                  </a:cubicBezTo>
                  <a:cubicBezTo>
                    <a:pt x="10" y="142"/>
                    <a:pt x="10" y="142"/>
                    <a:pt x="10" y="142"/>
                  </a:cubicBezTo>
                  <a:cubicBezTo>
                    <a:pt x="14" y="163"/>
                    <a:pt x="14" y="163"/>
                    <a:pt x="14" y="163"/>
                  </a:cubicBezTo>
                  <a:cubicBezTo>
                    <a:pt x="19" y="151"/>
                    <a:pt x="19" y="151"/>
                    <a:pt x="19" y="151"/>
                  </a:cubicBezTo>
                  <a:cubicBezTo>
                    <a:pt x="19" y="142"/>
                    <a:pt x="19" y="132"/>
                    <a:pt x="22" y="122"/>
                  </a:cubicBezTo>
                  <a:cubicBezTo>
                    <a:pt x="29" y="91"/>
                    <a:pt x="29" y="91"/>
                    <a:pt x="29" y="91"/>
                  </a:cubicBezTo>
                  <a:cubicBezTo>
                    <a:pt x="29" y="87"/>
                    <a:pt x="29" y="87"/>
                    <a:pt x="29" y="87"/>
                  </a:cubicBezTo>
                  <a:cubicBezTo>
                    <a:pt x="20" y="79"/>
                    <a:pt x="14" y="71"/>
                    <a:pt x="10" y="62"/>
                  </a:cubicBezTo>
                  <a:cubicBezTo>
                    <a:pt x="6" y="56"/>
                    <a:pt x="5" y="48"/>
                    <a:pt x="6" y="39"/>
                  </a:cubicBezTo>
                  <a:cubicBezTo>
                    <a:pt x="29" y="3"/>
                    <a:pt x="29" y="3"/>
                    <a:pt x="29" y="3"/>
                  </a:cubicBezTo>
                  <a:close/>
                </a:path>
              </a:pathLst>
            </a:custGeom>
            <a:solidFill>
              <a:srgbClr val="F3F2E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266" name="Freeform 80"/>
            <p:cNvSpPr/>
            <p:nvPr/>
          </p:nvSpPr>
          <p:spPr bwMode="auto">
            <a:xfrm>
              <a:off x="916132" y="3382223"/>
              <a:ext cx="34378" cy="99697"/>
            </a:xfrm>
            <a:custGeom>
              <a:gdLst>
                <a:gd fmla="*/ 13 w 25" name="T0"/>
                <a:gd fmla="*/ 23 h 77" name="T1"/>
                <a:gd fmla="*/ 22 w 25" name="T2"/>
                <a:gd fmla="*/ 9 h 77" name="T3"/>
                <a:gd fmla="*/ 25 w 25" name="T4"/>
                <a:gd fmla="*/ 5 h 77" name="T5"/>
                <a:gd fmla="*/ 23 w 25" name="T6"/>
                <a:gd fmla="*/ 0 h 77" name="T7"/>
                <a:gd fmla="*/ 1 w 25" name="T8"/>
                <a:gd fmla="*/ 36 h 77" name="T9"/>
                <a:gd fmla="*/ 22 w 25" name="T10"/>
                <a:gd fmla="*/ 77 h 77" name="T11"/>
                <a:gd fmla="*/ 22 w 25" name="T12"/>
                <a:gd fmla="*/ 66 h 77" name="T13"/>
                <a:gd fmla="*/ 15 w 25" name="T14"/>
                <a:gd fmla="*/ 55 h 77" name="T15"/>
                <a:gd fmla="*/ 13 w 25" name="T16"/>
                <a:gd fmla="*/ 50 h 77" name="T17"/>
                <a:gd fmla="*/ 13 w 25" name="T18"/>
                <a:gd fmla="*/ 23 h 77" name="T1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b="b" l="0" r="r" t="0"/>
              <a:pathLst>
                <a:path h="77" w="25">
                  <a:moveTo>
                    <a:pt x="13" y="23"/>
                  </a:moveTo>
                  <a:cubicBezTo>
                    <a:pt x="22" y="9"/>
                    <a:pt x="22" y="9"/>
                    <a:pt x="22" y="9"/>
                  </a:cubicBezTo>
                  <a:cubicBezTo>
                    <a:pt x="25" y="5"/>
                    <a:pt x="25" y="5"/>
                    <a:pt x="25" y="5"/>
                  </a:cubicBezTo>
                  <a:cubicBezTo>
                    <a:pt x="23" y="0"/>
                    <a:pt x="23" y="0"/>
                    <a:pt x="23" y="0"/>
                  </a:cubicBezTo>
                  <a:cubicBezTo>
                    <a:pt x="13" y="12"/>
                    <a:pt x="6" y="24"/>
                    <a:pt x="1" y="36"/>
                  </a:cubicBezTo>
                  <a:cubicBezTo>
                    <a:pt x="0" y="48"/>
                    <a:pt x="7" y="62"/>
                    <a:pt x="22" y="77"/>
                  </a:cubicBezTo>
                  <a:cubicBezTo>
                    <a:pt x="22" y="66"/>
                    <a:pt x="22" y="66"/>
                    <a:pt x="22" y="66"/>
                  </a:cubicBezTo>
                  <a:cubicBezTo>
                    <a:pt x="19" y="62"/>
                    <a:pt x="17" y="59"/>
                    <a:pt x="15" y="55"/>
                  </a:cubicBezTo>
                  <a:cubicBezTo>
                    <a:pt x="14" y="53"/>
                    <a:pt x="13" y="51"/>
                    <a:pt x="13" y="50"/>
                  </a:cubicBezTo>
                  <a:cubicBezTo>
                    <a:pt x="8" y="39"/>
                    <a:pt x="8" y="30"/>
                    <a:pt x="13" y="23"/>
                  </a:cubicBezTo>
                  <a:close/>
                </a:path>
              </a:pathLst>
            </a:custGeom>
            <a:solidFill>
              <a:srgbClr val="F3F2E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267" name="Freeform 81"/>
            <p:cNvSpPr>
              <a:spLocks noEditPoints="1"/>
            </p:cNvSpPr>
            <p:nvPr/>
          </p:nvSpPr>
          <p:spPr bwMode="auto">
            <a:xfrm>
              <a:off x="882900" y="3462440"/>
              <a:ext cx="37816" cy="199394"/>
            </a:xfrm>
            <a:custGeom>
              <a:gdLst>
                <a:gd fmla="*/ 17 w 27" name="T0"/>
                <a:gd fmla="*/ 62 h 154" name="T1"/>
                <a:gd fmla="*/ 27 w 27" name="T2"/>
                <a:gd fmla="*/ 23 h 154" name="T3"/>
                <a:gd fmla="*/ 16 w 27" name="T4"/>
                <a:gd fmla="*/ 0 h 154" name="T5"/>
                <a:gd fmla="*/ 2 w 27" name="T6"/>
                <a:gd fmla="*/ 54 h 154" name="T7"/>
                <a:gd fmla="*/ 8 w 27" name="T8"/>
                <a:gd fmla="*/ 147 h 154" name="T9"/>
                <a:gd fmla="*/ 10 w 27" name="T10"/>
                <a:gd fmla="*/ 154 h 154" name="T11"/>
                <a:gd fmla="*/ 24 w 27" name="T12"/>
                <a:gd fmla="*/ 141 h 154" name="T13"/>
                <a:gd fmla="*/ 17 w 27" name="T14"/>
                <a:gd fmla="*/ 62 h 154" name="T15"/>
                <a:gd fmla="*/ 17 w 27" name="T16"/>
                <a:gd fmla="*/ 7 h 154" name="T17"/>
                <a:gd fmla="*/ 19 w 27" name="T18"/>
                <a:gd fmla="*/ 13 h 154" name="T19"/>
                <a:gd fmla="*/ 9 w 27" name="T20"/>
                <a:gd fmla="*/ 55 h 154" name="T21"/>
                <a:gd fmla="*/ 9 w 27" name="T22"/>
                <a:gd fmla="*/ 106 h 154" name="T23"/>
                <a:gd fmla="*/ 15 w 27" name="T24"/>
                <a:gd fmla="*/ 146 h 154" name="T25"/>
                <a:gd fmla="*/ 11 w 27" name="T26"/>
                <a:gd fmla="*/ 149 h 154" name="T27"/>
                <a:gd fmla="*/ 5 w 27" name="T28"/>
                <a:gd fmla="*/ 103 h 154" name="T29"/>
                <a:gd fmla="*/ 5 w 27" name="T30"/>
                <a:gd fmla="*/ 54 h 154" name="T31"/>
                <a:gd fmla="*/ 17 w 27" name="T32"/>
                <a:gd fmla="*/ 7 h 154" name="T3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b="b" l="0" r="r" t="0"/>
              <a:pathLst>
                <a:path h="154" w="27">
                  <a:moveTo>
                    <a:pt x="17" y="62"/>
                  </a:moveTo>
                  <a:cubicBezTo>
                    <a:pt x="27" y="23"/>
                    <a:pt x="27" y="23"/>
                    <a:pt x="27" y="23"/>
                  </a:cubicBezTo>
                  <a:cubicBezTo>
                    <a:pt x="16" y="0"/>
                    <a:pt x="16" y="0"/>
                    <a:pt x="16" y="0"/>
                  </a:cubicBezTo>
                  <a:cubicBezTo>
                    <a:pt x="2" y="54"/>
                    <a:pt x="2" y="54"/>
                    <a:pt x="2" y="54"/>
                  </a:cubicBezTo>
                  <a:cubicBezTo>
                    <a:pt x="0" y="87"/>
                    <a:pt x="2" y="118"/>
                    <a:pt x="8" y="147"/>
                  </a:cubicBezTo>
                  <a:cubicBezTo>
                    <a:pt x="10" y="154"/>
                    <a:pt x="10" y="154"/>
                    <a:pt x="10" y="154"/>
                  </a:cubicBezTo>
                  <a:cubicBezTo>
                    <a:pt x="24" y="141"/>
                    <a:pt x="24" y="141"/>
                    <a:pt x="24" y="141"/>
                  </a:cubicBezTo>
                  <a:cubicBezTo>
                    <a:pt x="17" y="62"/>
                    <a:pt x="17" y="62"/>
                    <a:pt x="17" y="62"/>
                  </a:cubicBezTo>
                  <a:close/>
                  <a:moveTo>
                    <a:pt x="17" y="7"/>
                  </a:moveTo>
                  <a:cubicBezTo>
                    <a:pt x="19" y="13"/>
                    <a:pt x="19" y="13"/>
                    <a:pt x="19" y="13"/>
                  </a:cubicBezTo>
                  <a:cubicBezTo>
                    <a:pt x="9" y="55"/>
                    <a:pt x="9" y="55"/>
                    <a:pt x="9" y="55"/>
                  </a:cubicBezTo>
                  <a:cubicBezTo>
                    <a:pt x="7" y="70"/>
                    <a:pt x="7" y="87"/>
                    <a:pt x="9" y="106"/>
                  </a:cubicBezTo>
                  <a:cubicBezTo>
                    <a:pt x="15" y="146"/>
                    <a:pt x="15" y="146"/>
                    <a:pt x="15" y="146"/>
                  </a:cubicBezTo>
                  <a:cubicBezTo>
                    <a:pt x="11" y="149"/>
                    <a:pt x="11" y="149"/>
                    <a:pt x="11" y="149"/>
                  </a:cubicBezTo>
                  <a:cubicBezTo>
                    <a:pt x="5" y="103"/>
                    <a:pt x="5" y="103"/>
                    <a:pt x="5" y="103"/>
                  </a:cubicBezTo>
                  <a:cubicBezTo>
                    <a:pt x="4" y="85"/>
                    <a:pt x="4" y="69"/>
                    <a:pt x="5" y="54"/>
                  </a:cubicBezTo>
                  <a:cubicBezTo>
                    <a:pt x="17" y="7"/>
                    <a:pt x="17" y="7"/>
                    <a:pt x="17" y="7"/>
                  </a:cubicBezTo>
                  <a:close/>
                </a:path>
              </a:pathLst>
            </a:custGeom>
            <a:solidFill>
              <a:srgbClr val="F3F2E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268" name="Freeform 82"/>
            <p:cNvSpPr/>
            <p:nvPr/>
          </p:nvSpPr>
          <p:spPr bwMode="auto">
            <a:xfrm>
              <a:off x="888630" y="3471606"/>
              <a:ext cx="20627" cy="183351"/>
            </a:xfrm>
            <a:custGeom>
              <a:gdLst>
                <a:gd fmla="*/ 15 w 15" name="T0"/>
                <a:gd fmla="*/ 6 h 142" name="T1"/>
                <a:gd fmla="*/ 13 w 15" name="T2"/>
                <a:gd fmla="*/ 0 h 142" name="T3"/>
                <a:gd fmla="*/ 1 w 15" name="T4"/>
                <a:gd fmla="*/ 47 h 142" name="T5"/>
                <a:gd fmla="*/ 1 w 15" name="T6"/>
                <a:gd fmla="*/ 96 h 142" name="T7"/>
                <a:gd fmla="*/ 7 w 15" name="T8"/>
                <a:gd fmla="*/ 142 h 142" name="T9"/>
                <a:gd fmla="*/ 11 w 15" name="T10"/>
                <a:gd fmla="*/ 139 h 142" name="T11"/>
                <a:gd fmla="*/ 5 w 15" name="T12"/>
                <a:gd fmla="*/ 99 h 142" name="T13"/>
                <a:gd fmla="*/ 5 w 15" name="T14"/>
                <a:gd fmla="*/ 48 h 142" name="T15"/>
                <a:gd fmla="*/ 15 w 15" name="T16"/>
                <a:gd fmla="*/ 6 h 142"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142" w="15">
                  <a:moveTo>
                    <a:pt x="15" y="6"/>
                  </a:moveTo>
                  <a:cubicBezTo>
                    <a:pt x="13" y="0"/>
                    <a:pt x="13" y="0"/>
                    <a:pt x="13" y="0"/>
                  </a:cubicBezTo>
                  <a:cubicBezTo>
                    <a:pt x="1" y="47"/>
                    <a:pt x="1" y="47"/>
                    <a:pt x="1" y="47"/>
                  </a:cubicBezTo>
                  <a:cubicBezTo>
                    <a:pt x="0" y="62"/>
                    <a:pt x="0" y="78"/>
                    <a:pt x="1" y="96"/>
                  </a:cubicBezTo>
                  <a:cubicBezTo>
                    <a:pt x="7" y="142"/>
                    <a:pt x="7" y="142"/>
                    <a:pt x="7" y="142"/>
                  </a:cubicBezTo>
                  <a:cubicBezTo>
                    <a:pt x="11" y="139"/>
                    <a:pt x="11" y="139"/>
                    <a:pt x="11" y="139"/>
                  </a:cubicBezTo>
                  <a:cubicBezTo>
                    <a:pt x="5" y="99"/>
                    <a:pt x="5" y="99"/>
                    <a:pt x="5" y="99"/>
                  </a:cubicBezTo>
                  <a:cubicBezTo>
                    <a:pt x="3" y="80"/>
                    <a:pt x="3" y="63"/>
                    <a:pt x="5" y="48"/>
                  </a:cubicBezTo>
                  <a:cubicBezTo>
                    <a:pt x="15" y="6"/>
                    <a:pt x="15" y="6"/>
                    <a:pt x="15" y="6"/>
                  </a:cubicBezTo>
                  <a:close/>
                </a:path>
              </a:pathLst>
            </a:custGeom>
            <a:solidFill>
              <a:srgbClr val="FFFFFF"/>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269" name="Freeform 83"/>
            <p:cNvSpPr/>
            <p:nvPr/>
          </p:nvSpPr>
          <p:spPr bwMode="auto">
            <a:xfrm>
              <a:off x="918424" y="3523174"/>
              <a:ext cx="13751" cy="32086"/>
            </a:xfrm>
            <a:custGeom>
              <a:gdLst>
                <a:gd fmla="*/ 12 w 12" name="T0"/>
                <a:gd fmla="*/ 9 h 28" name="T1"/>
                <a:gd fmla="*/ 12 w 12" name="T2"/>
                <a:gd fmla="*/ 0 h 28" name="T3"/>
                <a:gd fmla="*/ 0 w 12" name="T4"/>
                <a:gd fmla="*/ 24 h 28" name="T5"/>
                <a:gd fmla="*/ 2 w 12" name="T6"/>
                <a:gd fmla="*/ 28 h 28" name="T7"/>
                <a:gd fmla="*/ 12 w 12" name="T8"/>
                <a:gd fmla="*/ 9 h 28" name="T9"/>
                <a:gd fmla="*/ 12 w 12" name="T10"/>
                <a:gd fmla="*/ 9 h 28" name="T11"/>
              </a:gdLst>
              <a:cxnLst>
                <a:cxn ang="0">
                  <a:pos x="T0" y="T1"/>
                </a:cxn>
                <a:cxn ang="0">
                  <a:pos x="T2" y="T3"/>
                </a:cxn>
                <a:cxn ang="0">
                  <a:pos x="T4" y="T5"/>
                </a:cxn>
                <a:cxn ang="0">
                  <a:pos x="T6" y="T7"/>
                </a:cxn>
                <a:cxn ang="0">
                  <a:pos x="T8" y="T9"/>
                </a:cxn>
                <a:cxn ang="0">
                  <a:pos x="T10" y="T11"/>
                </a:cxn>
              </a:cxnLst>
              <a:rect b="b" l="0" r="r" t="0"/>
              <a:pathLst>
                <a:path h="28" w="12">
                  <a:moveTo>
                    <a:pt x="12" y="9"/>
                  </a:moveTo>
                  <a:lnTo>
                    <a:pt x="12" y="0"/>
                  </a:lnTo>
                  <a:lnTo>
                    <a:pt x="0" y="24"/>
                  </a:lnTo>
                  <a:lnTo>
                    <a:pt x="2" y="28"/>
                  </a:lnTo>
                  <a:lnTo>
                    <a:pt x="12" y="9"/>
                  </a:lnTo>
                  <a:lnTo>
                    <a:pt x="12" y="9"/>
                  </a:lnTo>
                  <a:close/>
                </a:path>
              </a:pathLst>
            </a:custGeom>
            <a:solidFill>
              <a:srgbClr val="F3F2E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270" name="Freeform 84"/>
            <p:cNvSpPr/>
            <p:nvPr/>
          </p:nvSpPr>
          <p:spPr bwMode="auto">
            <a:xfrm>
              <a:off x="928737" y="3577033"/>
              <a:ext cx="35525" cy="52713"/>
            </a:xfrm>
            <a:custGeom>
              <a:gdLst>
                <a:gd fmla="*/ 6 w 26" name="T0"/>
                <a:gd fmla="*/ 0 h 40" name="T1"/>
                <a:gd fmla="*/ 0 w 26" name="T2"/>
                <a:gd fmla="*/ 19 h 40" name="T3"/>
                <a:gd fmla="*/ 6 w 26" name="T4"/>
                <a:gd fmla="*/ 40 h 40" name="T5"/>
                <a:gd fmla="*/ 26 w 26" name="T6"/>
                <a:gd fmla="*/ 15 h 40" name="T7"/>
                <a:gd fmla="*/ 6 w 26" name="T8"/>
                <a:gd fmla="*/ 0 h 40" name="T9"/>
              </a:gdLst>
              <a:cxnLst>
                <a:cxn ang="0">
                  <a:pos x="T0" y="T1"/>
                </a:cxn>
                <a:cxn ang="0">
                  <a:pos x="T2" y="T3"/>
                </a:cxn>
                <a:cxn ang="0">
                  <a:pos x="T4" y="T5"/>
                </a:cxn>
                <a:cxn ang="0">
                  <a:pos x="T6" y="T7"/>
                </a:cxn>
                <a:cxn ang="0">
                  <a:pos x="T8" y="T9"/>
                </a:cxn>
              </a:cxnLst>
              <a:rect b="b" l="0" r="r" t="0"/>
              <a:pathLst>
                <a:path h="40" w="26">
                  <a:moveTo>
                    <a:pt x="6" y="0"/>
                  </a:moveTo>
                  <a:cubicBezTo>
                    <a:pt x="0" y="19"/>
                    <a:pt x="0" y="19"/>
                    <a:pt x="0" y="19"/>
                  </a:cubicBezTo>
                  <a:cubicBezTo>
                    <a:pt x="6" y="40"/>
                    <a:pt x="6" y="40"/>
                    <a:pt x="6" y="40"/>
                  </a:cubicBezTo>
                  <a:cubicBezTo>
                    <a:pt x="26" y="15"/>
                    <a:pt x="26" y="15"/>
                    <a:pt x="26" y="15"/>
                  </a:cubicBezTo>
                  <a:cubicBezTo>
                    <a:pt x="15" y="17"/>
                    <a:pt x="8" y="12"/>
                    <a:pt x="6" y="0"/>
                  </a:cubicBezTo>
                  <a:close/>
                </a:path>
              </a:pathLst>
            </a:custGeom>
            <a:solidFill>
              <a:srgbClr val="333333"/>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271" name="Freeform 85"/>
            <p:cNvSpPr>
              <a:spLocks noEditPoints="1"/>
            </p:cNvSpPr>
            <p:nvPr/>
          </p:nvSpPr>
          <p:spPr bwMode="auto">
            <a:xfrm>
              <a:off x="892067" y="3640060"/>
              <a:ext cx="46984" cy="60735"/>
            </a:xfrm>
            <a:custGeom>
              <a:gdLst>
                <a:gd fmla="*/ 4 w 35" name="T0"/>
                <a:gd fmla="*/ 17 h 47" name="T1"/>
                <a:gd fmla="*/ 0 w 35" name="T2"/>
                <a:gd fmla="*/ 20 h 47" name="T3"/>
                <a:gd fmla="*/ 1 w 35" name="T4"/>
                <a:gd fmla="*/ 23 h 47" name="T5"/>
                <a:gd fmla="*/ 16 w 35" name="T6"/>
                <a:gd fmla="*/ 9 h 47" name="T7"/>
                <a:gd fmla="*/ 9 w 35" name="T8"/>
                <a:gd fmla="*/ 19 h 47" name="T9"/>
                <a:gd fmla="*/ 7 w 35" name="T10"/>
                <a:gd fmla="*/ 22 h 47" name="T11"/>
                <a:gd fmla="*/ 6 w 35" name="T12"/>
                <a:gd fmla="*/ 27 h 47" name="T13"/>
                <a:gd fmla="*/ 11 w 35" name="T14"/>
                <a:gd fmla="*/ 26 h 47" name="T15"/>
                <a:gd fmla="*/ 9 w 35" name="T16"/>
                <a:gd fmla="*/ 30 h 47" name="T17"/>
                <a:gd fmla="*/ 9 w 35" name="T18"/>
                <a:gd fmla="*/ 31 h 47" name="T19"/>
                <a:gd fmla="*/ 11 w 35" name="T20"/>
                <a:gd fmla="*/ 34 h 47" name="T21"/>
                <a:gd fmla="*/ 14 w 35" name="T22"/>
                <a:gd fmla="*/ 31 h 47" name="T23"/>
                <a:gd fmla="*/ 17 w 35" name="T24"/>
                <a:gd fmla="*/ 31 h 47" name="T25"/>
                <a:gd fmla="*/ 14 w 35" name="T26"/>
                <a:gd fmla="*/ 35 h 47" name="T27"/>
                <a:gd fmla="*/ 15 w 35" name="T28"/>
                <a:gd fmla="*/ 39 h 47" name="T29"/>
                <a:gd fmla="*/ 20 w 35" name="T30"/>
                <a:gd fmla="*/ 35 h 47" name="T31"/>
                <a:gd fmla="*/ 23 w 35" name="T32"/>
                <a:gd fmla="*/ 35 h 47" name="T33"/>
                <a:gd fmla="*/ 19 w 35" name="T34"/>
                <a:gd fmla="*/ 40 h 47" name="T35"/>
                <a:gd fmla="*/ 17 w 35" name="T36"/>
                <a:gd fmla="*/ 44 h 47" name="T37"/>
                <a:gd fmla="*/ 20 w 35" name="T38"/>
                <a:gd fmla="*/ 47 h 47" name="T39"/>
                <a:gd fmla="*/ 35 w 35" name="T40"/>
                <a:gd fmla="*/ 22 h 47" name="T41"/>
                <a:gd fmla="*/ 31 w 35" name="T42"/>
                <a:gd fmla="*/ 0 h 47" name="T43"/>
                <a:gd fmla="*/ 22 w 35" name="T44"/>
                <a:gd fmla="*/ 0 h 47" name="T45"/>
                <a:gd fmla="*/ 18 w 35" name="T46"/>
                <a:gd fmla="*/ 4 h 47" name="T47"/>
                <a:gd fmla="*/ 4 w 35" name="T48"/>
                <a:gd fmla="*/ 17 h 47" name="T49"/>
                <a:gd fmla="*/ 30 w 35" name="T50"/>
                <a:gd fmla="*/ 1 h 47" name="T51"/>
                <a:gd fmla="*/ 29 w 35" name="T52"/>
                <a:gd fmla="*/ 3 h 47" name="T53"/>
                <a:gd fmla="*/ 23 w 35" name="T54"/>
                <a:gd fmla="*/ 5 h 47" name="T55"/>
                <a:gd fmla="*/ 10 w 35" name="T56"/>
                <a:gd fmla="*/ 24 h 47" name="T57"/>
                <a:gd fmla="*/ 7 w 35" name="T58"/>
                <a:gd fmla="*/ 24 h 47" name="T59"/>
                <a:gd fmla="*/ 18 w 35" name="T60"/>
                <a:gd fmla="*/ 9 h 47" name="T61"/>
                <a:gd fmla="*/ 15 w 35" name="T62"/>
                <a:gd fmla="*/ 7 h 47" name="T63"/>
                <a:gd fmla="*/ 22 w 35" name="T64"/>
                <a:gd fmla="*/ 1 h 47" name="T65"/>
                <a:gd fmla="*/ 30 w 35" name="T66"/>
                <a:gd fmla="*/ 1 h 47" name="T6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b="b" l="0" r="r" t="0"/>
              <a:pathLst>
                <a:path h="47" w="35">
                  <a:moveTo>
                    <a:pt x="4" y="17"/>
                  </a:moveTo>
                  <a:cubicBezTo>
                    <a:pt x="0" y="20"/>
                    <a:pt x="0" y="20"/>
                    <a:pt x="0" y="20"/>
                  </a:cubicBezTo>
                  <a:cubicBezTo>
                    <a:pt x="0" y="22"/>
                    <a:pt x="1" y="23"/>
                    <a:pt x="1" y="23"/>
                  </a:cubicBezTo>
                  <a:cubicBezTo>
                    <a:pt x="16" y="9"/>
                    <a:pt x="16" y="9"/>
                    <a:pt x="16" y="9"/>
                  </a:cubicBezTo>
                  <a:cubicBezTo>
                    <a:pt x="9" y="19"/>
                    <a:pt x="9" y="19"/>
                    <a:pt x="9" y="19"/>
                  </a:cubicBezTo>
                  <a:cubicBezTo>
                    <a:pt x="8" y="20"/>
                    <a:pt x="7" y="21"/>
                    <a:pt x="7" y="22"/>
                  </a:cubicBezTo>
                  <a:cubicBezTo>
                    <a:pt x="6" y="24"/>
                    <a:pt x="5" y="25"/>
                    <a:pt x="6" y="27"/>
                  </a:cubicBezTo>
                  <a:cubicBezTo>
                    <a:pt x="11" y="26"/>
                    <a:pt x="11" y="26"/>
                    <a:pt x="11" y="26"/>
                  </a:cubicBezTo>
                  <a:cubicBezTo>
                    <a:pt x="10" y="28"/>
                    <a:pt x="10" y="29"/>
                    <a:pt x="9" y="30"/>
                  </a:cubicBezTo>
                  <a:cubicBezTo>
                    <a:pt x="9" y="30"/>
                    <a:pt x="9" y="31"/>
                    <a:pt x="9" y="31"/>
                  </a:cubicBezTo>
                  <a:cubicBezTo>
                    <a:pt x="9" y="33"/>
                    <a:pt x="10" y="34"/>
                    <a:pt x="11" y="34"/>
                  </a:cubicBezTo>
                  <a:cubicBezTo>
                    <a:pt x="14" y="31"/>
                    <a:pt x="14" y="31"/>
                    <a:pt x="14" y="31"/>
                  </a:cubicBezTo>
                  <a:cubicBezTo>
                    <a:pt x="17" y="31"/>
                    <a:pt x="17" y="31"/>
                    <a:pt x="17" y="31"/>
                  </a:cubicBezTo>
                  <a:cubicBezTo>
                    <a:pt x="15" y="33"/>
                    <a:pt x="15" y="34"/>
                    <a:pt x="14" y="35"/>
                  </a:cubicBezTo>
                  <a:cubicBezTo>
                    <a:pt x="14" y="37"/>
                    <a:pt x="14" y="38"/>
                    <a:pt x="15" y="39"/>
                  </a:cubicBezTo>
                  <a:cubicBezTo>
                    <a:pt x="20" y="35"/>
                    <a:pt x="20" y="35"/>
                    <a:pt x="20" y="35"/>
                  </a:cubicBezTo>
                  <a:cubicBezTo>
                    <a:pt x="23" y="35"/>
                    <a:pt x="23" y="35"/>
                    <a:pt x="23" y="35"/>
                  </a:cubicBezTo>
                  <a:cubicBezTo>
                    <a:pt x="21" y="37"/>
                    <a:pt x="20" y="38"/>
                    <a:pt x="19" y="40"/>
                  </a:cubicBezTo>
                  <a:cubicBezTo>
                    <a:pt x="18" y="41"/>
                    <a:pt x="17" y="43"/>
                    <a:pt x="17" y="44"/>
                  </a:cubicBezTo>
                  <a:cubicBezTo>
                    <a:pt x="17" y="45"/>
                    <a:pt x="18" y="46"/>
                    <a:pt x="20" y="47"/>
                  </a:cubicBezTo>
                  <a:cubicBezTo>
                    <a:pt x="35" y="22"/>
                    <a:pt x="35" y="22"/>
                    <a:pt x="35" y="22"/>
                  </a:cubicBezTo>
                  <a:cubicBezTo>
                    <a:pt x="31" y="0"/>
                    <a:pt x="31" y="0"/>
                    <a:pt x="31" y="0"/>
                  </a:cubicBezTo>
                  <a:cubicBezTo>
                    <a:pt x="22" y="0"/>
                    <a:pt x="22" y="0"/>
                    <a:pt x="22" y="0"/>
                  </a:cubicBezTo>
                  <a:cubicBezTo>
                    <a:pt x="18" y="4"/>
                    <a:pt x="18" y="4"/>
                    <a:pt x="18" y="4"/>
                  </a:cubicBezTo>
                  <a:cubicBezTo>
                    <a:pt x="4" y="17"/>
                    <a:pt x="4" y="17"/>
                    <a:pt x="4" y="17"/>
                  </a:cubicBezTo>
                  <a:close/>
                  <a:moveTo>
                    <a:pt x="30" y="1"/>
                  </a:moveTo>
                  <a:cubicBezTo>
                    <a:pt x="29" y="3"/>
                    <a:pt x="29" y="3"/>
                    <a:pt x="29" y="3"/>
                  </a:cubicBezTo>
                  <a:cubicBezTo>
                    <a:pt x="23" y="5"/>
                    <a:pt x="23" y="5"/>
                    <a:pt x="23" y="5"/>
                  </a:cubicBezTo>
                  <a:cubicBezTo>
                    <a:pt x="18" y="11"/>
                    <a:pt x="14" y="18"/>
                    <a:pt x="10" y="24"/>
                  </a:cubicBezTo>
                  <a:cubicBezTo>
                    <a:pt x="7" y="24"/>
                    <a:pt x="7" y="24"/>
                    <a:pt x="7" y="24"/>
                  </a:cubicBezTo>
                  <a:cubicBezTo>
                    <a:pt x="18" y="9"/>
                    <a:pt x="18" y="9"/>
                    <a:pt x="18" y="9"/>
                  </a:cubicBezTo>
                  <a:cubicBezTo>
                    <a:pt x="15" y="7"/>
                    <a:pt x="15" y="7"/>
                    <a:pt x="15" y="7"/>
                  </a:cubicBezTo>
                  <a:cubicBezTo>
                    <a:pt x="22" y="1"/>
                    <a:pt x="22" y="1"/>
                    <a:pt x="22" y="1"/>
                  </a:cubicBezTo>
                  <a:cubicBezTo>
                    <a:pt x="30" y="1"/>
                    <a:pt x="30" y="1"/>
                    <a:pt x="30" y="1"/>
                  </a:cubicBezTo>
                  <a:close/>
                </a:path>
              </a:pathLst>
            </a:custGeom>
            <a:solidFill>
              <a:srgbClr val="E2B987"/>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272" name="Freeform 86"/>
            <p:cNvSpPr/>
            <p:nvPr/>
          </p:nvSpPr>
          <p:spPr bwMode="auto">
            <a:xfrm>
              <a:off x="901235" y="3641205"/>
              <a:ext cx="30941" cy="29794"/>
            </a:xfrm>
            <a:custGeom>
              <a:gdLst>
                <a:gd fmla="*/ 22 w 23" name="T0"/>
                <a:gd fmla="*/ 2 h 23" name="T1"/>
                <a:gd fmla="*/ 23 w 23" name="T2"/>
                <a:gd fmla="*/ 0 h 23" name="T3"/>
                <a:gd fmla="*/ 15 w 23" name="T4"/>
                <a:gd fmla="*/ 0 h 23" name="T5"/>
                <a:gd fmla="*/ 8 w 23" name="T6"/>
                <a:gd fmla="*/ 6 h 23" name="T7"/>
                <a:gd fmla="*/ 11 w 23" name="T8"/>
                <a:gd fmla="*/ 8 h 23" name="T9"/>
                <a:gd fmla="*/ 0 w 23" name="T10"/>
                <a:gd fmla="*/ 23 h 23" name="T11"/>
                <a:gd fmla="*/ 3 w 23" name="T12"/>
                <a:gd fmla="*/ 23 h 23" name="T13"/>
                <a:gd fmla="*/ 16 w 23" name="T14"/>
                <a:gd fmla="*/ 4 h 23" name="T15"/>
                <a:gd fmla="*/ 22 w 23" name="T16"/>
                <a:gd fmla="*/ 2 h 23"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23" w="23">
                  <a:moveTo>
                    <a:pt x="22" y="2"/>
                  </a:moveTo>
                  <a:cubicBezTo>
                    <a:pt x="23" y="0"/>
                    <a:pt x="23" y="0"/>
                    <a:pt x="23" y="0"/>
                  </a:cubicBezTo>
                  <a:cubicBezTo>
                    <a:pt x="15" y="0"/>
                    <a:pt x="15" y="0"/>
                    <a:pt x="15" y="0"/>
                  </a:cubicBezTo>
                  <a:cubicBezTo>
                    <a:pt x="8" y="6"/>
                    <a:pt x="8" y="6"/>
                    <a:pt x="8" y="6"/>
                  </a:cubicBezTo>
                  <a:cubicBezTo>
                    <a:pt x="11" y="8"/>
                    <a:pt x="11" y="8"/>
                    <a:pt x="11" y="8"/>
                  </a:cubicBezTo>
                  <a:cubicBezTo>
                    <a:pt x="0" y="23"/>
                    <a:pt x="0" y="23"/>
                    <a:pt x="0" y="23"/>
                  </a:cubicBezTo>
                  <a:cubicBezTo>
                    <a:pt x="3" y="23"/>
                    <a:pt x="3" y="23"/>
                    <a:pt x="3" y="23"/>
                  </a:cubicBezTo>
                  <a:cubicBezTo>
                    <a:pt x="7" y="17"/>
                    <a:pt x="11" y="10"/>
                    <a:pt x="16" y="4"/>
                  </a:cubicBezTo>
                  <a:cubicBezTo>
                    <a:pt x="22" y="2"/>
                    <a:pt x="22" y="2"/>
                    <a:pt x="22" y="2"/>
                  </a:cubicBezTo>
                  <a:close/>
                </a:path>
              </a:pathLst>
            </a:custGeom>
            <a:solidFill>
              <a:srgbClr val="F2E6DD"/>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273" name="Freeform 87"/>
            <p:cNvSpPr>
              <a:spLocks noEditPoints="1"/>
            </p:cNvSpPr>
            <p:nvPr/>
          </p:nvSpPr>
          <p:spPr bwMode="auto">
            <a:xfrm>
              <a:off x="931029" y="3357013"/>
              <a:ext cx="156994" cy="303675"/>
            </a:xfrm>
            <a:custGeom>
              <a:gdLst>
                <a:gd fmla="*/ 0 w 114" name="T0"/>
                <a:gd fmla="*/ 215 h 234" name="T1"/>
                <a:gd fmla="*/ 2 w 114" name="T2"/>
                <a:gd fmla="*/ 218 h 234" name="T3"/>
                <a:gd fmla="*/ 16 w 114" name="T4"/>
                <a:gd fmla="*/ 234 h 234" name="T5"/>
                <a:gd fmla="*/ 93 w 114" name="T6"/>
                <a:gd fmla="*/ 109 h 234" name="T7"/>
                <a:gd fmla="*/ 114 w 114" name="T8"/>
                <a:gd fmla="*/ 0 h 234" name="T9"/>
                <a:gd fmla="*/ 82 w 114" name="T10"/>
                <a:gd fmla="*/ 54 h 234" name="T11"/>
                <a:gd fmla="*/ 71 w 114" name="T12"/>
                <a:gd fmla="*/ 102 h 234" name="T13"/>
                <a:gd fmla="*/ 62 w 114" name="T14"/>
                <a:gd fmla="*/ 131 h 234" name="T15"/>
                <a:gd fmla="*/ 62 w 114" name="T16"/>
                <a:gd fmla="*/ 136 h 234" name="T17"/>
                <a:gd fmla="*/ 48 w 114" name="T18"/>
                <a:gd fmla="*/ 151 h 234" name="T19"/>
                <a:gd fmla="*/ 44 w 114" name="T20"/>
                <a:gd fmla="*/ 160 h 234" name="T21"/>
                <a:gd fmla="*/ 24 w 114" name="T22"/>
                <a:gd fmla="*/ 185 h 234" name="T23"/>
                <a:gd fmla="*/ 4 w 114" name="T24"/>
                <a:gd fmla="*/ 210 h 234" name="T25"/>
                <a:gd fmla="*/ 0 w 114" name="T26"/>
                <a:gd fmla="*/ 215 h 234" name="T27"/>
                <a:gd fmla="*/ 7 w 114" name="T28"/>
                <a:gd fmla="*/ 220 h 234" name="T29"/>
                <a:gd fmla="*/ 3 w 114" name="T30"/>
                <a:gd fmla="*/ 215 h 234" name="T31"/>
                <a:gd fmla="*/ 47 w 114" name="T32"/>
                <a:gd fmla="*/ 161 h 234" name="T33"/>
                <a:gd fmla="*/ 64 w 114" name="T34"/>
                <a:gd fmla="*/ 138 h 234" name="T35"/>
                <a:gd fmla="*/ 74 w 114" name="T36"/>
                <a:gd fmla="*/ 104 h 234" name="T37"/>
                <a:gd fmla="*/ 86 w 114" name="T38"/>
                <a:gd fmla="*/ 50 h 234" name="T39"/>
                <a:gd fmla="*/ 112 w 114" name="T40"/>
                <a:gd fmla="*/ 5 h 234" name="T41"/>
                <a:gd fmla="*/ 90 w 114" name="T42"/>
                <a:gd fmla="*/ 52 h 234" name="T43"/>
                <a:gd fmla="*/ 77 w 114" name="T44"/>
                <a:gd fmla="*/ 105 h 234" name="T45"/>
                <a:gd fmla="*/ 67 w 114" name="T46"/>
                <a:gd fmla="*/ 141 h 234" name="T47"/>
                <a:gd fmla="*/ 51 w 114" name="T48"/>
                <a:gd fmla="*/ 164 h 234" name="T49"/>
                <a:gd fmla="*/ 7 w 114" name="T50"/>
                <a:gd fmla="*/ 220 h 234" name="T5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b="b" l="0" r="r" t="0"/>
              <a:pathLst>
                <a:path h="234" w="114">
                  <a:moveTo>
                    <a:pt x="0" y="215"/>
                  </a:moveTo>
                  <a:cubicBezTo>
                    <a:pt x="0" y="216"/>
                    <a:pt x="1" y="217"/>
                    <a:pt x="2" y="218"/>
                  </a:cubicBezTo>
                  <a:cubicBezTo>
                    <a:pt x="6" y="224"/>
                    <a:pt x="11" y="230"/>
                    <a:pt x="16" y="234"/>
                  </a:cubicBezTo>
                  <a:cubicBezTo>
                    <a:pt x="51" y="198"/>
                    <a:pt x="76" y="156"/>
                    <a:pt x="93" y="109"/>
                  </a:cubicBezTo>
                  <a:cubicBezTo>
                    <a:pt x="103" y="75"/>
                    <a:pt x="110" y="38"/>
                    <a:pt x="114" y="0"/>
                  </a:cubicBezTo>
                  <a:cubicBezTo>
                    <a:pt x="100" y="10"/>
                    <a:pt x="90" y="28"/>
                    <a:pt x="82" y="54"/>
                  </a:cubicBezTo>
                  <a:cubicBezTo>
                    <a:pt x="76" y="70"/>
                    <a:pt x="72" y="86"/>
                    <a:pt x="71" y="102"/>
                  </a:cubicBezTo>
                  <a:cubicBezTo>
                    <a:pt x="66" y="111"/>
                    <a:pt x="63" y="121"/>
                    <a:pt x="62" y="131"/>
                  </a:cubicBezTo>
                  <a:cubicBezTo>
                    <a:pt x="62" y="133"/>
                    <a:pt x="62" y="134"/>
                    <a:pt x="62" y="136"/>
                  </a:cubicBezTo>
                  <a:cubicBezTo>
                    <a:pt x="56" y="140"/>
                    <a:pt x="51" y="145"/>
                    <a:pt x="48" y="151"/>
                  </a:cubicBezTo>
                  <a:cubicBezTo>
                    <a:pt x="46" y="154"/>
                    <a:pt x="45" y="157"/>
                    <a:pt x="44" y="160"/>
                  </a:cubicBezTo>
                  <a:cubicBezTo>
                    <a:pt x="24" y="185"/>
                    <a:pt x="24" y="185"/>
                    <a:pt x="24" y="185"/>
                  </a:cubicBezTo>
                  <a:cubicBezTo>
                    <a:pt x="4" y="210"/>
                    <a:pt x="4" y="210"/>
                    <a:pt x="4" y="210"/>
                  </a:cubicBezTo>
                  <a:cubicBezTo>
                    <a:pt x="0" y="215"/>
                    <a:pt x="0" y="215"/>
                    <a:pt x="0" y="215"/>
                  </a:cubicBezTo>
                  <a:close/>
                  <a:moveTo>
                    <a:pt x="7" y="220"/>
                  </a:moveTo>
                  <a:cubicBezTo>
                    <a:pt x="3" y="215"/>
                    <a:pt x="3" y="215"/>
                    <a:pt x="3" y="215"/>
                  </a:cubicBezTo>
                  <a:cubicBezTo>
                    <a:pt x="47" y="161"/>
                    <a:pt x="47" y="161"/>
                    <a:pt x="47" y="161"/>
                  </a:cubicBezTo>
                  <a:cubicBezTo>
                    <a:pt x="50" y="151"/>
                    <a:pt x="55" y="144"/>
                    <a:pt x="64" y="138"/>
                  </a:cubicBezTo>
                  <a:cubicBezTo>
                    <a:pt x="64" y="126"/>
                    <a:pt x="68" y="114"/>
                    <a:pt x="74" y="104"/>
                  </a:cubicBezTo>
                  <a:cubicBezTo>
                    <a:pt x="74" y="86"/>
                    <a:pt x="79" y="68"/>
                    <a:pt x="86" y="50"/>
                  </a:cubicBezTo>
                  <a:cubicBezTo>
                    <a:pt x="92" y="30"/>
                    <a:pt x="100" y="15"/>
                    <a:pt x="112" y="5"/>
                  </a:cubicBezTo>
                  <a:cubicBezTo>
                    <a:pt x="101" y="20"/>
                    <a:pt x="94" y="35"/>
                    <a:pt x="90" y="52"/>
                  </a:cubicBezTo>
                  <a:cubicBezTo>
                    <a:pt x="83" y="68"/>
                    <a:pt x="79" y="86"/>
                    <a:pt x="77" y="105"/>
                  </a:cubicBezTo>
                  <a:cubicBezTo>
                    <a:pt x="72" y="116"/>
                    <a:pt x="69" y="127"/>
                    <a:pt x="67" y="141"/>
                  </a:cubicBezTo>
                  <a:cubicBezTo>
                    <a:pt x="59" y="147"/>
                    <a:pt x="53" y="155"/>
                    <a:pt x="51" y="164"/>
                  </a:cubicBezTo>
                  <a:cubicBezTo>
                    <a:pt x="7" y="220"/>
                    <a:pt x="7" y="220"/>
                    <a:pt x="7" y="220"/>
                  </a:cubicBezTo>
                  <a:close/>
                </a:path>
              </a:pathLst>
            </a:custGeom>
            <a:solidFill>
              <a:srgbClr val="F3F2E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274" name="Freeform 88"/>
            <p:cNvSpPr/>
            <p:nvPr/>
          </p:nvSpPr>
          <p:spPr bwMode="auto">
            <a:xfrm>
              <a:off x="935613" y="3363889"/>
              <a:ext cx="148972" cy="278464"/>
            </a:xfrm>
            <a:custGeom>
              <a:gdLst>
                <a:gd fmla="*/ 0 w 109" name="T0"/>
                <a:gd fmla="*/ 210 h 215" name="T1"/>
                <a:gd fmla="*/ 4 w 109" name="T2"/>
                <a:gd fmla="*/ 215 h 215" name="T3"/>
                <a:gd fmla="*/ 48 w 109" name="T4"/>
                <a:gd fmla="*/ 159 h 215" name="T5"/>
                <a:gd fmla="*/ 64 w 109" name="T6"/>
                <a:gd fmla="*/ 136 h 215" name="T7"/>
                <a:gd fmla="*/ 74 w 109" name="T8"/>
                <a:gd fmla="*/ 100 h 215" name="T9"/>
                <a:gd fmla="*/ 87 w 109" name="T10"/>
                <a:gd fmla="*/ 47 h 215" name="T11"/>
                <a:gd fmla="*/ 109 w 109" name="T12"/>
                <a:gd fmla="*/ 0 h 215" name="T13"/>
                <a:gd fmla="*/ 83 w 109" name="T14"/>
                <a:gd fmla="*/ 45 h 215" name="T15"/>
                <a:gd fmla="*/ 71 w 109" name="T16"/>
                <a:gd fmla="*/ 99 h 215" name="T17"/>
                <a:gd fmla="*/ 61 w 109" name="T18"/>
                <a:gd fmla="*/ 133 h 215" name="T19"/>
                <a:gd fmla="*/ 44 w 109" name="T20"/>
                <a:gd fmla="*/ 156 h 215" name="T21"/>
                <a:gd fmla="*/ 0 w 109" name="T22"/>
                <a:gd fmla="*/ 210 h 215" name="T2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b="b" l="0" r="r" t="0"/>
              <a:pathLst>
                <a:path h="215" w="109">
                  <a:moveTo>
                    <a:pt x="0" y="210"/>
                  </a:moveTo>
                  <a:cubicBezTo>
                    <a:pt x="4" y="215"/>
                    <a:pt x="4" y="215"/>
                    <a:pt x="4" y="215"/>
                  </a:cubicBezTo>
                  <a:cubicBezTo>
                    <a:pt x="48" y="159"/>
                    <a:pt x="48" y="159"/>
                    <a:pt x="48" y="159"/>
                  </a:cubicBezTo>
                  <a:cubicBezTo>
                    <a:pt x="50" y="150"/>
                    <a:pt x="56" y="142"/>
                    <a:pt x="64" y="136"/>
                  </a:cubicBezTo>
                  <a:cubicBezTo>
                    <a:pt x="66" y="122"/>
                    <a:pt x="69" y="111"/>
                    <a:pt x="74" y="100"/>
                  </a:cubicBezTo>
                  <a:cubicBezTo>
                    <a:pt x="76" y="81"/>
                    <a:pt x="80" y="63"/>
                    <a:pt x="87" y="47"/>
                  </a:cubicBezTo>
                  <a:cubicBezTo>
                    <a:pt x="91" y="30"/>
                    <a:pt x="98" y="15"/>
                    <a:pt x="109" y="0"/>
                  </a:cubicBezTo>
                  <a:cubicBezTo>
                    <a:pt x="97" y="10"/>
                    <a:pt x="89" y="25"/>
                    <a:pt x="83" y="45"/>
                  </a:cubicBezTo>
                  <a:cubicBezTo>
                    <a:pt x="76" y="63"/>
                    <a:pt x="71" y="81"/>
                    <a:pt x="71" y="99"/>
                  </a:cubicBezTo>
                  <a:cubicBezTo>
                    <a:pt x="65" y="109"/>
                    <a:pt x="61" y="121"/>
                    <a:pt x="61" y="133"/>
                  </a:cubicBezTo>
                  <a:cubicBezTo>
                    <a:pt x="52" y="139"/>
                    <a:pt x="47" y="146"/>
                    <a:pt x="44" y="156"/>
                  </a:cubicBezTo>
                  <a:cubicBezTo>
                    <a:pt x="0" y="210"/>
                    <a:pt x="0" y="210"/>
                    <a:pt x="0" y="210"/>
                  </a:cubicBezTo>
                  <a:close/>
                </a:path>
              </a:pathLst>
            </a:custGeom>
            <a:solidFill>
              <a:srgbClr val="FFFFFF"/>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275" name="Freeform 89"/>
            <p:cNvSpPr/>
            <p:nvPr/>
          </p:nvSpPr>
          <p:spPr bwMode="auto">
            <a:xfrm>
              <a:off x="893214" y="3651519"/>
              <a:ext cx="20627" cy="20627"/>
            </a:xfrm>
            <a:custGeom>
              <a:gdLst>
                <a:gd fmla="*/ 8 w 15" name="T0"/>
                <a:gd fmla="*/ 10 h 16" name="T1"/>
                <a:gd fmla="*/ 15 w 15" name="T2"/>
                <a:gd fmla="*/ 0 h 16" name="T3"/>
                <a:gd fmla="*/ 0 w 15" name="T4"/>
                <a:gd fmla="*/ 14 h 16" name="T5"/>
                <a:gd fmla="*/ 6 w 15" name="T6"/>
                <a:gd fmla="*/ 13 h 16" name="T7"/>
                <a:gd fmla="*/ 8 w 15" name="T8"/>
                <a:gd fmla="*/ 10 h 16" name="T9"/>
              </a:gdLst>
              <a:cxnLst>
                <a:cxn ang="0">
                  <a:pos x="T0" y="T1"/>
                </a:cxn>
                <a:cxn ang="0">
                  <a:pos x="T2" y="T3"/>
                </a:cxn>
                <a:cxn ang="0">
                  <a:pos x="T4" y="T5"/>
                </a:cxn>
                <a:cxn ang="0">
                  <a:pos x="T6" y="T7"/>
                </a:cxn>
                <a:cxn ang="0">
                  <a:pos x="T8" y="T9"/>
                </a:cxn>
              </a:cxnLst>
              <a:rect b="b" l="0" r="r" t="0"/>
              <a:pathLst>
                <a:path h="16" w="15">
                  <a:moveTo>
                    <a:pt x="8" y="10"/>
                  </a:moveTo>
                  <a:cubicBezTo>
                    <a:pt x="15" y="0"/>
                    <a:pt x="15" y="0"/>
                    <a:pt x="15" y="0"/>
                  </a:cubicBezTo>
                  <a:cubicBezTo>
                    <a:pt x="0" y="14"/>
                    <a:pt x="0" y="14"/>
                    <a:pt x="0" y="14"/>
                  </a:cubicBezTo>
                  <a:cubicBezTo>
                    <a:pt x="2" y="16"/>
                    <a:pt x="3" y="15"/>
                    <a:pt x="6" y="13"/>
                  </a:cubicBezTo>
                  <a:cubicBezTo>
                    <a:pt x="6" y="12"/>
                    <a:pt x="7" y="11"/>
                    <a:pt x="8" y="10"/>
                  </a:cubicBezTo>
                  <a:close/>
                </a:path>
              </a:pathLst>
            </a:custGeom>
            <a:solidFill>
              <a:srgbClr val="B68B5E"/>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276" name="Freeform 90"/>
            <p:cNvSpPr/>
            <p:nvPr/>
          </p:nvSpPr>
          <p:spPr bwMode="auto">
            <a:xfrm>
              <a:off x="900089" y="3673292"/>
              <a:ext cx="6876" cy="5730"/>
            </a:xfrm>
            <a:custGeom>
              <a:gdLst>
                <a:gd fmla="*/ 3 w 5" name="T0"/>
                <a:gd fmla="*/ 4 h 4" name="T1"/>
                <a:gd fmla="*/ 5 w 5" name="T2"/>
                <a:gd fmla="*/ 0 h 4" name="T3"/>
                <a:gd fmla="*/ 0 w 5" name="T4"/>
                <a:gd fmla="*/ 1 h 4" name="T5"/>
                <a:gd fmla="*/ 3 w 5" name="T6"/>
                <a:gd fmla="*/ 4 h 4" name="T7"/>
              </a:gdLst>
              <a:cxnLst>
                <a:cxn ang="0">
                  <a:pos x="T0" y="T1"/>
                </a:cxn>
                <a:cxn ang="0">
                  <a:pos x="T2" y="T3"/>
                </a:cxn>
                <a:cxn ang="0">
                  <a:pos x="T4" y="T5"/>
                </a:cxn>
                <a:cxn ang="0">
                  <a:pos x="T6" y="T7"/>
                </a:cxn>
              </a:cxnLst>
              <a:rect b="b" l="0" r="r" t="0"/>
              <a:pathLst>
                <a:path h="4" w="5">
                  <a:moveTo>
                    <a:pt x="3" y="4"/>
                  </a:moveTo>
                  <a:cubicBezTo>
                    <a:pt x="4" y="3"/>
                    <a:pt x="4" y="2"/>
                    <a:pt x="5" y="0"/>
                  </a:cubicBezTo>
                  <a:cubicBezTo>
                    <a:pt x="0" y="1"/>
                    <a:pt x="0" y="1"/>
                    <a:pt x="0" y="1"/>
                  </a:cubicBezTo>
                  <a:cubicBezTo>
                    <a:pt x="1" y="2"/>
                    <a:pt x="2" y="3"/>
                    <a:pt x="3" y="4"/>
                  </a:cubicBezTo>
                  <a:close/>
                </a:path>
              </a:pathLst>
            </a:custGeom>
            <a:solidFill>
              <a:srgbClr val="B68B5E"/>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277" name="Freeform 91"/>
            <p:cNvSpPr/>
            <p:nvPr/>
          </p:nvSpPr>
          <p:spPr bwMode="auto">
            <a:xfrm>
              <a:off x="918424" y="3640060"/>
              <a:ext cx="57297" cy="74487"/>
            </a:xfrm>
            <a:custGeom>
              <a:gdLst>
                <a:gd fmla="*/ 11 w 41" name="T0"/>
                <a:gd fmla="*/ 0 h 58" name="T1"/>
                <a:gd fmla="*/ 15 w 41" name="T2"/>
                <a:gd fmla="*/ 22 h 58" name="T3"/>
                <a:gd fmla="*/ 0 w 41" name="T4"/>
                <a:gd fmla="*/ 47 h 58" name="T5"/>
                <a:gd fmla="*/ 3 w 41" name="T6"/>
                <a:gd fmla="*/ 47 h 58" name="T7"/>
                <a:gd fmla="*/ 20 w 41" name="T8"/>
                <a:gd fmla="*/ 26 h 58" name="T9"/>
                <a:gd fmla="*/ 29 w 41" name="T10"/>
                <a:gd fmla="*/ 35 h 58" name="T11"/>
                <a:gd fmla="*/ 40 w 41" name="T12"/>
                <a:gd fmla="*/ 58 h 58" name="T13"/>
                <a:gd fmla="*/ 41 w 41" name="T14"/>
                <a:gd fmla="*/ 58 h 58" name="T15"/>
                <a:gd fmla="*/ 31 w 41" name="T16"/>
                <a:gd fmla="*/ 34 h 58" name="T17"/>
                <a:gd fmla="*/ 23 w 41" name="T18"/>
                <a:gd fmla="*/ 21 h 58" name="T19"/>
                <a:gd fmla="*/ 25 w 41" name="T20"/>
                <a:gd fmla="*/ 16 h 58" name="T21"/>
                <a:gd fmla="*/ 11 w 41" name="T22"/>
                <a:gd fmla="*/ 0 h 58" name="T2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b="b" l="0" r="r" t="0"/>
              <a:pathLst>
                <a:path h="57" w="41">
                  <a:moveTo>
                    <a:pt x="11" y="0"/>
                  </a:moveTo>
                  <a:cubicBezTo>
                    <a:pt x="15" y="22"/>
                    <a:pt x="15" y="22"/>
                    <a:pt x="15" y="22"/>
                  </a:cubicBezTo>
                  <a:cubicBezTo>
                    <a:pt x="0" y="47"/>
                    <a:pt x="0" y="47"/>
                    <a:pt x="0" y="47"/>
                  </a:cubicBezTo>
                  <a:cubicBezTo>
                    <a:pt x="0" y="47"/>
                    <a:pt x="1" y="47"/>
                    <a:pt x="3" y="47"/>
                  </a:cubicBezTo>
                  <a:cubicBezTo>
                    <a:pt x="20" y="26"/>
                    <a:pt x="20" y="26"/>
                    <a:pt x="20" y="26"/>
                  </a:cubicBezTo>
                  <a:cubicBezTo>
                    <a:pt x="29" y="35"/>
                    <a:pt x="29" y="35"/>
                    <a:pt x="29" y="35"/>
                  </a:cubicBezTo>
                  <a:cubicBezTo>
                    <a:pt x="40" y="58"/>
                    <a:pt x="40" y="58"/>
                    <a:pt x="40" y="58"/>
                  </a:cubicBezTo>
                  <a:cubicBezTo>
                    <a:pt x="41" y="58"/>
                    <a:pt x="41" y="58"/>
                    <a:pt x="41" y="58"/>
                  </a:cubicBezTo>
                  <a:cubicBezTo>
                    <a:pt x="31" y="34"/>
                    <a:pt x="31" y="34"/>
                    <a:pt x="31" y="34"/>
                  </a:cubicBezTo>
                  <a:cubicBezTo>
                    <a:pt x="23" y="21"/>
                    <a:pt x="23" y="21"/>
                    <a:pt x="23" y="21"/>
                  </a:cubicBezTo>
                  <a:cubicBezTo>
                    <a:pt x="25" y="16"/>
                    <a:pt x="25" y="16"/>
                    <a:pt x="25" y="16"/>
                  </a:cubicBezTo>
                  <a:cubicBezTo>
                    <a:pt x="20" y="12"/>
                    <a:pt x="15" y="6"/>
                    <a:pt x="11" y="0"/>
                  </a:cubicBezTo>
                  <a:close/>
                </a:path>
              </a:pathLst>
            </a:custGeom>
            <a:solidFill>
              <a:srgbClr val="B68B5E"/>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278" name="Freeform 92"/>
            <p:cNvSpPr>
              <a:spLocks noEditPoints="1"/>
            </p:cNvSpPr>
            <p:nvPr/>
          </p:nvSpPr>
          <p:spPr bwMode="auto">
            <a:xfrm>
              <a:off x="952803" y="3357013"/>
              <a:ext cx="148972" cy="315134"/>
            </a:xfrm>
            <a:custGeom>
              <a:gdLst>
                <a:gd fmla="*/ 83 w 108" name="T0"/>
                <a:gd fmla="*/ 140 h 243" name="T1"/>
                <a:gd fmla="*/ 97 w 108" name="T2"/>
                <a:gd fmla="*/ 98 h 243" name="T3"/>
                <a:gd fmla="*/ 98 w 108" name="T4"/>
                <a:gd fmla="*/ 0 h 243" name="T5"/>
                <a:gd fmla="*/ 77 w 108" name="T6"/>
                <a:gd fmla="*/ 109 h 243" name="T7"/>
                <a:gd fmla="*/ 0 w 108" name="T8"/>
                <a:gd fmla="*/ 234 h 243" name="T9"/>
                <a:gd fmla="*/ 14 w 108" name="T10"/>
                <a:gd fmla="*/ 243 h 243" name="T11"/>
                <a:gd fmla="*/ 44 w 108" name="T12"/>
                <a:gd fmla="*/ 210 h 243" name="T13"/>
                <a:gd fmla="*/ 55 w 108" name="T14"/>
                <a:gd fmla="*/ 194 h 243" name="T15"/>
                <a:gd fmla="*/ 82 w 108" name="T16"/>
                <a:gd fmla="*/ 203 h 243" name="T17"/>
                <a:gd fmla="*/ 76 w 108" name="T18"/>
                <a:gd fmla="*/ 157 h 243" name="T19"/>
                <a:gd fmla="*/ 83 w 108" name="T20"/>
                <a:gd fmla="*/ 140 h 243" name="T21"/>
                <a:gd fmla="*/ 70 w 108" name="T22"/>
                <a:gd fmla="*/ 169 h 243" name="T23"/>
                <a:gd fmla="*/ 70 w 108" name="T24"/>
                <a:gd fmla="*/ 190 h 243" name="T25"/>
                <a:gd fmla="*/ 61 w 108" name="T26"/>
                <a:gd fmla="*/ 186 h 243" name="T27"/>
                <a:gd fmla="*/ 70 w 108" name="T28"/>
                <a:gd fmla="*/ 169 h 243" name="T2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b="b" l="0" r="r" t="0"/>
              <a:pathLst>
                <a:path h="243" w="108">
                  <a:moveTo>
                    <a:pt x="83" y="140"/>
                  </a:moveTo>
                  <a:cubicBezTo>
                    <a:pt x="97" y="98"/>
                    <a:pt x="97" y="98"/>
                    <a:pt x="97" y="98"/>
                  </a:cubicBezTo>
                  <a:cubicBezTo>
                    <a:pt x="107" y="54"/>
                    <a:pt x="108" y="21"/>
                    <a:pt x="98" y="0"/>
                  </a:cubicBezTo>
                  <a:cubicBezTo>
                    <a:pt x="94" y="38"/>
                    <a:pt x="87" y="75"/>
                    <a:pt x="77" y="109"/>
                  </a:cubicBezTo>
                  <a:cubicBezTo>
                    <a:pt x="60" y="156"/>
                    <a:pt x="35" y="198"/>
                    <a:pt x="0" y="234"/>
                  </a:cubicBezTo>
                  <a:cubicBezTo>
                    <a:pt x="4" y="238"/>
                    <a:pt x="9" y="241"/>
                    <a:pt x="14" y="243"/>
                  </a:cubicBezTo>
                  <a:cubicBezTo>
                    <a:pt x="25" y="233"/>
                    <a:pt x="35" y="222"/>
                    <a:pt x="44" y="210"/>
                  </a:cubicBezTo>
                  <a:cubicBezTo>
                    <a:pt x="48" y="205"/>
                    <a:pt x="52" y="200"/>
                    <a:pt x="55" y="194"/>
                  </a:cubicBezTo>
                  <a:cubicBezTo>
                    <a:pt x="82" y="203"/>
                    <a:pt x="82" y="203"/>
                    <a:pt x="82" y="203"/>
                  </a:cubicBezTo>
                  <a:cubicBezTo>
                    <a:pt x="76" y="157"/>
                    <a:pt x="76" y="157"/>
                    <a:pt x="76" y="157"/>
                  </a:cubicBezTo>
                  <a:cubicBezTo>
                    <a:pt x="79" y="152"/>
                    <a:pt x="81" y="146"/>
                    <a:pt x="83" y="140"/>
                  </a:cubicBezTo>
                  <a:close/>
                  <a:moveTo>
                    <a:pt x="70" y="169"/>
                  </a:moveTo>
                  <a:cubicBezTo>
                    <a:pt x="70" y="190"/>
                    <a:pt x="70" y="190"/>
                    <a:pt x="70" y="190"/>
                  </a:cubicBezTo>
                  <a:cubicBezTo>
                    <a:pt x="61" y="186"/>
                    <a:pt x="61" y="186"/>
                    <a:pt x="61" y="186"/>
                  </a:cubicBezTo>
                  <a:cubicBezTo>
                    <a:pt x="64" y="181"/>
                    <a:pt x="67" y="175"/>
                    <a:pt x="70" y="169"/>
                  </a:cubicBezTo>
                  <a:close/>
                </a:path>
              </a:pathLst>
            </a:custGeom>
            <a:solidFill>
              <a:srgbClr val="D6CDA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279" name="Freeform 93"/>
            <p:cNvSpPr/>
            <p:nvPr/>
          </p:nvSpPr>
          <p:spPr bwMode="auto">
            <a:xfrm>
              <a:off x="1036456" y="3575887"/>
              <a:ext cx="12606" cy="27503"/>
            </a:xfrm>
            <a:custGeom>
              <a:gdLst>
                <a:gd fmla="*/ 9 w 9" name="T0"/>
                <a:gd fmla="*/ 21 h 21" name="T1"/>
                <a:gd fmla="*/ 9 w 9" name="T2"/>
                <a:gd fmla="*/ 0 h 21" name="T3"/>
                <a:gd fmla="*/ 0 w 9" name="T4"/>
                <a:gd fmla="*/ 17 h 21" name="T5"/>
                <a:gd fmla="*/ 9 w 9" name="T6"/>
                <a:gd fmla="*/ 21 h 21" name="T7"/>
              </a:gdLst>
              <a:cxnLst>
                <a:cxn ang="0">
                  <a:pos x="T0" y="T1"/>
                </a:cxn>
                <a:cxn ang="0">
                  <a:pos x="T2" y="T3"/>
                </a:cxn>
                <a:cxn ang="0">
                  <a:pos x="T4" y="T5"/>
                </a:cxn>
                <a:cxn ang="0">
                  <a:pos x="T6" y="T7"/>
                </a:cxn>
              </a:cxnLst>
              <a:rect b="b" l="0" r="r" t="0"/>
              <a:pathLst>
                <a:path h="21" w="9">
                  <a:moveTo>
                    <a:pt x="9" y="21"/>
                  </a:moveTo>
                  <a:cubicBezTo>
                    <a:pt x="9" y="0"/>
                    <a:pt x="9" y="0"/>
                    <a:pt x="9" y="0"/>
                  </a:cubicBezTo>
                  <a:cubicBezTo>
                    <a:pt x="6" y="6"/>
                    <a:pt x="3" y="12"/>
                    <a:pt x="0" y="17"/>
                  </a:cubicBezTo>
                  <a:cubicBezTo>
                    <a:pt x="9" y="21"/>
                    <a:pt x="9" y="21"/>
                    <a:pt x="9" y="21"/>
                  </a:cubicBezTo>
                  <a:close/>
                </a:path>
              </a:pathLst>
            </a:custGeom>
            <a:solidFill>
              <a:srgbClr val="F3F2E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280" name="Freeform 94"/>
            <p:cNvSpPr/>
            <p:nvPr/>
          </p:nvSpPr>
          <p:spPr bwMode="auto">
            <a:xfrm>
              <a:off x="936759" y="3514007"/>
              <a:ext cx="80216" cy="85946"/>
            </a:xfrm>
            <a:custGeom>
              <a:gdLst>
                <a:gd fmla="*/ 28 w 58" name="T0"/>
                <a:gd fmla="*/ 14 h 66" name="T1"/>
                <a:gd fmla="*/ 31 w 58" name="T2"/>
                <a:gd fmla="*/ 0 h 66" name="T3"/>
                <a:gd fmla="*/ 24 w 58" name="T4"/>
                <a:gd fmla="*/ 14 h 66" name="T5"/>
                <a:gd fmla="*/ 30 w 58" name="T6"/>
                <a:gd fmla="*/ 33 h 66" name="T7"/>
                <a:gd fmla="*/ 0 w 58" name="T8"/>
                <a:gd fmla="*/ 49 h 66" name="T9"/>
                <a:gd fmla="*/ 20 w 58" name="T10"/>
                <a:gd fmla="*/ 64 h 66" name="T11"/>
                <a:gd fmla="*/ 40 w 58" name="T12"/>
                <a:gd fmla="*/ 39 h 66" name="T13"/>
                <a:gd fmla="*/ 44 w 58" name="T14"/>
                <a:gd fmla="*/ 30 h 66" name="T15"/>
                <a:gd fmla="*/ 58 w 58" name="T16"/>
                <a:gd fmla="*/ 15 h 66" name="T17"/>
                <a:gd fmla="*/ 58 w 58" name="T18"/>
                <a:gd fmla="*/ 10 h 66" name="T19"/>
                <a:gd fmla="*/ 27 w 58" name="T20"/>
                <a:gd fmla="*/ 18 h 66" name="T21"/>
                <a:gd fmla="*/ 28 w 58" name="T22"/>
                <a:gd fmla="*/ 14 h 66" name="T2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b="b" l="0" r="r" t="0"/>
              <a:pathLst>
                <a:path h="66" w="57">
                  <a:moveTo>
                    <a:pt x="28" y="14"/>
                  </a:moveTo>
                  <a:cubicBezTo>
                    <a:pt x="31" y="0"/>
                    <a:pt x="31" y="0"/>
                    <a:pt x="31" y="0"/>
                  </a:cubicBezTo>
                  <a:cubicBezTo>
                    <a:pt x="24" y="14"/>
                    <a:pt x="24" y="14"/>
                    <a:pt x="24" y="14"/>
                  </a:cubicBezTo>
                  <a:cubicBezTo>
                    <a:pt x="23" y="21"/>
                    <a:pt x="25" y="27"/>
                    <a:pt x="30" y="33"/>
                  </a:cubicBezTo>
                  <a:cubicBezTo>
                    <a:pt x="22" y="51"/>
                    <a:pt x="12" y="56"/>
                    <a:pt x="0" y="49"/>
                  </a:cubicBezTo>
                  <a:cubicBezTo>
                    <a:pt x="2" y="61"/>
                    <a:pt x="9" y="66"/>
                    <a:pt x="20" y="64"/>
                  </a:cubicBezTo>
                  <a:cubicBezTo>
                    <a:pt x="40" y="39"/>
                    <a:pt x="40" y="39"/>
                    <a:pt x="40" y="39"/>
                  </a:cubicBezTo>
                  <a:cubicBezTo>
                    <a:pt x="41" y="36"/>
                    <a:pt x="42" y="33"/>
                    <a:pt x="44" y="30"/>
                  </a:cubicBezTo>
                  <a:cubicBezTo>
                    <a:pt x="47" y="24"/>
                    <a:pt x="52" y="19"/>
                    <a:pt x="58" y="15"/>
                  </a:cubicBezTo>
                  <a:cubicBezTo>
                    <a:pt x="58" y="13"/>
                    <a:pt x="58" y="12"/>
                    <a:pt x="58" y="10"/>
                  </a:cubicBezTo>
                  <a:cubicBezTo>
                    <a:pt x="47" y="23"/>
                    <a:pt x="37" y="26"/>
                    <a:pt x="27" y="18"/>
                  </a:cubicBezTo>
                  <a:cubicBezTo>
                    <a:pt x="27" y="17"/>
                    <a:pt x="27" y="15"/>
                    <a:pt x="28" y="14"/>
                  </a:cubicBezTo>
                  <a:close/>
                </a:path>
              </a:pathLst>
            </a:custGeom>
            <a:solidFill>
              <a:srgbClr val="D6CDA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281" name="Freeform 95"/>
            <p:cNvSpPr>
              <a:spLocks noEditPoints="1"/>
            </p:cNvSpPr>
            <p:nvPr/>
          </p:nvSpPr>
          <p:spPr bwMode="auto">
            <a:xfrm>
              <a:off x="973430" y="3514007"/>
              <a:ext cx="43546" cy="33233"/>
            </a:xfrm>
            <a:custGeom>
              <a:gdLst>
                <a:gd fmla="*/ 4 w 31" name="T0"/>
                <a:gd fmla="*/ 0 h 26" name="T1"/>
                <a:gd fmla="*/ 1 w 31" name="T2"/>
                <a:gd fmla="*/ 14 h 26" name="T3"/>
                <a:gd fmla="*/ 0 w 31" name="T4"/>
                <a:gd fmla="*/ 18 h 26" name="T5"/>
                <a:gd fmla="*/ 31 w 31" name="T6"/>
                <a:gd fmla="*/ 10 h 26" name="T7"/>
                <a:gd fmla="*/ 4 w 31" name="T8"/>
                <a:gd fmla="*/ 0 h 26" name="T9"/>
                <a:gd fmla="*/ 2 w 31" name="T10"/>
                <a:gd fmla="*/ 17 h 26" name="T11"/>
                <a:gd fmla="*/ 5 w 31" name="T12"/>
                <a:gd fmla="*/ 3 h 26" name="T13"/>
                <a:gd fmla="*/ 29 w 31" name="T14"/>
                <a:gd fmla="*/ 11 h 26" name="T15"/>
                <a:gd fmla="*/ 28 w 31" name="T16"/>
                <a:gd fmla="*/ 12 h 26" name="T17"/>
                <a:gd fmla="*/ 7 w 31" name="T18"/>
                <a:gd fmla="*/ 6 h 26" name="T19"/>
                <a:gd fmla="*/ 2 w 31" name="T20"/>
                <a:gd fmla="*/ 17 h 26"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26" w="31">
                  <a:moveTo>
                    <a:pt x="4" y="0"/>
                  </a:moveTo>
                  <a:cubicBezTo>
                    <a:pt x="1" y="14"/>
                    <a:pt x="1" y="14"/>
                    <a:pt x="1" y="14"/>
                  </a:cubicBezTo>
                  <a:cubicBezTo>
                    <a:pt x="0" y="15"/>
                    <a:pt x="0" y="17"/>
                    <a:pt x="0" y="18"/>
                  </a:cubicBezTo>
                  <a:cubicBezTo>
                    <a:pt x="10" y="26"/>
                    <a:pt x="20" y="23"/>
                    <a:pt x="31" y="10"/>
                  </a:cubicBezTo>
                  <a:cubicBezTo>
                    <a:pt x="4" y="0"/>
                    <a:pt x="4" y="0"/>
                    <a:pt x="4" y="0"/>
                  </a:cubicBezTo>
                  <a:close/>
                  <a:moveTo>
                    <a:pt x="2" y="17"/>
                  </a:moveTo>
                  <a:cubicBezTo>
                    <a:pt x="5" y="3"/>
                    <a:pt x="5" y="3"/>
                    <a:pt x="5" y="3"/>
                  </a:cubicBezTo>
                  <a:cubicBezTo>
                    <a:pt x="29" y="11"/>
                    <a:pt x="29" y="11"/>
                    <a:pt x="29" y="11"/>
                  </a:cubicBezTo>
                  <a:cubicBezTo>
                    <a:pt x="28" y="12"/>
                    <a:pt x="28" y="12"/>
                    <a:pt x="28" y="12"/>
                  </a:cubicBezTo>
                  <a:cubicBezTo>
                    <a:pt x="7" y="6"/>
                    <a:pt x="7" y="6"/>
                    <a:pt x="7" y="6"/>
                  </a:cubicBezTo>
                  <a:cubicBezTo>
                    <a:pt x="2" y="17"/>
                    <a:pt x="2" y="17"/>
                    <a:pt x="2" y="17"/>
                  </a:cubicBezTo>
                  <a:close/>
                </a:path>
              </a:pathLst>
            </a:custGeom>
            <a:solidFill>
              <a:srgbClr val="F3F2E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282" name="Freeform 96"/>
            <p:cNvSpPr/>
            <p:nvPr/>
          </p:nvSpPr>
          <p:spPr bwMode="auto">
            <a:xfrm>
              <a:off x="976867" y="3517444"/>
              <a:ext cx="36670" cy="18335"/>
            </a:xfrm>
            <a:custGeom>
              <a:gdLst>
                <a:gd fmla="*/ 3 w 32" name="T0"/>
                <a:gd fmla="*/ 0 h 16" name="T1"/>
                <a:gd fmla="*/ 0 w 32" name="T2"/>
                <a:gd fmla="*/ 16 h 16" name="T3"/>
                <a:gd fmla="*/ 6 w 32" name="T4"/>
                <a:gd fmla="*/ 4 h 16" name="T5"/>
                <a:gd fmla="*/ 31 w 32" name="T6"/>
                <a:gd fmla="*/ 11 h 16" name="T7"/>
                <a:gd fmla="*/ 32 w 32" name="T8"/>
                <a:gd fmla="*/ 9 h 16" name="T9"/>
                <a:gd fmla="*/ 3 w 32" name="T10"/>
                <a:gd fmla="*/ 0 h 16" name="T11"/>
                <a:gd fmla="*/ 3 w 32" name="T12"/>
                <a:gd fmla="*/ 0 h 16" name="T13"/>
              </a:gdLst>
              <a:cxnLst>
                <a:cxn ang="0">
                  <a:pos x="T0" y="T1"/>
                </a:cxn>
                <a:cxn ang="0">
                  <a:pos x="T2" y="T3"/>
                </a:cxn>
                <a:cxn ang="0">
                  <a:pos x="T4" y="T5"/>
                </a:cxn>
                <a:cxn ang="0">
                  <a:pos x="T6" y="T7"/>
                </a:cxn>
                <a:cxn ang="0">
                  <a:pos x="T8" y="T9"/>
                </a:cxn>
                <a:cxn ang="0">
                  <a:pos x="T10" y="T11"/>
                </a:cxn>
                <a:cxn ang="0">
                  <a:pos x="T12" y="T13"/>
                </a:cxn>
              </a:cxnLst>
              <a:rect b="b" l="0" r="r" t="0"/>
              <a:pathLst>
                <a:path h="16" w="32">
                  <a:moveTo>
                    <a:pt x="3" y="0"/>
                  </a:moveTo>
                  <a:lnTo>
                    <a:pt x="0" y="16"/>
                  </a:lnTo>
                  <a:lnTo>
                    <a:pt x="6" y="4"/>
                  </a:lnTo>
                  <a:lnTo>
                    <a:pt x="31" y="11"/>
                  </a:lnTo>
                  <a:lnTo>
                    <a:pt x="32" y="9"/>
                  </a:lnTo>
                  <a:lnTo>
                    <a:pt x="3" y="0"/>
                  </a:lnTo>
                  <a:lnTo>
                    <a:pt x="3" y="0"/>
                  </a:lnTo>
                  <a:close/>
                </a:path>
              </a:pathLst>
            </a:custGeom>
            <a:solidFill>
              <a:srgbClr val="FFFFFF"/>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283" name="Freeform 97"/>
            <p:cNvSpPr>
              <a:spLocks noEditPoints="1"/>
            </p:cNvSpPr>
            <p:nvPr/>
          </p:nvSpPr>
          <p:spPr bwMode="auto">
            <a:xfrm>
              <a:off x="889775" y="3629746"/>
              <a:ext cx="160432" cy="198248"/>
            </a:xfrm>
            <a:custGeom>
              <a:gdLst>
                <a:gd fmla="*/ 60 w 117" name="T0"/>
                <a:gd fmla="*/ 33 h 153" name="T1"/>
                <a:gd fmla="*/ 46 w 117" name="T2"/>
                <a:gd fmla="*/ 24 h 153" name="T3"/>
                <a:gd fmla="*/ 44 w 117" name="T4"/>
                <a:gd fmla="*/ 29 h 153" name="T5"/>
                <a:gd fmla="*/ 52 w 117" name="T6"/>
                <a:gd fmla="*/ 42 h 153" name="T7"/>
                <a:gd fmla="*/ 62 w 117" name="T8"/>
                <a:gd fmla="*/ 66 h 153" name="T9"/>
                <a:gd fmla="*/ 61 w 117" name="T10"/>
                <a:gd fmla="*/ 66 h 153" name="T11"/>
                <a:gd fmla="*/ 59 w 117" name="T12"/>
                <a:gd fmla="*/ 66 h 153" name="T13"/>
                <a:gd fmla="*/ 60 w 117" name="T14"/>
                <a:gd fmla="*/ 69 h 153" name="T15"/>
                <a:gd fmla="*/ 60 w 117" name="T16"/>
                <a:gd fmla="*/ 81 h 153" name="T17"/>
                <a:gd fmla="*/ 57 w 117" name="T18"/>
                <a:gd fmla="*/ 77 h 153" name="T19"/>
                <a:gd fmla="*/ 54 w 117" name="T20"/>
                <a:gd fmla="*/ 81 h 153" name="T21"/>
                <a:gd fmla="*/ 47 w 117" name="T22"/>
                <a:gd fmla="*/ 80 h 153" name="T23"/>
                <a:gd fmla="*/ 44 w 117" name="T24"/>
                <a:gd fmla="*/ 81 h 153" name="T25"/>
                <a:gd fmla="*/ 39 w 117" name="T26"/>
                <a:gd fmla="*/ 75 h 153" name="T27"/>
                <a:gd fmla="*/ 37 w 117" name="T28"/>
                <a:gd fmla="*/ 76 h 153" name="T29"/>
                <a:gd fmla="*/ 28 w 117" name="T30"/>
                <a:gd fmla="*/ 66 h 153" name="T31"/>
                <a:gd fmla="*/ 24 w 117" name="T32"/>
                <a:gd fmla="*/ 55 h 153" name="T33"/>
                <a:gd fmla="*/ 21 w 117" name="T34"/>
                <a:gd fmla="*/ 55 h 153" name="T35"/>
                <a:gd fmla="*/ 18 w 117" name="T36"/>
                <a:gd fmla="*/ 52 h 153" name="T37"/>
                <a:gd fmla="*/ 20 w 117" name="T38"/>
                <a:gd fmla="*/ 48 h 153" name="T39"/>
                <a:gd fmla="*/ 16 w 117" name="T40"/>
                <a:gd fmla="*/ 47 h 153" name="T41"/>
                <a:gd fmla="*/ 15 w 117" name="T42"/>
                <a:gd fmla="*/ 43 h 153" name="T43"/>
                <a:gd fmla="*/ 12 w 117" name="T44"/>
                <a:gd fmla="*/ 42 h 153" name="T45"/>
                <a:gd fmla="*/ 10 w 117" name="T46"/>
                <a:gd fmla="*/ 39 h 153" name="T47"/>
                <a:gd fmla="*/ 0 w 117" name="T48"/>
                <a:gd fmla="*/ 146 h 153" name="T49"/>
                <a:gd fmla="*/ 82 w 117" name="T50"/>
                <a:gd fmla="*/ 134 h 153" name="T51"/>
                <a:gd fmla="*/ 107 w 117" name="T52"/>
                <a:gd fmla="*/ 38 h 153" name="T53"/>
                <a:gd fmla="*/ 117 w 117" name="T54"/>
                <a:gd fmla="*/ 66 h 153" name="T55"/>
                <a:gd fmla="*/ 117 w 117" name="T56"/>
                <a:gd fmla="*/ 13 h 153" name="T57"/>
                <a:gd fmla="*/ 90 w 117" name="T58"/>
                <a:gd fmla="*/ 0 h 153" name="T59"/>
                <a:gd fmla="*/ 60 w 117" name="T60"/>
                <a:gd fmla="*/ 33 h 153" name="T61"/>
                <a:gd fmla="*/ 13 w 117" name="T62"/>
                <a:gd fmla="*/ 49 h 153" name="T63"/>
                <a:gd fmla="*/ 15 w 117" name="T64"/>
                <a:gd fmla="*/ 50 h 153" name="T65"/>
                <a:gd fmla="*/ 15 w 117" name="T66"/>
                <a:gd fmla="*/ 95 h 153" name="T67"/>
                <a:gd fmla="*/ 8 w 117" name="T68"/>
                <a:gd fmla="*/ 143 h 153" name="T69"/>
                <a:gd fmla="*/ 3 w 117" name="T70"/>
                <a:gd fmla="*/ 143 h 153" name="T71"/>
                <a:gd fmla="*/ 13 w 117" name="T72"/>
                <a:gd fmla="*/ 49 h 153" name="T7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b="b" l="0" r="r" t="0"/>
              <a:pathLst>
                <a:path h="153" w="117">
                  <a:moveTo>
                    <a:pt x="60" y="33"/>
                  </a:moveTo>
                  <a:cubicBezTo>
                    <a:pt x="55" y="31"/>
                    <a:pt x="50" y="28"/>
                    <a:pt x="46" y="24"/>
                  </a:cubicBezTo>
                  <a:cubicBezTo>
                    <a:pt x="44" y="29"/>
                    <a:pt x="44" y="29"/>
                    <a:pt x="44" y="29"/>
                  </a:cubicBezTo>
                  <a:cubicBezTo>
                    <a:pt x="52" y="42"/>
                    <a:pt x="52" y="42"/>
                    <a:pt x="52" y="42"/>
                  </a:cubicBezTo>
                  <a:cubicBezTo>
                    <a:pt x="62" y="66"/>
                    <a:pt x="62" y="66"/>
                    <a:pt x="62" y="66"/>
                  </a:cubicBezTo>
                  <a:cubicBezTo>
                    <a:pt x="61" y="66"/>
                    <a:pt x="61" y="66"/>
                    <a:pt x="61" y="66"/>
                  </a:cubicBezTo>
                  <a:cubicBezTo>
                    <a:pt x="59" y="66"/>
                    <a:pt x="59" y="66"/>
                    <a:pt x="59" y="66"/>
                  </a:cubicBezTo>
                  <a:cubicBezTo>
                    <a:pt x="60" y="69"/>
                    <a:pt x="60" y="69"/>
                    <a:pt x="60" y="69"/>
                  </a:cubicBezTo>
                  <a:cubicBezTo>
                    <a:pt x="64" y="77"/>
                    <a:pt x="64" y="81"/>
                    <a:pt x="60" y="81"/>
                  </a:cubicBezTo>
                  <a:cubicBezTo>
                    <a:pt x="57" y="77"/>
                    <a:pt x="57" y="77"/>
                    <a:pt x="57" y="77"/>
                  </a:cubicBezTo>
                  <a:cubicBezTo>
                    <a:pt x="56" y="80"/>
                    <a:pt x="55" y="81"/>
                    <a:pt x="54" y="81"/>
                  </a:cubicBezTo>
                  <a:cubicBezTo>
                    <a:pt x="52" y="82"/>
                    <a:pt x="50" y="82"/>
                    <a:pt x="47" y="80"/>
                  </a:cubicBezTo>
                  <a:cubicBezTo>
                    <a:pt x="46" y="81"/>
                    <a:pt x="45" y="81"/>
                    <a:pt x="44" y="81"/>
                  </a:cubicBezTo>
                  <a:cubicBezTo>
                    <a:pt x="42" y="81"/>
                    <a:pt x="41" y="79"/>
                    <a:pt x="39" y="75"/>
                  </a:cubicBezTo>
                  <a:cubicBezTo>
                    <a:pt x="38" y="75"/>
                    <a:pt x="37" y="76"/>
                    <a:pt x="37" y="76"/>
                  </a:cubicBezTo>
                  <a:cubicBezTo>
                    <a:pt x="33" y="78"/>
                    <a:pt x="30" y="74"/>
                    <a:pt x="28" y="66"/>
                  </a:cubicBezTo>
                  <a:cubicBezTo>
                    <a:pt x="24" y="55"/>
                    <a:pt x="24" y="55"/>
                    <a:pt x="24" y="55"/>
                  </a:cubicBezTo>
                  <a:cubicBezTo>
                    <a:pt x="22" y="55"/>
                    <a:pt x="21" y="55"/>
                    <a:pt x="21" y="55"/>
                  </a:cubicBezTo>
                  <a:cubicBezTo>
                    <a:pt x="19" y="54"/>
                    <a:pt x="18" y="53"/>
                    <a:pt x="18" y="52"/>
                  </a:cubicBezTo>
                  <a:cubicBezTo>
                    <a:pt x="18" y="51"/>
                    <a:pt x="19" y="49"/>
                    <a:pt x="20" y="48"/>
                  </a:cubicBezTo>
                  <a:cubicBezTo>
                    <a:pt x="18" y="47"/>
                    <a:pt x="17" y="47"/>
                    <a:pt x="16" y="47"/>
                  </a:cubicBezTo>
                  <a:cubicBezTo>
                    <a:pt x="15" y="46"/>
                    <a:pt x="15" y="45"/>
                    <a:pt x="15" y="43"/>
                  </a:cubicBezTo>
                  <a:cubicBezTo>
                    <a:pt x="14" y="43"/>
                    <a:pt x="13" y="43"/>
                    <a:pt x="12" y="42"/>
                  </a:cubicBezTo>
                  <a:cubicBezTo>
                    <a:pt x="11" y="42"/>
                    <a:pt x="10" y="41"/>
                    <a:pt x="10" y="39"/>
                  </a:cubicBezTo>
                  <a:cubicBezTo>
                    <a:pt x="11" y="77"/>
                    <a:pt x="7" y="113"/>
                    <a:pt x="0" y="146"/>
                  </a:cubicBezTo>
                  <a:cubicBezTo>
                    <a:pt x="33" y="153"/>
                    <a:pt x="61" y="149"/>
                    <a:pt x="82" y="134"/>
                  </a:cubicBezTo>
                  <a:cubicBezTo>
                    <a:pt x="87" y="99"/>
                    <a:pt x="95" y="67"/>
                    <a:pt x="107" y="38"/>
                  </a:cubicBezTo>
                  <a:cubicBezTo>
                    <a:pt x="117" y="66"/>
                    <a:pt x="117" y="66"/>
                    <a:pt x="117" y="66"/>
                  </a:cubicBezTo>
                  <a:cubicBezTo>
                    <a:pt x="117" y="13"/>
                    <a:pt x="117" y="13"/>
                    <a:pt x="117" y="13"/>
                  </a:cubicBezTo>
                  <a:cubicBezTo>
                    <a:pt x="109" y="6"/>
                    <a:pt x="100" y="2"/>
                    <a:pt x="90" y="0"/>
                  </a:cubicBezTo>
                  <a:cubicBezTo>
                    <a:pt x="81" y="12"/>
                    <a:pt x="71" y="23"/>
                    <a:pt x="60" y="33"/>
                  </a:cubicBezTo>
                  <a:close/>
                  <a:moveTo>
                    <a:pt x="13" y="49"/>
                  </a:moveTo>
                  <a:cubicBezTo>
                    <a:pt x="15" y="50"/>
                    <a:pt x="15" y="50"/>
                    <a:pt x="15" y="50"/>
                  </a:cubicBezTo>
                  <a:cubicBezTo>
                    <a:pt x="17" y="65"/>
                    <a:pt x="17" y="80"/>
                    <a:pt x="15" y="95"/>
                  </a:cubicBezTo>
                  <a:cubicBezTo>
                    <a:pt x="8" y="143"/>
                    <a:pt x="8" y="143"/>
                    <a:pt x="8" y="143"/>
                  </a:cubicBezTo>
                  <a:cubicBezTo>
                    <a:pt x="3" y="143"/>
                    <a:pt x="3" y="143"/>
                    <a:pt x="3" y="143"/>
                  </a:cubicBezTo>
                  <a:cubicBezTo>
                    <a:pt x="10" y="99"/>
                    <a:pt x="13" y="68"/>
                    <a:pt x="13" y="49"/>
                  </a:cubicBezTo>
                  <a:close/>
                </a:path>
              </a:pathLst>
            </a:custGeom>
            <a:solidFill>
              <a:srgbClr val="333333"/>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284" name="Freeform 98"/>
            <p:cNvSpPr/>
            <p:nvPr/>
          </p:nvSpPr>
          <p:spPr bwMode="auto">
            <a:xfrm>
              <a:off x="894359" y="3692773"/>
              <a:ext cx="19481" cy="122616"/>
            </a:xfrm>
            <a:custGeom>
              <a:gdLst>
                <a:gd fmla="*/ 12 w 14" name="T0"/>
                <a:gd fmla="*/ 1 h 94" name="T1"/>
                <a:gd fmla="*/ 10 w 14" name="T2"/>
                <a:gd fmla="*/ 0 h 94" name="T3"/>
                <a:gd fmla="*/ 0 w 14" name="T4"/>
                <a:gd fmla="*/ 94 h 94" name="T5"/>
                <a:gd fmla="*/ 5 w 14" name="T6"/>
                <a:gd fmla="*/ 94 h 94" name="T7"/>
                <a:gd fmla="*/ 12 w 14" name="T8"/>
                <a:gd fmla="*/ 46 h 94" name="T9"/>
                <a:gd fmla="*/ 12 w 14" name="T10"/>
                <a:gd fmla="*/ 1 h 94" name="T11"/>
              </a:gdLst>
              <a:cxnLst>
                <a:cxn ang="0">
                  <a:pos x="T0" y="T1"/>
                </a:cxn>
                <a:cxn ang="0">
                  <a:pos x="T2" y="T3"/>
                </a:cxn>
                <a:cxn ang="0">
                  <a:pos x="T4" y="T5"/>
                </a:cxn>
                <a:cxn ang="0">
                  <a:pos x="T6" y="T7"/>
                </a:cxn>
                <a:cxn ang="0">
                  <a:pos x="T8" y="T9"/>
                </a:cxn>
                <a:cxn ang="0">
                  <a:pos x="T10" y="T11"/>
                </a:cxn>
              </a:cxnLst>
              <a:rect b="b" l="0" r="r" t="0"/>
              <a:pathLst>
                <a:path h="94" w="14">
                  <a:moveTo>
                    <a:pt x="12" y="1"/>
                  </a:moveTo>
                  <a:cubicBezTo>
                    <a:pt x="10" y="0"/>
                    <a:pt x="10" y="0"/>
                    <a:pt x="10" y="0"/>
                  </a:cubicBezTo>
                  <a:cubicBezTo>
                    <a:pt x="10" y="19"/>
                    <a:pt x="7" y="50"/>
                    <a:pt x="0" y="94"/>
                  </a:cubicBezTo>
                  <a:cubicBezTo>
                    <a:pt x="5" y="94"/>
                    <a:pt x="5" y="94"/>
                    <a:pt x="5" y="94"/>
                  </a:cubicBezTo>
                  <a:cubicBezTo>
                    <a:pt x="12" y="46"/>
                    <a:pt x="12" y="46"/>
                    <a:pt x="12" y="46"/>
                  </a:cubicBezTo>
                  <a:cubicBezTo>
                    <a:pt x="14" y="31"/>
                    <a:pt x="14" y="16"/>
                    <a:pt x="12" y="1"/>
                  </a:cubicBezTo>
                  <a:close/>
                </a:path>
              </a:pathLst>
            </a:custGeom>
            <a:solidFill>
              <a:srgbClr val="999999"/>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285" name="Freeform 99"/>
            <p:cNvSpPr/>
            <p:nvPr/>
          </p:nvSpPr>
          <p:spPr bwMode="auto">
            <a:xfrm>
              <a:off x="889775" y="3609119"/>
              <a:ext cx="178767" cy="239502"/>
            </a:xfrm>
            <a:custGeom>
              <a:gdLst>
                <a:gd fmla="*/ 90 w 130" name="T0"/>
                <a:gd fmla="*/ 16 h 185" name="T1"/>
                <a:gd fmla="*/ 117 w 130" name="T2"/>
                <a:gd fmla="*/ 29 h 185" name="T3"/>
                <a:gd fmla="*/ 117 w 130" name="T4"/>
                <a:gd fmla="*/ 82 h 185" name="T5"/>
                <a:gd fmla="*/ 107 w 130" name="T6"/>
                <a:gd fmla="*/ 54 h 185" name="T7"/>
                <a:gd fmla="*/ 82 w 130" name="T8"/>
                <a:gd fmla="*/ 150 h 185" name="T9"/>
                <a:gd fmla="*/ 0 w 130" name="T10"/>
                <a:gd fmla="*/ 162 h 185" name="T11"/>
                <a:gd fmla="*/ 36 w 130" name="T12"/>
                <a:gd fmla="*/ 175 h 185" name="T13"/>
                <a:gd fmla="*/ 43 w 130" name="T14"/>
                <a:gd fmla="*/ 177 h 185" name="T15"/>
                <a:gd fmla="*/ 71 w 130" name="T16"/>
                <a:gd fmla="*/ 181 h 185" name="T17"/>
                <a:gd fmla="*/ 98 w 130" name="T18"/>
                <a:gd fmla="*/ 182 h 185" name="T19"/>
                <a:gd fmla="*/ 110 w 130" name="T20"/>
                <a:gd fmla="*/ 81 h 185" name="T21"/>
                <a:gd fmla="*/ 115 w 130" name="T22"/>
                <a:gd fmla="*/ 125 h 185" name="T23"/>
                <a:gd fmla="*/ 115 w 130" name="T24"/>
                <a:gd fmla="*/ 126 h 185" name="T25"/>
                <a:gd fmla="*/ 111 w 130" name="T26"/>
                <a:gd fmla="*/ 171 h 185" name="T27"/>
                <a:gd fmla="*/ 117 w 130" name="T28"/>
                <a:gd fmla="*/ 177 h 185" name="T29"/>
                <a:gd fmla="*/ 117 w 130" name="T30"/>
                <a:gd fmla="*/ 185 h 185" name="T31"/>
                <a:gd fmla="*/ 124 w 130" name="T32"/>
                <a:gd fmla="*/ 176 h 185" name="T33"/>
                <a:gd fmla="*/ 124 w 130" name="T34"/>
                <a:gd fmla="*/ 109 h 185" name="T35"/>
                <a:gd fmla="*/ 128 w 130" name="T36"/>
                <a:gd fmla="*/ 9 h 185" name="T37"/>
                <a:gd fmla="*/ 101 w 130" name="T38"/>
                <a:gd fmla="*/ 0 h 185" name="T39"/>
                <a:gd fmla="*/ 90 w 130" name="T40"/>
                <a:gd fmla="*/ 16 h 185" name="T4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b="b" l="0" r="r" t="0"/>
              <a:pathLst>
                <a:path h="185" w="130">
                  <a:moveTo>
                    <a:pt x="90" y="16"/>
                  </a:moveTo>
                  <a:cubicBezTo>
                    <a:pt x="100" y="18"/>
                    <a:pt x="109" y="22"/>
                    <a:pt x="117" y="29"/>
                  </a:cubicBezTo>
                  <a:cubicBezTo>
                    <a:pt x="117" y="82"/>
                    <a:pt x="117" y="82"/>
                    <a:pt x="117" y="82"/>
                  </a:cubicBezTo>
                  <a:cubicBezTo>
                    <a:pt x="107" y="54"/>
                    <a:pt x="107" y="54"/>
                    <a:pt x="107" y="54"/>
                  </a:cubicBezTo>
                  <a:cubicBezTo>
                    <a:pt x="95" y="83"/>
                    <a:pt x="87" y="115"/>
                    <a:pt x="82" y="150"/>
                  </a:cubicBezTo>
                  <a:cubicBezTo>
                    <a:pt x="61" y="165"/>
                    <a:pt x="33" y="169"/>
                    <a:pt x="0" y="162"/>
                  </a:cubicBezTo>
                  <a:cubicBezTo>
                    <a:pt x="12" y="168"/>
                    <a:pt x="24" y="172"/>
                    <a:pt x="36" y="175"/>
                  </a:cubicBezTo>
                  <a:cubicBezTo>
                    <a:pt x="38" y="176"/>
                    <a:pt x="40" y="176"/>
                    <a:pt x="43" y="177"/>
                  </a:cubicBezTo>
                  <a:cubicBezTo>
                    <a:pt x="52" y="179"/>
                    <a:pt x="62" y="180"/>
                    <a:pt x="71" y="181"/>
                  </a:cubicBezTo>
                  <a:cubicBezTo>
                    <a:pt x="80" y="182"/>
                    <a:pt x="89" y="183"/>
                    <a:pt x="98" y="182"/>
                  </a:cubicBezTo>
                  <a:cubicBezTo>
                    <a:pt x="97" y="144"/>
                    <a:pt x="101" y="110"/>
                    <a:pt x="110" y="81"/>
                  </a:cubicBezTo>
                  <a:cubicBezTo>
                    <a:pt x="112" y="95"/>
                    <a:pt x="114" y="110"/>
                    <a:pt x="115" y="125"/>
                  </a:cubicBezTo>
                  <a:cubicBezTo>
                    <a:pt x="115" y="126"/>
                    <a:pt x="115" y="126"/>
                    <a:pt x="115" y="126"/>
                  </a:cubicBezTo>
                  <a:cubicBezTo>
                    <a:pt x="111" y="171"/>
                    <a:pt x="111" y="171"/>
                    <a:pt x="111" y="171"/>
                  </a:cubicBezTo>
                  <a:cubicBezTo>
                    <a:pt x="117" y="177"/>
                    <a:pt x="117" y="177"/>
                    <a:pt x="117" y="177"/>
                  </a:cubicBezTo>
                  <a:cubicBezTo>
                    <a:pt x="117" y="179"/>
                    <a:pt x="117" y="182"/>
                    <a:pt x="117" y="185"/>
                  </a:cubicBezTo>
                  <a:cubicBezTo>
                    <a:pt x="124" y="176"/>
                    <a:pt x="124" y="176"/>
                    <a:pt x="124" y="176"/>
                  </a:cubicBezTo>
                  <a:cubicBezTo>
                    <a:pt x="124" y="109"/>
                    <a:pt x="124" y="109"/>
                    <a:pt x="124" y="109"/>
                  </a:cubicBezTo>
                  <a:cubicBezTo>
                    <a:pt x="128" y="76"/>
                    <a:pt x="130" y="43"/>
                    <a:pt x="128" y="9"/>
                  </a:cubicBezTo>
                  <a:cubicBezTo>
                    <a:pt x="101" y="0"/>
                    <a:pt x="101" y="0"/>
                    <a:pt x="101" y="0"/>
                  </a:cubicBezTo>
                  <a:cubicBezTo>
                    <a:pt x="98" y="6"/>
                    <a:pt x="94" y="11"/>
                    <a:pt x="90" y="16"/>
                  </a:cubicBezTo>
                  <a:close/>
                </a:path>
              </a:pathLst>
            </a:custGeom>
            <a:solidFill>
              <a:srgbClr val="000000"/>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286" name="Freeform 100"/>
            <p:cNvSpPr/>
            <p:nvPr/>
          </p:nvSpPr>
          <p:spPr bwMode="auto">
            <a:xfrm>
              <a:off x="961970" y="3693919"/>
              <a:ext cx="16043" cy="40108"/>
            </a:xfrm>
            <a:custGeom>
              <a:gdLst>
                <a:gd fmla="*/ 0 w 12" name="T0"/>
                <a:gd fmla="*/ 0 h 31" name="T1"/>
                <a:gd fmla="*/ 0 w 12" name="T2"/>
                <a:gd fmla="*/ 6 h 31" name="T3"/>
                <a:gd fmla="*/ 8 w 12" name="T4"/>
                <a:gd fmla="*/ 31 h 31" name="T5"/>
                <a:gd fmla="*/ 8 w 12" name="T6"/>
                <a:gd fmla="*/ 19 h 31" name="T7"/>
                <a:gd fmla="*/ 7 w 12" name="T8"/>
                <a:gd fmla="*/ 16 h 31" name="T9"/>
                <a:gd fmla="*/ 0 w 12" name="T10"/>
                <a:gd fmla="*/ 0 h 31" name="T11"/>
              </a:gdLst>
              <a:cxnLst>
                <a:cxn ang="0">
                  <a:pos x="T0" y="T1"/>
                </a:cxn>
                <a:cxn ang="0">
                  <a:pos x="T2" y="T3"/>
                </a:cxn>
                <a:cxn ang="0">
                  <a:pos x="T4" y="T5"/>
                </a:cxn>
                <a:cxn ang="0">
                  <a:pos x="T6" y="T7"/>
                </a:cxn>
                <a:cxn ang="0">
                  <a:pos x="T8" y="T9"/>
                </a:cxn>
                <a:cxn ang="0">
                  <a:pos x="T10" y="T11"/>
                </a:cxn>
              </a:cxnLst>
              <a:rect b="b" l="0" r="r" t="0"/>
              <a:pathLst>
                <a:path h="31" w="12">
                  <a:moveTo>
                    <a:pt x="0" y="0"/>
                  </a:moveTo>
                  <a:cubicBezTo>
                    <a:pt x="0" y="6"/>
                    <a:pt x="0" y="6"/>
                    <a:pt x="0" y="6"/>
                  </a:cubicBezTo>
                  <a:cubicBezTo>
                    <a:pt x="8" y="31"/>
                    <a:pt x="8" y="31"/>
                    <a:pt x="8" y="31"/>
                  </a:cubicBezTo>
                  <a:cubicBezTo>
                    <a:pt x="12" y="31"/>
                    <a:pt x="12" y="27"/>
                    <a:pt x="8" y="19"/>
                  </a:cubicBezTo>
                  <a:cubicBezTo>
                    <a:pt x="7" y="16"/>
                    <a:pt x="7" y="16"/>
                    <a:pt x="7" y="16"/>
                  </a:cubicBezTo>
                  <a:cubicBezTo>
                    <a:pt x="0" y="0"/>
                    <a:pt x="0" y="0"/>
                    <a:pt x="0" y="0"/>
                  </a:cubicBezTo>
                  <a:close/>
                </a:path>
              </a:pathLst>
            </a:custGeom>
            <a:solidFill>
              <a:srgbClr val="B68B5E"/>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287" name="Freeform 101"/>
            <p:cNvSpPr>
              <a:spLocks noEditPoints="1"/>
            </p:cNvSpPr>
            <p:nvPr/>
          </p:nvSpPr>
          <p:spPr bwMode="auto">
            <a:xfrm>
              <a:off x="923008" y="3673292"/>
              <a:ext cx="50421" cy="63027"/>
            </a:xfrm>
            <a:custGeom>
              <a:gdLst>
                <a:gd fmla="*/ 28 w 37" name="T0"/>
                <a:gd fmla="*/ 22 h 48" name="T1"/>
                <a:gd fmla="*/ 28 w 37" name="T2"/>
                <a:gd fmla="*/ 16 h 48" name="T3"/>
                <a:gd fmla="*/ 35 w 37" name="T4"/>
                <a:gd fmla="*/ 32 h 48" name="T5"/>
                <a:gd fmla="*/ 37 w 37" name="T6"/>
                <a:gd fmla="*/ 32 h 48" name="T7"/>
                <a:gd fmla="*/ 26 w 37" name="T8"/>
                <a:gd fmla="*/ 9 h 48" name="T9"/>
                <a:gd fmla="*/ 17 w 37" name="T10"/>
                <a:gd fmla="*/ 0 h 48" name="T11"/>
                <a:gd fmla="*/ 0 w 37" name="T12"/>
                <a:gd fmla="*/ 21 h 48" name="T13"/>
                <a:gd fmla="*/ 4 w 37" name="T14"/>
                <a:gd fmla="*/ 32 h 48" name="T15"/>
                <a:gd fmla="*/ 13 w 37" name="T16"/>
                <a:gd fmla="*/ 42 h 48" name="T17"/>
                <a:gd fmla="*/ 8 w 37" name="T18"/>
                <a:gd fmla="*/ 32 h 48" name="T19"/>
                <a:gd fmla="*/ 8 w 37" name="T20"/>
                <a:gd fmla="*/ 28 h 48" name="T21"/>
                <a:gd fmla="*/ 15 w 37" name="T22"/>
                <a:gd fmla="*/ 41 h 48" name="T23"/>
                <a:gd fmla="*/ 20 w 37" name="T24"/>
                <a:gd fmla="*/ 47 h 48" name="T25"/>
                <a:gd fmla="*/ 15 w 37" name="T26"/>
                <a:gd fmla="*/ 31 h 48" name="T27"/>
                <a:gd fmla="*/ 15 w 37" name="T28"/>
                <a:gd fmla="*/ 27 h 48" name="T29"/>
                <a:gd fmla="*/ 19 w 37" name="T30"/>
                <a:gd fmla="*/ 40 h 48" name="T31"/>
                <a:gd fmla="*/ 23 w 37" name="T32"/>
                <a:gd fmla="*/ 46 h 48" name="T33"/>
                <a:gd fmla="*/ 30 w 37" name="T34"/>
                <a:gd fmla="*/ 47 h 48" name="T35"/>
                <a:gd fmla="*/ 20 w 37" name="T36"/>
                <a:gd fmla="*/ 28 h 48" name="T37"/>
                <a:gd fmla="*/ 22 w 37" name="T38"/>
                <a:gd fmla="*/ 21 h 48" name="T39"/>
                <a:gd fmla="*/ 28 w 37" name="T40"/>
                <a:gd fmla="*/ 36 h 48" name="T41"/>
                <a:gd fmla="*/ 33 w 37" name="T42"/>
                <a:gd fmla="*/ 43 h 48" name="T43"/>
                <a:gd fmla="*/ 36 w 37" name="T44"/>
                <a:gd fmla="*/ 47 h 48" name="T45"/>
                <a:gd fmla="*/ 28 w 37" name="T46"/>
                <a:gd fmla="*/ 22 h 48" name="T47"/>
                <a:gd fmla="*/ 19 w 37" name="T48"/>
                <a:gd fmla="*/ 5 h 48" name="T49"/>
                <a:gd fmla="*/ 5 w 37" name="T50"/>
                <a:gd fmla="*/ 22 h 48" name="T51"/>
                <a:gd fmla="*/ 6 w 37" name="T52"/>
                <a:gd fmla="*/ 34 h 48" name="T53"/>
                <a:gd fmla="*/ 2 w 37" name="T54"/>
                <a:gd fmla="*/ 21 h 48" name="T55"/>
                <a:gd fmla="*/ 17 w 37" name="T56"/>
                <a:gd fmla="*/ 3 h 48" name="T57"/>
                <a:gd fmla="*/ 19 w 37" name="T58"/>
                <a:gd fmla="*/ 5 h 48" name="T5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b="b" l="0" r="r" t="0"/>
              <a:pathLst>
                <a:path h="48" w="37">
                  <a:moveTo>
                    <a:pt x="28" y="22"/>
                  </a:moveTo>
                  <a:cubicBezTo>
                    <a:pt x="28" y="16"/>
                    <a:pt x="28" y="16"/>
                    <a:pt x="28" y="16"/>
                  </a:cubicBezTo>
                  <a:cubicBezTo>
                    <a:pt x="35" y="32"/>
                    <a:pt x="35" y="32"/>
                    <a:pt x="35" y="32"/>
                  </a:cubicBezTo>
                  <a:cubicBezTo>
                    <a:pt x="37" y="32"/>
                    <a:pt x="37" y="32"/>
                    <a:pt x="37" y="32"/>
                  </a:cubicBezTo>
                  <a:cubicBezTo>
                    <a:pt x="26" y="9"/>
                    <a:pt x="26" y="9"/>
                    <a:pt x="26" y="9"/>
                  </a:cubicBezTo>
                  <a:cubicBezTo>
                    <a:pt x="17" y="0"/>
                    <a:pt x="17" y="0"/>
                    <a:pt x="17" y="0"/>
                  </a:cubicBezTo>
                  <a:cubicBezTo>
                    <a:pt x="0" y="21"/>
                    <a:pt x="0" y="21"/>
                    <a:pt x="0" y="21"/>
                  </a:cubicBezTo>
                  <a:cubicBezTo>
                    <a:pt x="4" y="32"/>
                    <a:pt x="4" y="32"/>
                    <a:pt x="4" y="32"/>
                  </a:cubicBezTo>
                  <a:cubicBezTo>
                    <a:pt x="6" y="40"/>
                    <a:pt x="9" y="44"/>
                    <a:pt x="13" y="42"/>
                  </a:cubicBezTo>
                  <a:cubicBezTo>
                    <a:pt x="8" y="32"/>
                    <a:pt x="8" y="32"/>
                    <a:pt x="8" y="32"/>
                  </a:cubicBezTo>
                  <a:cubicBezTo>
                    <a:pt x="8" y="28"/>
                    <a:pt x="8" y="28"/>
                    <a:pt x="8" y="28"/>
                  </a:cubicBezTo>
                  <a:cubicBezTo>
                    <a:pt x="15" y="41"/>
                    <a:pt x="15" y="41"/>
                    <a:pt x="15" y="41"/>
                  </a:cubicBezTo>
                  <a:cubicBezTo>
                    <a:pt x="17" y="45"/>
                    <a:pt x="18" y="47"/>
                    <a:pt x="20" y="47"/>
                  </a:cubicBezTo>
                  <a:cubicBezTo>
                    <a:pt x="17" y="41"/>
                    <a:pt x="15" y="36"/>
                    <a:pt x="15" y="31"/>
                  </a:cubicBezTo>
                  <a:cubicBezTo>
                    <a:pt x="15" y="27"/>
                    <a:pt x="15" y="27"/>
                    <a:pt x="15" y="27"/>
                  </a:cubicBezTo>
                  <a:cubicBezTo>
                    <a:pt x="19" y="40"/>
                    <a:pt x="19" y="40"/>
                    <a:pt x="19" y="40"/>
                  </a:cubicBezTo>
                  <a:cubicBezTo>
                    <a:pt x="20" y="42"/>
                    <a:pt x="22" y="44"/>
                    <a:pt x="23" y="46"/>
                  </a:cubicBezTo>
                  <a:cubicBezTo>
                    <a:pt x="26" y="48"/>
                    <a:pt x="28" y="48"/>
                    <a:pt x="30" y="47"/>
                  </a:cubicBezTo>
                  <a:cubicBezTo>
                    <a:pt x="20" y="28"/>
                    <a:pt x="20" y="28"/>
                    <a:pt x="20" y="28"/>
                  </a:cubicBezTo>
                  <a:cubicBezTo>
                    <a:pt x="22" y="21"/>
                    <a:pt x="22" y="21"/>
                    <a:pt x="22" y="21"/>
                  </a:cubicBezTo>
                  <a:cubicBezTo>
                    <a:pt x="28" y="36"/>
                    <a:pt x="28" y="36"/>
                    <a:pt x="28" y="36"/>
                  </a:cubicBezTo>
                  <a:cubicBezTo>
                    <a:pt x="33" y="43"/>
                    <a:pt x="33" y="43"/>
                    <a:pt x="33" y="43"/>
                  </a:cubicBezTo>
                  <a:cubicBezTo>
                    <a:pt x="36" y="47"/>
                    <a:pt x="36" y="47"/>
                    <a:pt x="36" y="47"/>
                  </a:cubicBezTo>
                  <a:cubicBezTo>
                    <a:pt x="28" y="22"/>
                    <a:pt x="28" y="22"/>
                    <a:pt x="28" y="22"/>
                  </a:cubicBezTo>
                  <a:close/>
                  <a:moveTo>
                    <a:pt x="19" y="5"/>
                  </a:moveTo>
                  <a:cubicBezTo>
                    <a:pt x="5" y="22"/>
                    <a:pt x="5" y="22"/>
                    <a:pt x="5" y="22"/>
                  </a:cubicBezTo>
                  <a:cubicBezTo>
                    <a:pt x="6" y="34"/>
                    <a:pt x="6" y="34"/>
                    <a:pt x="6" y="34"/>
                  </a:cubicBezTo>
                  <a:cubicBezTo>
                    <a:pt x="2" y="21"/>
                    <a:pt x="2" y="21"/>
                    <a:pt x="2" y="21"/>
                  </a:cubicBezTo>
                  <a:cubicBezTo>
                    <a:pt x="17" y="3"/>
                    <a:pt x="17" y="3"/>
                    <a:pt x="17" y="3"/>
                  </a:cubicBezTo>
                  <a:cubicBezTo>
                    <a:pt x="19" y="5"/>
                    <a:pt x="19" y="5"/>
                    <a:pt x="19" y="5"/>
                  </a:cubicBezTo>
                  <a:close/>
                </a:path>
              </a:pathLst>
            </a:custGeom>
            <a:solidFill>
              <a:srgbClr val="E2B987"/>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288" name="Freeform 102"/>
            <p:cNvSpPr/>
            <p:nvPr/>
          </p:nvSpPr>
          <p:spPr bwMode="auto">
            <a:xfrm>
              <a:off x="925300" y="3677876"/>
              <a:ext cx="24065" cy="40108"/>
            </a:xfrm>
            <a:custGeom>
              <a:gdLst>
                <a:gd fmla="*/ 4 w 21" name="T0"/>
                <a:gd fmla="*/ 21 h 35" name="T1"/>
                <a:gd fmla="*/ 21 w 21" name="T2"/>
                <a:gd fmla="*/ 2 h 35" name="T3"/>
                <a:gd fmla="*/ 18 w 21" name="T4"/>
                <a:gd fmla="*/ 0 h 35" name="T5"/>
                <a:gd fmla="*/ 0 w 21" name="T6"/>
                <a:gd fmla="*/ 20 h 35" name="T7"/>
                <a:gd fmla="*/ 5 w 21" name="T8"/>
                <a:gd fmla="*/ 35 h 35" name="T9"/>
                <a:gd fmla="*/ 4 w 21" name="T10"/>
                <a:gd fmla="*/ 21 h 35" name="T11"/>
                <a:gd fmla="*/ 4 w 21" name="T12"/>
                <a:gd fmla="*/ 21 h 35" name="T13"/>
              </a:gdLst>
              <a:cxnLst>
                <a:cxn ang="0">
                  <a:pos x="T0" y="T1"/>
                </a:cxn>
                <a:cxn ang="0">
                  <a:pos x="T2" y="T3"/>
                </a:cxn>
                <a:cxn ang="0">
                  <a:pos x="T4" y="T5"/>
                </a:cxn>
                <a:cxn ang="0">
                  <a:pos x="T6" y="T7"/>
                </a:cxn>
                <a:cxn ang="0">
                  <a:pos x="T8" y="T9"/>
                </a:cxn>
                <a:cxn ang="0">
                  <a:pos x="T10" y="T11"/>
                </a:cxn>
                <a:cxn ang="0">
                  <a:pos x="T12" y="T13"/>
                </a:cxn>
              </a:cxnLst>
              <a:rect b="b" l="0" r="r" t="0"/>
              <a:pathLst>
                <a:path h="35" w="21">
                  <a:moveTo>
                    <a:pt x="4" y="21"/>
                  </a:moveTo>
                  <a:lnTo>
                    <a:pt x="21" y="2"/>
                  </a:lnTo>
                  <a:lnTo>
                    <a:pt x="18" y="0"/>
                  </a:lnTo>
                  <a:lnTo>
                    <a:pt x="0" y="20"/>
                  </a:lnTo>
                  <a:lnTo>
                    <a:pt x="5" y="35"/>
                  </a:lnTo>
                  <a:lnTo>
                    <a:pt x="4" y="21"/>
                  </a:lnTo>
                  <a:lnTo>
                    <a:pt x="4" y="21"/>
                  </a:lnTo>
                  <a:close/>
                </a:path>
              </a:pathLst>
            </a:custGeom>
            <a:solidFill>
              <a:srgbClr val="F2E6DD"/>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289" name="Freeform 103"/>
            <p:cNvSpPr/>
            <p:nvPr/>
          </p:nvSpPr>
          <p:spPr bwMode="auto">
            <a:xfrm>
              <a:off x="950511" y="3700794"/>
              <a:ext cx="18335" cy="33233"/>
            </a:xfrm>
            <a:custGeom>
              <a:gdLst>
                <a:gd fmla="*/ 13 w 13" name="T0"/>
                <a:gd fmla="*/ 22 h 26" name="T1"/>
                <a:gd fmla="*/ 8 w 13" name="T2"/>
                <a:gd fmla="*/ 15 h 26" name="T3"/>
                <a:gd fmla="*/ 2 w 13" name="T4"/>
                <a:gd fmla="*/ 0 h 26" name="T5"/>
                <a:gd fmla="*/ 0 w 13" name="T6"/>
                <a:gd fmla="*/ 7 h 26" name="T7"/>
                <a:gd fmla="*/ 10 w 13" name="T8"/>
                <a:gd fmla="*/ 26 h 26" name="T9"/>
                <a:gd fmla="*/ 13 w 13" name="T10"/>
                <a:gd fmla="*/ 22 h 26" name="T11"/>
              </a:gdLst>
              <a:cxnLst>
                <a:cxn ang="0">
                  <a:pos x="T0" y="T1"/>
                </a:cxn>
                <a:cxn ang="0">
                  <a:pos x="T2" y="T3"/>
                </a:cxn>
                <a:cxn ang="0">
                  <a:pos x="T4" y="T5"/>
                </a:cxn>
                <a:cxn ang="0">
                  <a:pos x="T6" y="T7"/>
                </a:cxn>
                <a:cxn ang="0">
                  <a:pos x="T8" y="T9"/>
                </a:cxn>
                <a:cxn ang="0">
                  <a:pos x="T10" y="T11"/>
                </a:cxn>
              </a:cxnLst>
              <a:rect b="b" l="0" r="r" t="0"/>
              <a:pathLst>
                <a:path h="26" w="13">
                  <a:moveTo>
                    <a:pt x="13" y="22"/>
                  </a:moveTo>
                  <a:cubicBezTo>
                    <a:pt x="8" y="15"/>
                    <a:pt x="8" y="15"/>
                    <a:pt x="8" y="15"/>
                  </a:cubicBezTo>
                  <a:cubicBezTo>
                    <a:pt x="2" y="0"/>
                    <a:pt x="2" y="0"/>
                    <a:pt x="2" y="0"/>
                  </a:cubicBezTo>
                  <a:cubicBezTo>
                    <a:pt x="0" y="7"/>
                    <a:pt x="0" y="7"/>
                    <a:pt x="0" y="7"/>
                  </a:cubicBezTo>
                  <a:cubicBezTo>
                    <a:pt x="10" y="26"/>
                    <a:pt x="10" y="26"/>
                    <a:pt x="10" y="26"/>
                  </a:cubicBezTo>
                  <a:cubicBezTo>
                    <a:pt x="11" y="26"/>
                    <a:pt x="12" y="25"/>
                    <a:pt x="13" y="22"/>
                  </a:cubicBezTo>
                  <a:close/>
                </a:path>
              </a:pathLst>
            </a:custGeom>
            <a:solidFill>
              <a:srgbClr val="B68B5E"/>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290" name="Freeform 104"/>
            <p:cNvSpPr/>
            <p:nvPr/>
          </p:nvSpPr>
          <p:spPr bwMode="auto">
            <a:xfrm>
              <a:off x="978013" y="3713400"/>
              <a:ext cx="71048" cy="446917"/>
            </a:xfrm>
            <a:custGeom>
              <a:gdLst>
                <a:gd fmla="*/ 51 w 52" name="T0"/>
                <a:gd fmla="*/ 45 h 344" name="T1"/>
                <a:gd fmla="*/ 51 w 52" name="T2"/>
                <a:gd fmla="*/ 44 h 344" name="T3"/>
                <a:gd fmla="*/ 46 w 52" name="T4"/>
                <a:gd fmla="*/ 0 h 344" name="T5"/>
                <a:gd fmla="*/ 34 w 52" name="T6"/>
                <a:gd fmla="*/ 101 h 344" name="T7"/>
                <a:gd fmla="*/ 7 w 52" name="T8"/>
                <a:gd fmla="*/ 100 h 344" name="T9"/>
                <a:gd fmla="*/ 37 w 52" name="T10"/>
                <a:gd fmla="*/ 116 h 344" name="T11"/>
                <a:gd fmla="*/ 42 w 52" name="T12"/>
                <a:gd fmla="*/ 171 h 344" name="T13"/>
                <a:gd fmla="*/ 25 w 52" name="T14"/>
                <a:gd fmla="*/ 268 h 344" name="T15"/>
                <a:gd fmla="*/ 0 w 52" name="T16"/>
                <a:gd fmla="*/ 340 h 344" name="T17"/>
                <a:gd fmla="*/ 24 w 52" name="T18"/>
                <a:gd fmla="*/ 332 h 344" name="T19"/>
                <a:gd fmla="*/ 35 w 52" name="T20"/>
                <a:gd fmla="*/ 296 h 344" name="T21"/>
                <a:gd fmla="*/ 35 w 52" name="T22"/>
                <a:gd fmla="*/ 261 h 344" name="T23"/>
                <a:gd fmla="*/ 50 w 52" name="T24"/>
                <a:gd fmla="*/ 190 h 344" name="T25"/>
                <a:gd fmla="*/ 46 w 52" name="T26"/>
                <a:gd fmla="*/ 103 h 344" name="T27"/>
                <a:gd fmla="*/ 47 w 52" name="T28"/>
                <a:gd fmla="*/ 90 h 344" name="T29"/>
                <a:gd fmla="*/ 51 w 52" name="T30"/>
                <a:gd fmla="*/ 45 h 344" name="T3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b="b" l="0" r="r" t="0"/>
              <a:pathLst>
                <a:path h="344" w="52">
                  <a:moveTo>
                    <a:pt x="51" y="45"/>
                  </a:moveTo>
                  <a:cubicBezTo>
                    <a:pt x="51" y="45"/>
                    <a:pt x="51" y="45"/>
                    <a:pt x="51" y="44"/>
                  </a:cubicBezTo>
                  <a:cubicBezTo>
                    <a:pt x="50" y="29"/>
                    <a:pt x="48" y="14"/>
                    <a:pt x="46" y="0"/>
                  </a:cubicBezTo>
                  <a:cubicBezTo>
                    <a:pt x="37" y="29"/>
                    <a:pt x="33" y="63"/>
                    <a:pt x="34" y="101"/>
                  </a:cubicBezTo>
                  <a:cubicBezTo>
                    <a:pt x="25" y="102"/>
                    <a:pt x="16" y="101"/>
                    <a:pt x="7" y="100"/>
                  </a:cubicBezTo>
                  <a:cubicBezTo>
                    <a:pt x="19" y="102"/>
                    <a:pt x="29" y="108"/>
                    <a:pt x="37" y="116"/>
                  </a:cubicBezTo>
                  <a:cubicBezTo>
                    <a:pt x="42" y="134"/>
                    <a:pt x="44" y="152"/>
                    <a:pt x="42" y="171"/>
                  </a:cubicBezTo>
                  <a:cubicBezTo>
                    <a:pt x="39" y="204"/>
                    <a:pt x="33" y="237"/>
                    <a:pt x="25" y="268"/>
                  </a:cubicBezTo>
                  <a:cubicBezTo>
                    <a:pt x="25" y="300"/>
                    <a:pt x="17" y="324"/>
                    <a:pt x="0" y="340"/>
                  </a:cubicBezTo>
                  <a:cubicBezTo>
                    <a:pt x="7" y="344"/>
                    <a:pt x="15" y="341"/>
                    <a:pt x="24" y="332"/>
                  </a:cubicBezTo>
                  <a:cubicBezTo>
                    <a:pt x="35" y="296"/>
                    <a:pt x="35" y="296"/>
                    <a:pt x="35" y="296"/>
                  </a:cubicBezTo>
                  <a:cubicBezTo>
                    <a:pt x="32" y="284"/>
                    <a:pt x="32" y="273"/>
                    <a:pt x="35" y="261"/>
                  </a:cubicBezTo>
                  <a:cubicBezTo>
                    <a:pt x="42" y="236"/>
                    <a:pt x="48" y="212"/>
                    <a:pt x="50" y="190"/>
                  </a:cubicBezTo>
                  <a:cubicBezTo>
                    <a:pt x="52" y="160"/>
                    <a:pt x="51" y="131"/>
                    <a:pt x="46" y="103"/>
                  </a:cubicBezTo>
                  <a:cubicBezTo>
                    <a:pt x="47" y="90"/>
                    <a:pt x="47" y="90"/>
                    <a:pt x="47" y="90"/>
                  </a:cubicBezTo>
                  <a:cubicBezTo>
                    <a:pt x="51" y="45"/>
                    <a:pt x="51" y="45"/>
                    <a:pt x="51" y="45"/>
                  </a:cubicBezTo>
                  <a:close/>
                </a:path>
              </a:pathLst>
            </a:custGeom>
            <a:solidFill>
              <a:srgbClr val="B68B5E"/>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291" name="Freeform 105"/>
            <p:cNvSpPr/>
            <p:nvPr/>
          </p:nvSpPr>
          <p:spPr bwMode="auto">
            <a:xfrm>
              <a:off x="913841" y="3838307"/>
              <a:ext cx="83654" cy="303675"/>
            </a:xfrm>
            <a:custGeom>
              <a:gdLst>
                <a:gd fmla="*/ 48 w 61" name="T0"/>
                <a:gd fmla="*/ 22 h 234" name="T1"/>
                <a:gd fmla="*/ 51 w 61" name="T2"/>
                <a:gd fmla="*/ 62 h 234" name="T3"/>
                <a:gd fmla="*/ 38 w 61" name="T4"/>
                <a:gd fmla="*/ 145 h 234" name="T5"/>
                <a:gd fmla="*/ 38 w 61" name="T6"/>
                <a:gd fmla="*/ 179 h 234" name="T7"/>
                <a:gd fmla="*/ 0 w 61" name="T8"/>
                <a:gd fmla="*/ 229 h 234" name="T9"/>
                <a:gd fmla="*/ 36 w 61" name="T10"/>
                <a:gd fmla="*/ 214 h 234" name="T11"/>
                <a:gd fmla="*/ 48 w 61" name="T12"/>
                <a:gd fmla="*/ 185 h 234" name="T13"/>
                <a:gd fmla="*/ 48 w 61" name="T14"/>
                <a:gd fmla="*/ 149 h 234" name="T15"/>
                <a:gd fmla="*/ 61 w 61" name="T16"/>
                <a:gd fmla="*/ 84 h 234" name="T17"/>
                <a:gd fmla="*/ 59 w 61" name="T18"/>
                <a:gd fmla="*/ 48 h 234" name="T19"/>
                <a:gd fmla="*/ 54 w 61" name="T20"/>
                <a:gd fmla="*/ 4 h 234" name="T21"/>
                <a:gd fmla="*/ 26 w 61" name="T22"/>
                <a:gd fmla="*/ 0 h 234" name="T23"/>
                <a:gd fmla="*/ 48 w 61" name="T24"/>
                <a:gd fmla="*/ 22 h 234" name="T2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b="b" l="0" r="r" t="0"/>
              <a:pathLst>
                <a:path h="234" w="61">
                  <a:moveTo>
                    <a:pt x="48" y="22"/>
                  </a:moveTo>
                  <a:cubicBezTo>
                    <a:pt x="47" y="38"/>
                    <a:pt x="49" y="51"/>
                    <a:pt x="51" y="62"/>
                  </a:cubicBezTo>
                  <a:cubicBezTo>
                    <a:pt x="50" y="91"/>
                    <a:pt x="46" y="119"/>
                    <a:pt x="38" y="145"/>
                  </a:cubicBezTo>
                  <a:cubicBezTo>
                    <a:pt x="38" y="179"/>
                    <a:pt x="38" y="179"/>
                    <a:pt x="38" y="179"/>
                  </a:cubicBezTo>
                  <a:cubicBezTo>
                    <a:pt x="31" y="204"/>
                    <a:pt x="18" y="221"/>
                    <a:pt x="0" y="229"/>
                  </a:cubicBezTo>
                  <a:cubicBezTo>
                    <a:pt x="10" y="234"/>
                    <a:pt x="22" y="229"/>
                    <a:pt x="36" y="214"/>
                  </a:cubicBezTo>
                  <a:cubicBezTo>
                    <a:pt x="38" y="203"/>
                    <a:pt x="42" y="194"/>
                    <a:pt x="48" y="185"/>
                  </a:cubicBezTo>
                  <a:cubicBezTo>
                    <a:pt x="48" y="149"/>
                    <a:pt x="48" y="149"/>
                    <a:pt x="48" y="149"/>
                  </a:cubicBezTo>
                  <a:cubicBezTo>
                    <a:pt x="61" y="84"/>
                    <a:pt x="61" y="84"/>
                    <a:pt x="61" y="84"/>
                  </a:cubicBezTo>
                  <a:cubicBezTo>
                    <a:pt x="61" y="72"/>
                    <a:pt x="60" y="60"/>
                    <a:pt x="59" y="48"/>
                  </a:cubicBezTo>
                  <a:cubicBezTo>
                    <a:pt x="55" y="34"/>
                    <a:pt x="54" y="20"/>
                    <a:pt x="54" y="4"/>
                  </a:cubicBezTo>
                  <a:cubicBezTo>
                    <a:pt x="45" y="3"/>
                    <a:pt x="35" y="2"/>
                    <a:pt x="26" y="0"/>
                  </a:cubicBezTo>
                  <a:cubicBezTo>
                    <a:pt x="36" y="3"/>
                    <a:pt x="43" y="11"/>
                    <a:pt x="48" y="22"/>
                  </a:cubicBezTo>
                  <a:close/>
                </a:path>
              </a:pathLst>
            </a:custGeom>
            <a:solidFill>
              <a:srgbClr val="B68B5E"/>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292" name="Freeform 106"/>
            <p:cNvSpPr>
              <a:spLocks noEditPoints="1"/>
            </p:cNvSpPr>
            <p:nvPr/>
          </p:nvSpPr>
          <p:spPr bwMode="auto">
            <a:xfrm>
              <a:off x="909257" y="3836016"/>
              <a:ext cx="74487" cy="299091"/>
            </a:xfrm>
            <a:custGeom>
              <a:gdLst>
                <a:gd fmla="*/ 54 w 54" name="T0"/>
                <a:gd fmla="*/ 64 h 231" name="T1"/>
                <a:gd fmla="*/ 51 w 54" name="T2"/>
                <a:gd fmla="*/ 24 h 231" name="T3"/>
                <a:gd fmla="*/ 29 w 54" name="T4"/>
                <a:gd fmla="*/ 2 h 231" name="T5"/>
                <a:gd fmla="*/ 22 w 54" name="T6"/>
                <a:gd fmla="*/ 0 h 231" name="T7"/>
                <a:gd fmla="*/ 29 w 54" name="T8"/>
                <a:gd fmla="*/ 40 h 231" name="T9"/>
                <a:gd fmla="*/ 26 w 54" name="T10"/>
                <a:gd fmla="*/ 142 h 231" name="T11"/>
                <a:gd fmla="*/ 0 w 54" name="T12"/>
                <a:gd fmla="*/ 229 h 231" name="T13"/>
                <a:gd fmla="*/ 3 w 54" name="T14"/>
                <a:gd fmla="*/ 231 h 231" name="T15"/>
                <a:gd fmla="*/ 41 w 54" name="T16"/>
                <a:gd fmla="*/ 181 h 231" name="T17"/>
                <a:gd fmla="*/ 41 w 54" name="T18"/>
                <a:gd fmla="*/ 147 h 231" name="T19"/>
                <a:gd fmla="*/ 54 w 54" name="T20"/>
                <a:gd fmla="*/ 64 h 231" name="T21"/>
                <a:gd fmla="*/ 24 w 54" name="T22"/>
                <a:gd fmla="*/ 4 h 231" name="T23"/>
                <a:gd fmla="*/ 28 w 54" name="T24"/>
                <a:gd fmla="*/ 4 h 231" name="T25"/>
                <a:gd fmla="*/ 36 w 54" name="T26"/>
                <a:gd fmla="*/ 38 h 231" name="T27"/>
                <a:gd fmla="*/ 33 w 54" name="T28"/>
                <a:gd fmla="*/ 103 h 231" name="T29"/>
                <a:gd fmla="*/ 33 w 54" name="T30"/>
                <a:gd fmla="*/ 145 h 231" name="T31"/>
                <a:gd fmla="*/ 20 w 54" name="T32"/>
                <a:gd fmla="*/ 195 h 231" name="T33"/>
                <a:gd fmla="*/ 9 w 54" name="T34"/>
                <a:gd fmla="*/ 224 h 231" name="T35"/>
                <a:gd fmla="*/ 3 w 54" name="T36"/>
                <a:gd fmla="*/ 227 h 231" name="T37"/>
                <a:gd fmla="*/ 18 w 54" name="T38"/>
                <a:gd fmla="*/ 194 h 231" name="T39"/>
                <a:gd fmla="*/ 28 w 54" name="T40"/>
                <a:gd fmla="*/ 143 h 231" name="T41"/>
                <a:gd fmla="*/ 28 w 54" name="T42"/>
                <a:gd fmla="*/ 100 h 231" name="T43"/>
                <a:gd fmla="*/ 32 w 54" name="T44"/>
                <a:gd fmla="*/ 39 h 231" name="T45"/>
                <a:gd fmla="*/ 24 w 54" name="T46"/>
                <a:gd fmla="*/ 4 h 231" name="T4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b="b" l="0" r="r" t="0"/>
              <a:pathLst>
                <a:path h="231" w="54">
                  <a:moveTo>
                    <a:pt x="54" y="64"/>
                  </a:moveTo>
                  <a:cubicBezTo>
                    <a:pt x="52" y="53"/>
                    <a:pt x="50" y="40"/>
                    <a:pt x="51" y="24"/>
                  </a:cubicBezTo>
                  <a:cubicBezTo>
                    <a:pt x="46" y="13"/>
                    <a:pt x="39" y="5"/>
                    <a:pt x="29" y="2"/>
                  </a:cubicBezTo>
                  <a:cubicBezTo>
                    <a:pt x="26" y="1"/>
                    <a:pt x="24" y="1"/>
                    <a:pt x="22" y="0"/>
                  </a:cubicBezTo>
                  <a:cubicBezTo>
                    <a:pt x="21" y="14"/>
                    <a:pt x="23" y="27"/>
                    <a:pt x="29" y="40"/>
                  </a:cubicBezTo>
                  <a:cubicBezTo>
                    <a:pt x="25" y="70"/>
                    <a:pt x="24" y="104"/>
                    <a:pt x="26" y="142"/>
                  </a:cubicBezTo>
                  <a:cubicBezTo>
                    <a:pt x="24" y="172"/>
                    <a:pt x="15" y="200"/>
                    <a:pt x="0" y="229"/>
                  </a:cubicBezTo>
                  <a:cubicBezTo>
                    <a:pt x="1" y="230"/>
                    <a:pt x="2" y="230"/>
                    <a:pt x="3" y="231"/>
                  </a:cubicBezTo>
                  <a:cubicBezTo>
                    <a:pt x="21" y="223"/>
                    <a:pt x="34" y="206"/>
                    <a:pt x="41" y="181"/>
                  </a:cubicBezTo>
                  <a:cubicBezTo>
                    <a:pt x="41" y="147"/>
                    <a:pt x="41" y="147"/>
                    <a:pt x="41" y="147"/>
                  </a:cubicBezTo>
                  <a:cubicBezTo>
                    <a:pt x="49" y="121"/>
                    <a:pt x="53" y="93"/>
                    <a:pt x="54" y="64"/>
                  </a:cubicBezTo>
                  <a:close/>
                  <a:moveTo>
                    <a:pt x="24" y="4"/>
                  </a:moveTo>
                  <a:cubicBezTo>
                    <a:pt x="28" y="4"/>
                    <a:pt x="28" y="4"/>
                    <a:pt x="28" y="4"/>
                  </a:cubicBezTo>
                  <a:cubicBezTo>
                    <a:pt x="28" y="15"/>
                    <a:pt x="31" y="26"/>
                    <a:pt x="36" y="38"/>
                  </a:cubicBezTo>
                  <a:cubicBezTo>
                    <a:pt x="33" y="103"/>
                    <a:pt x="33" y="103"/>
                    <a:pt x="33" y="103"/>
                  </a:cubicBezTo>
                  <a:cubicBezTo>
                    <a:pt x="33" y="145"/>
                    <a:pt x="33" y="145"/>
                    <a:pt x="33" y="145"/>
                  </a:cubicBezTo>
                  <a:cubicBezTo>
                    <a:pt x="31" y="163"/>
                    <a:pt x="27" y="180"/>
                    <a:pt x="20" y="195"/>
                  </a:cubicBezTo>
                  <a:cubicBezTo>
                    <a:pt x="9" y="224"/>
                    <a:pt x="9" y="224"/>
                    <a:pt x="9" y="224"/>
                  </a:cubicBezTo>
                  <a:cubicBezTo>
                    <a:pt x="3" y="227"/>
                    <a:pt x="3" y="227"/>
                    <a:pt x="3" y="227"/>
                  </a:cubicBezTo>
                  <a:cubicBezTo>
                    <a:pt x="18" y="194"/>
                    <a:pt x="18" y="194"/>
                    <a:pt x="18" y="194"/>
                  </a:cubicBezTo>
                  <a:cubicBezTo>
                    <a:pt x="24" y="175"/>
                    <a:pt x="27" y="158"/>
                    <a:pt x="28" y="143"/>
                  </a:cubicBezTo>
                  <a:cubicBezTo>
                    <a:pt x="28" y="100"/>
                    <a:pt x="28" y="100"/>
                    <a:pt x="28" y="100"/>
                  </a:cubicBezTo>
                  <a:cubicBezTo>
                    <a:pt x="32" y="39"/>
                    <a:pt x="32" y="39"/>
                    <a:pt x="32" y="39"/>
                  </a:cubicBezTo>
                  <a:cubicBezTo>
                    <a:pt x="26" y="27"/>
                    <a:pt x="24" y="15"/>
                    <a:pt x="24" y="4"/>
                  </a:cubicBezTo>
                  <a:close/>
                </a:path>
              </a:pathLst>
            </a:custGeom>
            <a:solidFill>
              <a:srgbClr val="E2B987"/>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335" name="Freeform 107"/>
            <p:cNvSpPr/>
            <p:nvPr/>
          </p:nvSpPr>
          <p:spPr bwMode="auto">
            <a:xfrm>
              <a:off x="913841" y="3840599"/>
              <a:ext cx="44692" cy="289924"/>
            </a:xfrm>
            <a:custGeom>
              <a:gdLst>
                <a:gd fmla="*/ 25 w 33" name="T0"/>
                <a:gd fmla="*/ 0 h 223" name="T1"/>
                <a:gd fmla="*/ 21 w 33" name="T2"/>
                <a:gd fmla="*/ 0 h 223" name="T3"/>
                <a:gd fmla="*/ 29 w 33" name="T4"/>
                <a:gd fmla="*/ 35 h 223" name="T5"/>
                <a:gd fmla="*/ 25 w 33" name="T6"/>
                <a:gd fmla="*/ 96 h 223" name="T7"/>
                <a:gd fmla="*/ 25 w 33" name="T8"/>
                <a:gd fmla="*/ 139 h 223" name="T9"/>
                <a:gd fmla="*/ 15 w 33" name="T10"/>
                <a:gd fmla="*/ 190 h 223" name="T11"/>
                <a:gd fmla="*/ 0 w 33" name="T12"/>
                <a:gd fmla="*/ 223 h 223" name="T13"/>
                <a:gd fmla="*/ 6 w 33" name="T14"/>
                <a:gd fmla="*/ 220 h 223" name="T15"/>
                <a:gd fmla="*/ 17 w 33" name="T16"/>
                <a:gd fmla="*/ 191 h 223" name="T17"/>
                <a:gd fmla="*/ 30 w 33" name="T18"/>
                <a:gd fmla="*/ 141 h 223" name="T19"/>
                <a:gd fmla="*/ 30 w 33" name="T20"/>
                <a:gd fmla="*/ 99 h 223" name="T21"/>
                <a:gd fmla="*/ 33 w 33" name="T22"/>
                <a:gd fmla="*/ 34 h 223" name="T23"/>
                <a:gd fmla="*/ 25 w 33" name="T24"/>
                <a:gd fmla="*/ 0 h 223" name="T2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b="b" l="0" r="r" t="0"/>
              <a:pathLst>
                <a:path h="223" w="33">
                  <a:moveTo>
                    <a:pt x="25" y="0"/>
                  </a:moveTo>
                  <a:cubicBezTo>
                    <a:pt x="21" y="0"/>
                    <a:pt x="21" y="0"/>
                    <a:pt x="21" y="0"/>
                  </a:cubicBezTo>
                  <a:cubicBezTo>
                    <a:pt x="21" y="11"/>
                    <a:pt x="23" y="23"/>
                    <a:pt x="29" y="35"/>
                  </a:cubicBezTo>
                  <a:cubicBezTo>
                    <a:pt x="25" y="96"/>
                    <a:pt x="25" y="96"/>
                    <a:pt x="25" y="96"/>
                  </a:cubicBezTo>
                  <a:cubicBezTo>
                    <a:pt x="25" y="139"/>
                    <a:pt x="25" y="139"/>
                    <a:pt x="25" y="139"/>
                  </a:cubicBezTo>
                  <a:cubicBezTo>
                    <a:pt x="24" y="154"/>
                    <a:pt x="21" y="171"/>
                    <a:pt x="15" y="190"/>
                  </a:cubicBezTo>
                  <a:cubicBezTo>
                    <a:pt x="0" y="223"/>
                    <a:pt x="0" y="223"/>
                    <a:pt x="0" y="223"/>
                  </a:cubicBezTo>
                  <a:cubicBezTo>
                    <a:pt x="6" y="220"/>
                    <a:pt x="6" y="220"/>
                    <a:pt x="6" y="220"/>
                  </a:cubicBezTo>
                  <a:cubicBezTo>
                    <a:pt x="17" y="191"/>
                    <a:pt x="17" y="191"/>
                    <a:pt x="17" y="191"/>
                  </a:cubicBezTo>
                  <a:cubicBezTo>
                    <a:pt x="24" y="176"/>
                    <a:pt x="28" y="159"/>
                    <a:pt x="30" y="141"/>
                  </a:cubicBezTo>
                  <a:cubicBezTo>
                    <a:pt x="30" y="99"/>
                    <a:pt x="30" y="99"/>
                    <a:pt x="30" y="99"/>
                  </a:cubicBezTo>
                  <a:cubicBezTo>
                    <a:pt x="33" y="34"/>
                    <a:pt x="33" y="34"/>
                    <a:pt x="33" y="34"/>
                  </a:cubicBezTo>
                  <a:cubicBezTo>
                    <a:pt x="28" y="22"/>
                    <a:pt x="25" y="11"/>
                    <a:pt x="25" y="0"/>
                  </a:cubicBezTo>
                  <a:close/>
                </a:path>
              </a:pathLst>
            </a:custGeom>
            <a:solidFill>
              <a:srgbClr val="F2E6DD"/>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336" name="Freeform 108"/>
            <p:cNvSpPr>
              <a:spLocks noEditPoints="1"/>
            </p:cNvSpPr>
            <p:nvPr/>
          </p:nvSpPr>
          <p:spPr bwMode="auto">
            <a:xfrm>
              <a:off x="968846" y="3844038"/>
              <a:ext cx="69903" cy="310551"/>
            </a:xfrm>
            <a:custGeom>
              <a:gdLst>
                <a:gd fmla="*/ 49 w 51" name="T0"/>
                <a:gd fmla="*/ 71 h 240" name="T1"/>
                <a:gd fmla="*/ 44 w 51" name="T2"/>
                <a:gd fmla="*/ 16 h 240" name="T3"/>
                <a:gd fmla="*/ 14 w 51" name="T4"/>
                <a:gd fmla="*/ 0 h 240" name="T5"/>
                <a:gd fmla="*/ 19 w 51" name="T6"/>
                <a:gd fmla="*/ 44 h 240" name="T7"/>
                <a:gd fmla="*/ 21 w 51" name="T8"/>
                <a:gd fmla="*/ 80 h 240" name="T9"/>
                <a:gd fmla="*/ 22 w 51" name="T10"/>
                <a:gd fmla="*/ 156 h 240" name="T11"/>
                <a:gd fmla="*/ 16 w 51" name="T12"/>
                <a:gd fmla="*/ 181 h 240" name="T13"/>
                <a:gd fmla="*/ 14 w 51" name="T14"/>
                <a:gd fmla="*/ 190 h 240" name="T15"/>
                <a:gd fmla="*/ 7 w 51" name="T16"/>
                <a:gd fmla="*/ 212 h 240" name="T17"/>
                <a:gd fmla="*/ 0 w 51" name="T18"/>
                <a:gd fmla="*/ 235 h 240" name="T19"/>
                <a:gd fmla="*/ 7 w 51" name="T20"/>
                <a:gd fmla="*/ 240 h 240" name="T21"/>
                <a:gd fmla="*/ 32 w 51" name="T22"/>
                <a:gd fmla="*/ 168 h 240" name="T23"/>
                <a:gd fmla="*/ 49 w 51" name="T24"/>
                <a:gd fmla="*/ 71 h 240" name="T25"/>
                <a:gd fmla="*/ 17 w 51" name="T26"/>
                <a:gd fmla="*/ 4 h 240" name="T27"/>
                <a:gd fmla="*/ 22 w 51" name="T28"/>
                <a:gd fmla="*/ 4 h 240" name="T29"/>
                <a:gd fmla="*/ 25 w 51" name="T30"/>
                <a:gd fmla="*/ 43 h 240" name="T31"/>
                <a:gd fmla="*/ 28 w 51" name="T32"/>
                <a:gd fmla="*/ 97 h 240" name="T33"/>
                <a:gd fmla="*/ 28 w 51" name="T34"/>
                <a:gd fmla="*/ 155 h 240" name="T35"/>
                <a:gd fmla="*/ 19 w 51" name="T36"/>
                <a:gd fmla="*/ 195 h 240" name="T37"/>
                <a:gd fmla="*/ 6 w 51" name="T38"/>
                <a:gd fmla="*/ 237 h 240" name="T39"/>
                <a:gd fmla="*/ 3 w 51" name="T40"/>
                <a:gd fmla="*/ 234 h 240" name="T41"/>
                <a:gd fmla="*/ 15 w 51" name="T42"/>
                <a:gd fmla="*/ 195 h 240" name="T43"/>
                <a:gd fmla="*/ 25 w 51" name="T44"/>
                <a:gd fmla="*/ 154 h 240" name="T45"/>
                <a:gd fmla="*/ 25 w 51" name="T46"/>
                <a:gd fmla="*/ 96 h 240" name="T47"/>
                <a:gd fmla="*/ 22 w 51" name="T48"/>
                <a:gd fmla="*/ 43 h 240" name="T49"/>
                <a:gd fmla="*/ 17 w 51" name="T50"/>
                <a:gd fmla="*/ 4 h 240" name="T5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b="b" l="0" r="r" t="0"/>
              <a:pathLst>
                <a:path h="240" w="51">
                  <a:moveTo>
                    <a:pt x="49" y="71"/>
                  </a:moveTo>
                  <a:cubicBezTo>
                    <a:pt x="51" y="52"/>
                    <a:pt x="49" y="34"/>
                    <a:pt x="44" y="16"/>
                  </a:cubicBezTo>
                  <a:cubicBezTo>
                    <a:pt x="36" y="8"/>
                    <a:pt x="26" y="2"/>
                    <a:pt x="14" y="0"/>
                  </a:cubicBezTo>
                  <a:cubicBezTo>
                    <a:pt x="14" y="16"/>
                    <a:pt x="15" y="30"/>
                    <a:pt x="19" y="44"/>
                  </a:cubicBezTo>
                  <a:cubicBezTo>
                    <a:pt x="20" y="56"/>
                    <a:pt x="21" y="68"/>
                    <a:pt x="21" y="80"/>
                  </a:cubicBezTo>
                  <a:cubicBezTo>
                    <a:pt x="22" y="105"/>
                    <a:pt x="22" y="131"/>
                    <a:pt x="22" y="156"/>
                  </a:cubicBezTo>
                  <a:cubicBezTo>
                    <a:pt x="16" y="181"/>
                    <a:pt x="16" y="181"/>
                    <a:pt x="16" y="181"/>
                  </a:cubicBezTo>
                  <a:cubicBezTo>
                    <a:pt x="14" y="190"/>
                    <a:pt x="14" y="190"/>
                    <a:pt x="14" y="190"/>
                  </a:cubicBezTo>
                  <a:cubicBezTo>
                    <a:pt x="7" y="212"/>
                    <a:pt x="7" y="212"/>
                    <a:pt x="7" y="212"/>
                  </a:cubicBezTo>
                  <a:cubicBezTo>
                    <a:pt x="0" y="235"/>
                    <a:pt x="0" y="235"/>
                    <a:pt x="0" y="235"/>
                  </a:cubicBezTo>
                  <a:cubicBezTo>
                    <a:pt x="3" y="237"/>
                    <a:pt x="5" y="239"/>
                    <a:pt x="7" y="240"/>
                  </a:cubicBezTo>
                  <a:cubicBezTo>
                    <a:pt x="24" y="224"/>
                    <a:pt x="32" y="200"/>
                    <a:pt x="32" y="168"/>
                  </a:cubicBezTo>
                  <a:cubicBezTo>
                    <a:pt x="40" y="137"/>
                    <a:pt x="46" y="104"/>
                    <a:pt x="49" y="71"/>
                  </a:cubicBezTo>
                  <a:close/>
                  <a:moveTo>
                    <a:pt x="17" y="4"/>
                  </a:moveTo>
                  <a:cubicBezTo>
                    <a:pt x="22" y="4"/>
                    <a:pt x="22" y="4"/>
                    <a:pt x="22" y="4"/>
                  </a:cubicBezTo>
                  <a:cubicBezTo>
                    <a:pt x="21" y="17"/>
                    <a:pt x="22" y="30"/>
                    <a:pt x="25" y="43"/>
                  </a:cubicBezTo>
                  <a:cubicBezTo>
                    <a:pt x="28" y="97"/>
                    <a:pt x="28" y="97"/>
                    <a:pt x="28" y="97"/>
                  </a:cubicBezTo>
                  <a:cubicBezTo>
                    <a:pt x="28" y="155"/>
                    <a:pt x="28" y="155"/>
                    <a:pt x="28" y="155"/>
                  </a:cubicBezTo>
                  <a:cubicBezTo>
                    <a:pt x="19" y="195"/>
                    <a:pt x="19" y="195"/>
                    <a:pt x="19" y="195"/>
                  </a:cubicBezTo>
                  <a:cubicBezTo>
                    <a:pt x="6" y="237"/>
                    <a:pt x="6" y="237"/>
                    <a:pt x="6" y="237"/>
                  </a:cubicBezTo>
                  <a:cubicBezTo>
                    <a:pt x="3" y="234"/>
                    <a:pt x="3" y="234"/>
                    <a:pt x="3" y="234"/>
                  </a:cubicBezTo>
                  <a:cubicBezTo>
                    <a:pt x="15" y="195"/>
                    <a:pt x="15" y="195"/>
                    <a:pt x="15" y="195"/>
                  </a:cubicBezTo>
                  <a:cubicBezTo>
                    <a:pt x="25" y="154"/>
                    <a:pt x="25" y="154"/>
                    <a:pt x="25" y="154"/>
                  </a:cubicBezTo>
                  <a:cubicBezTo>
                    <a:pt x="25" y="96"/>
                    <a:pt x="25" y="96"/>
                    <a:pt x="25" y="96"/>
                  </a:cubicBezTo>
                  <a:cubicBezTo>
                    <a:pt x="22" y="43"/>
                    <a:pt x="22" y="43"/>
                    <a:pt x="22" y="43"/>
                  </a:cubicBezTo>
                  <a:cubicBezTo>
                    <a:pt x="18" y="30"/>
                    <a:pt x="16" y="17"/>
                    <a:pt x="17" y="4"/>
                  </a:cubicBezTo>
                  <a:close/>
                </a:path>
              </a:pathLst>
            </a:custGeom>
            <a:solidFill>
              <a:srgbClr val="E2B987"/>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337" name="Freeform 109"/>
            <p:cNvSpPr/>
            <p:nvPr/>
          </p:nvSpPr>
          <p:spPr bwMode="auto">
            <a:xfrm>
              <a:off x="972283" y="3848622"/>
              <a:ext cx="34378" cy="302529"/>
            </a:xfrm>
            <a:custGeom>
              <a:gdLst>
                <a:gd fmla="*/ 19 w 25" name="T0"/>
                <a:gd fmla="*/ 0 h 233" name="T1"/>
                <a:gd fmla="*/ 14 w 25" name="T2"/>
                <a:gd fmla="*/ 0 h 233" name="T3"/>
                <a:gd fmla="*/ 19 w 25" name="T4"/>
                <a:gd fmla="*/ 39 h 233" name="T5"/>
                <a:gd fmla="*/ 22 w 25" name="T6"/>
                <a:gd fmla="*/ 92 h 233" name="T7"/>
                <a:gd fmla="*/ 22 w 25" name="T8"/>
                <a:gd fmla="*/ 150 h 233" name="T9"/>
                <a:gd fmla="*/ 12 w 25" name="T10"/>
                <a:gd fmla="*/ 191 h 233" name="T11"/>
                <a:gd fmla="*/ 0 w 25" name="T12"/>
                <a:gd fmla="*/ 230 h 233" name="T13"/>
                <a:gd fmla="*/ 3 w 25" name="T14"/>
                <a:gd fmla="*/ 233 h 233" name="T15"/>
                <a:gd fmla="*/ 16 w 25" name="T16"/>
                <a:gd fmla="*/ 191 h 233" name="T17"/>
                <a:gd fmla="*/ 25 w 25" name="T18"/>
                <a:gd fmla="*/ 151 h 233" name="T19"/>
                <a:gd fmla="*/ 25 w 25" name="T20"/>
                <a:gd fmla="*/ 93 h 233" name="T21"/>
                <a:gd fmla="*/ 22 w 25" name="T22"/>
                <a:gd fmla="*/ 39 h 233" name="T23"/>
                <a:gd fmla="*/ 19 w 25" name="T24"/>
                <a:gd fmla="*/ 0 h 233" name="T2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b="b" l="0" r="r" t="0"/>
              <a:pathLst>
                <a:path h="233" w="25">
                  <a:moveTo>
                    <a:pt x="19" y="0"/>
                  </a:moveTo>
                  <a:cubicBezTo>
                    <a:pt x="14" y="0"/>
                    <a:pt x="14" y="0"/>
                    <a:pt x="14" y="0"/>
                  </a:cubicBezTo>
                  <a:cubicBezTo>
                    <a:pt x="13" y="13"/>
                    <a:pt x="15" y="26"/>
                    <a:pt x="19" y="39"/>
                  </a:cubicBezTo>
                  <a:cubicBezTo>
                    <a:pt x="22" y="92"/>
                    <a:pt x="22" y="92"/>
                    <a:pt x="22" y="92"/>
                  </a:cubicBezTo>
                  <a:cubicBezTo>
                    <a:pt x="22" y="150"/>
                    <a:pt x="22" y="150"/>
                    <a:pt x="22" y="150"/>
                  </a:cubicBezTo>
                  <a:cubicBezTo>
                    <a:pt x="12" y="191"/>
                    <a:pt x="12" y="191"/>
                    <a:pt x="12" y="191"/>
                  </a:cubicBezTo>
                  <a:cubicBezTo>
                    <a:pt x="0" y="230"/>
                    <a:pt x="0" y="230"/>
                    <a:pt x="0" y="230"/>
                  </a:cubicBezTo>
                  <a:cubicBezTo>
                    <a:pt x="3" y="233"/>
                    <a:pt x="3" y="233"/>
                    <a:pt x="3" y="233"/>
                  </a:cubicBezTo>
                  <a:cubicBezTo>
                    <a:pt x="16" y="191"/>
                    <a:pt x="16" y="191"/>
                    <a:pt x="16" y="191"/>
                  </a:cubicBezTo>
                  <a:cubicBezTo>
                    <a:pt x="25" y="151"/>
                    <a:pt x="25" y="151"/>
                    <a:pt x="25" y="151"/>
                  </a:cubicBezTo>
                  <a:cubicBezTo>
                    <a:pt x="25" y="93"/>
                    <a:pt x="25" y="93"/>
                    <a:pt x="25" y="93"/>
                  </a:cubicBezTo>
                  <a:cubicBezTo>
                    <a:pt x="22" y="39"/>
                    <a:pt x="22" y="39"/>
                    <a:pt x="22" y="39"/>
                  </a:cubicBezTo>
                  <a:cubicBezTo>
                    <a:pt x="19" y="26"/>
                    <a:pt x="18" y="13"/>
                    <a:pt x="19" y="0"/>
                  </a:cubicBezTo>
                  <a:close/>
                </a:path>
              </a:pathLst>
            </a:custGeom>
            <a:solidFill>
              <a:srgbClr val="F2E6DD"/>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338" name="Freeform 110"/>
            <p:cNvSpPr/>
            <p:nvPr/>
          </p:nvSpPr>
          <p:spPr bwMode="auto">
            <a:xfrm>
              <a:off x="911549" y="3684751"/>
              <a:ext cx="11459" cy="6876"/>
            </a:xfrm>
            <a:custGeom>
              <a:gdLst>
                <a:gd fmla="*/ 4 w 8" name="T0"/>
                <a:gd fmla="*/ 5 h 5" name="T1"/>
                <a:gd fmla="*/ 8 w 8" name="T2"/>
                <a:gd fmla="*/ 0 h 5" name="T3"/>
                <a:gd fmla="*/ 5 w 8" name="T4"/>
                <a:gd fmla="*/ 0 h 5" name="T5"/>
                <a:gd fmla="*/ 0 w 8" name="T6"/>
                <a:gd fmla="*/ 4 h 5" name="T7"/>
                <a:gd fmla="*/ 4 w 8" name="T8"/>
                <a:gd fmla="*/ 5 h 5" name="T9"/>
              </a:gdLst>
              <a:cxnLst>
                <a:cxn ang="0">
                  <a:pos x="T0" y="T1"/>
                </a:cxn>
                <a:cxn ang="0">
                  <a:pos x="T2" y="T3"/>
                </a:cxn>
                <a:cxn ang="0">
                  <a:pos x="T4" y="T5"/>
                </a:cxn>
                <a:cxn ang="0">
                  <a:pos x="T6" y="T7"/>
                </a:cxn>
                <a:cxn ang="0">
                  <a:pos x="T8" y="T9"/>
                </a:cxn>
              </a:cxnLst>
              <a:rect b="b" l="0" r="r" t="0"/>
              <a:pathLst>
                <a:path h="5" w="8">
                  <a:moveTo>
                    <a:pt x="4" y="5"/>
                  </a:moveTo>
                  <a:cubicBezTo>
                    <a:pt x="5" y="3"/>
                    <a:pt x="6" y="2"/>
                    <a:pt x="8" y="0"/>
                  </a:cubicBezTo>
                  <a:cubicBezTo>
                    <a:pt x="5" y="0"/>
                    <a:pt x="5" y="0"/>
                    <a:pt x="5" y="0"/>
                  </a:cubicBezTo>
                  <a:cubicBezTo>
                    <a:pt x="0" y="4"/>
                    <a:pt x="0" y="4"/>
                    <a:pt x="0" y="4"/>
                  </a:cubicBezTo>
                  <a:cubicBezTo>
                    <a:pt x="1" y="4"/>
                    <a:pt x="2" y="4"/>
                    <a:pt x="4" y="5"/>
                  </a:cubicBezTo>
                  <a:close/>
                </a:path>
              </a:pathLst>
            </a:custGeom>
            <a:solidFill>
              <a:srgbClr val="B68B5E"/>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339" name="Freeform 111"/>
            <p:cNvSpPr/>
            <p:nvPr/>
          </p:nvSpPr>
          <p:spPr bwMode="auto">
            <a:xfrm>
              <a:off x="906965" y="3680167"/>
              <a:ext cx="8022" cy="4584"/>
            </a:xfrm>
            <a:custGeom>
              <a:gdLst>
                <a:gd fmla="*/ 3 w 6" name="T0"/>
                <a:gd fmla="*/ 0 h 4" name="T1"/>
                <a:gd fmla="*/ 0 w 6" name="T2"/>
                <a:gd fmla="*/ 3 h 4" name="T3"/>
                <a:gd fmla="*/ 3 w 6" name="T4"/>
                <a:gd fmla="*/ 4 h 4" name="T5"/>
                <a:gd fmla="*/ 6 w 6" name="T6"/>
                <a:gd fmla="*/ 0 h 4" name="T7"/>
                <a:gd fmla="*/ 3 w 6" name="T8"/>
                <a:gd fmla="*/ 0 h 4" name="T9"/>
              </a:gdLst>
              <a:cxnLst>
                <a:cxn ang="0">
                  <a:pos x="T0" y="T1"/>
                </a:cxn>
                <a:cxn ang="0">
                  <a:pos x="T2" y="T3"/>
                </a:cxn>
                <a:cxn ang="0">
                  <a:pos x="T4" y="T5"/>
                </a:cxn>
                <a:cxn ang="0">
                  <a:pos x="T6" y="T7"/>
                </a:cxn>
                <a:cxn ang="0">
                  <a:pos x="T8" y="T9"/>
                </a:cxn>
              </a:cxnLst>
              <a:rect b="b" l="0" r="r" t="0"/>
              <a:pathLst>
                <a:path h="4" w="6">
                  <a:moveTo>
                    <a:pt x="3" y="0"/>
                  </a:moveTo>
                  <a:cubicBezTo>
                    <a:pt x="0" y="3"/>
                    <a:pt x="0" y="3"/>
                    <a:pt x="0" y="3"/>
                  </a:cubicBezTo>
                  <a:cubicBezTo>
                    <a:pt x="1" y="4"/>
                    <a:pt x="2" y="4"/>
                    <a:pt x="3" y="4"/>
                  </a:cubicBezTo>
                  <a:cubicBezTo>
                    <a:pt x="4" y="3"/>
                    <a:pt x="4" y="2"/>
                    <a:pt x="6" y="0"/>
                  </a:cubicBezTo>
                  <a:cubicBezTo>
                    <a:pt x="3" y="0"/>
                    <a:pt x="3" y="0"/>
                    <a:pt x="3" y="0"/>
                  </a:cubicBezTo>
                  <a:close/>
                </a:path>
              </a:pathLst>
            </a:custGeom>
            <a:solidFill>
              <a:srgbClr val="B68B5E"/>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340" name="Freeform 112"/>
            <p:cNvSpPr/>
            <p:nvPr/>
          </p:nvSpPr>
          <p:spPr bwMode="auto">
            <a:xfrm>
              <a:off x="943635" y="3708816"/>
              <a:ext cx="11459" cy="25211"/>
            </a:xfrm>
            <a:custGeom>
              <a:gdLst>
                <a:gd fmla="*/ 0 w 8" name="T0"/>
                <a:gd fmla="*/ 4 h 20" name="T1"/>
                <a:gd fmla="*/ 5 w 8" name="T2"/>
                <a:gd fmla="*/ 20 h 20" name="T3"/>
                <a:gd fmla="*/ 8 w 8" name="T4"/>
                <a:gd fmla="*/ 19 h 20" name="T5"/>
                <a:gd fmla="*/ 4 w 8" name="T6"/>
                <a:gd fmla="*/ 13 h 20" name="T7"/>
                <a:gd fmla="*/ 0 w 8" name="T8"/>
                <a:gd fmla="*/ 0 h 20" name="T9"/>
                <a:gd fmla="*/ 0 w 8" name="T10"/>
                <a:gd fmla="*/ 4 h 20" name="T11"/>
              </a:gdLst>
              <a:cxnLst>
                <a:cxn ang="0">
                  <a:pos x="T0" y="T1"/>
                </a:cxn>
                <a:cxn ang="0">
                  <a:pos x="T2" y="T3"/>
                </a:cxn>
                <a:cxn ang="0">
                  <a:pos x="T4" y="T5"/>
                </a:cxn>
                <a:cxn ang="0">
                  <a:pos x="T6" y="T7"/>
                </a:cxn>
                <a:cxn ang="0">
                  <a:pos x="T8" y="T9"/>
                </a:cxn>
                <a:cxn ang="0">
                  <a:pos x="T10" y="T11"/>
                </a:cxn>
              </a:cxnLst>
              <a:rect b="b" l="0" r="r" t="0"/>
              <a:pathLst>
                <a:path h="20" w="8">
                  <a:moveTo>
                    <a:pt x="0" y="4"/>
                  </a:moveTo>
                  <a:cubicBezTo>
                    <a:pt x="0" y="9"/>
                    <a:pt x="2" y="14"/>
                    <a:pt x="5" y="20"/>
                  </a:cubicBezTo>
                  <a:cubicBezTo>
                    <a:pt x="6" y="20"/>
                    <a:pt x="7" y="20"/>
                    <a:pt x="8" y="19"/>
                  </a:cubicBezTo>
                  <a:cubicBezTo>
                    <a:pt x="7" y="17"/>
                    <a:pt x="5" y="15"/>
                    <a:pt x="4" y="13"/>
                  </a:cubicBezTo>
                  <a:cubicBezTo>
                    <a:pt x="0" y="0"/>
                    <a:pt x="0" y="0"/>
                    <a:pt x="0" y="0"/>
                  </a:cubicBezTo>
                  <a:cubicBezTo>
                    <a:pt x="0" y="4"/>
                    <a:pt x="0" y="4"/>
                    <a:pt x="0" y="4"/>
                  </a:cubicBezTo>
                  <a:close/>
                </a:path>
              </a:pathLst>
            </a:custGeom>
            <a:solidFill>
              <a:srgbClr val="B68B5E"/>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341" name="Freeform 113"/>
            <p:cNvSpPr/>
            <p:nvPr/>
          </p:nvSpPr>
          <p:spPr bwMode="auto">
            <a:xfrm>
              <a:off x="934468" y="3709963"/>
              <a:ext cx="9168" cy="18335"/>
            </a:xfrm>
            <a:custGeom>
              <a:gdLst>
                <a:gd fmla="*/ 0 w 7" name="T0"/>
                <a:gd fmla="*/ 4 h 14" name="T1"/>
                <a:gd fmla="*/ 5 w 7" name="T2"/>
                <a:gd fmla="*/ 14 h 14" name="T3"/>
                <a:gd fmla="*/ 7 w 7" name="T4"/>
                <a:gd fmla="*/ 13 h 14" name="T5"/>
                <a:gd fmla="*/ 0 w 7" name="T6"/>
                <a:gd fmla="*/ 0 h 14" name="T7"/>
                <a:gd fmla="*/ 0 w 7" name="T8"/>
                <a:gd fmla="*/ 4 h 14" name="T9"/>
              </a:gdLst>
              <a:cxnLst>
                <a:cxn ang="0">
                  <a:pos x="T0" y="T1"/>
                </a:cxn>
                <a:cxn ang="0">
                  <a:pos x="T2" y="T3"/>
                </a:cxn>
                <a:cxn ang="0">
                  <a:pos x="T4" y="T5"/>
                </a:cxn>
                <a:cxn ang="0">
                  <a:pos x="T6" y="T7"/>
                </a:cxn>
                <a:cxn ang="0">
                  <a:pos x="T8" y="T9"/>
                </a:cxn>
              </a:cxnLst>
              <a:rect b="b" l="0" r="r" t="0"/>
              <a:pathLst>
                <a:path h="14" w="7">
                  <a:moveTo>
                    <a:pt x="0" y="4"/>
                  </a:moveTo>
                  <a:cubicBezTo>
                    <a:pt x="5" y="14"/>
                    <a:pt x="5" y="14"/>
                    <a:pt x="5" y="14"/>
                  </a:cubicBezTo>
                  <a:cubicBezTo>
                    <a:pt x="5" y="14"/>
                    <a:pt x="6" y="13"/>
                    <a:pt x="7" y="13"/>
                  </a:cubicBezTo>
                  <a:cubicBezTo>
                    <a:pt x="0" y="0"/>
                    <a:pt x="0" y="0"/>
                    <a:pt x="0" y="0"/>
                  </a:cubicBezTo>
                  <a:cubicBezTo>
                    <a:pt x="0" y="4"/>
                    <a:pt x="0" y="4"/>
                    <a:pt x="0" y="4"/>
                  </a:cubicBezTo>
                  <a:close/>
                </a:path>
              </a:pathLst>
            </a:custGeom>
            <a:solidFill>
              <a:srgbClr val="B68B5E"/>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342" name="Freeform 114"/>
            <p:cNvSpPr/>
            <p:nvPr/>
          </p:nvSpPr>
          <p:spPr bwMode="auto">
            <a:xfrm>
              <a:off x="859981" y="4077810"/>
              <a:ext cx="127200" cy="87092"/>
            </a:xfrm>
            <a:custGeom>
              <a:gdLst>
                <a:gd fmla="*/ 39 w 93" name="T0"/>
                <a:gd fmla="*/ 44 h 67" name="T1"/>
                <a:gd fmla="*/ 36 w 93" name="T2"/>
                <a:gd fmla="*/ 42 h 67" name="T3"/>
                <a:gd fmla="*/ 1 w 93" name="T4"/>
                <a:gd fmla="*/ 53 h 67" name="T5"/>
                <a:gd fmla="*/ 0 w 93" name="T6"/>
                <a:gd fmla="*/ 57 h 67" name="T7"/>
                <a:gd fmla="*/ 58 w 93" name="T8"/>
                <a:gd fmla="*/ 53 h 67" name="T9"/>
                <a:gd fmla="*/ 86 w 93" name="T10"/>
                <a:gd fmla="*/ 31 h 67" name="T11"/>
                <a:gd fmla="*/ 93 w 93" name="T12"/>
                <a:gd fmla="*/ 9 h 67" name="T13"/>
                <a:gd fmla="*/ 87 w 93" name="T14"/>
                <a:gd fmla="*/ 0 h 67" name="T15"/>
                <a:gd fmla="*/ 75 w 93" name="T16"/>
                <a:gd fmla="*/ 29 h 67" name="T17"/>
                <a:gd fmla="*/ 39 w 93" name="T18"/>
                <a:gd fmla="*/ 44 h 67" name="T1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b="b" l="0" r="r" t="0"/>
              <a:pathLst>
                <a:path h="67" w="93">
                  <a:moveTo>
                    <a:pt x="39" y="44"/>
                  </a:moveTo>
                  <a:cubicBezTo>
                    <a:pt x="38" y="43"/>
                    <a:pt x="37" y="43"/>
                    <a:pt x="36" y="42"/>
                  </a:cubicBezTo>
                  <a:cubicBezTo>
                    <a:pt x="1" y="53"/>
                    <a:pt x="1" y="53"/>
                    <a:pt x="1" y="53"/>
                  </a:cubicBezTo>
                  <a:cubicBezTo>
                    <a:pt x="0" y="57"/>
                    <a:pt x="0" y="57"/>
                    <a:pt x="0" y="57"/>
                  </a:cubicBezTo>
                  <a:cubicBezTo>
                    <a:pt x="26" y="67"/>
                    <a:pt x="46" y="65"/>
                    <a:pt x="58" y="53"/>
                  </a:cubicBezTo>
                  <a:cubicBezTo>
                    <a:pt x="69" y="37"/>
                    <a:pt x="79" y="30"/>
                    <a:pt x="86" y="31"/>
                  </a:cubicBezTo>
                  <a:cubicBezTo>
                    <a:pt x="93" y="9"/>
                    <a:pt x="93" y="9"/>
                    <a:pt x="93" y="9"/>
                  </a:cubicBezTo>
                  <a:cubicBezTo>
                    <a:pt x="87" y="0"/>
                    <a:pt x="87" y="0"/>
                    <a:pt x="87" y="0"/>
                  </a:cubicBezTo>
                  <a:cubicBezTo>
                    <a:pt x="81" y="9"/>
                    <a:pt x="77" y="18"/>
                    <a:pt x="75" y="29"/>
                  </a:cubicBezTo>
                  <a:cubicBezTo>
                    <a:pt x="61" y="44"/>
                    <a:pt x="49" y="49"/>
                    <a:pt x="39" y="44"/>
                  </a:cubicBezTo>
                  <a:close/>
                </a:path>
              </a:pathLst>
            </a:custGeom>
            <a:solidFill>
              <a:srgbClr val="000000"/>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343" name="Freeform 115"/>
            <p:cNvSpPr/>
            <p:nvPr/>
          </p:nvSpPr>
          <p:spPr bwMode="auto">
            <a:xfrm>
              <a:off x="956240" y="4097290"/>
              <a:ext cx="69903" cy="93967"/>
            </a:xfrm>
            <a:custGeom>
              <a:gdLst>
                <a:gd fmla="*/ 51 w 51" name="T0"/>
                <a:gd fmla="*/ 13 h 72" name="T1"/>
                <a:gd fmla="*/ 51 w 51" name="T2"/>
                <a:gd fmla="*/ 0 h 72" name="T3"/>
                <a:gd fmla="*/ 40 w 51" name="T4"/>
                <a:gd fmla="*/ 36 h 72" name="T5"/>
                <a:gd fmla="*/ 16 w 51" name="T6"/>
                <a:gd fmla="*/ 44 h 72" name="T7"/>
                <a:gd fmla="*/ 9 w 51" name="T8"/>
                <a:gd fmla="*/ 39 h 72" name="T9"/>
                <a:gd fmla="*/ 0 w 51" name="T10"/>
                <a:gd fmla="*/ 66 h 72" name="T11"/>
                <a:gd fmla="*/ 39 w 51" name="T12"/>
                <a:gd fmla="*/ 53 h 72" name="T13"/>
                <a:gd fmla="*/ 51 w 51" name="T14"/>
                <a:gd fmla="*/ 13 h 72" name="T15"/>
              </a:gdLst>
              <a:cxnLst>
                <a:cxn ang="0">
                  <a:pos x="T0" y="T1"/>
                </a:cxn>
                <a:cxn ang="0">
                  <a:pos x="T2" y="T3"/>
                </a:cxn>
                <a:cxn ang="0">
                  <a:pos x="T4" y="T5"/>
                </a:cxn>
                <a:cxn ang="0">
                  <a:pos x="T6" y="T7"/>
                </a:cxn>
                <a:cxn ang="0">
                  <a:pos x="T8" y="T9"/>
                </a:cxn>
                <a:cxn ang="0">
                  <a:pos x="T10" y="T11"/>
                </a:cxn>
                <a:cxn ang="0">
                  <a:pos x="T12" y="T13"/>
                </a:cxn>
                <a:cxn ang="0">
                  <a:pos x="T14" y="T15"/>
                </a:cxn>
              </a:cxnLst>
              <a:rect b="b" l="0" r="r" t="0"/>
              <a:pathLst>
                <a:path h="72" w="51">
                  <a:moveTo>
                    <a:pt x="51" y="13"/>
                  </a:moveTo>
                  <a:cubicBezTo>
                    <a:pt x="51" y="0"/>
                    <a:pt x="51" y="0"/>
                    <a:pt x="51" y="0"/>
                  </a:cubicBezTo>
                  <a:cubicBezTo>
                    <a:pt x="40" y="36"/>
                    <a:pt x="40" y="36"/>
                    <a:pt x="40" y="36"/>
                  </a:cubicBezTo>
                  <a:cubicBezTo>
                    <a:pt x="31" y="45"/>
                    <a:pt x="23" y="48"/>
                    <a:pt x="16" y="44"/>
                  </a:cubicBezTo>
                  <a:cubicBezTo>
                    <a:pt x="14" y="43"/>
                    <a:pt x="12" y="41"/>
                    <a:pt x="9" y="39"/>
                  </a:cubicBezTo>
                  <a:cubicBezTo>
                    <a:pt x="0" y="66"/>
                    <a:pt x="0" y="66"/>
                    <a:pt x="0" y="66"/>
                  </a:cubicBezTo>
                  <a:cubicBezTo>
                    <a:pt x="12" y="72"/>
                    <a:pt x="25" y="68"/>
                    <a:pt x="39" y="53"/>
                  </a:cubicBezTo>
                  <a:cubicBezTo>
                    <a:pt x="51" y="13"/>
                    <a:pt x="51" y="13"/>
                    <a:pt x="51" y="13"/>
                  </a:cubicBezTo>
                  <a:close/>
                </a:path>
              </a:pathLst>
            </a:custGeom>
            <a:solidFill>
              <a:srgbClr val="000000"/>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344" name="Freeform 223"/>
            <p:cNvSpPr/>
            <p:nvPr/>
          </p:nvSpPr>
          <p:spPr bwMode="auto">
            <a:xfrm>
              <a:off x="1003225" y="3920814"/>
              <a:ext cx="22919" cy="49276"/>
            </a:xfrm>
            <a:custGeom>
              <a:gdLst>
                <a:gd fmla="*/ 12 w 17" name="T0"/>
                <a:gd fmla="*/ 20 h 38" name="T1"/>
                <a:gd fmla="*/ 17 w 17" name="T2"/>
                <a:gd fmla="*/ 5 h 38" name="T3"/>
                <a:gd fmla="*/ 12 w 17" name="T4"/>
                <a:gd fmla="*/ 0 h 38" name="T5"/>
                <a:gd fmla="*/ 8 w 17" name="T6"/>
                <a:gd fmla="*/ 3 h 38" name="T7"/>
                <a:gd fmla="*/ 8 w 17" name="T8"/>
                <a:gd fmla="*/ 10 h 38" name="T9"/>
                <a:gd fmla="*/ 4 w 17" name="T10"/>
                <a:gd fmla="*/ 27 h 38" name="T11"/>
                <a:gd fmla="*/ 0 w 17" name="T12"/>
                <a:gd fmla="*/ 29 h 38" name="T13"/>
                <a:gd fmla="*/ 6 w 17" name="T14"/>
                <a:gd fmla="*/ 38 h 38" name="T15"/>
                <a:gd fmla="*/ 9 w 17" name="T16"/>
                <a:gd fmla="*/ 30 h 38" name="T17"/>
                <a:gd fmla="*/ 12 w 17" name="T18"/>
                <a:gd fmla="*/ 20 h 38" name="T1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b="b" l="0" r="r" t="0"/>
              <a:pathLst>
                <a:path h="38" w="17">
                  <a:moveTo>
                    <a:pt x="12" y="20"/>
                  </a:moveTo>
                  <a:cubicBezTo>
                    <a:pt x="14" y="15"/>
                    <a:pt x="15" y="10"/>
                    <a:pt x="17" y="5"/>
                  </a:cubicBezTo>
                  <a:cubicBezTo>
                    <a:pt x="15" y="3"/>
                    <a:pt x="13" y="2"/>
                    <a:pt x="12" y="0"/>
                  </a:cubicBezTo>
                  <a:cubicBezTo>
                    <a:pt x="8" y="3"/>
                    <a:pt x="8" y="3"/>
                    <a:pt x="8" y="3"/>
                  </a:cubicBezTo>
                  <a:cubicBezTo>
                    <a:pt x="8" y="10"/>
                    <a:pt x="8" y="10"/>
                    <a:pt x="8" y="10"/>
                  </a:cubicBezTo>
                  <a:cubicBezTo>
                    <a:pt x="4" y="27"/>
                    <a:pt x="4" y="27"/>
                    <a:pt x="4" y="27"/>
                  </a:cubicBezTo>
                  <a:cubicBezTo>
                    <a:pt x="0" y="29"/>
                    <a:pt x="0" y="29"/>
                    <a:pt x="0" y="29"/>
                  </a:cubicBezTo>
                  <a:cubicBezTo>
                    <a:pt x="2" y="32"/>
                    <a:pt x="4" y="35"/>
                    <a:pt x="6" y="38"/>
                  </a:cubicBezTo>
                  <a:cubicBezTo>
                    <a:pt x="7" y="35"/>
                    <a:pt x="8" y="32"/>
                    <a:pt x="9" y="30"/>
                  </a:cubicBezTo>
                  <a:cubicBezTo>
                    <a:pt x="7" y="26"/>
                    <a:pt x="8" y="23"/>
                    <a:pt x="12" y="20"/>
                  </a:cubicBezTo>
                  <a:close/>
                </a:path>
              </a:pathLst>
            </a:custGeom>
            <a:solidFill>
              <a:srgbClr val="CDCA95"/>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grpSp>
    </p:spTree>
    <p:extLst>
      <p:ext uri="{BB962C8B-B14F-4D97-AF65-F5344CB8AC3E}">
        <p14:creationId val="986174916"/>
      </p:ext>
    </p:extLst>
  </p:cSld>
  <p:clrMapOvr>
    <a:masterClrMapping/>
  </p:clrMapOvr>
  <p:transition spd="med">
    <p:fade/>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22" presetSubtype="8">
                                  <p:stCondLst>
                                    <p:cond delay="0"/>
                                  </p:stCondLst>
                                  <p:childTnLst>
                                    <p:set>
                                      <p:cBhvr>
                                        <p:cTn dur="1" fill="hold" id="6">
                                          <p:stCondLst>
                                            <p:cond delay="0"/>
                                          </p:stCondLst>
                                        </p:cTn>
                                        <p:tgtEl>
                                          <p:spTgt spid="194"/>
                                        </p:tgtEl>
                                        <p:attrNameLst>
                                          <p:attrName>style.visibility</p:attrName>
                                        </p:attrNameLst>
                                      </p:cBhvr>
                                      <p:to>
                                        <p:strVal val="visible"/>
                                      </p:to>
                                    </p:set>
                                    <p:animEffect filter="wipe(left)" transition="in">
                                      <p:cBhvr>
                                        <p:cTn dur="500" id="7"/>
                                        <p:tgtEl>
                                          <p:spTgt spid="194"/>
                                        </p:tgtEl>
                                      </p:cBhvr>
                                    </p:animEffect>
                                  </p:childTnLst>
                                </p:cTn>
                              </p:par>
                            </p:childTnLst>
                          </p:cTn>
                        </p:par>
                        <p:par>
                          <p:cTn fill="hold" id="8" nodeType="afterGroup">
                            <p:stCondLst>
                              <p:cond delay="500"/>
                            </p:stCondLst>
                            <p:childTnLst>
                              <p:par>
                                <p:cTn decel="42000" fill="hold" grpId="0" id="9" nodeType="afterEffect" presetClass="entr" presetID="2" presetSubtype="8">
                                  <p:stCondLst>
                                    <p:cond delay="0"/>
                                  </p:stCondLst>
                                  <p:childTnLst>
                                    <p:set>
                                      <p:cBhvr>
                                        <p:cTn dur="1" fill="hold" id="10">
                                          <p:stCondLst>
                                            <p:cond delay="0"/>
                                          </p:stCondLst>
                                        </p:cTn>
                                        <p:tgtEl>
                                          <p:spTgt spid="195"/>
                                        </p:tgtEl>
                                        <p:attrNameLst>
                                          <p:attrName>style.visibility</p:attrName>
                                        </p:attrNameLst>
                                      </p:cBhvr>
                                      <p:to>
                                        <p:strVal val="visible"/>
                                      </p:to>
                                    </p:set>
                                    <p:anim calcmode="lin" valueType="num">
                                      <p:cBhvr additive="base">
                                        <p:cTn dur="500" fill="hold" id="11"/>
                                        <p:tgtEl>
                                          <p:spTgt spid="195"/>
                                        </p:tgtEl>
                                        <p:attrNameLst>
                                          <p:attrName>ppt_x</p:attrName>
                                        </p:attrNameLst>
                                      </p:cBhvr>
                                      <p:tavLst>
                                        <p:tav tm="0">
                                          <p:val>
                                            <p:strVal val="0-#ppt_w/2"/>
                                          </p:val>
                                        </p:tav>
                                        <p:tav tm="100000">
                                          <p:val>
                                            <p:strVal val="#ppt_x"/>
                                          </p:val>
                                        </p:tav>
                                      </p:tavLst>
                                    </p:anim>
                                    <p:anim calcmode="lin" valueType="num">
                                      <p:cBhvr additive="base">
                                        <p:cTn dur="500" fill="hold" id="12"/>
                                        <p:tgtEl>
                                          <p:spTgt spid="195"/>
                                        </p:tgtEl>
                                        <p:attrNameLst>
                                          <p:attrName>ppt_y</p:attrName>
                                        </p:attrNameLst>
                                      </p:cBhvr>
                                      <p:tavLst>
                                        <p:tav tm="0">
                                          <p:val>
                                            <p:strVal val="#ppt_y"/>
                                          </p:val>
                                        </p:tav>
                                        <p:tav tm="100000">
                                          <p:val>
                                            <p:strVal val="#ppt_y"/>
                                          </p:val>
                                        </p:tav>
                                      </p:tavLst>
                                    </p:anim>
                                  </p:childTnLst>
                                </p:cTn>
                              </p:par>
                              <p:par>
                                <p:cTn decel="42000" fill="hold" grpId="0" id="13" nodeType="withEffect" presetClass="entr" presetID="2" presetSubtype="8">
                                  <p:stCondLst>
                                    <p:cond delay="300"/>
                                  </p:stCondLst>
                                  <p:childTnLst>
                                    <p:set>
                                      <p:cBhvr>
                                        <p:cTn dur="1" fill="hold" id="14">
                                          <p:stCondLst>
                                            <p:cond delay="0"/>
                                          </p:stCondLst>
                                        </p:cTn>
                                        <p:tgtEl>
                                          <p:spTgt spid="196"/>
                                        </p:tgtEl>
                                        <p:attrNameLst>
                                          <p:attrName>style.visibility</p:attrName>
                                        </p:attrNameLst>
                                      </p:cBhvr>
                                      <p:to>
                                        <p:strVal val="visible"/>
                                      </p:to>
                                    </p:set>
                                    <p:anim calcmode="lin" valueType="num">
                                      <p:cBhvr additive="base">
                                        <p:cTn dur="500" fill="hold" id="15"/>
                                        <p:tgtEl>
                                          <p:spTgt spid="196"/>
                                        </p:tgtEl>
                                        <p:attrNameLst>
                                          <p:attrName>ppt_x</p:attrName>
                                        </p:attrNameLst>
                                      </p:cBhvr>
                                      <p:tavLst>
                                        <p:tav tm="0">
                                          <p:val>
                                            <p:strVal val="0-#ppt_w/2"/>
                                          </p:val>
                                        </p:tav>
                                        <p:tav tm="100000">
                                          <p:val>
                                            <p:strVal val="#ppt_x"/>
                                          </p:val>
                                        </p:tav>
                                      </p:tavLst>
                                    </p:anim>
                                    <p:anim calcmode="lin" valueType="num">
                                      <p:cBhvr additive="base">
                                        <p:cTn dur="500" fill="hold" id="16"/>
                                        <p:tgtEl>
                                          <p:spTgt spid="196"/>
                                        </p:tgtEl>
                                        <p:attrNameLst>
                                          <p:attrName>ppt_y</p:attrName>
                                        </p:attrNameLst>
                                      </p:cBhvr>
                                      <p:tavLst>
                                        <p:tav tm="0">
                                          <p:val>
                                            <p:strVal val="#ppt_y"/>
                                          </p:val>
                                        </p:tav>
                                        <p:tav tm="100000">
                                          <p:val>
                                            <p:strVal val="#ppt_y"/>
                                          </p:val>
                                        </p:tav>
                                      </p:tavLst>
                                    </p:anim>
                                  </p:childTnLst>
                                </p:cTn>
                              </p:par>
                              <p:par>
                                <p:cTn fill="hold" grpId="0" id="17" nodeType="withEffect" presetClass="entr" presetID="2" presetSubtype="1">
                                  <p:stCondLst>
                                    <p:cond delay="0"/>
                                  </p:stCondLst>
                                  <p:childTnLst>
                                    <p:set>
                                      <p:cBhvr>
                                        <p:cTn dur="1" fill="hold" id="18">
                                          <p:stCondLst>
                                            <p:cond delay="0"/>
                                          </p:stCondLst>
                                        </p:cTn>
                                        <p:tgtEl>
                                          <p:spTgt spid="59"/>
                                        </p:tgtEl>
                                        <p:attrNameLst>
                                          <p:attrName>style.visibility</p:attrName>
                                        </p:attrNameLst>
                                      </p:cBhvr>
                                      <p:to>
                                        <p:strVal val="visible"/>
                                      </p:to>
                                    </p:set>
                                    <p:anim calcmode="lin" valueType="num">
                                      <p:cBhvr additive="base">
                                        <p:cTn dur="500" fill="hold" id="19"/>
                                        <p:tgtEl>
                                          <p:spTgt spid="59"/>
                                        </p:tgtEl>
                                        <p:attrNameLst>
                                          <p:attrName>ppt_x</p:attrName>
                                        </p:attrNameLst>
                                      </p:cBhvr>
                                      <p:tavLst>
                                        <p:tav tm="0">
                                          <p:val>
                                            <p:strVal val="#ppt_x"/>
                                          </p:val>
                                        </p:tav>
                                        <p:tav tm="100000">
                                          <p:val>
                                            <p:strVal val="#ppt_x"/>
                                          </p:val>
                                        </p:tav>
                                      </p:tavLst>
                                    </p:anim>
                                    <p:anim calcmode="lin" valueType="num">
                                      <p:cBhvr additive="base">
                                        <p:cTn dur="500" fill="hold" id="20"/>
                                        <p:tgtEl>
                                          <p:spTgt spid="59"/>
                                        </p:tgtEl>
                                        <p:attrNameLst>
                                          <p:attrName>ppt_y</p:attrName>
                                        </p:attrNameLst>
                                      </p:cBhvr>
                                      <p:tavLst>
                                        <p:tav tm="0">
                                          <p:val>
                                            <p:strVal val="0-#ppt_h/2"/>
                                          </p:val>
                                        </p:tav>
                                        <p:tav tm="100000">
                                          <p:val>
                                            <p:strVal val="#ppt_y"/>
                                          </p:val>
                                        </p:tav>
                                      </p:tavLst>
                                    </p:anim>
                                  </p:childTnLst>
                                </p:cTn>
                              </p:par>
                              <p:par>
                                <p:cTn fill="hold" id="21" nodeType="withEffect" presetClass="entr" presetID="2" presetSubtype="1">
                                  <p:stCondLst>
                                    <p:cond delay="0"/>
                                  </p:stCondLst>
                                  <p:childTnLst>
                                    <p:set>
                                      <p:cBhvr>
                                        <p:cTn dur="1" fill="hold" id="22">
                                          <p:stCondLst>
                                            <p:cond delay="0"/>
                                          </p:stCondLst>
                                        </p:cTn>
                                        <p:tgtEl>
                                          <p:spTgt spid="74"/>
                                        </p:tgtEl>
                                        <p:attrNameLst>
                                          <p:attrName>style.visibility</p:attrName>
                                        </p:attrNameLst>
                                      </p:cBhvr>
                                      <p:to>
                                        <p:strVal val="visible"/>
                                      </p:to>
                                    </p:set>
                                    <p:anim calcmode="lin" valueType="num">
                                      <p:cBhvr additive="base">
                                        <p:cTn dur="500" fill="hold" id="23"/>
                                        <p:tgtEl>
                                          <p:spTgt spid="74"/>
                                        </p:tgtEl>
                                        <p:attrNameLst>
                                          <p:attrName>ppt_x</p:attrName>
                                        </p:attrNameLst>
                                      </p:cBhvr>
                                      <p:tavLst>
                                        <p:tav tm="0">
                                          <p:val>
                                            <p:strVal val="#ppt_x"/>
                                          </p:val>
                                        </p:tav>
                                        <p:tav tm="100000">
                                          <p:val>
                                            <p:strVal val="#ppt_x"/>
                                          </p:val>
                                        </p:tav>
                                      </p:tavLst>
                                    </p:anim>
                                    <p:anim calcmode="lin" valueType="num">
                                      <p:cBhvr additive="base">
                                        <p:cTn dur="500" fill="hold" id="24"/>
                                        <p:tgtEl>
                                          <p:spTgt spid="74"/>
                                        </p:tgtEl>
                                        <p:attrNameLst>
                                          <p:attrName>ppt_y</p:attrName>
                                        </p:attrNameLst>
                                      </p:cBhvr>
                                      <p:tavLst>
                                        <p:tav tm="0">
                                          <p:val>
                                            <p:strVal val="0-#ppt_h/2"/>
                                          </p:val>
                                        </p:tav>
                                        <p:tav tm="100000">
                                          <p:val>
                                            <p:strVal val="#ppt_y"/>
                                          </p:val>
                                        </p:tav>
                                      </p:tavLst>
                                    </p:anim>
                                  </p:childTnLst>
                                </p:cTn>
                              </p:par>
                              <p:par>
                                <p:cTn fill="hold" grpId="0" id="25" nodeType="withEffect" presetClass="entr" presetID="2" presetSubtype="1">
                                  <p:stCondLst>
                                    <p:cond delay="0"/>
                                  </p:stCondLst>
                                  <p:childTnLst>
                                    <p:set>
                                      <p:cBhvr>
                                        <p:cTn dur="1" fill="hold" id="26">
                                          <p:stCondLst>
                                            <p:cond delay="0"/>
                                          </p:stCondLst>
                                        </p:cTn>
                                        <p:tgtEl>
                                          <p:spTgt spid="60"/>
                                        </p:tgtEl>
                                        <p:attrNameLst>
                                          <p:attrName>style.visibility</p:attrName>
                                        </p:attrNameLst>
                                      </p:cBhvr>
                                      <p:to>
                                        <p:strVal val="visible"/>
                                      </p:to>
                                    </p:set>
                                    <p:anim calcmode="lin" valueType="num">
                                      <p:cBhvr additive="base">
                                        <p:cTn dur="500" fill="hold" id="27"/>
                                        <p:tgtEl>
                                          <p:spTgt spid="60"/>
                                        </p:tgtEl>
                                        <p:attrNameLst>
                                          <p:attrName>ppt_x</p:attrName>
                                        </p:attrNameLst>
                                      </p:cBhvr>
                                      <p:tavLst>
                                        <p:tav tm="0">
                                          <p:val>
                                            <p:strVal val="#ppt_x"/>
                                          </p:val>
                                        </p:tav>
                                        <p:tav tm="100000">
                                          <p:val>
                                            <p:strVal val="#ppt_x"/>
                                          </p:val>
                                        </p:tav>
                                      </p:tavLst>
                                    </p:anim>
                                    <p:anim calcmode="lin" valueType="num">
                                      <p:cBhvr additive="base">
                                        <p:cTn dur="500" fill="hold" id="28"/>
                                        <p:tgtEl>
                                          <p:spTgt spid="60"/>
                                        </p:tgtEl>
                                        <p:attrNameLst>
                                          <p:attrName>ppt_y</p:attrName>
                                        </p:attrNameLst>
                                      </p:cBhvr>
                                      <p:tavLst>
                                        <p:tav tm="0">
                                          <p:val>
                                            <p:strVal val="0-#ppt_h/2"/>
                                          </p:val>
                                        </p:tav>
                                        <p:tav tm="100000">
                                          <p:val>
                                            <p:strVal val="#ppt_y"/>
                                          </p:val>
                                        </p:tav>
                                      </p:tavLst>
                                    </p:anim>
                                  </p:childTnLst>
                                </p:cTn>
                              </p:par>
                              <p:par>
                                <p:cTn fill="hold" grpId="0" id="29" nodeType="withEffect" presetClass="entr" presetID="2" presetSubtype="1">
                                  <p:stCondLst>
                                    <p:cond delay="0"/>
                                  </p:stCondLst>
                                  <p:childTnLst>
                                    <p:set>
                                      <p:cBhvr>
                                        <p:cTn dur="1" fill="hold" id="30">
                                          <p:stCondLst>
                                            <p:cond delay="0"/>
                                          </p:stCondLst>
                                        </p:cTn>
                                        <p:tgtEl>
                                          <p:spTgt spid="53"/>
                                        </p:tgtEl>
                                        <p:attrNameLst>
                                          <p:attrName>style.visibility</p:attrName>
                                        </p:attrNameLst>
                                      </p:cBhvr>
                                      <p:to>
                                        <p:strVal val="visible"/>
                                      </p:to>
                                    </p:set>
                                    <p:anim calcmode="lin" valueType="num">
                                      <p:cBhvr additive="base">
                                        <p:cTn dur="500" fill="hold" id="31"/>
                                        <p:tgtEl>
                                          <p:spTgt spid="53"/>
                                        </p:tgtEl>
                                        <p:attrNameLst>
                                          <p:attrName>ppt_x</p:attrName>
                                        </p:attrNameLst>
                                      </p:cBhvr>
                                      <p:tavLst>
                                        <p:tav tm="0">
                                          <p:val>
                                            <p:strVal val="#ppt_x"/>
                                          </p:val>
                                        </p:tav>
                                        <p:tav tm="100000">
                                          <p:val>
                                            <p:strVal val="#ppt_x"/>
                                          </p:val>
                                        </p:tav>
                                      </p:tavLst>
                                    </p:anim>
                                    <p:anim calcmode="lin" valueType="num">
                                      <p:cBhvr additive="base">
                                        <p:cTn dur="500" fill="hold" id="32"/>
                                        <p:tgtEl>
                                          <p:spTgt spid="53"/>
                                        </p:tgtEl>
                                        <p:attrNameLst>
                                          <p:attrName>ppt_y</p:attrName>
                                        </p:attrNameLst>
                                      </p:cBhvr>
                                      <p:tavLst>
                                        <p:tav tm="0">
                                          <p:val>
                                            <p:strVal val="0-#ppt_h/2"/>
                                          </p:val>
                                        </p:tav>
                                        <p:tav tm="100000">
                                          <p:val>
                                            <p:strVal val="#ppt_y"/>
                                          </p:val>
                                        </p:tav>
                                      </p:tavLst>
                                    </p:anim>
                                  </p:childTnLst>
                                </p:cTn>
                              </p:par>
                              <p:par>
                                <p:cTn fill="hold" grpId="0" id="33" nodeType="withEffect" presetClass="entr" presetID="2" presetSubtype="1">
                                  <p:stCondLst>
                                    <p:cond delay="0"/>
                                  </p:stCondLst>
                                  <p:childTnLst>
                                    <p:set>
                                      <p:cBhvr>
                                        <p:cTn dur="1" fill="hold" id="34">
                                          <p:stCondLst>
                                            <p:cond delay="0"/>
                                          </p:stCondLst>
                                        </p:cTn>
                                        <p:tgtEl>
                                          <p:spTgt spid="52"/>
                                        </p:tgtEl>
                                        <p:attrNameLst>
                                          <p:attrName>style.visibility</p:attrName>
                                        </p:attrNameLst>
                                      </p:cBhvr>
                                      <p:to>
                                        <p:strVal val="visible"/>
                                      </p:to>
                                    </p:set>
                                    <p:anim calcmode="lin" valueType="num">
                                      <p:cBhvr additive="base">
                                        <p:cTn dur="500" fill="hold" id="35"/>
                                        <p:tgtEl>
                                          <p:spTgt spid="52"/>
                                        </p:tgtEl>
                                        <p:attrNameLst>
                                          <p:attrName>ppt_x</p:attrName>
                                        </p:attrNameLst>
                                      </p:cBhvr>
                                      <p:tavLst>
                                        <p:tav tm="0">
                                          <p:val>
                                            <p:strVal val="#ppt_x"/>
                                          </p:val>
                                        </p:tav>
                                        <p:tav tm="100000">
                                          <p:val>
                                            <p:strVal val="#ppt_x"/>
                                          </p:val>
                                        </p:tav>
                                      </p:tavLst>
                                    </p:anim>
                                    <p:anim calcmode="lin" valueType="num">
                                      <p:cBhvr additive="base">
                                        <p:cTn dur="500" fill="hold" id="36"/>
                                        <p:tgtEl>
                                          <p:spTgt spid="52"/>
                                        </p:tgtEl>
                                        <p:attrNameLst>
                                          <p:attrName>ppt_y</p:attrName>
                                        </p:attrNameLst>
                                      </p:cBhvr>
                                      <p:tavLst>
                                        <p:tav tm="0">
                                          <p:val>
                                            <p:strVal val="0-#ppt_h/2"/>
                                          </p:val>
                                        </p:tav>
                                        <p:tav tm="100000">
                                          <p:val>
                                            <p:strVal val="#ppt_y"/>
                                          </p:val>
                                        </p:tav>
                                      </p:tavLst>
                                    </p:anim>
                                  </p:childTnLst>
                                </p:cTn>
                              </p:par>
                            </p:childTnLst>
                          </p:cTn>
                        </p:par>
                        <p:par>
                          <p:cTn fill="hold" id="37" nodeType="afterGroup">
                            <p:stCondLst>
                              <p:cond delay="1300"/>
                            </p:stCondLst>
                            <p:childTnLst>
                              <p:par>
                                <p:cTn fill="hold" grpId="0" id="38" nodeType="afterEffect" presetClass="entr" presetID="6" presetSubtype="32">
                                  <p:stCondLst>
                                    <p:cond delay="0"/>
                                  </p:stCondLst>
                                  <p:childTnLst>
                                    <p:set>
                                      <p:cBhvr>
                                        <p:cTn dur="1" fill="hold" id="39">
                                          <p:stCondLst>
                                            <p:cond delay="0"/>
                                          </p:stCondLst>
                                        </p:cTn>
                                        <p:tgtEl>
                                          <p:spTgt spid="47"/>
                                        </p:tgtEl>
                                        <p:attrNameLst>
                                          <p:attrName>style.visibility</p:attrName>
                                        </p:attrNameLst>
                                      </p:cBhvr>
                                      <p:to>
                                        <p:strVal val="visible"/>
                                      </p:to>
                                    </p:set>
                                    <p:animEffect filter="circle(out)" transition="in">
                                      <p:cBhvr>
                                        <p:cTn dur="300" id="40"/>
                                        <p:tgtEl>
                                          <p:spTgt spid="47"/>
                                        </p:tgtEl>
                                      </p:cBhvr>
                                    </p:animEffect>
                                  </p:childTnLst>
                                </p:cTn>
                              </p:par>
                            </p:childTnLst>
                          </p:cTn>
                        </p:par>
                        <p:par>
                          <p:cTn fill="hold" id="41" nodeType="afterGroup">
                            <p:stCondLst>
                              <p:cond delay="1600"/>
                            </p:stCondLst>
                            <p:childTnLst>
                              <p:par>
                                <p:cTn fill="hold" id="42" nodeType="afterEffect" presetClass="entr" presetID="12" presetSubtype="4">
                                  <p:stCondLst>
                                    <p:cond delay="0"/>
                                  </p:stCondLst>
                                  <p:childTnLst>
                                    <p:set>
                                      <p:cBhvr>
                                        <p:cTn dur="1" fill="hold" id="43">
                                          <p:stCondLst>
                                            <p:cond delay="0"/>
                                          </p:stCondLst>
                                        </p:cTn>
                                        <p:tgtEl>
                                          <p:spTgt spid="78"/>
                                        </p:tgtEl>
                                        <p:attrNameLst>
                                          <p:attrName>style.visibility</p:attrName>
                                        </p:attrNameLst>
                                      </p:cBhvr>
                                      <p:to>
                                        <p:strVal val="visible"/>
                                      </p:to>
                                    </p:set>
                                    <p:anim calcmode="lin" valueType="num">
                                      <p:cBhvr additive="base">
                                        <p:cTn dur="400" id="44"/>
                                        <p:tgtEl>
                                          <p:spTgt spid="78"/>
                                        </p:tgtEl>
                                        <p:attrNameLst>
                                          <p:attrName>ppt_y</p:attrName>
                                        </p:attrNameLst>
                                      </p:cBhvr>
                                      <p:tavLst>
                                        <p:tav tm="0">
                                          <p:val>
                                            <p:strVal val="#ppt_y+#ppt_h*1.125000"/>
                                          </p:val>
                                        </p:tav>
                                        <p:tav tm="100000">
                                          <p:val>
                                            <p:strVal val="#ppt_y"/>
                                          </p:val>
                                        </p:tav>
                                      </p:tavLst>
                                    </p:anim>
                                    <p:animEffect filter="wipe(up)" transition="in">
                                      <p:cBhvr>
                                        <p:cTn dur="400" id="45"/>
                                        <p:tgtEl>
                                          <p:spTgt spid="78"/>
                                        </p:tgtEl>
                                      </p:cBhvr>
                                    </p:animEffect>
                                  </p:childTnLst>
                                </p:cTn>
                              </p:par>
                            </p:childTnLst>
                          </p:cTn>
                        </p:par>
                        <p:par>
                          <p:cTn fill="hold" id="46" nodeType="afterGroup">
                            <p:stCondLst>
                              <p:cond delay="2000"/>
                            </p:stCondLst>
                            <p:childTnLst>
                              <p:par>
                                <p:cTn fill="hold" id="47" nodeType="afterEffect" presetClass="entr" presetID="10" presetSubtype="0">
                                  <p:stCondLst>
                                    <p:cond delay="0"/>
                                  </p:stCondLst>
                                  <p:childTnLst>
                                    <p:set>
                                      <p:cBhvr>
                                        <p:cTn dur="1" fill="hold" id="48">
                                          <p:stCondLst>
                                            <p:cond delay="0"/>
                                          </p:stCondLst>
                                        </p:cTn>
                                        <p:tgtEl>
                                          <p:spTgt spid="64"/>
                                        </p:tgtEl>
                                        <p:attrNameLst>
                                          <p:attrName>style.visibility</p:attrName>
                                        </p:attrNameLst>
                                      </p:cBhvr>
                                      <p:to>
                                        <p:strVal val="visible"/>
                                      </p:to>
                                    </p:set>
                                    <p:animEffect filter="fade" transition="in">
                                      <p:cBhvr>
                                        <p:cTn dur="500" id="49"/>
                                        <p:tgtEl>
                                          <p:spTgt spid="64"/>
                                        </p:tgtEl>
                                      </p:cBhvr>
                                    </p:animEffect>
                                  </p:childTnLst>
                                </p:cTn>
                              </p:par>
                            </p:childTnLst>
                          </p:cTn>
                        </p:par>
                        <p:par>
                          <p:cTn fill="hold" id="50" nodeType="afterGroup">
                            <p:stCondLst>
                              <p:cond delay="2500"/>
                            </p:stCondLst>
                            <p:childTnLst>
                              <p:par>
                                <p:cTn fill="hold" grpId="0" id="51" nodeType="afterEffect" presetClass="entr" presetID="2" presetSubtype="1">
                                  <p:stCondLst>
                                    <p:cond delay="0"/>
                                  </p:stCondLst>
                                  <p:childTnLst>
                                    <p:set>
                                      <p:cBhvr>
                                        <p:cTn dur="1" fill="hold" id="52">
                                          <p:stCondLst>
                                            <p:cond delay="0"/>
                                          </p:stCondLst>
                                        </p:cTn>
                                        <p:tgtEl>
                                          <p:spTgt spid="61"/>
                                        </p:tgtEl>
                                        <p:attrNameLst>
                                          <p:attrName>style.visibility</p:attrName>
                                        </p:attrNameLst>
                                      </p:cBhvr>
                                      <p:to>
                                        <p:strVal val="visible"/>
                                      </p:to>
                                    </p:set>
                                    <p:anim calcmode="lin" valueType="num">
                                      <p:cBhvr additive="base">
                                        <p:cTn dur="500" fill="hold" id="53"/>
                                        <p:tgtEl>
                                          <p:spTgt spid="61"/>
                                        </p:tgtEl>
                                        <p:attrNameLst>
                                          <p:attrName>ppt_x</p:attrName>
                                        </p:attrNameLst>
                                      </p:cBhvr>
                                      <p:tavLst>
                                        <p:tav tm="0">
                                          <p:val>
                                            <p:strVal val="#ppt_x"/>
                                          </p:val>
                                        </p:tav>
                                        <p:tav tm="100000">
                                          <p:val>
                                            <p:strVal val="#ppt_x"/>
                                          </p:val>
                                        </p:tav>
                                      </p:tavLst>
                                    </p:anim>
                                    <p:anim calcmode="lin" valueType="num">
                                      <p:cBhvr additive="base">
                                        <p:cTn dur="500" fill="hold" id="54"/>
                                        <p:tgtEl>
                                          <p:spTgt spid="61"/>
                                        </p:tgtEl>
                                        <p:attrNameLst>
                                          <p:attrName>ppt_y</p:attrName>
                                        </p:attrNameLst>
                                      </p:cBhvr>
                                      <p:tavLst>
                                        <p:tav tm="0">
                                          <p:val>
                                            <p:strVal val="0-#ppt_h/2"/>
                                          </p:val>
                                        </p:tav>
                                        <p:tav tm="100000">
                                          <p:val>
                                            <p:strVal val="#ppt_y"/>
                                          </p:val>
                                        </p:tav>
                                      </p:tavLst>
                                    </p:anim>
                                  </p:childTnLst>
                                </p:cTn>
                              </p:par>
                              <p:par>
                                <p:cTn fill="hold" grpId="0" id="55" nodeType="withEffect" presetClass="entr" presetID="2" presetSubtype="1">
                                  <p:stCondLst>
                                    <p:cond delay="0"/>
                                  </p:stCondLst>
                                  <p:childTnLst>
                                    <p:set>
                                      <p:cBhvr>
                                        <p:cTn dur="1" fill="hold" id="56">
                                          <p:stCondLst>
                                            <p:cond delay="0"/>
                                          </p:stCondLst>
                                        </p:cTn>
                                        <p:tgtEl>
                                          <p:spTgt spid="235"/>
                                        </p:tgtEl>
                                        <p:attrNameLst>
                                          <p:attrName>style.visibility</p:attrName>
                                        </p:attrNameLst>
                                      </p:cBhvr>
                                      <p:to>
                                        <p:strVal val="visible"/>
                                      </p:to>
                                    </p:set>
                                    <p:anim calcmode="lin" valueType="num">
                                      <p:cBhvr additive="base">
                                        <p:cTn dur="500" fill="hold" id="57"/>
                                        <p:tgtEl>
                                          <p:spTgt spid="235"/>
                                        </p:tgtEl>
                                        <p:attrNameLst>
                                          <p:attrName>ppt_x</p:attrName>
                                        </p:attrNameLst>
                                      </p:cBhvr>
                                      <p:tavLst>
                                        <p:tav tm="0">
                                          <p:val>
                                            <p:strVal val="#ppt_x"/>
                                          </p:val>
                                        </p:tav>
                                        <p:tav tm="100000">
                                          <p:val>
                                            <p:strVal val="#ppt_x"/>
                                          </p:val>
                                        </p:tav>
                                      </p:tavLst>
                                    </p:anim>
                                    <p:anim calcmode="lin" valueType="num">
                                      <p:cBhvr additive="base">
                                        <p:cTn dur="500" fill="hold" id="58"/>
                                        <p:tgtEl>
                                          <p:spTgt spid="235"/>
                                        </p:tgtEl>
                                        <p:attrNameLst>
                                          <p:attrName>ppt_y</p:attrName>
                                        </p:attrNameLst>
                                      </p:cBhvr>
                                      <p:tavLst>
                                        <p:tav tm="0">
                                          <p:val>
                                            <p:strVal val="0-#ppt_h/2"/>
                                          </p:val>
                                        </p:tav>
                                        <p:tav tm="100000">
                                          <p:val>
                                            <p:strVal val="#ppt_y"/>
                                          </p:val>
                                        </p:tav>
                                      </p:tavLst>
                                    </p:anim>
                                  </p:childTnLst>
                                </p:cTn>
                              </p:par>
                              <p:par>
                                <p:cTn fill="hold" grpId="0" id="59" nodeType="withEffect" presetClass="entr" presetID="2" presetSubtype="1">
                                  <p:stCondLst>
                                    <p:cond delay="0"/>
                                  </p:stCondLst>
                                  <p:childTnLst>
                                    <p:set>
                                      <p:cBhvr>
                                        <p:cTn dur="1" fill="hold" id="60">
                                          <p:stCondLst>
                                            <p:cond delay="0"/>
                                          </p:stCondLst>
                                        </p:cTn>
                                        <p:tgtEl>
                                          <p:spTgt spid="58"/>
                                        </p:tgtEl>
                                        <p:attrNameLst>
                                          <p:attrName>style.visibility</p:attrName>
                                        </p:attrNameLst>
                                      </p:cBhvr>
                                      <p:to>
                                        <p:strVal val="visible"/>
                                      </p:to>
                                    </p:set>
                                    <p:anim calcmode="lin" valueType="num">
                                      <p:cBhvr additive="base">
                                        <p:cTn dur="500" fill="hold" id="61"/>
                                        <p:tgtEl>
                                          <p:spTgt spid="58"/>
                                        </p:tgtEl>
                                        <p:attrNameLst>
                                          <p:attrName>ppt_x</p:attrName>
                                        </p:attrNameLst>
                                      </p:cBhvr>
                                      <p:tavLst>
                                        <p:tav tm="0">
                                          <p:val>
                                            <p:strVal val="#ppt_x"/>
                                          </p:val>
                                        </p:tav>
                                        <p:tav tm="100000">
                                          <p:val>
                                            <p:strVal val="#ppt_x"/>
                                          </p:val>
                                        </p:tav>
                                      </p:tavLst>
                                    </p:anim>
                                    <p:anim calcmode="lin" valueType="num">
                                      <p:cBhvr additive="base">
                                        <p:cTn dur="500" fill="hold" id="62"/>
                                        <p:tgtEl>
                                          <p:spTgt spid="58"/>
                                        </p:tgtEl>
                                        <p:attrNameLst>
                                          <p:attrName>ppt_y</p:attrName>
                                        </p:attrNameLst>
                                      </p:cBhvr>
                                      <p:tavLst>
                                        <p:tav tm="0">
                                          <p:val>
                                            <p:strVal val="0-#ppt_h/2"/>
                                          </p:val>
                                        </p:tav>
                                        <p:tav tm="100000">
                                          <p:val>
                                            <p:strVal val="#ppt_y"/>
                                          </p:val>
                                        </p:tav>
                                      </p:tavLst>
                                    </p:anim>
                                  </p:childTnLst>
                                </p:cTn>
                              </p:par>
                              <p:par>
                                <p:cTn fill="hold" id="63" nodeType="withEffect" presetClass="entr" presetID="2" presetSubtype="1">
                                  <p:stCondLst>
                                    <p:cond delay="0"/>
                                  </p:stCondLst>
                                  <p:childTnLst>
                                    <p:set>
                                      <p:cBhvr>
                                        <p:cTn dur="1" fill="hold" id="64">
                                          <p:stCondLst>
                                            <p:cond delay="0"/>
                                          </p:stCondLst>
                                        </p:cTn>
                                        <p:tgtEl>
                                          <p:spTgt spid="75"/>
                                        </p:tgtEl>
                                        <p:attrNameLst>
                                          <p:attrName>style.visibility</p:attrName>
                                        </p:attrNameLst>
                                      </p:cBhvr>
                                      <p:to>
                                        <p:strVal val="visible"/>
                                      </p:to>
                                    </p:set>
                                    <p:anim calcmode="lin" valueType="num">
                                      <p:cBhvr additive="base">
                                        <p:cTn dur="500" fill="hold" id="65"/>
                                        <p:tgtEl>
                                          <p:spTgt spid="75"/>
                                        </p:tgtEl>
                                        <p:attrNameLst>
                                          <p:attrName>ppt_x</p:attrName>
                                        </p:attrNameLst>
                                      </p:cBhvr>
                                      <p:tavLst>
                                        <p:tav tm="0">
                                          <p:val>
                                            <p:strVal val="#ppt_x"/>
                                          </p:val>
                                        </p:tav>
                                        <p:tav tm="100000">
                                          <p:val>
                                            <p:strVal val="#ppt_x"/>
                                          </p:val>
                                        </p:tav>
                                      </p:tavLst>
                                    </p:anim>
                                    <p:anim calcmode="lin" valueType="num">
                                      <p:cBhvr additive="base">
                                        <p:cTn dur="500" fill="hold" id="66"/>
                                        <p:tgtEl>
                                          <p:spTgt spid="75"/>
                                        </p:tgtEl>
                                        <p:attrNameLst>
                                          <p:attrName>ppt_y</p:attrName>
                                        </p:attrNameLst>
                                      </p:cBhvr>
                                      <p:tavLst>
                                        <p:tav tm="0">
                                          <p:val>
                                            <p:strVal val="0-#ppt_h/2"/>
                                          </p:val>
                                        </p:tav>
                                        <p:tav tm="100000">
                                          <p:val>
                                            <p:strVal val="#ppt_y"/>
                                          </p:val>
                                        </p:tav>
                                      </p:tavLst>
                                    </p:anim>
                                  </p:childTnLst>
                                </p:cTn>
                              </p:par>
                            </p:childTnLst>
                          </p:cTn>
                        </p:par>
                        <p:par>
                          <p:cTn fill="hold" id="67" nodeType="afterGroup">
                            <p:stCondLst>
                              <p:cond delay="3000"/>
                            </p:stCondLst>
                            <p:childTnLst>
                              <p:par>
                                <p:cTn fill="hold" grpId="0" id="68" nodeType="afterEffect" presetClass="entr" presetID="6" presetSubtype="32">
                                  <p:stCondLst>
                                    <p:cond delay="0"/>
                                  </p:stCondLst>
                                  <p:childTnLst>
                                    <p:set>
                                      <p:cBhvr>
                                        <p:cTn dur="1" fill="hold" id="69">
                                          <p:stCondLst>
                                            <p:cond delay="0"/>
                                          </p:stCondLst>
                                        </p:cTn>
                                        <p:tgtEl>
                                          <p:spTgt spid="48"/>
                                        </p:tgtEl>
                                        <p:attrNameLst>
                                          <p:attrName>style.visibility</p:attrName>
                                        </p:attrNameLst>
                                      </p:cBhvr>
                                      <p:to>
                                        <p:strVal val="visible"/>
                                      </p:to>
                                    </p:set>
                                    <p:animEffect filter="circle(out)" transition="in">
                                      <p:cBhvr>
                                        <p:cTn dur="300" id="70"/>
                                        <p:tgtEl>
                                          <p:spTgt spid="48"/>
                                        </p:tgtEl>
                                      </p:cBhvr>
                                    </p:animEffect>
                                  </p:childTnLst>
                                </p:cTn>
                              </p:par>
                            </p:childTnLst>
                          </p:cTn>
                        </p:par>
                        <p:par>
                          <p:cTn fill="hold" id="71" nodeType="afterGroup">
                            <p:stCondLst>
                              <p:cond delay="3300"/>
                            </p:stCondLst>
                            <p:childTnLst>
                              <p:par>
                                <p:cTn fill="hold" id="72" nodeType="afterEffect" presetClass="entr" presetID="12" presetSubtype="4">
                                  <p:stCondLst>
                                    <p:cond delay="0"/>
                                  </p:stCondLst>
                                  <p:childTnLst>
                                    <p:set>
                                      <p:cBhvr>
                                        <p:cTn dur="1" fill="hold" id="73">
                                          <p:stCondLst>
                                            <p:cond delay="0"/>
                                          </p:stCondLst>
                                        </p:cTn>
                                        <p:tgtEl>
                                          <p:spTgt spid="241"/>
                                        </p:tgtEl>
                                        <p:attrNameLst>
                                          <p:attrName>style.visibility</p:attrName>
                                        </p:attrNameLst>
                                      </p:cBhvr>
                                      <p:to>
                                        <p:strVal val="visible"/>
                                      </p:to>
                                    </p:set>
                                    <p:anim calcmode="lin" valueType="num">
                                      <p:cBhvr additive="base">
                                        <p:cTn dur="400" id="74"/>
                                        <p:tgtEl>
                                          <p:spTgt spid="241"/>
                                        </p:tgtEl>
                                        <p:attrNameLst>
                                          <p:attrName>ppt_y</p:attrName>
                                        </p:attrNameLst>
                                      </p:cBhvr>
                                      <p:tavLst>
                                        <p:tav tm="0">
                                          <p:val>
                                            <p:strVal val="#ppt_y+#ppt_h*1.125000"/>
                                          </p:val>
                                        </p:tav>
                                        <p:tav tm="100000">
                                          <p:val>
                                            <p:strVal val="#ppt_y"/>
                                          </p:val>
                                        </p:tav>
                                      </p:tavLst>
                                    </p:anim>
                                    <p:animEffect filter="wipe(up)" transition="in">
                                      <p:cBhvr>
                                        <p:cTn dur="400" id="75"/>
                                        <p:tgtEl>
                                          <p:spTgt spid="241"/>
                                        </p:tgtEl>
                                      </p:cBhvr>
                                    </p:animEffect>
                                  </p:childTnLst>
                                </p:cTn>
                              </p:par>
                            </p:childTnLst>
                          </p:cTn>
                        </p:par>
                        <p:par>
                          <p:cTn fill="hold" id="76" nodeType="afterGroup">
                            <p:stCondLst>
                              <p:cond delay="3700"/>
                            </p:stCondLst>
                            <p:childTnLst>
                              <p:par>
                                <p:cTn fill="hold" id="77" nodeType="afterEffect" presetClass="entr" presetID="10" presetSubtype="0">
                                  <p:stCondLst>
                                    <p:cond delay="0"/>
                                  </p:stCondLst>
                                  <p:childTnLst>
                                    <p:set>
                                      <p:cBhvr>
                                        <p:cTn dur="1" fill="hold" id="78">
                                          <p:stCondLst>
                                            <p:cond delay="0"/>
                                          </p:stCondLst>
                                        </p:cTn>
                                        <p:tgtEl>
                                          <p:spTgt spid="236"/>
                                        </p:tgtEl>
                                        <p:attrNameLst>
                                          <p:attrName>style.visibility</p:attrName>
                                        </p:attrNameLst>
                                      </p:cBhvr>
                                      <p:to>
                                        <p:strVal val="visible"/>
                                      </p:to>
                                    </p:set>
                                    <p:animEffect filter="fade" transition="in">
                                      <p:cBhvr>
                                        <p:cTn dur="500" id="79"/>
                                        <p:tgtEl>
                                          <p:spTgt spid="236"/>
                                        </p:tgtEl>
                                      </p:cBhvr>
                                    </p:animEffect>
                                  </p:childTnLst>
                                </p:cTn>
                              </p:par>
                            </p:childTnLst>
                          </p:cTn>
                        </p:par>
                        <p:par>
                          <p:cTn fill="hold" id="80" nodeType="afterGroup">
                            <p:stCondLst>
                              <p:cond delay="4200"/>
                            </p:stCondLst>
                            <p:childTnLst>
                              <p:par>
                                <p:cTn fill="hold" grpId="0" id="81" nodeType="afterEffect" presetClass="entr" presetID="2" presetSubtype="1">
                                  <p:stCondLst>
                                    <p:cond delay="0"/>
                                  </p:stCondLst>
                                  <p:childTnLst>
                                    <p:set>
                                      <p:cBhvr>
                                        <p:cTn dur="1" fill="hold" id="82">
                                          <p:stCondLst>
                                            <p:cond delay="0"/>
                                          </p:stCondLst>
                                        </p:cTn>
                                        <p:tgtEl>
                                          <p:spTgt spid="62"/>
                                        </p:tgtEl>
                                        <p:attrNameLst>
                                          <p:attrName>style.visibility</p:attrName>
                                        </p:attrNameLst>
                                      </p:cBhvr>
                                      <p:to>
                                        <p:strVal val="visible"/>
                                      </p:to>
                                    </p:set>
                                    <p:anim calcmode="lin" valueType="num">
                                      <p:cBhvr additive="base">
                                        <p:cTn dur="500" fill="hold" id="83"/>
                                        <p:tgtEl>
                                          <p:spTgt spid="62"/>
                                        </p:tgtEl>
                                        <p:attrNameLst>
                                          <p:attrName>ppt_x</p:attrName>
                                        </p:attrNameLst>
                                      </p:cBhvr>
                                      <p:tavLst>
                                        <p:tav tm="0">
                                          <p:val>
                                            <p:strVal val="#ppt_x"/>
                                          </p:val>
                                        </p:tav>
                                        <p:tav tm="100000">
                                          <p:val>
                                            <p:strVal val="#ppt_x"/>
                                          </p:val>
                                        </p:tav>
                                      </p:tavLst>
                                    </p:anim>
                                    <p:anim calcmode="lin" valueType="num">
                                      <p:cBhvr additive="base">
                                        <p:cTn dur="500" fill="hold" id="84"/>
                                        <p:tgtEl>
                                          <p:spTgt spid="62"/>
                                        </p:tgtEl>
                                        <p:attrNameLst>
                                          <p:attrName>ppt_y</p:attrName>
                                        </p:attrNameLst>
                                      </p:cBhvr>
                                      <p:tavLst>
                                        <p:tav tm="0">
                                          <p:val>
                                            <p:strVal val="0-#ppt_h/2"/>
                                          </p:val>
                                        </p:tav>
                                        <p:tav tm="100000">
                                          <p:val>
                                            <p:strVal val="#ppt_y"/>
                                          </p:val>
                                        </p:tav>
                                      </p:tavLst>
                                    </p:anim>
                                  </p:childTnLst>
                                </p:cTn>
                              </p:par>
                              <p:par>
                                <p:cTn fill="hold" grpId="0" id="85" nodeType="withEffect" presetClass="entr" presetID="2" presetSubtype="1">
                                  <p:stCondLst>
                                    <p:cond delay="0"/>
                                  </p:stCondLst>
                                  <p:childTnLst>
                                    <p:set>
                                      <p:cBhvr>
                                        <p:cTn dur="1" fill="hold" id="86">
                                          <p:stCondLst>
                                            <p:cond delay="0"/>
                                          </p:stCondLst>
                                        </p:cTn>
                                        <p:tgtEl>
                                          <p:spTgt spid="63"/>
                                        </p:tgtEl>
                                        <p:attrNameLst>
                                          <p:attrName>style.visibility</p:attrName>
                                        </p:attrNameLst>
                                      </p:cBhvr>
                                      <p:to>
                                        <p:strVal val="visible"/>
                                      </p:to>
                                    </p:set>
                                    <p:anim calcmode="lin" valueType="num">
                                      <p:cBhvr additive="base">
                                        <p:cTn dur="500" fill="hold" id="87"/>
                                        <p:tgtEl>
                                          <p:spTgt spid="63"/>
                                        </p:tgtEl>
                                        <p:attrNameLst>
                                          <p:attrName>ppt_x</p:attrName>
                                        </p:attrNameLst>
                                      </p:cBhvr>
                                      <p:tavLst>
                                        <p:tav tm="0">
                                          <p:val>
                                            <p:strVal val="#ppt_x"/>
                                          </p:val>
                                        </p:tav>
                                        <p:tav tm="100000">
                                          <p:val>
                                            <p:strVal val="#ppt_x"/>
                                          </p:val>
                                        </p:tav>
                                      </p:tavLst>
                                    </p:anim>
                                    <p:anim calcmode="lin" valueType="num">
                                      <p:cBhvr additive="base">
                                        <p:cTn dur="500" fill="hold" id="88"/>
                                        <p:tgtEl>
                                          <p:spTgt spid="63"/>
                                        </p:tgtEl>
                                        <p:attrNameLst>
                                          <p:attrName>ppt_y</p:attrName>
                                        </p:attrNameLst>
                                      </p:cBhvr>
                                      <p:tavLst>
                                        <p:tav tm="0">
                                          <p:val>
                                            <p:strVal val="0-#ppt_h/2"/>
                                          </p:val>
                                        </p:tav>
                                        <p:tav tm="100000">
                                          <p:val>
                                            <p:strVal val="#ppt_y"/>
                                          </p:val>
                                        </p:tav>
                                      </p:tavLst>
                                    </p:anim>
                                  </p:childTnLst>
                                </p:cTn>
                              </p:par>
                              <p:par>
                                <p:cTn fill="hold" grpId="0" id="89" nodeType="withEffect" presetClass="entr" presetID="2" presetSubtype="1">
                                  <p:stCondLst>
                                    <p:cond delay="0"/>
                                  </p:stCondLst>
                                  <p:childTnLst>
                                    <p:set>
                                      <p:cBhvr>
                                        <p:cTn dur="1" fill="hold" id="90">
                                          <p:stCondLst>
                                            <p:cond delay="0"/>
                                          </p:stCondLst>
                                        </p:cTn>
                                        <p:tgtEl>
                                          <p:spTgt spid="57"/>
                                        </p:tgtEl>
                                        <p:attrNameLst>
                                          <p:attrName>style.visibility</p:attrName>
                                        </p:attrNameLst>
                                      </p:cBhvr>
                                      <p:to>
                                        <p:strVal val="visible"/>
                                      </p:to>
                                    </p:set>
                                    <p:anim calcmode="lin" valueType="num">
                                      <p:cBhvr additive="base">
                                        <p:cTn dur="500" fill="hold" id="91"/>
                                        <p:tgtEl>
                                          <p:spTgt spid="57"/>
                                        </p:tgtEl>
                                        <p:attrNameLst>
                                          <p:attrName>ppt_x</p:attrName>
                                        </p:attrNameLst>
                                      </p:cBhvr>
                                      <p:tavLst>
                                        <p:tav tm="0">
                                          <p:val>
                                            <p:strVal val="#ppt_x"/>
                                          </p:val>
                                        </p:tav>
                                        <p:tav tm="100000">
                                          <p:val>
                                            <p:strVal val="#ppt_x"/>
                                          </p:val>
                                        </p:tav>
                                      </p:tavLst>
                                    </p:anim>
                                    <p:anim calcmode="lin" valueType="num">
                                      <p:cBhvr additive="base">
                                        <p:cTn dur="500" fill="hold" id="92"/>
                                        <p:tgtEl>
                                          <p:spTgt spid="57"/>
                                        </p:tgtEl>
                                        <p:attrNameLst>
                                          <p:attrName>ppt_y</p:attrName>
                                        </p:attrNameLst>
                                      </p:cBhvr>
                                      <p:tavLst>
                                        <p:tav tm="0">
                                          <p:val>
                                            <p:strVal val="0-#ppt_h/2"/>
                                          </p:val>
                                        </p:tav>
                                        <p:tav tm="100000">
                                          <p:val>
                                            <p:strVal val="#ppt_y"/>
                                          </p:val>
                                        </p:tav>
                                      </p:tavLst>
                                    </p:anim>
                                  </p:childTnLst>
                                </p:cTn>
                              </p:par>
                              <p:par>
                                <p:cTn fill="hold" id="93" nodeType="withEffect" presetClass="entr" presetID="2" presetSubtype="1">
                                  <p:stCondLst>
                                    <p:cond delay="0"/>
                                  </p:stCondLst>
                                  <p:childTnLst>
                                    <p:set>
                                      <p:cBhvr>
                                        <p:cTn dur="1" fill="hold" id="94">
                                          <p:stCondLst>
                                            <p:cond delay="0"/>
                                          </p:stCondLst>
                                        </p:cTn>
                                        <p:tgtEl>
                                          <p:spTgt spid="76"/>
                                        </p:tgtEl>
                                        <p:attrNameLst>
                                          <p:attrName>style.visibility</p:attrName>
                                        </p:attrNameLst>
                                      </p:cBhvr>
                                      <p:to>
                                        <p:strVal val="visible"/>
                                      </p:to>
                                    </p:set>
                                    <p:anim calcmode="lin" valueType="num">
                                      <p:cBhvr additive="base">
                                        <p:cTn dur="500" fill="hold" id="95"/>
                                        <p:tgtEl>
                                          <p:spTgt spid="76"/>
                                        </p:tgtEl>
                                        <p:attrNameLst>
                                          <p:attrName>ppt_x</p:attrName>
                                        </p:attrNameLst>
                                      </p:cBhvr>
                                      <p:tavLst>
                                        <p:tav tm="0">
                                          <p:val>
                                            <p:strVal val="#ppt_x"/>
                                          </p:val>
                                        </p:tav>
                                        <p:tav tm="100000">
                                          <p:val>
                                            <p:strVal val="#ppt_x"/>
                                          </p:val>
                                        </p:tav>
                                      </p:tavLst>
                                    </p:anim>
                                    <p:anim calcmode="lin" valueType="num">
                                      <p:cBhvr additive="base">
                                        <p:cTn dur="500" fill="hold" id="96"/>
                                        <p:tgtEl>
                                          <p:spTgt spid="76"/>
                                        </p:tgtEl>
                                        <p:attrNameLst>
                                          <p:attrName>ppt_y</p:attrName>
                                        </p:attrNameLst>
                                      </p:cBhvr>
                                      <p:tavLst>
                                        <p:tav tm="0">
                                          <p:val>
                                            <p:strVal val="0-#ppt_h/2"/>
                                          </p:val>
                                        </p:tav>
                                        <p:tav tm="100000">
                                          <p:val>
                                            <p:strVal val="#ppt_y"/>
                                          </p:val>
                                        </p:tav>
                                      </p:tavLst>
                                    </p:anim>
                                  </p:childTnLst>
                                </p:cTn>
                              </p:par>
                            </p:childTnLst>
                          </p:cTn>
                        </p:par>
                        <p:par>
                          <p:cTn fill="hold" id="97" nodeType="afterGroup">
                            <p:stCondLst>
                              <p:cond delay="4700"/>
                            </p:stCondLst>
                            <p:childTnLst>
                              <p:par>
                                <p:cTn fill="hold" grpId="0" id="98" nodeType="afterEffect" presetClass="entr" presetID="6" presetSubtype="32">
                                  <p:stCondLst>
                                    <p:cond delay="0"/>
                                  </p:stCondLst>
                                  <p:childTnLst>
                                    <p:set>
                                      <p:cBhvr>
                                        <p:cTn dur="1" fill="hold" id="99">
                                          <p:stCondLst>
                                            <p:cond delay="0"/>
                                          </p:stCondLst>
                                        </p:cTn>
                                        <p:tgtEl>
                                          <p:spTgt spid="49"/>
                                        </p:tgtEl>
                                        <p:attrNameLst>
                                          <p:attrName>style.visibility</p:attrName>
                                        </p:attrNameLst>
                                      </p:cBhvr>
                                      <p:to>
                                        <p:strVal val="visible"/>
                                      </p:to>
                                    </p:set>
                                    <p:animEffect filter="circle(out)" transition="in">
                                      <p:cBhvr>
                                        <p:cTn dur="300" id="100"/>
                                        <p:tgtEl>
                                          <p:spTgt spid="49"/>
                                        </p:tgtEl>
                                      </p:cBhvr>
                                    </p:animEffect>
                                  </p:childTnLst>
                                </p:cTn>
                              </p:par>
                            </p:childTnLst>
                          </p:cTn>
                        </p:par>
                        <p:par>
                          <p:cTn fill="hold" id="101" nodeType="afterGroup">
                            <p:stCondLst>
                              <p:cond delay="5000"/>
                            </p:stCondLst>
                            <p:childTnLst>
                              <p:par>
                                <p:cTn fill="hold" id="102" nodeType="afterEffect" presetClass="entr" presetID="12" presetSubtype="4">
                                  <p:stCondLst>
                                    <p:cond delay="0"/>
                                  </p:stCondLst>
                                  <p:childTnLst>
                                    <p:set>
                                      <p:cBhvr>
                                        <p:cTn dur="1" fill="hold" id="103">
                                          <p:stCondLst>
                                            <p:cond delay="0"/>
                                          </p:stCondLst>
                                        </p:cTn>
                                        <p:tgtEl>
                                          <p:spTgt spid="141"/>
                                        </p:tgtEl>
                                        <p:attrNameLst>
                                          <p:attrName>style.visibility</p:attrName>
                                        </p:attrNameLst>
                                      </p:cBhvr>
                                      <p:to>
                                        <p:strVal val="visible"/>
                                      </p:to>
                                    </p:set>
                                    <p:anim calcmode="lin" valueType="num">
                                      <p:cBhvr additive="base">
                                        <p:cTn dur="400" id="104"/>
                                        <p:tgtEl>
                                          <p:spTgt spid="141"/>
                                        </p:tgtEl>
                                        <p:attrNameLst>
                                          <p:attrName>ppt_y</p:attrName>
                                        </p:attrNameLst>
                                      </p:cBhvr>
                                      <p:tavLst>
                                        <p:tav tm="0">
                                          <p:val>
                                            <p:strVal val="#ppt_y+#ppt_h*1.125000"/>
                                          </p:val>
                                        </p:tav>
                                        <p:tav tm="100000">
                                          <p:val>
                                            <p:strVal val="#ppt_y"/>
                                          </p:val>
                                        </p:tav>
                                      </p:tavLst>
                                    </p:anim>
                                    <p:animEffect filter="wipe(up)" transition="in">
                                      <p:cBhvr>
                                        <p:cTn dur="400" id="105"/>
                                        <p:tgtEl>
                                          <p:spTgt spid="141"/>
                                        </p:tgtEl>
                                      </p:cBhvr>
                                    </p:animEffect>
                                  </p:childTnLst>
                                </p:cTn>
                              </p:par>
                            </p:childTnLst>
                          </p:cTn>
                        </p:par>
                        <p:par>
                          <p:cTn fill="hold" id="106" nodeType="afterGroup">
                            <p:stCondLst>
                              <p:cond delay="5400"/>
                            </p:stCondLst>
                            <p:childTnLst>
                              <p:par>
                                <p:cTn fill="hold" id="107" nodeType="afterEffect" presetClass="entr" presetID="10" presetSubtype="0">
                                  <p:stCondLst>
                                    <p:cond delay="0"/>
                                  </p:stCondLst>
                                  <p:childTnLst>
                                    <p:set>
                                      <p:cBhvr>
                                        <p:cTn dur="1" fill="hold" id="108">
                                          <p:stCondLst>
                                            <p:cond delay="0"/>
                                          </p:stCondLst>
                                        </p:cTn>
                                        <p:tgtEl>
                                          <p:spTgt spid="69"/>
                                        </p:tgtEl>
                                        <p:attrNameLst>
                                          <p:attrName>style.visibility</p:attrName>
                                        </p:attrNameLst>
                                      </p:cBhvr>
                                      <p:to>
                                        <p:strVal val="visible"/>
                                      </p:to>
                                    </p:set>
                                    <p:animEffect filter="fade" transition="in">
                                      <p:cBhvr>
                                        <p:cTn dur="500" id="109"/>
                                        <p:tgtEl>
                                          <p:spTgt spid="69"/>
                                        </p:tgtEl>
                                      </p:cBhvr>
                                    </p:animEffect>
                                  </p:childTnLst>
                                </p:cTn>
                              </p:par>
                            </p:childTnLst>
                          </p:cTn>
                        </p:par>
                        <p:par>
                          <p:cTn fill="hold" id="110" nodeType="afterGroup">
                            <p:stCondLst>
                              <p:cond delay="5900"/>
                            </p:stCondLst>
                            <p:childTnLst>
                              <p:par>
                                <p:cTn fill="hold" grpId="0" id="111" nodeType="afterEffect" presetClass="entr" presetID="2" presetSubtype="1">
                                  <p:stCondLst>
                                    <p:cond delay="0"/>
                                  </p:stCondLst>
                                  <p:childTnLst>
                                    <p:set>
                                      <p:cBhvr>
                                        <p:cTn dur="1" fill="hold" id="112">
                                          <p:stCondLst>
                                            <p:cond delay="0"/>
                                          </p:stCondLst>
                                        </p:cTn>
                                        <p:tgtEl>
                                          <p:spTgt spid="54"/>
                                        </p:tgtEl>
                                        <p:attrNameLst>
                                          <p:attrName>style.visibility</p:attrName>
                                        </p:attrNameLst>
                                      </p:cBhvr>
                                      <p:to>
                                        <p:strVal val="visible"/>
                                      </p:to>
                                    </p:set>
                                    <p:anim calcmode="lin" valueType="num">
                                      <p:cBhvr additive="base">
                                        <p:cTn dur="500" fill="hold" id="113"/>
                                        <p:tgtEl>
                                          <p:spTgt spid="54"/>
                                        </p:tgtEl>
                                        <p:attrNameLst>
                                          <p:attrName>ppt_x</p:attrName>
                                        </p:attrNameLst>
                                      </p:cBhvr>
                                      <p:tavLst>
                                        <p:tav tm="0">
                                          <p:val>
                                            <p:strVal val="#ppt_x"/>
                                          </p:val>
                                        </p:tav>
                                        <p:tav tm="100000">
                                          <p:val>
                                            <p:strVal val="#ppt_x"/>
                                          </p:val>
                                        </p:tav>
                                      </p:tavLst>
                                    </p:anim>
                                    <p:anim calcmode="lin" valueType="num">
                                      <p:cBhvr additive="base">
                                        <p:cTn dur="500" fill="hold" id="114"/>
                                        <p:tgtEl>
                                          <p:spTgt spid="54"/>
                                        </p:tgtEl>
                                        <p:attrNameLst>
                                          <p:attrName>ppt_y</p:attrName>
                                        </p:attrNameLst>
                                      </p:cBhvr>
                                      <p:tavLst>
                                        <p:tav tm="0">
                                          <p:val>
                                            <p:strVal val="0-#ppt_h/2"/>
                                          </p:val>
                                        </p:tav>
                                        <p:tav tm="100000">
                                          <p:val>
                                            <p:strVal val="#ppt_y"/>
                                          </p:val>
                                        </p:tav>
                                      </p:tavLst>
                                    </p:anim>
                                  </p:childTnLst>
                                </p:cTn>
                              </p:par>
                              <p:par>
                                <p:cTn fill="hold" grpId="0" id="115" nodeType="withEffect" presetClass="entr" presetID="2" presetSubtype="1">
                                  <p:stCondLst>
                                    <p:cond delay="0"/>
                                  </p:stCondLst>
                                  <p:childTnLst>
                                    <p:set>
                                      <p:cBhvr>
                                        <p:cTn dur="1" fill="hold" id="116">
                                          <p:stCondLst>
                                            <p:cond delay="0"/>
                                          </p:stCondLst>
                                        </p:cTn>
                                        <p:tgtEl>
                                          <p:spTgt spid="56"/>
                                        </p:tgtEl>
                                        <p:attrNameLst>
                                          <p:attrName>style.visibility</p:attrName>
                                        </p:attrNameLst>
                                      </p:cBhvr>
                                      <p:to>
                                        <p:strVal val="visible"/>
                                      </p:to>
                                    </p:set>
                                    <p:anim calcmode="lin" valueType="num">
                                      <p:cBhvr additive="base">
                                        <p:cTn dur="500" fill="hold" id="117"/>
                                        <p:tgtEl>
                                          <p:spTgt spid="56"/>
                                        </p:tgtEl>
                                        <p:attrNameLst>
                                          <p:attrName>ppt_x</p:attrName>
                                        </p:attrNameLst>
                                      </p:cBhvr>
                                      <p:tavLst>
                                        <p:tav tm="0">
                                          <p:val>
                                            <p:strVal val="#ppt_x"/>
                                          </p:val>
                                        </p:tav>
                                        <p:tav tm="100000">
                                          <p:val>
                                            <p:strVal val="#ppt_x"/>
                                          </p:val>
                                        </p:tav>
                                      </p:tavLst>
                                    </p:anim>
                                    <p:anim calcmode="lin" valueType="num">
                                      <p:cBhvr additive="base">
                                        <p:cTn dur="500" fill="hold" id="118"/>
                                        <p:tgtEl>
                                          <p:spTgt spid="56"/>
                                        </p:tgtEl>
                                        <p:attrNameLst>
                                          <p:attrName>ppt_y</p:attrName>
                                        </p:attrNameLst>
                                      </p:cBhvr>
                                      <p:tavLst>
                                        <p:tav tm="0">
                                          <p:val>
                                            <p:strVal val="0-#ppt_h/2"/>
                                          </p:val>
                                        </p:tav>
                                        <p:tav tm="100000">
                                          <p:val>
                                            <p:strVal val="#ppt_y"/>
                                          </p:val>
                                        </p:tav>
                                      </p:tavLst>
                                    </p:anim>
                                  </p:childTnLst>
                                </p:cTn>
                              </p:par>
                              <p:par>
                                <p:cTn fill="hold" grpId="0" id="119" nodeType="withEffect" presetClass="entr" presetID="2" presetSubtype="1">
                                  <p:stCondLst>
                                    <p:cond delay="0"/>
                                  </p:stCondLst>
                                  <p:childTnLst>
                                    <p:set>
                                      <p:cBhvr>
                                        <p:cTn dur="1" fill="hold" id="120">
                                          <p:stCondLst>
                                            <p:cond delay="0"/>
                                          </p:stCondLst>
                                        </p:cTn>
                                        <p:tgtEl>
                                          <p:spTgt spid="51"/>
                                        </p:tgtEl>
                                        <p:attrNameLst>
                                          <p:attrName>style.visibility</p:attrName>
                                        </p:attrNameLst>
                                      </p:cBhvr>
                                      <p:to>
                                        <p:strVal val="visible"/>
                                      </p:to>
                                    </p:set>
                                    <p:anim calcmode="lin" valueType="num">
                                      <p:cBhvr additive="base">
                                        <p:cTn dur="500" fill="hold" id="121"/>
                                        <p:tgtEl>
                                          <p:spTgt spid="51"/>
                                        </p:tgtEl>
                                        <p:attrNameLst>
                                          <p:attrName>ppt_x</p:attrName>
                                        </p:attrNameLst>
                                      </p:cBhvr>
                                      <p:tavLst>
                                        <p:tav tm="0">
                                          <p:val>
                                            <p:strVal val="#ppt_x"/>
                                          </p:val>
                                        </p:tav>
                                        <p:tav tm="100000">
                                          <p:val>
                                            <p:strVal val="#ppt_x"/>
                                          </p:val>
                                        </p:tav>
                                      </p:tavLst>
                                    </p:anim>
                                    <p:anim calcmode="lin" valueType="num">
                                      <p:cBhvr additive="base">
                                        <p:cTn dur="500" fill="hold" id="122"/>
                                        <p:tgtEl>
                                          <p:spTgt spid="51"/>
                                        </p:tgtEl>
                                        <p:attrNameLst>
                                          <p:attrName>ppt_y</p:attrName>
                                        </p:attrNameLst>
                                      </p:cBhvr>
                                      <p:tavLst>
                                        <p:tav tm="0">
                                          <p:val>
                                            <p:strVal val="0-#ppt_h/2"/>
                                          </p:val>
                                        </p:tav>
                                        <p:tav tm="100000">
                                          <p:val>
                                            <p:strVal val="#ppt_y"/>
                                          </p:val>
                                        </p:tav>
                                      </p:tavLst>
                                    </p:anim>
                                  </p:childTnLst>
                                </p:cTn>
                              </p:par>
                              <p:par>
                                <p:cTn fill="hold" id="123" nodeType="withEffect" presetClass="entr" presetID="2" presetSubtype="1">
                                  <p:stCondLst>
                                    <p:cond delay="0"/>
                                  </p:stCondLst>
                                  <p:childTnLst>
                                    <p:set>
                                      <p:cBhvr>
                                        <p:cTn dur="1" fill="hold" id="124">
                                          <p:stCondLst>
                                            <p:cond delay="0"/>
                                          </p:stCondLst>
                                        </p:cTn>
                                        <p:tgtEl>
                                          <p:spTgt spid="77"/>
                                        </p:tgtEl>
                                        <p:attrNameLst>
                                          <p:attrName>style.visibility</p:attrName>
                                        </p:attrNameLst>
                                      </p:cBhvr>
                                      <p:to>
                                        <p:strVal val="visible"/>
                                      </p:to>
                                    </p:set>
                                    <p:anim calcmode="lin" valueType="num">
                                      <p:cBhvr additive="base">
                                        <p:cTn dur="500" fill="hold" id="125"/>
                                        <p:tgtEl>
                                          <p:spTgt spid="77"/>
                                        </p:tgtEl>
                                        <p:attrNameLst>
                                          <p:attrName>ppt_x</p:attrName>
                                        </p:attrNameLst>
                                      </p:cBhvr>
                                      <p:tavLst>
                                        <p:tav tm="0">
                                          <p:val>
                                            <p:strVal val="#ppt_x"/>
                                          </p:val>
                                        </p:tav>
                                        <p:tav tm="100000">
                                          <p:val>
                                            <p:strVal val="#ppt_x"/>
                                          </p:val>
                                        </p:tav>
                                      </p:tavLst>
                                    </p:anim>
                                    <p:anim calcmode="lin" valueType="num">
                                      <p:cBhvr additive="base">
                                        <p:cTn dur="500" fill="hold" id="126"/>
                                        <p:tgtEl>
                                          <p:spTgt spid="77"/>
                                        </p:tgtEl>
                                        <p:attrNameLst>
                                          <p:attrName>ppt_y</p:attrName>
                                        </p:attrNameLst>
                                      </p:cBhvr>
                                      <p:tavLst>
                                        <p:tav tm="0">
                                          <p:val>
                                            <p:strVal val="0-#ppt_h/2"/>
                                          </p:val>
                                        </p:tav>
                                        <p:tav tm="100000">
                                          <p:val>
                                            <p:strVal val="#ppt_y"/>
                                          </p:val>
                                        </p:tav>
                                      </p:tavLst>
                                    </p:anim>
                                  </p:childTnLst>
                                </p:cTn>
                              </p:par>
                              <p:par>
                                <p:cTn fill="hold" grpId="0" id="127" nodeType="withEffect" presetClass="entr" presetID="2" presetSubtype="1">
                                  <p:stCondLst>
                                    <p:cond delay="0"/>
                                  </p:stCondLst>
                                  <p:childTnLst>
                                    <p:set>
                                      <p:cBhvr>
                                        <p:cTn dur="1" fill="hold" id="128">
                                          <p:stCondLst>
                                            <p:cond delay="0"/>
                                          </p:stCondLst>
                                        </p:cTn>
                                        <p:tgtEl>
                                          <p:spTgt spid="55"/>
                                        </p:tgtEl>
                                        <p:attrNameLst>
                                          <p:attrName>style.visibility</p:attrName>
                                        </p:attrNameLst>
                                      </p:cBhvr>
                                      <p:to>
                                        <p:strVal val="visible"/>
                                      </p:to>
                                    </p:set>
                                    <p:anim calcmode="lin" valueType="num">
                                      <p:cBhvr additive="base">
                                        <p:cTn dur="500" fill="hold" id="129"/>
                                        <p:tgtEl>
                                          <p:spTgt spid="55"/>
                                        </p:tgtEl>
                                        <p:attrNameLst>
                                          <p:attrName>ppt_x</p:attrName>
                                        </p:attrNameLst>
                                      </p:cBhvr>
                                      <p:tavLst>
                                        <p:tav tm="0">
                                          <p:val>
                                            <p:strVal val="#ppt_x"/>
                                          </p:val>
                                        </p:tav>
                                        <p:tav tm="100000">
                                          <p:val>
                                            <p:strVal val="#ppt_x"/>
                                          </p:val>
                                        </p:tav>
                                      </p:tavLst>
                                    </p:anim>
                                    <p:anim calcmode="lin" valueType="num">
                                      <p:cBhvr additive="base">
                                        <p:cTn dur="500" fill="hold" id="130"/>
                                        <p:tgtEl>
                                          <p:spTgt spid="55"/>
                                        </p:tgtEl>
                                        <p:attrNameLst>
                                          <p:attrName>ppt_y</p:attrName>
                                        </p:attrNameLst>
                                      </p:cBhvr>
                                      <p:tavLst>
                                        <p:tav tm="0">
                                          <p:val>
                                            <p:strVal val="0-#ppt_h/2"/>
                                          </p:val>
                                        </p:tav>
                                        <p:tav tm="100000">
                                          <p:val>
                                            <p:strVal val="#ppt_y"/>
                                          </p:val>
                                        </p:tav>
                                      </p:tavLst>
                                    </p:anim>
                                  </p:childTnLst>
                                </p:cTn>
                              </p:par>
                            </p:childTnLst>
                          </p:cTn>
                        </p:par>
                        <p:par>
                          <p:cTn fill="hold" id="131" nodeType="afterGroup">
                            <p:stCondLst>
                              <p:cond delay="6400"/>
                            </p:stCondLst>
                            <p:childTnLst>
                              <p:par>
                                <p:cTn fill="hold" grpId="0" id="132" nodeType="afterEffect" presetClass="entr" presetID="6" presetSubtype="32">
                                  <p:stCondLst>
                                    <p:cond delay="0"/>
                                  </p:stCondLst>
                                  <p:childTnLst>
                                    <p:set>
                                      <p:cBhvr>
                                        <p:cTn dur="1" fill="hold" id="133">
                                          <p:stCondLst>
                                            <p:cond delay="0"/>
                                          </p:stCondLst>
                                        </p:cTn>
                                        <p:tgtEl>
                                          <p:spTgt spid="50"/>
                                        </p:tgtEl>
                                        <p:attrNameLst>
                                          <p:attrName>style.visibility</p:attrName>
                                        </p:attrNameLst>
                                      </p:cBhvr>
                                      <p:to>
                                        <p:strVal val="visible"/>
                                      </p:to>
                                    </p:set>
                                    <p:animEffect filter="circle(out)" transition="in">
                                      <p:cBhvr>
                                        <p:cTn dur="300" id="134"/>
                                        <p:tgtEl>
                                          <p:spTgt spid="50"/>
                                        </p:tgtEl>
                                      </p:cBhvr>
                                    </p:animEffect>
                                  </p:childTnLst>
                                </p:cTn>
                              </p:par>
                            </p:childTnLst>
                          </p:cTn>
                        </p:par>
                        <p:par>
                          <p:cTn fill="hold" id="135" nodeType="afterGroup">
                            <p:stCondLst>
                              <p:cond delay="6700"/>
                            </p:stCondLst>
                            <p:childTnLst>
                              <p:par>
                                <p:cTn fill="hold" id="136" nodeType="afterEffect" presetClass="entr" presetID="12" presetSubtype="4">
                                  <p:stCondLst>
                                    <p:cond delay="0"/>
                                  </p:stCondLst>
                                  <p:childTnLst>
                                    <p:set>
                                      <p:cBhvr>
                                        <p:cTn dur="1" fill="hold" id="137">
                                          <p:stCondLst>
                                            <p:cond delay="0"/>
                                          </p:stCondLst>
                                        </p:cTn>
                                        <p:tgtEl>
                                          <p:spTgt spid="175"/>
                                        </p:tgtEl>
                                        <p:attrNameLst>
                                          <p:attrName>style.visibility</p:attrName>
                                        </p:attrNameLst>
                                      </p:cBhvr>
                                      <p:to>
                                        <p:strVal val="visible"/>
                                      </p:to>
                                    </p:set>
                                    <p:anim calcmode="lin" valueType="num">
                                      <p:cBhvr additive="base">
                                        <p:cTn dur="400" id="138"/>
                                        <p:tgtEl>
                                          <p:spTgt spid="175"/>
                                        </p:tgtEl>
                                        <p:attrNameLst>
                                          <p:attrName>ppt_y</p:attrName>
                                        </p:attrNameLst>
                                      </p:cBhvr>
                                      <p:tavLst>
                                        <p:tav tm="0">
                                          <p:val>
                                            <p:strVal val="#ppt_y+#ppt_h*1.125000"/>
                                          </p:val>
                                        </p:tav>
                                        <p:tav tm="100000">
                                          <p:val>
                                            <p:strVal val="#ppt_y"/>
                                          </p:val>
                                        </p:tav>
                                      </p:tavLst>
                                    </p:anim>
                                    <p:animEffect filter="wipe(up)" transition="in">
                                      <p:cBhvr>
                                        <p:cTn dur="400" id="139"/>
                                        <p:tgtEl>
                                          <p:spTgt spid="175"/>
                                        </p:tgtEl>
                                      </p:cBhvr>
                                    </p:animEffect>
                                  </p:childTnLst>
                                </p:cTn>
                              </p:par>
                            </p:childTnLst>
                          </p:cTn>
                        </p:par>
                        <p:par>
                          <p:cTn fill="hold" id="140" nodeType="afterGroup">
                            <p:stCondLst>
                              <p:cond delay="7100"/>
                            </p:stCondLst>
                            <p:childTnLst>
                              <p:par>
                                <p:cTn fill="hold" id="141" nodeType="afterEffect" presetClass="entr" presetID="10" presetSubtype="0">
                                  <p:stCondLst>
                                    <p:cond delay="0"/>
                                  </p:stCondLst>
                                  <p:childTnLst>
                                    <p:set>
                                      <p:cBhvr>
                                        <p:cTn dur="1" fill="hold" id="142">
                                          <p:stCondLst>
                                            <p:cond delay="0"/>
                                          </p:stCondLst>
                                        </p:cTn>
                                        <p:tgtEl>
                                          <p:spTgt spid="230"/>
                                        </p:tgtEl>
                                        <p:attrNameLst>
                                          <p:attrName>style.visibility</p:attrName>
                                        </p:attrNameLst>
                                      </p:cBhvr>
                                      <p:to>
                                        <p:strVal val="visible"/>
                                      </p:to>
                                    </p:set>
                                    <p:animEffect filter="fade" transition="in">
                                      <p:cBhvr>
                                        <p:cTn dur="500" id="143"/>
                                        <p:tgtEl>
                                          <p:spTgt spid="230"/>
                                        </p:tgtEl>
                                      </p:cBhvr>
                                    </p:animEffect>
                                  </p:childTnLst>
                                </p:cTn>
                              </p:par>
                            </p:childTnLst>
                          </p:cTn>
                        </p:par>
                        <p:par>
                          <p:cTn fill="hold" id="144" nodeType="afterGroup">
                            <p:stCondLst>
                              <p:cond delay="7600"/>
                            </p:stCondLst>
                            <p:childTnLst>
                              <p:par>
                                <p:cTn fill="hold" grpId="0" id="145" nodeType="afterEffect" presetClass="entr" presetID="2" presetSubtype="2">
                                  <p:stCondLst>
                                    <p:cond delay="0"/>
                                  </p:stCondLst>
                                  <p:childTnLst>
                                    <p:set>
                                      <p:cBhvr>
                                        <p:cTn dur="1" fill="hold" id="146">
                                          <p:stCondLst>
                                            <p:cond delay="0"/>
                                          </p:stCondLst>
                                        </p:cTn>
                                        <p:tgtEl>
                                          <p:spTgt spid="206"/>
                                        </p:tgtEl>
                                        <p:attrNameLst>
                                          <p:attrName>style.visibility</p:attrName>
                                        </p:attrNameLst>
                                      </p:cBhvr>
                                      <p:to>
                                        <p:strVal val="visible"/>
                                      </p:to>
                                    </p:set>
                                    <p:anim calcmode="lin" valueType="num">
                                      <p:cBhvr additive="base">
                                        <p:cTn dur="500" fill="hold" id="147"/>
                                        <p:tgtEl>
                                          <p:spTgt spid="206"/>
                                        </p:tgtEl>
                                        <p:attrNameLst>
                                          <p:attrName>ppt_x</p:attrName>
                                        </p:attrNameLst>
                                      </p:cBhvr>
                                      <p:tavLst>
                                        <p:tav tm="0">
                                          <p:val>
                                            <p:strVal val="1+#ppt_w/2"/>
                                          </p:val>
                                        </p:tav>
                                        <p:tav tm="100000">
                                          <p:val>
                                            <p:strVal val="#ppt_x"/>
                                          </p:val>
                                        </p:tav>
                                      </p:tavLst>
                                    </p:anim>
                                    <p:anim calcmode="lin" valueType="num">
                                      <p:cBhvr additive="base">
                                        <p:cTn dur="500" fill="hold" id="148"/>
                                        <p:tgtEl>
                                          <p:spTgt spid="206"/>
                                        </p:tgtEl>
                                        <p:attrNameLst>
                                          <p:attrName>ppt_y</p:attrName>
                                        </p:attrNameLst>
                                      </p:cBhvr>
                                      <p:tavLst>
                                        <p:tav tm="0">
                                          <p:val>
                                            <p:strVal val="#ppt_y"/>
                                          </p:val>
                                        </p:tav>
                                        <p:tav tm="100000">
                                          <p:val>
                                            <p:strVal val="#ppt_y"/>
                                          </p:val>
                                        </p:tav>
                                      </p:tavLst>
                                    </p:anim>
                                  </p:childTnLst>
                                </p:cTn>
                              </p:par>
                              <p:par>
                                <p:cTn fill="hold" id="149" nodeType="withEffect" presetClass="entr" presetID="2" presetSubtype="8">
                                  <p:stCondLst>
                                    <p:cond delay="0"/>
                                  </p:stCondLst>
                                  <p:childTnLst>
                                    <p:set>
                                      <p:cBhvr>
                                        <p:cTn dur="1" fill="hold" id="150">
                                          <p:stCondLst>
                                            <p:cond delay="0"/>
                                          </p:stCondLst>
                                        </p:cTn>
                                        <p:tgtEl>
                                          <p:spTgt spid="210"/>
                                        </p:tgtEl>
                                        <p:attrNameLst>
                                          <p:attrName>style.visibility</p:attrName>
                                        </p:attrNameLst>
                                      </p:cBhvr>
                                      <p:to>
                                        <p:strVal val="visible"/>
                                      </p:to>
                                    </p:set>
                                    <p:anim calcmode="lin" valueType="num">
                                      <p:cBhvr additive="base">
                                        <p:cTn dur="500" fill="hold" id="151"/>
                                        <p:tgtEl>
                                          <p:spTgt spid="210"/>
                                        </p:tgtEl>
                                        <p:attrNameLst>
                                          <p:attrName>ppt_x</p:attrName>
                                        </p:attrNameLst>
                                      </p:cBhvr>
                                      <p:tavLst>
                                        <p:tav tm="0">
                                          <p:val>
                                            <p:strVal val="0-#ppt_w/2"/>
                                          </p:val>
                                        </p:tav>
                                        <p:tav tm="100000">
                                          <p:val>
                                            <p:strVal val="#ppt_x"/>
                                          </p:val>
                                        </p:tav>
                                      </p:tavLst>
                                    </p:anim>
                                    <p:anim calcmode="lin" valueType="num">
                                      <p:cBhvr additive="base">
                                        <p:cTn dur="500" fill="hold" id="152"/>
                                        <p:tgtEl>
                                          <p:spTgt spid="210"/>
                                        </p:tgtEl>
                                        <p:attrNameLst>
                                          <p:attrName>ppt_y</p:attrName>
                                        </p:attrNameLst>
                                      </p:cBhvr>
                                      <p:tavLst>
                                        <p:tav tm="0">
                                          <p:val>
                                            <p:strVal val="#ppt_y"/>
                                          </p:val>
                                        </p:tav>
                                        <p:tav tm="100000">
                                          <p:val>
                                            <p:strVal val="#ppt_y"/>
                                          </p:val>
                                        </p:tav>
                                      </p:tavLst>
                                    </p:anim>
                                  </p:childTnLst>
                                </p:cTn>
                              </p:par>
                            </p:childTnLst>
                          </p:cTn>
                        </p:par>
                        <p:par>
                          <p:cTn fill="hold" id="153" nodeType="afterGroup">
                            <p:stCondLst>
                              <p:cond delay="8100"/>
                            </p:stCondLst>
                            <p:childTnLst>
                              <p:par>
                                <p:cTn fill="hold" grpId="0" id="154" nodeType="afterEffect" presetClass="entr" presetID="2" presetSubtype="2">
                                  <p:stCondLst>
                                    <p:cond delay="0"/>
                                  </p:stCondLst>
                                  <p:childTnLst>
                                    <p:set>
                                      <p:cBhvr>
                                        <p:cTn dur="1" fill="hold" id="155">
                                          <p:stCondLst>
                                            <p:cond delay="0"/>
                                          </p:stCondLst>
                                        </p:cTn>
                                        <p:tgtEl>
                                          <p:spTgt spid="207"/>
                                        </p:tgtEl>
                                        <p:attrNameLst>
                                          <p:attrName>style.visibility</p:attrName>
                                        </p:attrNameLst>
                                      </p:cBhvr>
                                      <p:to>
                                        <p:strVal val="visible"/>
                                      </p:to>
                                    </p:set>
                                    <p:anim calcmode="lin" valueType="num">
                                      <p:cBhvr additive="base">
                                        <p:cTn dur="500" fill="hold" id="156"/>
                                        <p:tgtEl>
                                          <p:spTgt spid="207"/>
                                        </p:tgtEl>
                                        <p:attrNameLst>
                                          <p:attrName>ppt_x</p:attrName>
                                        </p:attrNameLst>
                                      </p:cBhvr>
                                      <p:tavLst>
                                        <p:tav tm="0">
                                          <p:val>
                                            <p:strVal val="1+#ppt_w/2"/>
                                          </p:val>
                                        </p:tav>
                                        <p:tav tm="100000">
                                          <p:val>
                                            <p:strVal val="#ppt_x"/>
                                          </p:val>
                                        </p:tav>
                                      </p:tavLst>
                                    </p:anim>
                                    <p:anim calcmode="lin" valueType="num">
                                      <p:cBhvr additive="base">
                                        <p:cTn dur="500" fill="hold" id="157"/>
                                        <p:tgtEl>
                                          <p:spTgt spid="207"/>
                                        </p:tgtEl>
                                        <p:attrNameLst>
                                          <p:attrName>ppt_y</p:attrName>
                                        </p:attrNameLst>
                                      </p:cBhvr>
                                      <p:tavLst>
                                        <p:tav tm="0">
                                          <p:val>
                                            <p:strVal val="#ppt_y"/>
                                          </p:val>
                                        </p:tav>
                                        <p:tav tm="100000">
                                          <p:val>
                                            <p:strVal val="#ppt_y"/>
                                          </p:val>
                                        </p:tav>
                                      </p:tavLst>
                                    </p:anim>
                                  </p:childTnLst>
                                </p:cTn>
                              </p:par>
                              <p:par>
                                <p:cTn fill="hold" id="158" nodeType="withEffect" presetClass="entr" presetID="2" presetSubtype="8">
                                  <p:stCondLst>
                                    <p:cond delay="0"/>
                                  </p:stCondLst>
                                  <p:childTnLst>
                                    <p:set>
                                      <p:cBhvr>
                                        <p:cTn dur="1" fill="hold" id="159">
                                          <p:stCondLst>
                                            <p:cond delay="0"/>
                                          </p:stCondLst>
                                        </p:cTn>
                                        <p:tgtEl>
                                          <p:spTgt spid="220"/>
                                        </p:tgtEl>
                                        <p:attrNameLst>
                                          <p:attrName>style.visibility</p:attrName>
                                        </p:attrNameLst>
                                      </p:cBhvr>
                                      <p:to>
                                        <p:strVal val="visible"/>
                                      </p:to>
                                    </p:set>
                                    <p:anim calcmode="lin" valueType="num">
                                      <p:cBhvr additive="base">
                                        <p:cTn dur="500" fill="hold" id="160"/>
                                        <p:tgtEl>
                                          <p:spTgt spid="220"/>
                                        </p:tgtEl>
                                        <p:attrNameLst>
                                          <p:attrName>ppt_x</p:attrName>
                                        </p:attrNameLst>
                                      </p:cBhvr>
                                      <p:tavLst>
                                        <p:tav tm="0">
                                          <p:val>
                                            <p:strVal val="0-#ppt_w/2"/>
                                          </p:val>
                                        </p:tav>
                                        <p:tav tm="100000">
                                          <p:val>
                                            <p:strVal val="#ppt_x"/>
                                          </p:val>
                                        </p:tav>
                                      </p:tavLst>
                                    </p:anim>
                                    <p:anim calcmode="lin" valueType="num">
                                      <p:cBhvr additive="base">
                                        <p:cTn dur="500" fill="hold" id="161"/>
                                        <p:tgtEl>
                                          <p:spTgt spid="220"/>
                                        </p:tgtEl>
                                        <p:attrNameLst>
                                          <p:attrName>ppt_y</p:attrName>
                                        </p:attrNameLst>
                                      </p:cBhvr>
                                      <p:tavLst>
                                        <p:tav tm="0">
                                          <p:val>
                                            <p:strVal val="#ppt_y"/>
                                          </p:val>
                                        </p:tav>
                                        <p:tav tm="100000">
                                          <p:val>
                                            <p:strVal val="#ppt_y"/>
                                          </p:val>
                                        </p:tav>
                                      </p:tavLst>
                                    </p:anim>
                                  </p:childTnLst>
                                </p:cTn>
                              </p:par>
                            </p:childTnLst>
                          </p:cTn>
                        </p:par>
                        <p:par>
                          <p:cTn fill="hold" id="162" nodeType="afterGroup">
                            <p:stCondLst>
                              <p:cond delay="8600"/>
                            </p:stCondLst>
                            <p:childTnLst>
                              <p:par>
                                <p:cTn fill="hold" grpId="0" id="163" nodeType="afterEffect" presetClass="entr" presetID="2" presetSubtype="2">
                                  <p:stCondLst>
                                    <p:cond delay="0"/>
                                  </p:stCondLst>
                                  <p:childTnLst>
                                    <p:set>
                                      <p:cBhvr>
                                        <p:cTn dur="1" fill="hold" id="164">
                                          <p:stCondLst>
                                            <p:cond delay="0"/>
                                          </p:stCondLst>
                                        </p:cTn>
                                        <p:tgtEl>
                                          <p:spTgt spid="208"/>
                                        </p:tgtEl>
                                        <p:attrNameLst>
                                          <p:attrName>style.visibility</p:attrName>
                                        </p:attrNameLst>
                                      </p:cBhvr>
                                      <p:to>
                                        <p:strVal val="visible"/>
                                      </p:to>
                                    </p:set>
                                    <p:anim calcmode="lin" valueType="num">
                                      <p:cBhvr additive="base">
                                        <p:cTn dur="500" fill="hold" id="165"/>
                                        <p:tgtEl>
                                          <p:spTgt spid="208"/>
                                        </p:tgtEl>
                                        <p:attrNameLst>
                                          <p:attrName>ppt_x</p:attrName>
                                        </p:attrNameLst>
                                      </p:cBhvr>
                                      <p:tavLst>
                                        <p:tav tm="0">
                                          <p:val>
                                            <p:strVal val="1+#ppt_w/2"/>
                                          </p:val>
                                        </p:tav>
                                        <p:tav tm="100000">
                                          <p:val>
                                            <p:strVal val="#ppt_x"/>
                                          </p:val>
                                        </p:tav>
                                      </p:tavLst>
                                    </p:anim>
                                    <p:anim calcmode="lin" valueType="num">
                                      <p:cBhvr additive="base">
                                        <p:cTn dur="500" fill="hold" id="166"/>
                                        <p:tgtEl>
                                          <p:spTgt spid="208"/>
                                        </p:tgtEl>
                                        <p:attrNameLst>
                                          <p:attrName>ppt_y</p:attrName>
                                        </p:attrNameLst>
                                      </p:cBhvr>
                                      <p:tavLst>
                                        <p:tav tm="0">
                                          <p:val>
                                            <p:strVal val="#ppt_y"/>
                                          </p:val>
                                        </p:tav>
                                        <p:tav tm="100000">
                                          <p:val>
                                            <p:strVal val="#ppt_y"/>
                                          </p:val>
                                        </p:tav>
                                      </p:tavLst>
                                    </p:anim>
                                  </p:childTnLst>
                                </p:cTn>
                              </p:par>
                              <p:par>
                                <p:cTn fill="hold" id="167" nodeType="withEffect" presetClass="entr" presetID="2" presetSubtype="8">
                                  <p:stCondLst>
                                    <p:cond delay="0"/>
                                  </p:stCondLst>
                                  <p:childTnLst>
                                    <p:set>
                                      <p:cBhvr>
                                        <p:cTn dur="1" fill="hold" id="168">
                                          <p:stCondLst>
                                            <p:cond delay="0"/>
                                          </p:stCondLst>
                                        </p:cTn>
                                        <p:tgtEl>
                                          <p:spTgt spid="225"/>
                                        </p:tgtEl>
                                        <p:attrNameLst>
                                          <p:attrName>style.visibility</p:attrName>
                                        </p:attrNameLst>
                                      </p:cBhvr>
                                      <p:to>
                                        <p:strVal val="visible"/>
                                      </p:to>
                                    </p:set>
                                    <p:anim calcmode="lin" valueType="num">
                                      <p:cBhvr additive="base">
                                        <p:cTn dur="500" fill="hold" id="169"/>
                                        <p:tgtEl>
                                          <p:spTgt spid="225"/>
                                        </p:tgtEl>
                                        <p:attrNameLst>
                                          <p:attrName>ppt_x</p:attrName>
                                        </p:attrNameLst>
                                      </p:cBhvr>
                                      <p:tavLst>
                                        <p:tav tm="0">
                                          <p:val>
                                            <p:strVal val="0-#ppt_w/2"/>
                                          </p:val>
                                        </p:tav>
                                        <p:tav tm="100000">
                                          <p:val>
                                            <p:strVal val="#ppt_x"/>
                                          </p:val>
                                        </p:tav>
                                      </p:tavLst>
                                    </p:anim>
                                    <p:anim calcmode="lin" valueType="num">
                                      <p:cBhvr additive="base">
                                        <p:cTn dur="500" fill="hold" id="170"/>
                                        <p:tgtEl>
                                          <p:spTgt spid="225"/>
                                        </p:tgtEl>
                                        <p:attrNameLst>
                                          <p:attrName>ppt_y</p:attrName>
                                        </p:attrNameLst>
                                      </p:cBhvr>
                                      <p:tavLst>
                                        <p:tav tm="0">
                                          <p:val>
                                            <p:strVal val="#ppt_y"/>
                                          </p:val>
                                        </p:tav>
                                        <p:tav tm="100000">
                                          <p:val>
                                            <p:strVal val="#ppt_y"/>
                                          </p:val>
                                        </p:tav>
                                      </p:tavLst>
                                    </p:anim>
                                  </p:childTnLst>
                                </p:cTn>
                              </p:par>
                            </p:childTnLst>
                          </p:cTn>
                        </p:par>
                        <p:par>
                          <p:cTn fill="hold" id="171" nodeType="afterGroup">
                            <p:stCondLst>
                              <p:cond delay="9100"/>
                            </p:stCondLst>
                            <p:childTnLst>
                              <p:par>
                                <p:cTn fill="hold" grpId="0" id="172" nodeType="afterEffect" presetClass="entr" presetID="2" presetSubtype="2">
                                  <p:stCondLst>
                                    <p:cond delay="0"/>
                                  </p:stCondLst>
                                  <p:childTnLst>
                                    <p:set>
                                      <p:cBhvr>
                                        <p:cTn dur="1" fill="hold" id="173">
                                          <p:stCondLst>
                                            <p:cond delay="0"/>
                                          </p:stCondLst>
                                        </p:cTn>
                                        <p:tgtEl>
                                          <p:spTgt spid="209"/>
                                        </p:tgtEl>
                                        <p:attrNameLst>
                                          <p:attrName>style.visibility</p:attrName>
                                        </p:attrNameLst>
                                      </p:cBhvr>
                                      <p:to>
                                        <p:strVal val="visible"/>
                                      </p:to>
                                    </p:set>
                                    <p:anim calcmode="lin" valueType="num">
                                      <p:cBhvr additive="base">
                                        <p:cTn dur="500" fill="hold" id="174"/>
                                        <p:tgtEl>
                                          <p:spTgt spid="209"/>
                                        </p:tgtEl>
                                        <p:attrNameLst>
                                          <p:attrName>ppt_x</p:attrName>
                                        </p:attrNameLst>
                                      </p:cBhvr>
                                      <p:tavLst>
                                        <p:tav tm="0">
                                          <p:val>
                                            <p:strVal val="1+#ppt_w/2"/>
                                          </p:val>
                                        </p:tav>
                                        <p:tav tm="100000">
                                          <p:val>
                                            <p:strVal val="#ppt_x"/>
                                          </p:val>
                                        </p:tav>
                                      </p:tavLst>
                                    </p:anim>
                                    <p:anim calcmode="lin" valueType="num">
                                      <p:cBhvr additive="base">
                                        <p:cTn dur="500" fill="hold" id="175"/>
                                        <p:tgtEl>
                                          <p:spTgt spid="209"/>
                                        </p:tgtEl>
                                        <p:attrNameLst>
                                          <p:attrName>ppt_y</p:attrName>
                                        </p:attrNameLst>
                                      </p:cBhvr>
                                      <p:tavLst>
                                        <p:tav tm="0">
                                          <p:val>
                                            <p:strVal val="#ppt_y"/>
                                          </p:val>
                                        </p:tav>
                                        <p:tav tm="100000">
                                          <p:val>
                                            <p:strVal val="#ppt_y"/>
                                          </p:val>
                                        </p:tav>
                                      </p:tavLst>
                                    </p:anim>
                                  </p:childTnLst>
                                </p:cTn>
                              </p:par>
                              <p:par>
                                <p:cTn fill="hold" id="176" nodeType="withEffect" presetClass="entr" presetID="2" presetSubtype="8">
                                  <p:stCondLst>
                                    <p:cond delay="0"/>
                                  </p:stCondLst>
                                  <p:childTnLst>
                                    <p:set>
                                      <p:cBhvr>
                                        <p:cTn dur="1" fill="hold" id="177">
                                          <p:stCondLst>
                                            <p:cond delay="0"/>
                                          </p:stCondLst>
                                        </p:cTn>
                                        <p:tgtEl>
                                          <p:spTgt spid="215"/>
                                        </p:tgtEl>
                                        <p:attrNameLst>
                                          <p:attrName>style.visibility</p:attrName>
                                        </p:attrNameLst>
                                      </p:cBhvr>
                                      <p:to>
                                        <p:strVal val="visible"/>
                                      </p:to>
                                    </p:set>
                                    <p:anim calcmode="lin" valueType="num">
                                      <p:cBhvr additive="base">
                                        <p:cTn dur="500" fill="hold" id="178"/>
                                        <p:tgtEl>
                                          <p:spTgt spid="215"/>
                                        </p:tgtEl>
                                        <p:attrNameLst>
                                          <p:attrName>ppt_x</p:attrName>
                                        </p:attrNameLst>
                                      </p:cBhvr>
                                      <p:tavLst>
                                        <p:tav tm="0">
                                          <p:val>
                                            <p:strVal val="0-#ppt_w/2"/>
                                          </p:val>
                                        </p:tav>
                                        <p:tav tm="100000">
                                          <p:val>
                                            <p:strVal val="#ppt_x"/>
                                          </p:val>
                                        </p:tav>
                                      </p:tavLst>
                                    </p:anim>
                                    <p:anim calcmode="lin" valueType="num">
                                      <p:cBhvr additive="base">
                                        <p:cTn dur="500" fill="hold" id="179"/>
                                        <p:tgtEl>
                                          <p:spTgt spid="215"/>
                                        </p:tgtEl>
                                        <p:attrNameLst>
                                          <p:attrName>ppt_y</p:attrName>
                                        </p:attrNameLst>
                                      </p:cBhvr>
                                      <p:tavLst>
                                        <p:tav tm="0">
                                          <p:val>
                                            <p:strVal val="#ppt_y"/>
                                          </p:val>
                                        </p:tav>
                                        <p:tav tm="100000">
                                          <p:val>
                                            <p:strVal val="#ppt_y"/>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194"/>
      <p:bldP grpId="0" spid="195"/>
      <p:bldP grpId="0" spid="196"/>
      <p:bldP grpId="0" spid="47"/>
      <p:bldP grpId="0" spid="48"/>
      <p:bldP grpId="0" spid="49"/>
      <p:bldP grpId="0" spid="50"/>
      <p:bldP grpId="0" spid="51"/>
      <p:bldP grpId="0" spid="52"/>
      <p:bldP grpId="0" spid="53"/>
      <p:bldP grpId="0" spid="54"/>
      <p:bldP grpId="0" spid="55"/>
      <p:bldP grpId="0" spid="56"/>
      <p:bldP grpId="0" spid="57"/>
      <p:bldP grpId="0" spid="58"/>
      <p:bldP grpId="0" spid="59"/>
      <p:bldP grpId="0" spid="60"/>
      <p:bldP grpId="0" spid="61"/>
      <p:bldP grpId="0" spid="62"/>
      <p:bldP grpId="0" spid="63"/>
      <p:bldP grpId="0" spid="206"/>
      <p:bldP grpId="0" spid="207"/>
      <p:bldP grpId="0" spid="208"/>
      <p:bldP grpId="0" spid="209"/>
      <p:bldP grpId="0" spid="235"/>
    </p:bldLst>
  </p:timing>
</p:sld>
</file>

<file path=ppt/slides/slide9.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bg>
      <p:bgPr>
        <a:blipFill dpi="0" rotWithShape="1">
          <a:blip r:embed="rId3">
            <a:lum/>
            <a:extLst>
              <a:ext uri="{28A0092B-C50C-407E-A947-70E740481C1C}">
                <a14:useLocalDpi/>
              </a:ext>
            </a:extLst>
          </a:blip>
          <a:stretch>
            <a:fillRect/>
          </a:stretch>
        </a:blipFill>
        <a:effectLst/>
      </p:bgPr>
    </p:bg>
    <p:spTree>
      <p:nvGrpSpPr>
        <p:cNvPr id="1" name=""/>
        <p:cNvGrpSpPr/>
        <p:nvPr/>
      </p:nvGrpSpPr>
      <p:grpSpPr>
        <a:xfrm>
          <a:off x="0" y="0"/>
          <a:ext cx="0" cy="0"/>
        </a:xfrm>
      </p:grpSpPr>
      <p:sp>
        <p:nvSpPr>
          <p:cNvPr id="194" name="矩形 193"/>
          <p:cNvSpPr/>
          <p:nvPr/>
        </p:nvSpPr>
        <p:spPr>
          <a:xfrm>
            <a:off x="0" y="434529"/>
            <a:ext cx="755576" cy="409030"/>
          </a:xfrm>
          <a:prstGeom prst="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95" name="TextBox 194"/>
          <p:cNvSpPr txBox="1"/>
          <p:nvPr/>
        </p:nvSpPr>
        <p:spPr>
          <a:xfrm>
            <a:off x="683568" y="360988"/>
            <a:ext cx="2592288" cy="335280"/>
          </a:xfrm>
          <a:prstGeom prst="rect">
            <a:avLst/>
          </a:prstGeom>
          <a:noFill/>
          <a:effectLst/>
        </p:spPr>
        <p:txBody>
          <a:bodyPr rtlCol="0" wrap="square">
            <a:spAutoFit/>
          </a:bodyPr>
          <a:lstStyle/>
          <a:p>
            <a:r>
              <a:rPr altLang="en-US" b="1" lang="zh-CN" smtClean="0" sz="1600">
                <a:solidFill>
                  <a:schemeClr val="tx1">
                    <a:lumMod val="65000"/>
                    <a:lumOff val="35000"/>
                  </a:schemeClr>
                </a:solidFill>
                <a:latin charset="-122" pitchFamily="34" typeface="微软雅黑"/>
                <a:ea charset="-122" pitchFamily="34" typeface="微软雅黑"/>
              </a:rPr>
              <a:t>在这里填写目录标题内容</a:t>
            </a:r>
          </a:p>
        </p:txBody>
      </p:sp>
      <p:sp>
        <p:nvSpPr>
          <p:cNvPr id="196" name="矩形 195"/>
          <p:cNvSpPr/>
          <p:nvPr/>
        </p:nvSpPr>
        <p:spPr>
          <a:xfrm>
            <a:off x="715208" y="607789"/>
            <a:ext cx="1544955" cy="304800"/>
          </a:xfrm>
          <a:prstGeom prst="rect">
            <a:avLst/>
          </a:prstGeom>
        </p:spPr>
        <p:txBody>
          <a:bodyPr wrap="none">
            <a:spAutoFit/>
          </a:bodyPr>
          <a:lstStyle/>
          <a:p>
            <a:r>
              <a:rPr altLang="zh-CN" lang="en-US" sz="1400">
                <a:solidFill>
                  <a:schemeClr val="tx1">
                    <a:lumMod val="65000"/>
                    <a:lumOff val="35000"/>
                  </a:schemeClr>
                </a:solidFill>
                <a:latin charset="0" panose="020b0806030902050204" pitchFamily="34" typeface="Impact"/>
              </a:rPr>
              <a:t>Fill in the title here</a:t>
            </a:r>
          </a:p>
        </p:txBody>
      </p:sp>
      <p:sp>
        <p:nvSpPr>
          <p:cNvPr id="404" name="椭圆 403"/>
          <p:cNvSpPr/>
          <p:nvPr/>
        </p:nvSpPr>
        <p:spPr>
          <a:xfrm>
            <a:off x="3924189" y="4371950"/>
            <a:ext cx="1499030" cy="461231"/>
          </a:xfrm>
          <a:prstGeom prst="ellipse">
            <a:avLst/>
          </a:prstGeom>
          <a:gradFill flip="none" rotWithShape="1">
            <a:gsLst>
              <a:gs pos="0">
                <a:schemeClr val="tx1">
                  <a:alpha val="44000"/>
                </a:schemeClr>
              </a:gs>
              <a:gs pos="100000">
                <a:srgbClr val="FFFFFF">
                  <a:alpha val="0"/>
                </a:srgbClr>
              </a:gs>
            </a:gsLst>
            <a:path path="shape">
              <a:fillToRect b="50000" l="50000" r="50000" t="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prstClr val="white"/>
              </a:solidFill>
            </a:endParaRPr>
          </a:p>
        </p:txBody>
      </p:sp>
      <p:grpSp>
        <p:nvGrpSpPr>
          <p:cNvPr id="405" name="组合 404"/>
          <p:cNvGrpSpPr/>
          <p:nvPr/>
        </p:nvGrpSpPr>
        <p:grpSpPr>
          <a:xfrm>
            <a:off x="2859702" y="2717026"/>
            <a:ext cx="3051446" cy="1561106"/>
            <a:chOff x="3116689" y="2717026"/>
            <a:chExt cx="3051446" cy="1561106"/>
          </a:xfrm>
          <a:effectLst/>
        </p:grpSpPr>
        <p:grpSp>
          <p:nvGrpSpPr>
            <p:cNvPr id="406" name="组合 405"/>
            <p:cNvGrpSpPr/>
            <p:nvPr/>
          </p:nvGrpSpPr>
          <p:grpSpPr>
            <a:xfrm>
              <a:off x="3666493" y="2717026"/>
              <a:ext cx="2339840" cy="1561106"/>
              <a:chOff x="3666493" y="2717026"/>
              <a:chExt cx="2339840" cy="1561106"/>
            </a:xfrm>
          </p:grpSpPr>
          <p:grpSp>
            <p:nvGrpSpPr>
              <p:cNvPr id="409" name="组合 408"/>
              <p:cNvGrpSpPr/>
              <p:nvPr/>
            </p:nvGrpSpPr>
            <p:grpSpPr>
              <a:xfrm rot="7733674">
                <a:off x="4055860" y="2327659"/>
                <a:ext cx="1561106" cy="2339840"/>
                <a:chOff x="2428899" y="2027784"/>
                <a:chExt cx="1512071" cy="2128167"/>
              </a:xfrm>
            </p:grpSpPr>
            <p:sp>
              <p:nvSpPr>
                <p:cNvPr id="411" name="矩形 4"/>
                <p:cNvSpPr/>
                <p:nvPr/>
              </p:nvSpPr>
              <p:spPr>
                <a:xfrm>
                  <a:off x="2653446" y="2141512"/>
                  <a:ext cx="1158464" cy="2013371"/>
                </a:xfrm>
                <a:custGeom>
                  <a:gdLst>
                    <a:gd fmla="*/ 0 w 1158464" name="connsiteX0"/>
                    <a:gd fmla="*/ 0 h 2013371" name="connsiteY0"/>
                    <a:gd fmla="*/ 1134651 w 1158464" name="connsiteX1"/>
                    <a:gd fmla="*/ 345282 h 2013371" name="connsiteY1"/>
                    <a:gd fmla="*/ 1158464 w 1158464" name="connsiteX2"/>
                    <a:gd fmla="*/ 2013371 h 2013371" name="connsiteY2"/>
                    <a:gd fmla="*/ 14287 w 1158464" name="connsiteX3"/>
                    <a:gd fmla="*/ 1629990 h 2013371" name="connsiteY3"/>
                    <a:gd fmla="*/ 0 w 1158464" name="connsiteX4"/>
                    <a:gd fmla="*/ 0 h 2013371" name="connsiteY4"/>
                  </a:gdLst>
                  <a:cxnLst>
                    <a:cxn ang="0">
                      <a:pos x="connsiteX0" y="connsiteY0"/>
                    </a:cxn>
                    <a:cxn ang="0">
                      <a:pos x="connsiteX1" y="connsiteY1"/>
                    </a:cxn>
                    <a:cxn ang="0">
                      <a:pos x="connsiteX2" y="connsiteY2"/>
                    </a:cxn>
                    <a:cxn ang="0">
                      <a:pos x="connsiteX3" y="connsiteY3"/>
                    </a:cxn>
                    <a:cxn ang="0">
                      <a:pos x="connsiteX4" y="connsiteY4"/>
                    </a:cxn>
                  </a:cxnLst>
                  <a:rect b="b" l="l" r="r" t="t"/>
                  <a:pathLst>
                    <a:path h="2013371" w="1158464">
                      <a:moveTo>
                        <a:pt x="0" y="0"/>
                      </a:moveTo>
                      <a:lnTo>
                        <a:pt x="1134651" y="345282"/>
                      </a:lnTo>
                      <a:lnTo>
                        <a:pt x="1158464" y="2013371"/>
                      </a:lnTo>
                      <a:lnTo>
                        <a:pt x="14287" y="1629990"/>
                      </a:lnTo>
                      <a:lnTo>
                        <a:pt x="0" y="0"/>
                      </a:lnTo>
                      <a:close/>
                    </a:path>
                  </a:pathLst>
                </a:custGeom>
                <a:gradFill>
                  <a:gsLst>
                    <a:gs pos="45000">
                      <a:schemeClr val="bg1">
                        <a:lumMod val="85000"/>
                      </a:schemeClr>
                    </a:gs>
                    <a:gs pos="100000">
                      <a:schemeClr val="bg1">
                        <a:lumMod val="50000"/>
                      </a:schemeClr>
                    </a:gs>
                  </a:gsLst>
                  <a:lin ang="16200000" scaled="0"/>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prstClr val="white"/>
                    </a:solidFill>
                  </a:endParaRPr>
                </a:p>
              </p:txBody>
            </p:sp>
            <p:sp>
              <p:nvSpPr>
                <p:cNvPr id="412" name="矩形 1"/>
                <p:cNvSpPr/>
                <p:nvPr/>
              </p:nvSpPr>
              <p:spPr>
                <a:xfrm>
                  <a:off x="2428899" y="2716064"/>
                  <a:ext cx="1133442" cy="1389385"/>
                </a:xfrm>
                <a:custGeom>
                  <a:gdLst>
                    <a:gd fmla="*/ 0 w 1133442" name="connsiteX0"/>
                    <a:gd fmla="*/ 0 h 1389385" name="connsiteY0"/>
                    <a:gd fmla="*/ 864362 w 1133442" name="connsiteX1"/>
                    <a:gd fmla="*/ 300037 h 1389385" name="connsiteY1"/>
                    <a:gd fmla="*/ 1133442 w 1133442" name="connsiteX2"/>
                    <a:gd fmla="*/ 1389385 h 1389385" name="connsiteY2"/>
                    <a:gd fmla="*/ 228601 w 1133442" name="connsiteX3"/>
                    <a:gd fmla="*/ 1051247 h 1389385" name="connsiteY3"/>
                    <a:gd fmla="*/ 0 w 1133442" name="connsiteX4"/>
                    <a:gd fmla="*/ 0 h 1389385" name="connsiteY4"/>
                  </a:gdLst>
                  <a:cxnLst>
                    <a:cxn ang="0">
                      <a:pos x="connsiteX0" y="connsiteY0"/>
                    </a:cxn>
                    <a:cxn ang="0">
                      <a:pos x="connsiteX1" y="connsiteY1"/>
                    </a:cxn>
                    <a:cxn ang="0">
                      <a:pos x="connsiteX2" y="connsiteY2"/>
                    </a:cxn>
                    <a:cxn ang="0">
                      <a:pos x="connsiteX3" y="connsiteY3"/>
                    </a:cxn>
                    <a:cxn ang="0">
                      <a:pos x="connsiteX4" y="connsiteY4"/>
                    </a:cxn>
                  </a:cxnLst>
                  <a:rect b="b" l="l" r="r" t="t"/>
                  <a:pathLst>
                    <a:path h="1389385" w="1133442">
                      <a:moveTo>
                        <a:pt x="0" y="0"/>
                      </a:moveTo>
                      <a:lnTo>
                        <a:pt x="864362" y="300037"/>
                      </a:lnTo>
                      <a:cubicBezTo>
                        <a:pt x="1071530" y="622672"/>
                        <a:pt x="1119155" y="957213"/>
                        <a:pt x="1133442" y="1389385"/>
                      </a:cubicBezTo>
                      <a:lnTo>
                        <a:pt x="228601" y="1051247"/>
                      </a:lnTo>
                      <a:cubicBezTo>
                        <a:pt x="230982" y="684162"/>
                        <a:pt x="176212" y="338510"/>
                        <a:pt x="0" y="0"/>
                      </a:cubicBezTo>
                      <a:close/>
                    </a:path>
                  </a:pathLst>
                </a:custGeom>
                <a:gradFill>
                  <a:gsLst>
                    <a:gs pos="50000">
                      <a:schemeClr val="accent6"/>
                    </a:gs>
                    <a:gs pos="100000">
                      <a:schemeClr val="accent5"/>
                    </a:gs>
                  </a:gsLst>
                  <a:lin ang="14400000" scaled="0"/>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prstClr val="white"/>
                    </a:solidFill>
                  </a:endParaRPr>
                </a:p>
              </p:txBody>
            </p:sp>
            <p:sp>
              <p:nvSpPr>
                <p:cNvPr id="413" name="矩形 2"/>
                <p:cNvSpPr/>
                <p:nvPr/>
              </p:nvSpPr>
              <p:spPr>
                <a:xfrm>
                  <a:off x="2428899" y="2241426"/>
                  <a:ext cx="1226617" cy="794569"/>
                </a:xfrm>
                <a:custGeom>
                  <a:gdLst>
                    <a:gd fmla="*/ 342900 w 1226617" name="connsiteX0"/>
                    <a:gd fmla="*/ 0 h 794569" name="connsiteY0"/>
                    <a:gd fmla="*/ 1226617 w 1226617" name="connsiteX1"/>
                    <a:gd fmla="*/ 276225 h 794569" name="connsiteY1"/>
                    <a:gd fmla="*/ 874191 w 1226617" name="connsiteX2"/>
                    <a:gd fmla="*/ 794569 h 794569" name="connsiteY2"/>
                    <a:gd fmla="*/ 0 w 1226617" name="connsiteX3"/>
                    <a:gd fmla="*/ 485006 h 794569" name="connsiteY3"/>
                    <a:gd fmla="*/ 342900 w 1226617" name="connsiteX4"/>
                    <a:gd fmla="*/ 0 h 794569" name="connsiteY4"/>
                  </a:gdLst>
                  <a:cxnLst>
                    <a:cxn ang="0">
                      <a:pos x="connsiteX0" y="connsiteY0"/>
                    </a:cxn>
                    <a:cxn ang="0">
                      <a:pos x="connsiteX1" y="connsiteY1"/>
                    </a:cxn>
                    <a:cxn ang="0">
                      <a:pos x="connsiteX2" y="connsiteY2"/>
                    </a:cxn>
                    <a:cxn ang="0">
                      <a:pos x="connsiteX3" y="connsiteY3"/>
                    </a:cxn>
                    <a:cxn ang="0">
                      <a:pos x="connsiteX4" y="connsiteY4"/>
                    </a:cxn>
                  </a:cxnLst>
                  <a:rect b="b" l="l" r="r" t="t"/>
                  <a:pathLst>
                    <a:path h="794569" w="1226617">
                      <a:moveTo>
                        <a:pt x="342900" y="0"/>
                      </a:moveTo>
                      <a:lnTo>
                        <a:pt x="1226617" y="276225"/>
                      </a:lnTo>
                      <a:cubicBezTo>
                        <a:pt x="1069454" y="413287"/>
                        <a:pt x="964678" y="605119"/>
                        <a:pt x="874191" y="794569"/>
                      </a:cubicBezTo>
                      <a:lnTo>
                        <a:pt x="0" y="485006"/>
                      </a:lnTo>
                      <a:cubicBezTo>
                        <a:pt x="80962" y="292380"/>
                        <a:pt x="207169" y="116425"/>
                        <a:pt x="342900" y="0"/>
                      </a:cubicBezTo>
                      <a:close/>
                    </a:path>
                  </a:pathLst>
                </a:custGeom>
                <a:gradFill>
                  <a:gsLst>
                    <a:gs pos="0">
                      <a:schemeClr val="accent6">
                        <a:lumMod val="72000"/>
                      </a:schemeClr>
                    </a:gs>
                    <a:gs pos="100000">
                      <a:schemeClr val="accent5">
                        <a:lumMod val="92000"/>
                      </a:schemeClr>
                    </a:gs>
                  </a:gsLst>
                  <a:lin ang="16200000" scaled="0"/>
                </a:gradFill>
                <a:ln>
                  <a:noFill/>
                </a:ln>
                <a:effectLst>
                  <a:outerShdw algn="t" blurRad="50800" dir="5400000" dist="381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prstClr val="white"/>
                    </a:solidFill>
                  </a:endParaRPr>
                </a:p>
              </p:txBody>
            </p:sp>
            <p:sp>
              <p:nvSpPr>
                <p:cNvPr id="414" name="矩形 3"/>
                <p:cNvSpPr/>
                <p:nvPr/>
              </p:nvSpPr>
              <p:spPr>
                <a:xfrm>
                  <a:off x="3293565" y="2530599"/>
                  <a:ext cx="404044" cy="1574850"/>
                </a:xfrm>
                <a:custGeom>
                  <a:gdLst>
                    <a:gd fmla="*/ 0 w 404044" name="connsiteX0"/>
                    <a:gd fmla="*/ 507206 h 1574850" name="connsiteY0"/>
                    <a:gd fmla="*/ 349275 w 404044" name="connsiteX1"/>
                    <a:gd fmla="*/ 0 h 1574850" name="connsiteY1"/>
                    <a:gd fmla="*/ 404044 w 404044" name="connsiteX2"/>
                    <a:gd fmla="*/ 1501030 h 1574850" name="connsiteY2"/>
                    <a:gd fmla="*/ 266701 w 404044" name="connsiteX3"/>
                    <a:gd fmla="*/ 1574850 h 1574850" name="connsiteY3"/>
                    <a:gd fmla="*/ 0 w 404044" name="connsiteX4"/>
                    <a:gd fmla="*/ 507206 h 1574850" name="connsiteY4"/>
                  </a:gdLst>
                  <a:cxnLst>
                    <a:cxn ang="0">
                      <a:pos x="connsiteX0" y="connsiteY0"/>
                    </a:cxn>
                    <a:cxn ang="0">
                      <a:pos x="connsiteX1" y="connsiteY1"/>
                    </a:cxn>
                    <a:cxn ang="0">
                      <a:pos x="connsiteX2" y="connsiteY2"/>
                    </a:cxn>
                    <a:cxn ang="0">
                      <a:pos x="connsiteX3" y="connsiteY3"/>
                    </a:cxn>
                    <a:cxn ang="0">
                      <a:pos x="connsiteX4" y="connsiteY4"/>
                    </a:cxn>
                  </a:cxnLst>
                  <a:rect b="b" l="l" r="r" t="t"/>
                  <a:pathLst>
                    <a:path h="1574850" w="404044">
                      <a:moveTo>
                        <a:pt x="0" y="507206"/>
                      </a:moveTo>
                      <a:cubicBezTo>
                        <a:pt x="74356" y="316706"/>
                        <a:pt x="191576" y="130968"/>
                        <a:pt x="349275" y="0"/>
                      </a:cubicBezTo>
                      <a:lnTo>
                        <a:pt x="404044" y="1501030"/>
                      </a:lnTo>
                      <a:lnTo>
                        <a:pt x="266701" y="1574850"/>
                      </a:lnTo>
                      <a:cubicBezTo>
                        <a:pt x="241300" y="1214207"/>
                        <a:pt x="227807" y="898806"/>
                        <a:pt x="0" y="507206"/>
                      </a:cubicBezTo>
                      <a:close/>
                    </a:path>
                  </a:pathLst>
                </a:custGeom>
                <a:gradFill>
                  <a:gsLst>
                    <a:gs pos="47000">
                      <a:schemeClr val="accent6">
                        <a:lumMod val="67000"/>
                        <a:lumOff val="33000"/>
                      </a:schemeClr>
                    </a:gs>
                    <a:gs pos="100000">
                      <a:schemeClr val="accent5"/>
                    </a:gs>
                  </a:gsLst>
                  <a:lin ang="10200000" scaled="0"/>
                </a:gradFill>
                <a:ln>
                  <a:noFill/>
                </a:ln>
                <a:effectLst>
                  <a:outerShdw algn="r" blurRad="50800" dir="6180000" dist="381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prstClr val="white"/>
                    </a:solidFill>
                  </a:endParaRPr>
                </a:p>
              </p:txBody>
            </p:sp>
            <p:sp>
              <p:nvSpPr>
                <p:cNvPr id="415" name="矩形 5"/>
                <p:cNvSpPr/>
                <p:nvPr/>
              </p:nvSpPr>
              <p:spPr>
                <a:xfrm>
                  <a:off x="2650628" y="2027784"/>
                  <a:ext cx="1290342" cy="2128167"/>
                </a:xfrm>
                <a:custGeom>
                  <a:gdLst>
                    <a:gd fmla="*/ 145257 w 1290342" name="connsiteX0"/>
                    <a:gd fmla="*/ 0 h 2128167" name="connsiteY0"/>
                    <a:gd fmla="*/ 1266157 w 1290342" name="connsiteX1"/>
                    <a:gd fmla="*/ 359568 h 2128167" name="connsiteY1"/>
                    <a:gd fmla="*/ 1290342 w 1290342" name="connsiteX2"/>
                    <a:gd fmla="*/ 2025104 h 2128167" name="connsiteY2"/>
                    <a:gd fmla="*/ 1159001 w 1290342" name="connsiteX3"/>
                    <a:gd fmla="*/ 2128167 h 2128167" name="connsiteY3"/>
                    <a:gd fmla="*/ 1135561 w 1290342" name="connsiteX4"/>
                    <a:gd fmla="*/ 458241 h 2128167" name="connsiteY4"/>
                    <a:gd fmla="*/ 0 w 1290342" name="connsiteX5"/>
                    <a:gd fmla="*/ 113629 h 2128167" name="connsiteY5"/>
                    <a:gd fmla="*/ 145257 w 1290342" name="connsiteX6"/>
                    <a:gd fmla="*/ 0 h 2128167" name="connsiteY6"/>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b="b" l="l" r="r" t="t"/>
                  <a:pathLst>
                    <a:path h="2128167" w="1290342">
                      <a:moveTo>
                        <a:pt x="145257" y="0"/>
                      </a:moveTo>
                      <a:lnTo>
                        <a:pt x="1266157" y="359568"/>
                      </a:lnTo>
                      <a:lnTo>
                        <a:pt x="1290342" y="2025104"/>
                      </a:lnTo>
                      <a:lnTo>
                        <a:pt x="1159001" y="2128167"/>
                      </a:lnTo>
                      <a:lnTo>
                        <a:pt x="1135561" y="458241"/>
                      </a:lnTo>
                      <a:lnTo>
                        <a:pt x="0" y="113629"/>
                      </a:lnTo>
                      <a:lnTo>
                        <a:pt x="145257" y="0"/>
                      </a:lnTo>
                      <a:close/>
                    </a:path>
                  </a:pathLst>
                </a:custGeom>
                <a:gradFill>
                  <a:gsLst>
                    <a:gs pos="82000">
                      <a:schemeClr val="bg1">
                        <a:lumMod val="85000"/>
                      </a:schemeClr>
                    </a:gs>
                    <a:gs pos="100000">
                      <a:schemeClr val="bg1">
                        <a:lumMod val="50000"/>
                      </a:schemeClr>
                    </a:gs>
                  </a:gsLst>
                  <a:lin ang="600000" scaled="0"/>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prstClr val="white"/>
                    </a:solidFill>
                  </a:endParaRPr>
                </a:p>
              </p:txBody>
            </p:sp>
            <p:sp>
              <p:nvSpPr>
                <p:cNvPr id="416" name="等腰三角形 6"/>
                <p:cNvSpPr/>
                <p:nvPr/>
              </p:nvSpPr>
              <p:spPr>
                <a:xfrm>
                  <a:off x="2719575" y="3481733"/>
                  <a:ext cx="785833" cy="523871"/>
                </a:xfrm>
                <a:custGeom>
                  <a:gdLst>
                    <a:gd fmla="*/ 0 w 785833" name="connsiteX0"/>
                    <a:gd fmla="*/ 277738 h 523871" name="connsiteY0"/>
                    <a:gd fmla="*/ 681032 w 785833" name="connsiteX1"/>
                    <a:gd fmla="*/ 0 h 523871" name="connsiteY1"/>
                    <a:gd fmla="*/ 778658 w 785833" name="connsiteX2"/>
                    <a:gd fmla="*/ 520626 h 523871" name="connsiteY2"/>
                    <a:gd fmla="*/ 0 w 785833" name="connsiteX3"/>
                    <a:gd fmla="*/ 277738 h 523871" name="connsiteY3"/>
                  </a:gdLst>
                  <a:cxnLst>
                    <a:cxn ang="0">
                      <a:pos x="connsiteX0" y="connsiteY0"/>
                    </a:cxn>
                    <a:cxn ang="0">
                      <a:pos x="connsiteX1" y="connsiteY1"/>
                    </a:cxn>
                    <a:cxn ang="0">
                      <a:pos x="connsiteX2" y="connsiteY2"/>
                    </a:cxn>
                    <a:cxn ang="0">
                      <a:pos x="connsiteX3" y="connsiteY3"/>
                    </a:cxn>
                  </a:cxnLst>
                  <a:rect b="b" l="l" r="r" t="t"/>
                  <a:pathLst>
                    <a:path h="523871" w="785833">
                      <a:moveTo>
                        <a:pt x="0" y="277738"/>
                      </a:moveTo>
                      <a:cubicBezTo>
                        <a:pt x="227011" y="185159"/>
                        <a:pt x="461164" y="273554"/>
                        <a:pt x="681032" y="0"/>
                      </a:cubicBezTo>
                      <a:cubicBezTo>
                        <a:pt x="715955" y="61623"/>
                        <a:pt x="812791" y="489959"/>
                        <a:pt x="778658" y="520626"/>
                      </a:cubicBezTo>
                      <a:cubicBezTo>
                        <a:pt x="750086" y="549201"/>
                        <a:pt x="254790" y="382513"/>
                        <a:pt x="0" y="277738"/>
                      </a:cubicBezTo>
                      <a:close/>
                    </a:path>
                  </a:pathLst>
                </a:custGeom>
                <a:gradFill>
                  <a:gsLst>
                    <a:gs pos="95000">
                      <a:schemeClr val="bg1">
                        <a:alpha val="20000"/>
                      </a:schemeClr>
                    </a:gs>
                    <a:gs pos="0">
                      <a:schemeClr val="bg1">
                        <a:alpha val="20000"/>
                      </a:schemeClr>
                    </a:gs>
                  </a:gsLst>
                  <a:lin ang="4800000" scaled="0"/>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prstClr val="white"/>
                    </a:solidFill>
                  </a:endParaRPr>
                </a:p>
              </p:txBody>
            </p:sp>
            <p:sp>
              <p:nvSpPr>
                <p:cNvPr id="417" name="同心圆 416"/>
                <p:cNvSpPr/>
                <p:nvPr/>
              </p:nvSpPr>
              <p:spPr>
                <a:xfrm>
                  <a:off x="2876986" y="3512820"/>
                  <a:ext cx="274639" cy="274639"/>
                </a:xfrm>
                <a:prstGeom prst="donut">
                  <a:avLst>
                    <a:gd fmla="val 15692" name="adj"/>
                  </a:avLst>
                </a:prstGeom>
                <a:solidFill>
                  <a:schemeClr val="bg1"/>
                </a:solidFill>
                <a:ln>
                  <a:noFill/>
                </a:ln>
                <a:scene3d>
                  <a:camera prst="orthographicFront">
                    <a:rot lat="0" lon="1800000" rev="0"/>
                  </a:camera>
                  <a:lightRig dir="t" rig="threePt"/>
                </a:scene3d>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prstClr val="black"/>
                    </a:solidFill>
                  </a:endParaRPr>
                </a:p>
              </p:txBody>
            </p:sp>
          </p:grpSp>
          <p:sp>
            <p:nvSpPr>
              <p:cNvPr id="410" name="矩形 18"/>
              <p:cNvSpPr/>
              <p:nvPr/>
            </p:nvSpPr>
            <p:spPr>
              <a:xfrm flipV="1" rot="2092531">
                <a:off x="4862369" y="3252776"/>
                <a:ext cx="336824" cy="69593"/>
              </a:xfrm>
              <a:custGeom>
                <a:gdLst>
                  <a:gd fmla="*/ 0 w 420812" name="connsiteX0"/>
                  <a:gd fmla="*/ 29245 h 74964" name="connsiteY0"/>
                  <a:gd fmla="*/ 419450 w 420812" name="connsiteX1"/>
                  <a:gd fmla="*/ 29245 h 74964" name="connsiteY1"/>
                  <a:gd fmla="*/ 420812 w 420812" name="connsiteX2"/>
                  <a:gd fmla="*/ 73011 h 74964" name="connsiteY2"/>
                  <a:gd fmla="*/ 0 w 420812" name="connsiteX3"/>
                  <a:gd fmla="*/ 74964 h 74964" name="connsiteY3"/>
                  <a:gd fmla="*/ 0 w 420812" name="connsiteX4"/>
                  <a:gd fmla="*/ 29245 h 74964" name="connsiteY4"/>
                </a:gdLst>
                <a:cxnLst>
                  <a:cxn ang="0">
                    <a:pos x="connsiteX0" y="connsiteY0"/>
                  </a:cxn>
                  <a:cxn ang="0">
                    <a:pos x="connsiteX1" y="connsiteY1"/>
                  </a:cxn>
                  <a:cxn ang="0">
                    <a:pos x="connsiteX2" y="connsiteY2"/>
                  </a:cxn>
                  <a:cxn ang="0">
                    <a:pos x="connsiteX3" y="connsiteY3"/>
                  </a:cxn>
                  <a:cxn ang="0">
                    <a:pos x="connsiteX4" y="connsiteY4"/>
                  </a:cxn>
                </a:cxnLst>
                <a:rect b="b" l="l" r="r" t="t"/>
                <a:pathLst>
                  <a:path h="74964" w="420812">
                    <a:moveTo>
                      <a:pt x="0" y="29245"/>
                    </a:moveTo>
                    <a:cubicBezTo>
                      <a:pt x="123952" y="-2131"/>
                      <a:pt x="230380" y="-16694"/>
                      <a:pt x="419450" y="29245"/>
                    </a:cubicBezTo>
                    <a:lnTo>
                      <a:pt x="420812" y="73011"/>
                    </a:lnTo>
                    <a:cubicBezTo>
                      <a:pt x="277524" y="28019"/>
                      <a:pt x="123813" y="39622"/>
                      <a:pt x="0" y="74964"/>
                    </a:cubicBezTo>
                    <a:lnTo>
                      <a:pt x="0" y="29245"/>
                    </a:lnTo>
                    <a:close/>
                  </a:path>
                </a:pathLst>
              </a:custGeom>
              <a:solidFill>
                <a:schemeClr val="bg1"/>
              </a:solidFill>
              <a:ln>
                <a:noFill/>
              </a:ln>
              <a:scene3d>
                <a:camera prst="orthographicFront">
                  <a:rot lat="300000" lon="19199970" rev="0"/>
                </a:camera>
                <a:lightRig dir="t" rig="threePt"/>
              </a:scene3d>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prstClr val="white"/>
                  </a:solidFill>
                </a:endParaRPr>
              </a:p>
            </p:txBody>
          </p:sp>
        </p:grpSp>
        <p:sp>
          <p:nvSpPr>
            <p:cNvPr id="407" name="椭圆 406"/>
            <p:cNvSpPr/>
            <p:nvPr/>
          </p:nvSpPr>
          <p:spPr>
            <a:xfrm flipH="1" rot="19651904">
              <a:off x="4735369" y="4066219"/>
              <a:ext cx="1432766" cy="28800"/>
            </a:xfrm>
            <a:prstGeom prst="ellipse">
              <a:avLst/>
            </a:prstGeom>
            <a:gradFill flip="none" rotWithShape="1">
              <a:gsLst>
                <a:gs pos="0">
                  <a:schemeClr val="bg1">
                    <a:alpha val="61000"/>
                  </a:schemeClr>
                </a:gs>
                <a:gs pos="100000">
                  <a:srgbClr val="FFFFFF">
                    <a:alpha val="0"/>
                  </a:srgbClr>
                </a:gs>
              </a:gsLst>
              <a:path path="shape">
                <a:fillToRect b="50000" l="50000" r="50000" t="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prstClr val="white"/>
                </a:solidFill>
              </a:endParaRPr>
            </a:p>
          </p:txBody>
        </p:sp>
        <p:sp>
          <p:nvSpPr>
            <p:cNvPr id="408" name="椭圆 407"/>
            <p:cNvSpPr/>
            <p:nvPr/>
          </p:nvSpPr>
          <p:spPr>
            <a:xfrm flipH="1" flipV="1" rot="2253353">
              <a:off x="3116689" y="3822658"/>
              <a:ext cx="2274466" cy="28800"/>
            </a:xfrm>
            <a:prstGeom prst="ellipse">
              <a:avLst/>
            </a:prstGeom>
            <a:gradFill flip="none" rotWithShape="1">
              <a:gsLst>
                <a:gs pos="0">
                  <a:schemeClr val="bg1">
                    <a:alpha val="61000"/>
                  </a:schemeClr>
                </a:gs>
                <a:gs pos="100000">
                  <a:srgbClr val="FFFFFF">
                    <a:alpha val="0"/>
                  </a:srgbClr>
                </a:gs>
              </a:gsLst>
              <a:path path="shape">
                <a:fillToRect b="50000" l="50000" r="50000" t="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prstClr val="white"/>
                </a:solidFill>
              </a:endParaRPr>
            </a:p>
          </p:txBody>
        </p:sp>
      </p:grpSp>
      <p:grpSp>
        <p:nvGrpSpPr>
          <p:cNvPr id="418" name="组合 417"/>
          <p:cNvGrpSpPr/>
          <p:nvPr/>
        </p:nvGrpSpPr>
        <p:grpSpPr>
          <a:xfrm>
            <a:off x="3146479" y="2171199"/>
            <a:ext cx="1081375" cy="616575"/>
            <a:chOff x="3013572" y="2859782"/>
            <a:chExt cx="1081375" cy="616575"/>
          </a:xfrm>
        </p:grpSpPr>
        <p:cxnSp>
          <p:nvCxnSpPr>
            <p:cNvPr id="419" name="直接连接符 418"/>
            <p:cNvCxnSpPr/>
            <p:nvPr/>
          </p:nvCxnSpPr>
          <p:spPr>
            <a:xfrm flipH="1">
              <a:off x="4094947" y="2859782"/>
              <a:ext cx="0" cy="616575"/>
            </a:xfrm>
            <a:prstGeom prst="line">
              <a:avLst/>
            </a:prstGeom>
            <a:ln>
              <a:solidFill>
                <a:schemeClr val="tx1"/>
              </a:solidFill>
              <a:prstDash val="sysDot"/>
              <a:headEnd type="none"/>
              <a:tailEnd type="stealth"/>
            </a:ln>
          </p:spPr>
          <p:style>
            <a:lnRef idx="1">
              <a:schemeClr val="accent1"/>
            </a:lnRef>
            <a:fillRef idx="0">
              <a:schemeClr val="accent1"/>
            </a:fillRef>
            <a:effectRef idx="0">
              <a:schemeClr val="accent1"/>
            </a:effectRef>
            <a:fontRef idx="minor">
              <a:schemeClr val="tx1"/>
            </a:fontRef>
          </p:style>
        </p:cxnSp>
        <p:cxnSp>
          <p:nvCxnSpPr>
            <p:cNvPr id="420" name="直接连接符 419"/>
            <p:cNvCxnSpPr/>
            <p:nvPr/>
          </p:nvCxnSpPr>
          <p:spPr>
            <a:xfrm flipH="1">
              <a:off x="3013572" y="2859782"/>
              <a:ext cx="1081375" cy="0"/>
            </a:xfrm>
            <a:prstGeom prst="line">
              <a:avLst/>
            </a:prstGeom>
            <a:ln>
              <a:solidFill>
                <a:schemeClr val="tx1"/>
              </a:solidFill>
              <a:prstDash val="sysDot"/>
              <a:headEnd type="none"/>
              <a:tailEnd type="oval"/>
            </a:ln>
          </p:spPr>
          <p:style>
            <a:lnRef idx="1">
              <a:schemeClr val="accent1"/>
            </a:lnRef>
            <a:fillRef idx="0">
              <a:schemeClr val="accent1"/>
            </a:fillRef>
            <a:effectRef idx="0">
              <a:schemeClr val="accent1"/>
            </a:effectRef>
            <a:fontRef idx="minor">
              <a:schemeClr val="tx1"/>
            </a:fontRef>
          </p:style>
        </p:cxnSp>
      </p:grpSp>
      <p:grpSp>
        <p:nvGrpSpPr>
          <p:cNvPr id="421" name="组合 420"/>
          <p:cNvGrpSpPr/>
          <p:nvPr/>
        </p:nvGrpSpPr>
        <p:grpSpPr>
          <a:xfrm rot="10800000">
            <a:off x="3315475" y="1867689"/>
            <a:ext cx="525110" cy="303514"/>
            <a:chOff x="1756902" y="2283718"/>
            <a:chExt cx="645915" cy="373340"/>
          </a:xfrm>
        </p:grpSpPr>
        <p:grpSp>
          <p:nvGrpSpPr>
            <p:cNvPr id="422" name="组合 421"/>
            <p:cNvGrpSpPr/>
            <p:nvPr/>
          </p:nvGrpSpPr>
          <p:grpSpPr>
            <a:xfrm>
              <a:off x="1806624" y="2283718"/>
              <a:ext cx="566566" cy="328199"/>
              <a:chOff x="3748658" y="3051135"/>
              <a:chExt cx="566566" cy="328199"/>
            </a:xfrm>
            <a:solidFill>
              <a:srgbClr val="EB7513"/>
            </a:solidFill>
          </p:grpSpPr>
          <p:sp>
            <p:nvSpPr>
              <p:cNvPr id="424" name="矩形 423"/>
              <p:cNvSpPr/>
              <p:nvPr/>
            </p:nvSpPr>
            <p:spPr>
              <a:xfrm>
                <a:off x="3748658" y="3147815"/>
                <a:ext cx="566566" cy="231519"/>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prstClr val="black"/>
                  </a:solidFill>
                </a:endParaRPr>
              </a:p>
            </p:txBody>
          </p:sp>
          <p:sp>
            <p:nvSpPr>
              <p:cNvPr id="425" name="等腰三角形 424"/>
              <p:cNvSpPr/>
              <p:nvPr/>
            </p:nvSpPr>
            <p:spPr>
              <a:xfrm>
                <a:off x="3949859" y="3051135"/>
                <a:ext cx="175664" cy="151434"/>
              </a:xfrm>
              <a:prstGeom prst="triangl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prstClr val="black"/>
                  </a:solidFill>
                </a:endParaRPr>
              </a:p>
            </p:txBody>
          </p:sp>
        </p:grpSp>
        <p:sp>
          <p:nvSpPr>
            <p:cNvPr id="423" name="Text Box 11"/>
            <p:cNvSpPr txBox="1">
              <a:spLocks noChangeArrowheads="1"/>
            </p:cNvSpPr>
            <p:nvPr/>
          </p:nvSpPr>
          <p:spPr bwMode="auto">
            <a:xfrm rot="10800000">
              <a:off x="1756901" y="2338375"/>
              <a:ext cx="645915" cy="318684"/>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square">
              <a:spAutoFit/>
            </a:bodyPr>
            <a:lstStyle>
              <a:lvl1pPr eaLnBrk="0" hangingPunct="0">
                <a:defRPr>
                  <a:solidFill>
                    <a:schemeClr val="tx1"/>
                  </a:solidFill>
                  <a:latin typeface="Arial"/>
                  <a:ea charset="-122" pitchFamily="2" typeface="宋体"/>
                </a:defRPr>
              </a:lvl1pPr>
              <a:lvl2pPr eaLnBrk="0" hangingPunct="0" indent="-285750" marL="742950">
                <a:defRPr>
                  <a:solidFill>
                    <a:schemeClr val="tx1"/>
                  </a:solidFill>
                  <a:latin typeface="Arial"/>
                  <a:ea charset="-122" pitchFamily="2" typeface="宋体"/>
                </a:defRPr>
              </a:lvl2pPr>
              <a:lvl3pPr eaLnBrk="0" hangingPunct="0" indent="-228600" marL="1143000">
                <a:defRPr>
                  <a:solidFill>
                    <a:schemeClr val="tx1"/>
                  </a:solidFill>
                  <a:latin typeface="Arial"/>
                  <a:ea charset="-122" pitchFamily="2" typeface="宋体"/>
                </a:defRPr>
              </a:lvl3pPr>
              <a:lvl4pPr eaLnBrk="0" hangingPunct="0" indent="-228600" marL="1600200">
                <a:defRPr>
                  <a:solidFill>
                    <a:schemeClr val="tx1"/>
                  </a:solidFill>
                  <a:latin typeface="Arial"/>
                  <a:ea charset="-122" pitchFamily="2" typeface="宋体"/>
                </a:defRPr>
              </a:lvl4pPr>
              <a:lvl5pPr eaLnBrk="0" hangingPunct="0" indent="-228600" marL="2057400">
                <a:defRPr>
                  <a:solidFill>
                    <a:schemeClr val="tx1"/>
                  </a:solidFill>
                  <a:latin typeface="Arial"/>
                  <a:ea charset="-122" pitchFamily="2" typeface="宋体"/>
                </a:defRPr>
              </a:lvl5pPr>
              <a:lvl6pPr eaLnBrk="0" fontAlgn="base" hangingPunct="0" indent="-228600" marL="2514600">
                <a:spcBef>
                  <a:spcPct val="0"/>
                </a:spcBef>
                <a:spcAft>
                  <a:spcPct val="0"/>
                </a:spcAft>
                <a:defRPr>
                  <a:solidFill>
                    <a:schemeClr val="tx1"/>
                  </a:solidFill>
                  <a:latin typeface="Arial"/>
                  <a:ea charset="-122" pitchFamily="2" typeface="宋体"/>
                </a:defRPr>
              </a:lvl6pPr>
              <a:lvl7pPr eaLnBrk="0" fontAlgn="base" hangingPunct="0" indent="-228600" marL="2971800">
                <a:spcBef>
                  <a:spcPct val="0"/>
                </a:spcBef>
                <a:spcAft>
                  <a:spcPct val="0"/>
                </a:spcAft>
                <a:defRPr>
                  <a:solidFill>
                    <a:schemeClr val="tx1"/>
                  </a:solidFill>
                  <a:latin typeface="Arial"/>
                  <a:ea charset="-122" pitchFamily="2" typeface="宋体"/>
                </a:defRPr>
              </a:lvl7pPr>
              <a:lvl8pPr eaLnBrk="0" fontAlgn="base" hangingPunct="0" indent="-228600" marL="3429000">
                <a:spcBef>
                  <a:spcPct val="0"/>
                </a:spcBef>
                <a:spcAft>
                  <a:spcPct val="0"/>
                </a:spcAft>
                <a:defRPr>
                  <a:solidFill>
                    <a:schemeClr val="tx1"/>
                  </a:solidFill>
                  <a:latin typeface="Arial"/>
                  <a:ea charset="-122" pitchFamily="2" typeface="宋体"/>
                </a:defRPr>
              </a:lvl8pPr>
              <a:lvl9pPr eaLnBrk="0" fontAlgn="base" hangingPunct="0" indent="-228600" marL="3886200">
                <a:spcBef>
                  <a:spcPct val="0"/>
                </a:spcBef>
                <a:spcAft>
                  <a:spcPct val="0"/>
                </a:spcAft>
                <a:defRPr>
                  <a:solidFill>
                    <a:schemeClr val="tx1"/>
                  </a:solidFill>
                  <a:latin typeface="Arial"/>
                  <a:ea charset="-122" pitchFamily="2" typeface="宋体"/>
                </a:defRPr>
              </a:lvl9pPr>
            </a:lstStyle>
            <a:p>
              <a:pPr algn="ctr" eaLnBrk="1" hangingPunct="1"/>
              <a:r>
                <a:rPr altLang="zh-CN" lang="en-US" smtClean="0" sz="1100">
                  <a:solidFill>
                    <a:prstClr val="white"/>
                  </a:solidFill>
                  <a:latin charset="-122" pitchFamily="34" typeface="微软雅黑"/>
                  <a:ea charset="-122" pitchFamily="34" typeface="微软雅黑"/>
                </a:rPr>
                <a:t>YES</a:t>
              </a:r>
            </a:p>
          </p:txBody>
        </p:sp>
      </p:grpSp>
      <p:grpSp>
        <p:nvGrpSpPr>
          <p:cNvPr id="426" name="组合 425"/>
          <p:cNvGrpSpPr/>
          <p:nvPr/>
        </p:nvGrpSpPr>
        <p:grpSpPr>
          <a:xfrm flipH="1">
            <a:off x="4875926" y="2587228"/>
            <a:ext cx="1081375" cy="616575"/>
            <a:chOff x="3013572" y="2859782"/>
            <a:chExt cx="1081375" cy="616575"/>
          </a:xfrm>
        </p:grpSpPr>
        <p:cxnSp>
          <p:nvCxnSpPr>
            <p:cNvPr id="427" name="直接连接符 426"/>
            <p:cNvCxnSpPr/>
            <p:nvPr/>
          </p:nvCxnSpPr>
          <p:spPr>
            <a:xfrm flipH="1">
              <a:off x="4094947" y="2859782"/>
              <a:ext cx="0" cy="616575"/>
            </a:xfrm>
            <a:prstGeom prst="line">
              <a:avLst/>
            </a:prstGeom>
            <a:ln>
              <a:solidFill>
                <a:schemeClr val="tx1"/>
              </a:solidFill>
              <a:prstDash val="sysDot"/>
              <a:headEnd type="none"/>
              <a:tailEnd type="stealth"/>
            </a:ln>
          </p:spPr>
          <p:style>
            <a:lnRef idx="1">
              <a:schemeClr val="accent1"/>
            </a:lnRef>
            <a:fillRef idx="0">
              <a:schemeClr val="accent1"/>
            </a:fillRef>
            <a:effectRef idx="0">
              <a:schemeClr val="accent1"/>
            </a:effectRef>
            <a:fontRef idx="minor">
              <a:schemeClr val="tx1"/>
            </a:fontRef>
          </p:style>
        </p:cxnSp>
        <p:cxnSp>
          <p:nvCxnSpPr>
            <p:cNvPr id="428" name="直接连接符 427"/>
            <p:cNvCxnSpPr/>
            <p:nvPr/>
          </p:nvCxnSpPr>
          <p:spPr>
            <a:xfrm flipH="1">
              <a:off x="3013572" y="2859782"/>
              <a:ext cx="1081375" cy="0"/>
            </a:xfrm>
            <a:prstGeom prst="line">
              <a:avLst/>
            </a:prstGeom>
            <a:ln>
              <a:solidFill>
                <a:schemeClr val="tx1"/>
              </a:solidFill>
              <a:prstDash val="sysDot"/>
              <a:headEnd type="none"/>
              <a:tailEnd type="oval"/>
            </a:ln>
          </p:spPr>
          <p:style>
            <a:lnRef idx="1">
              <a:schemeClr val="accent1"/>
            </a:lnRef>
            <a:fillRef idx="0">
              <a:schemeClr val="accent1"/>
            </a:fillRef>
            <a:effectRef idx="0">
              <a:schemeClr val="accent1"/>
            </a:effectRef>
            <a:fontRef idx="minor">
              <a:schemeClr val="tx1"/>
            </a:fontRef>
          </p:style>
        </p:cxnSp>
      </p:grpSp>
      <p:grpSp>
        <p:nvGrpSpPr>
          <p:cNvPr id="429" name="组合 428"/>
          <p:cNvGrpSpPr/>
          <p:nvPr/>
        </p:nvGrpSpPr>
        <p:grpSpPr>
          <a:xfrm rot="10800000">
            <a:off x="5206868" y="2283718"/>
            <a:ext cx="525110" cy="303514"/>
            <a:chOff x="1756902" y="2283718"/>
            <a:chExt cx="645915" cy="373340"/>
          </a:xfrm>
        </p:grpSpPr>
        <p:grpSp>
          <p:nvGrpSpPr>
            <p:cNvPr id="430" name="组合 429"/>
            <p:cNvGrpSpPr/>
            <p:nvPr/>
          </p:nvGrpSpPr>
          <p:grpSpPr>
            <a:xfrm>
              <a:off x="1806624" y="2283718"/>
              <a:ext cx="566566" cy="328199"/>
              <a:chOff x="3748658" y="3051135"/>
              <a:chExt cx="566566" cy="328199"/>
            </a:xfrm>
            <a:solidFill>
              <a:srgbClr val="EB7513"/>
            </a:solidFill>
          </p:grpSpPr>
          <p:sp>
            <p:nvSpPr>
              <p:cNvPr id="432" name="矩形 431"/>
              <p:cNvSpPr/>
              <p:nvPr/>
            </p:nvSpPr>
            <p:spPr>
              <a:xfrm>
                <a:off x="3748658" y="3147815"/>
                <a:ext cx="566566" cy="231519"/>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prstClr val="black"/>
                  </a:solidFill>
                </a:endParaRPr>
              </a:p>
            </p:txBody>
          </p:sp>
          <p:sp>
            <p:nvSpPr>
              <p:cNvPr id="433" name="等腰三角形 432"/>
              <p:cNvSpPr/>
              <p:nvPr/>
            </p:nvSpPr>
            <p:spPr>
              <a:xfrm>
                <a:off x="3949859" y="3051135"/>
                <a:ext cx="175664" cy="151434"/>
              </a:xfrm>
              <a:prstGeom prst="triangl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prstClr val="black"/>
                  </a:solidFill>
                </a:endParaRPr>
              </a:p>
            </p:txBody>
          </p:sp>
        </p:grpSp>
        <p:sp>
          <p:nvSpPr>
            <p:cNvPr id="431" name="Text Box 11"/>
            <p:cNvSpPr txBox="1">
              <a:spLocks noChangeArrowheads="1"/>
            </p:cNvSpPr>
            <p:nvPr/>
          </p:nvSpPr>
          <p:spPr bwMode="auto">
            <a:xfrm rot="10800000">
              <a:off x="1756901" y="2338375"/>
              <a:ext cx="645915" cy="318684"/>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square">
              <a:spAutoFit/>
            </a:bodyPr>
            <a:lstStyle>
              <a:lvl1pPr eaLnBrk="0" hangingPunct="0">
                <a:defRPr>
                  <a:solidFill>
                    <a:schemeClr val="tx1"/>
                  </a:solidFill>
                  <a:latin typeface="Arial"/>
                  <a:ea charset="-122" pitchFamily="2" typeface="宋体"/>
                </a:defRPr>
              </a:lvl1pPr>
              <a:lvl2pPr eaLnBrk="0" hangingPunct="0" indent="-285750" marL="742950">
                <a:defRPr>
                  <a:solidFill>
                    <a:schemeClr val="tx1"/>
                  </a:solidFill>
                  <a:latin typeface="Arial"/>
                  <a:ea charset="-122" pitchFamily="2" typeface="宋体"/>
                </a:defRPr>
              </a:lvl2pPr>
              <a:lvl3pPr eaLnBrk="0" hangingPunct="0" indent="-228600" marL="1143000">
                <a:defRPr>
                  <a:solidFill>
                    <a:schemeClr val="tx1"/>
                  </a:solidFill>
                  <a:latin typeface="Arial"/>
                  <a:ea charset="-122" pitchFamily="2" typeface="宋体"/>
                </a:defRPr>
              </a:lvl3pPr>
              <a:lvl4pPr eaLnBrk="0" hangingPunct="0" indent="-228600" marL="1600200">
                <a:defRPr>
                  <a:solidFill>
                    <a:schemeClr val="tx1"/>
                  </a:solidFill>
                  <a:latin typeface="Arial"/>
                  <a:ea charset="-122" pitchFamily="2" typeface="宋体"/>
                </a:defRPr>
              </a:lvl4pPr>
              <a:lvl5pPr eaLnBrk="0" hangingPunct="0" indent="-228600" marL="2057400">
                <a:defRPr>
                  <a:solidFill>
                    <a:schemeClr val="tx1"/>
                  </a:solidFill>
                  <a:latin typeface="Arial"/>
                  <a:ea charset="-122" pitchFamily="2" typeface="宋体"/>
                </a:defRPr>
              </a:lvl5pPr>
              <a:lvl6pPr eaLnBrk="0" fontAlgn="base" hangingPunct="0" indent="-228600" marL="2514600">
                <a:spcBef>
                  <a:spcPct val="0"/>
                </a:spcBef>
                <a:spcAft>
                  <a:spcPct val="0"/>
                </a:spcAft>
                <a:defRPr>
                  <a:solidFill>
                    <a:schemeClr val="tx1"/>
                  </a:solidFill>
                  <a:latin typeface="Arial"/>
                  <a:ea charset="-122" pitchFamily="2" typeface="宋体"/>
                </a:defRPr>
              </a:lvl6pPr>
              <a:lvl7pPr eaLnBrk="0" fontAlgn="base" hangingPunct="0" indent="-228600" marL="2971800">
                <a:spcBef>
                  <a:spcPct val="0"/>
                </a:spcBef>
                <a:spcAft>
                  <a:spcPct val="0"/>
                </a:spcAft>
                <a:defRPr>
                  <a:solidFill>
                    <a:schemeClr val="tx1"/>
                  </a:solidFill>
                  <a:latin typeface="Arial"/>
                  <a:ea charset="-122" pitchFamily="2" typeface="宋体"/>
                </a:defRPr>
              </a:lvl7pPr>
              <a:lvl8pPr eaLnBrk="0" fontAlgn="base" hangingPunct="0" indent="-228600" marL="3429000">
                <a:spcBef>
                  <a:spcPct val="0"/>
                </a:spcBef>
                <a:spcAft>
                  <a:spcPct val="0"/>
                </a:spcAft>
                <a:defRPr>
                  <a:solidFill>
                    <a:schemeClr val="tx1"/>
                  </a:solidFill>
                  <a:latin typeface="Arial"/>
                  <a:ea charset="-122" pitchFamily="2" typeface="宋体"/>
                </a:defRPr>
              </a:lvl8pPr>
              <a:lvl9pPr eaLnBrk="0" fontAlgn="base" hangingPunct="0" indent="-228600" marL="3886200">
                <a:spcBef>
                  <a:spcPct val="0"/>
                </a:spcBef>
                <a:spcAft>
                  <a:spcPct val="0"/>
                </a:spcAft>
                <a:defRPr>
                  <a:solidFill>
                    <a:schemeClr val="tx1"/>
                  </a:solidFill>
                  <a:latin typeface="Arial"/>
                  <a:ea charset="-122" pitchFamily="2" typeface="宋体"/>
                </a:defRPr>
              </a:lvl9pPr>
            </a:lstStyle>
            <a:p>
              <a:pPr algn="ctr" eaLnBrk="1" hangingPunct="1"/>
              <a:r>
                <a:rPr altLang="zh-CN" lang="en-US" smtClean="0" sz="1100">
                  <a:solidFill>
                    <a:prstClr val="white"/>
                  </a:solidFill>
                  <a:latin charset="-122" pitchFamily="34" typeface="微软雅黑"/>
                  <a:ea charset="-122" pitchFamily="34" typeface="微软雅黑"/>
                </a:rPr>
                <a:t>NO</a:t>
              </a:r>
            </a:p>
          </p:txBody>
        </p:sp>
      </p:grpSp>
      <p:sp>
        <p:nvSpPr>
          <p:cNvPr id="434" name="矩形 433"/>
          <p:cNvSpPr/>
          <p:nvPr/>
        </p:nvSpPr>
        <p:spPr>
          <a:xfrm>
            <a:off x="1308520" y="2096154"/>
            <a:ext cx="28800" cy="1580400"/>
          </a:xfrm>
          <a:prstGeom prst="rect">
            <a:avLst/>
          </a:prstGeom>
          <a:solidFill>
            <a:schemeClr val="bg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prstClr val="black"/>
              </a:solidFill>
            </a:endParaRPr>
          </a:p>
        </p:txBody>
      </p:sp>
      <p:sp>
        <p:nvSpPr>
          <p:cNvPr id="435" name="矩形 434"/>
          <p:cNvSpPr/>
          <p:nvPr/>
        </p:nvSpPr>
        <p:spPr>
          <a:xfrm>
            <a:off x="1353230" y="1998496"/>
            <a:ext cx="1650488" cy="1717040"/>
          </a:xfrm>
          <a:prstGeom prst="rect">
            <a:avLst/>
          </a:prstGeom>
        </p:spPr>
        <p:txBody>
          <a:bodyPr wrap="square">
            <a:spAutoFit/>
          </a:bodyPr>
          <a:lstStyle/>
          <a:p>
            <a:pPr algn="just">
              <a:lnSpc>
                <a:spcPts val="1600"/>
              </a:lnSpc>
            </a:pPr>
            <a:r>
              <a:rPr altLang="en-US" lang="zh-CN" sz="1000">
                <a:solidFill>
                  <a:prstClr val="black">
                    <a:lumMod val="50000"/>
                    <a:lumOff val="50000"/>
                  </a:prstClr>
                </a:solidFill>
                <a:latin charset="-122" pitchFamily="34" typeface="微软雅黑"/>
                <a:ea charset="-122" pitchFamily="34" typeface="微软雅黑"/>
              </a:rPr>
              <a:t>本套图表使用了主题色设置，可以更换您喜欢的颜色，大家可以联系作者索取获得主题色使用的教程。本套图表使用了主题色设置，可以更换您喜欢的颜色，大家可以联系作者索取获得主题色使用的教程。</a:t>
            </a:r>
          </a:p>
        </p:txBody>
      </p:sp>
      <p:sp>
        <p:nvSpPr>
          <p:cNvPr id="436" name="椭圆 435"/>
          <p:cNvSpPr/>
          <p:nvPr/>
        </p:nvSpPr>
        <p:spPr>
          <a:xfrm>
            <a:off x="595943" y="3616752"/>
            <a:ext cx="722102" cy="106495"/>
          </a:xfrm>
          <a:prstGeom prst="ellipse">
            <a:avLst/>
          </a:prstGeom>
          <a:gradFill flip="none" rotWithShape="1">
            <a:gsLst>
              <a:gs pos="0">
                <a:schemeClr val="tx1">
                  <a:alpha val="62000"/>
                </a:schemeClr>
              </a:gs>
              <a:gs pos="100000">
                <a:srgbClr val="FFFFFF">
                  <a:alpha val="0"/>
                </a:srgbClr>
              </a:gs>
            </a:gsLst>
            <a:path path="shape">
              <a:fillToRect b="50000" l="50000" r="50000" t="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prstClr val="white"/>
              </a:solidFill>
            </a:endParaRPr>
          </a:p>
        </p:txBody>
      </p:sp>
      <p:grpSp>
        <p:nvGrpSpPr>
          <p:cNvPr id="437" name="组合 436"/>
          <p:cNvGrpSpPr/>
          <p:nvPr/>
        </p:nvGrpSpPr>
        <p:grpSpPr>
          <a:xfrm>
            <a:off x="841617" y="2878832"/>
            <a:ext cx="476428" cy="803226"/>
            <a:chOff x="1331119" y="2604821"/>
            <a:chExt cx="823913" cy="1389063"/>
          </a:xfrm>
        </p:grpSpPr>
        <p:sp>
          <p:nvSpPr>
            <p:cNvPr id="438" name="Freeform 6"/>
            <p:cNvSpPr/>
            <p:nvPr/>
          </p:nvSpPr>
          <p:spPr bwMode="auto">
            <a:xfrm>
              <a:off x="2031207" y="2798496"/>
              <a:ext cx="123825" cy="139700"/>
            </a:xfrm>
            <a:custGeom>
              <a:gdLst>
                <a:gd fmla="*/ 0 w 7" name="T0"/>
                <a:gd fmla="*/ 8 h 8" name="T1"/>
                <a:gd fmla="*/ 2 w 7" name="T2"/>
                <a:gd fmla="*/ 8 h 8" name="T3"/>
                <a:gd fmla="*/ 5 w 7" name="T4"/>
                <a:gd fmla="*/ 6 h 8" name="T5"/>
                <a:gd fmla="*/ 5 w 7" name="T6"/>
                <a:gd fmla="*/ 5 h 8" name="T7"/>
                <a:gd fmla="*/ 6 w 7" name="T8"/>
                <a:gd fmla="*/ 3 h 8" name="T9"/>
                <a:gd fmla="*/ 6 w 7" name="T10"/>
                <a:gd fmla="*/ 3 h 8" name="T11"/>
                <a:gd fmla="*/ 6 w 7" name="T12"/>
                <a:gd fmla="*/ 2 h 8" name="T13"/>
                <a:gd fmla="*/ 7 w 7" name="T14"/>
                <a:gd fmla="*/ 0 h 8" name="T15"/>
                <a:gd fmla="*/ 6 w 7" name="T16"/>
                <a:gd fmla="*/ 0 h 8" name="T17"/>
                <a:gd fmla="*/ 6 w 7" name="T18"/>
                <a:gd fmla="*/ 1 h 8" name="T19"/>
                <a:gd fmla="*/ 5 w 7" name="T20"/>
                <a:gd fmla="*/ 2 h 8" name="T21"/>
                <a:gd fmla="*/ 4 w 7" name="T22"/>
                <a:gd fmla="*/ 4 h 8" name="T23"/>
                <a:gd fmla="*/ 2 w 7" name="T24"/>
                <a:gd fmla="*/ 5 h 8" name="T25"/>
                <a:gd fmla="*/ 0 w 7" name="T26"/>
                <a:gd fmla="*/ 6 h 8" name="T27"/>
                <a:gd fmla="*/ 0 w 7" name="T28"/>
                <a:gd fmla="*/ 8 h 8" name="T2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b="b" l="0" r="r" t="0"/>
              <a:pathLst>
                <a:path h="8" w="7">
                  <a:moveTo>
                    <a:pt x="0" y="8"/>
                  </a:moveTo>
                  <a:cubicBezTo>
                    <a:pt x="0" y="8"/>
                    <a:pt x="2" y="8"/>
                    <a:pt x="2" y="8"/>
                  </a:cubicBezTo>
                  <a:cubicBezTo>
                    <a:pt x="2" y="8"/>
                    <a:pt x="5" y="6"/>
                    <a:pt x="5" y="6"/>
                  </a:cubicBezTo>
                  <a:cubicBezTo>
                    <a:pt x="5" y="6"/>
                    <a:pt x="5" y="5"/>
                    <a:pt x="5" y="5"/>
                  </a:cubicBezTo>
                  <a:cubicBezTo>
                    <a:pt x="6" y="4"/>
                    <a:pt x="7" y="3"/>
                    <a:pt x="6" y="3"/>
                  </a:cubicBezTo>
                  <a:cubicBezTo>
                    <a:pt x="6" y="3"/>
                    <a:pt x="6" y="3"/>
                    <a:pt x="6" y="3"/>
                  </a:cubicBezTo>
                  <a:cubicBezTo>
                    <a:pt x="6" y="3"/>
                    <a:pt x="6" y="3"/>
                    <a:pt x="6" y="2"/>
                  </a:cubicBezTo>
                  <a:cubicBezTo>
                    <a:pt x="6" y="2"/>
                    <a:pt x="7" y="1"/>
                    <a:pt x="7" y="0"/>
                  </a:cubicBezTo>
                  <a:cubicBezTo>
                    <a:pt x="7" y="0"/>
                    <a:pt x="7" y="0"/>
                    <a:pt x="6" y="0"/>
                  </a:cubicBezTo>
                  <a:cubicBezTo>
                    <a:pt x="6" y="1"/>
                    <a:pt x="6" y="1"/>
                    <a:pt x="6" y="1"/>
                  </a:cubicBezTo>
                  <a:cubicBezTo>
                    <a:pt x="6" y="1"/>
                    <a:pt x="5" y="1"/>
                    <a:pt x="5" y="2"/>
                  </a:cubicBezTo>
                  <a:cubicBezTo>
                    <a:pt x="4" y="2"/>
                    <a:pt x="4" y="3"/>
                    <a:pt x="4" y="4"/>
                  </a:cubicBezTo>
                  <a:cubicBezTo>
                    <a:pt x="3" y="4"/>
                    <a:pt x="2" y="4"/>
                    <a:pt x="2" y="5"/>
                  </a:cubicBezTo>
                  <a:cubicBezTo>
                    <a:pt x="1" y="6"/>
                    <a:pt x="0" y="6"/>
                    <a:pt x="0" y="6"/>
                  </a:cubicBezTo>
                  <a:cubicBezTo>
                    <a:pt x="0" y="6"/>
                    <a:pt x="0" y="7"/>
                    <a:pt x="0" y="8"/>
                  </a:cubicBezTo>
                  <a:close/>
                </a:path>
              </a:pathLst>
            </a:custGeom>
            <a:solidFill>
              <a:srgbClr val="F2C279"/>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439" name="Freeform 7"/>
            <p:cNvSpPr/>
            <p:nvPr/>
          </p:nvSpPr>
          <p:spPr bwMode="auto">
            <a:xfrm>
              <a:off x="2031207" y="2798496"/>
              <a:ext cx="123825" cy="139700"/>
            </a:xfrm>
            <a:custGeom>
              <a:gdLst>
                <a:gd fmla="*/ 7 w 7" name="T0"/>
                <a:gd fmla="*/ 0 h 8" name="T1"/>
                <a:gd fmla="*/ 7 w 7" name="T2"/>
                <a:gd fmla="*/ 0 h 8" name="T3"/>
                <a:gd fmla="*/ 6 w 7" name="T4"/>
                <a:gd fmla="*/ 2 h 8" name="T5"/>
                <a:gd fmla="*/ 5 w 7" name="T6"/>
                <a:gd fmla="*/ 4 h 8" name="T7"/>
                <a:gd fmla="*/ 6 w 7" name="T8"/>
                <a:gd fmla="*/ 4 h 8" name="T9"/>
                <a:gd fmla="*/ 4 w 7" name="T10"/>
                <a:gd fmla="*/ 6 h 8" name="T11"/>
                <a:gd fmla="*/ 2 w 7" name="T12"/>
                <a:gd fmla="*/ 7 h 8" name="T13"/>
                <a:gd fmla="*/ 1 w 7" name="T14"/>
                <a:gd fmla="*/ 7 h 8" name="T15"/>
                <a:gd fmla="*/ 0 w 7" name="T16"/>
                <a:gd fmla="*/ 7 h 8" name="T17"/>
                <a:gd fmla="*/ 0 w 7" name="T18"/>
                <a:gd fmla="*/ 8 h 8" name="T19"/>
                <a:gd fmla="*/ 2 w 7" name="T20"/>
                <a:gd fmla="*/ 8 h 8" name="T21"/>
                <a:gd fmla="*/ 5 w 7" name="T22"/>
                <a:gd fmla="*/ 6 h 8" name="T23"/>
                <a:gd fmla="*/ 5 w 7" name="T24"/>
                <a:gd fmla="*/ 5 h 8" name="T25"/>
                <a:gd fmla="*/ 6 w 7" name="T26"/>
                <a:gd fmla="*/ 3 h 8" name="T27"/>
                <a:gd fmla="*/ 6 w 7" name="T28"/>
                <a:gd fmla="*/ 3 h 8" name="T29"/>
                <a:gd fmla="*/ 6 w 7" name="T30"/>
                <a:gd fmla="*/ 2 h 8" name="T31"/>
                <a:gd fmla="*/ 7 w 7" name="T32"/>
                <a:gd fmla="*/ 0 h 8" name="T3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b="b" l="0" r="r" t="0"/>
              <a:pathLst>
                <a:path h="8" w="7">
                  <a:moveTo>
                    <a:pt x="7" y="0"/>
                  </a:moveTo>
                  <a:cubicBezTo>
                    <a:pt x="7" y="0"/>
                    <a:pt x="7" y="0"/>
                    <a:pt x="7" y="0"/>
                  </a:cubicBezTo>
                  <a:cubicBezTo>
                    <a:pt x="7" y="1"/>
                    <a:pt x="6" y="2"/>
                    <a:pt x="6" y="2"/>
                  </a:cubicBezTo>
                  <a:cubicBezTo>
                    <a:pt x="5" y="4"/>
                    <a:pt x="5" y="4"/>
                    <a:pt x="5" y="4"/>
                  </a:cubicBezTo>
                  <a:cubicBezTo>
                    <a:pt x="5" y="4"/>
                    <a:pt x="6" y="3"/>
                    <a:pt x="6" y="4"/>
                  </a:cubicBezTo>
                  <a:cubicBezTo>
                    <a:pt x="5" y="4"/>
                    <a:pt x="4" y="6"/>
                    <a:pt x="4" y="6"/>
                  </a:cubicBezTo>
                  <a:cubicBezTo>
                    <a:pt x="4" y="6"/>
                    <a:pt x="3" y="7"/>
                    <a:pt x="2" y="7"/>
                  </a:cubicBezTo>
                  <a:cubicBezTo>
                    <a:pt x="1" y="8"/>
                    <a:pt x="1" y="7"/>
                    <a:pt x="1" y="7"/>
                  </a:cubicBezTo>
                  <a:cubicBezTo>
                    <a:pt x="0" y="7"/>
                    <a:pt x="0" y="7"/>
                    <a:pt x="0" y="7"/>
                  </a:cubicBezTo>
                  <a:cubicBezTo>
                    <a:pt x="0" y="8"/>
                    <a:pt x="0" y="8"/>
                    <a:pt x="0" y="8"/>
                  </a:cubicBezTo>
                  <a:cubicBezTo>
                    <a:pt x="0" y="8"/>
                    <a:pt x="2" y="8"/>
                    <a:pt x="2" y="8"/>
                  </a:cubicBezTo>
                  <a:cubicBezTo>
                    <a:pt x="2" y="8"/>
                    <a:pt x="5" y="6"/>
                    <a:pt x="5" y="6"/>
                  </a:cubicBezTo>
                  <a:cubicBezTo>
                    <a:pt x="5" y="6"/>
                    <a:pt x="5" y="5"/>
                    <a:pt x="5" y="5"/>
                  </a:cubicBezTo>
                  <a:cubicBezTo>
                    <a:pt x="6" y="4"/>
                    <a:pt x="7" y="3"/>
                    <a:pt x="6" y="3"/>
                  </a:cubicBezTo>
                  <a:cubicBezTo>
                    <a:pt x="6" y="3"/>
                    <a:pt x="6" y="3"/>
                    <a:pt x="6" y="3"/>
                  </a:cubicBezTo>
                  <a:cubicBezTo>
                    <a:pt x="6" y="3"/>
                    <a:pt x="6" y="3"/>
                    <a:pt x="6" y="2"/>
                  </a:cubicBezTo>
                  <a:cubicBezTo>
                    <a:pt x="6" y="2"/>
                    <a:pt x="7" y="1"/>
                    <a:pt x="7" y="0"/>
                  </a:cubicBezTo>
                  <a:close/>
                </a:path>
              </a:pathLst>
            </a:custGeom>
            <a:solidFill>
              <a:srgbClr val="EBB273"/>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440" name="Freeform 8"/>
            <p:cNvSpPr/>
            <p:nvPr/>
          </p:nvSpPr>
          <p:spPr bwMode="auto">
            <a:xfrm>
              <a:off x="2101057" y="2850883"/>
              <a:ext cx="34925" cy="34925"/>
            </a:xfrm>
            <a:custGeom>
              <a:gdLst>
                <a:gd fmla="*/ 0 w 2" name="T0"/>
                <a:gd fmla="*/ 2 h 2" name="T1"/>
                <a:gd fmla="*/ 2 w 2" name="T2"/>
                <a:gd fmla="*/ 1 h 2" name="T3"/>
                <a:gd fmla="*/ 1 w 2" name="T4"/>
                <a:gd fmla="*/ 0 h 2" name="T5"/>
                <a:gd fmla="*/ 0 w 2" name="T6"/>
                <a:gd fmla="*/ 2 h 2" name="T7"/>
              </a:gdLst>
              <a:cxnLst>
                <a:cxn ang="0">
                  <a:pos x="T0" y="T1"/>
                </a:cxn>
                <a:cxn ang="0">
                  <a:pos x="T2" y="T3"/>
                </a:cxn>
                <a:cxn ang="0">
                  <a:pos x="T4" y="T5"/>
                </a:cxn>
                <a:cxn ang="0">
                  <a:pos x="T6" y="T7"/>
                </a:cxn>
              </a:cxnLst>
              <a:rect b="b" l="0" r="r" t="0"/>
              <a:pathLst>
                <a:path h="2" w="2">
                  <a:moveTo>
                    <a:pt x="0" y="2"/>
                  </a:moveTo>
                  <a:cubicBezTo>
                    <a:pt x="0" y="2"/>
                    <a:pt x="1" y="1"/>
                    <a:pt x="2" y="1"/>
                  </a:cubicBezTo>
                  <a:cubicBezTo>
                    <a:pt x="1" y="0"/>
                    <a:pt x="1" y="0"/>
                    <a:pt x="1" y="0"/>
                  </a:cubicBezTo>
                  <a:cubicBezTo>
                    <a:pt x="1" y="0"/>
                    <a:pt x="0" y="1"/>
                    <a:pt x="0" y="2"/>
                  </a:cubicBezTo>
                  <a:close/>
                </a:path>
              </a:pathLst>
            </a:custGeom>
            <a:solidFill>
              <a:srgbClr val="EBB273"/>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441" name="Freeform 9"/>
            <p:cNvSpPr/>
            <p:nvPr/>
          </p:nvSpPr>
          <p:spPr bwMode="auto">
            <a:xfrm>
              <a:off x="2101057" y="2815958"/>
              <a:ext cx="34925" cy="34925"/>
            </a:xfrm>
            <a:custGeom>
              <a:gdLst>
                <a:gd fmla="*/ 0 w 2" name="T0"/>
                <a:gd fmla="*/ 2 h 2" name="T1"/>
                <a:gd fmla="*/ 1 w 2" name="T2"/>
                <a:gd fmla="*/ 1 h 2" name="T3"/>
                <a:gd fmla="*/ 2 w 2" name="T4"/>
                <a:gd fmla="*/ 0 h 2" name="T5"/>
                <a:gd fmla="*/ 1 w 2" name="T6"/>
                <a:gd fmla="*/ 1 h 2" name="T7"/>
                <a:gd fmla="*/ 0 w 2" name="T8"/>
                <a:gd fmla="*/ 2 h 2" name="T9"/>
              </a:gdLst>
              <a:cxnLst>
                <a:cxn ang="0">
                  <a:pos x="T0" y="T1"/>
                </a:cxn>
                <a:cxn ang="0">
                  <a:pos x="T2" y="T3"/>
                </a:cxn>
                <a:cxn ang="0">
                  <a:pos x="T4" y="T5"/>
                </a:cxn>
                <a:cxn ang="0">
                  <a:pos x="T6" y="T7"/>
                </a:cxn>
                <a:cxn ang="0">
                  <a:pos x="T8" y="T9"/>
                </a:cxn>
              </a:cxnLst>
              <a:rect b="b" l="0" r="r" t="0"/>
              <a:pathLst>
                <a:path h="2" w="2">
                  <a:moveTo>
                    <a:pt x="0" y="2"/>
                  </a:moveTo>
                  <a:cubicBezTo>
                    <a:pt x="0" y="2"/>
                    <a:pt x="1" y="1"/>
                    <a:pt x="1" y="1"/>
                  </a:cubicBezTo>
                  <a:cubicBezTo>
                    <a:pt x="1" y="1"/>
                    <a:pt x="2" y="0"/>
                    <a:pt x="2" y="0"/>
                  </a:cubicBezTo>
                  <a:cubicBezTo>
                    <a:pt x="1" y="1"/>
                    <a:pt x="1" y="1"/>
                    <a:pt x="1" y="1"/>
                  </a:cubicBezTo>
                  <a:lnTo>
                    <a:pt x="0" y="2"/>
                  </a:lnTo>
                  <a:close/>
                </a:path>
              </a:pathLst>
            </a:custGeom>
            <a:solidFill>
              <a:srgbClr val="EBB273"/>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442" name="Freeform 10"/>
            <p:cNvSpPr/>
            <p:nvPr/>
          </p:nvSpPr>
          <p:spPr bwMode="auto">
            <a:xfrm>
              <a:off x="2066132" y="2868346"/>
              <a:ext cx="17463" cy="69850"/>
            </a:xfrm>
            <a:custGeom>
              <a:gdLst>
                <a:gd fmla="*/ 1 w 1" name="T0"/>
                <a:gd fmla="*/ 0 h 4" name="T1"/>
                <a:gd fmla="*/ 0 w 1" name="T2"/>
                <a:gd fmla="*/ 1 h 4" name="T3"/>
                <a:gd fmla="*/ 1 w 1" name="T4"/>
                <a:gd fmla="*/ 4 h 4" name="T5"/>
                <a:gd fmla="*/ 1 w 1" name="T6"/>
                <a:gd fmla="*/ 0 h 4" name="T7"/>
              </a:gdLst>
              <a:cxnLst>
                <a:cxn ang="0">
                  <a:pos x="T0" y="T1"/>
                </a:cxn>
                <a:cxn ang="0">
                  <a:pos x="T2" y="T3"/>
                </a:cxn>
                <a:cxn ang="0">
                  <a:pos x="T4" y="T5"/>
                </a:cxn>
                <a:cxn ang="0">
                  <a:pos x="T6" y="T7"/>
                </a:cxn>
              </a:cxnLst>
              <a:rect b="b" l="0" r="r" t="0"/>
              <a:pathLst>
                <a:path h="4" w="1">
                  <a:moveTo>
                    <a:pt x="1" y="0"/>
                  </a:moveTo>
                  <a:cubicBezTo>
                    <a:pt x="0" y="1"/>
                    <a:pt x="0" y="1"/>
                    <a:pt x="0" y="1"/>
                  </a:cubicBezTo>
                  <a:cubicBezTo>
                    <a:pt x="1" y="4"/>
                    <a:pt x="1" y="4"/>
                    <a:pt x="1" y="4"/>
                  </a:cubicBezTo>
                  <a:cubicBezTo>
                    <a:pt x="1" y="4"/>
                    <a:pt x="1" y="2"/>
                    <a:pt x="1" y="0"/>
                  </a:cubicBezTo>
                  <a:close/>
                </a:path>
              </a:pathLst>
            </a:custGeom>
            <a:solidFill>
              <a:srgbClr val="CFD0D0"/>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443" name="Freeform 11"/>
            <p:cNvSpPr/>
            <p:nvPr/>
          </p:nvSpPr>
          <p:spPr bwMode="auto">
            <a:xfrm>
              <a:off x="1383507" y="3255696"/>
              <a:ext cx="69850" cy="104775"/>
            </a:xfrm>
            <a:custGeom>
              <a:gdLst>
                <a:gd fmla="*/ 0 w 4" name="T0"/>
                <a:gd fmla="*/ 0 h 6" name="T1"/>
                <a:gd fmla="*/ 0 w 4" name="T2"/>
                <a:gd fmla="*/ 5 h 6" name="T3"/>
                <a:gd fmla="*/ 4 w 4" name="T4"/>
                <a:gd fmla="*/ 6 h 6" name="T5"/>
                <a:gd fmla="*/ 2 w 4" name="T6"/>
                <a:gd fmla="*/ 0 h 6" name="T7"/>
                <a:gd fmla="*/ 0 w 4" name="T8"/>
                <a:gd fmla="*/ 0 h 6" name="T9"/>
              </a:gdLst>
              <a:cxnLst>
                <a:cxn ang="0">
                  <a:pos x="T0" y="T1"/>
                </a:cxn>
                <a:cxn ang="0">
                  <a:pos x="T2" y="T3"/>
                </a:cxn>
                <a:cxn ang="0">
                  <a:pos x="T4" y="T5"/>
                </a:cxn>
                <a:cxn ang="0">
                  <a:pos x="T6" y="T7"/>
                </a:cxn>
                <a:cxn ang="0">
                  <a:pos x="T8" y="T9"/>
                </a:cxn>
              </a:cxnLst>
              <a:rect b="b" l="0" r="r" t="0"/>
              <a:pathLst>
                <a:path h="6" w="4">
                  <a:moveTo>
                    <a:pt x="0" y="0"/>
                  </a:moveTo>
                  <a:cubicBezTo>
                    <a:pt x="0" y="0"/>
                    <a:pt x="0" y="4"/>
                    <a:pt x="0" y="5"/>
                  </a:cubicBezTo>
                  <a:cubicBezTo>
                    <a:pt x="1" y="5"/>
                    <a:pt x="4" y="6"/>
                    <a:pt x="4" y="6"/>
                  </a:cubicBezTo>
                  <a:cubicBezTo>
                    <a:pt x="2" y="0"/>
                    <a:pt x="2" y="0"/>
                    <a:pt x="2" y="0"/>
                  </a:cubicBezTo>
                  <a:lnTo>
                    <a:pt x="0" y="0"/>
                  </a:lnTo>
                  <a:close/>
                </a:path>
              </a:pathLst>
            </a:custGeom>
            <a:solidFill>
              <a:srgbClr val="000000"/>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444" name="Freeform 12"/>
            <p:cNvSpPr/>
            <p:nvPr/>
          </p:nvSpPr>
          <p:spPr bwMode="auto">
            <a:xfrm>
              <a:off x="1523207" y="2727058"/>
              <a:ext cx="87313" cy="123825"/>
            </a:xfrm>
            <a:custGeom>
              <a:gdLst>
                <a:gd fmla="*/ 5 w 5" name="T0"/>
                <a:gd fmla="*/ 3 h 7" name="T1"/>
                <a:gd fmla="*/ 5 w 5" name="T2"/>
                <a:gd fmla="*/ 4 h 7" name="T3"/>
                <a:gd fmla="*/ 3 w 5" name="T4"/>
                <a:gd fmla="*/ 7 h 7" name="T5"/>
                <a:gd fmla="*/ 1 w 5" name="T6"/>
                <a:gd fmla="*/ 6 h 7" name="T7"/>
                <a:gd fmla="*/ 0 w 5" name="T8"/>
                <a:gd fmla="*/ 4 h 7" name="T9"/>
                <a:gd fmla="*/ 0 w 5" name="T10"/>
                <a:gd fmla="*/ 1 h 7" name="T11"/>
                <a:gd fmla="*/ 5 w 5" name="T12"/>
                <a:gd fmla="*/ 3 h 7" name="T13"/>
              </a:gdLst>
              <a:cxnLst>
                <a:cxn ang="0">
                  <a:pos x="T0" y="T1"/>
                </a:cxn>
                <a:cxn ang="0">
                  <a:pos x="T2" y="T3"/>
                </a:cxn>
                <a:cxn ang="0">
                  <a:pos x="T4" y="T5"/>
                </a:cxn>
                <a:cxn ang="0">
                  <a:pos x="T6" y="T7"/>
                </a:cxn>
                <a:cxn ang="0">
                  <a:pos x="T8" y="T9"/>
                </a:cxn>
                <a:cxn ang="0">
                  <a:pos x="T10" y="T11"/>
                </a:cxn>
                <a:cxn ang="0">
                  <a:pos x="T12" y="T13"/>
                </a:cxn>
              </a:cxnLst>
              <a:rect b="b" l="0" r="r" t="0"/>
              <a:pathLst>
                <a:path h="7" w="5">
                  <a:moveTo>
                    <a:pt x="5" y="3"/>
                  </a:moveTo>
                  <a:cubicBezTo>
                    <a:pt x="5" y="4"/>
                    <a:pt x="5" y="4"/>
                    <a:pt x="5" y="4"/>
                  </a:cubicBezTo>
                  <a:cubicBezTo>
                    <a:pt x="5" y="4"/>
                    <a:pt x="3" y="6"/>
                    <a:pt x="3" y="7"/>
                  </a:cubicBezTo>
                  <a:cubicBezTo>
                    <a:pt x="2" y="7"/>
                    <a:pt x="1" y="6"/>
                    <a:pt x="1" y="6"/>
                  </a:cubicBezTo>
                  <a:cubicBezTo>
                    <a:pt x="0" y="4"/>
                    <a:pt x="0" y="4"/>
                    <a:pt x="0" y="4"/>
                  </a:cubicBezTo>
                  <a:cubicBezTo>
                    <a:pt x="0" y="4"/>
                    <a:pt x="0" y="2"/>
                    <a:pt x="0" y="1"/>
                  </a:cubicBezTo>
                  <a:cubicBezTo>
                    <a:pt x="0" y="0"/>
                    <a:pt x="4" y="2"/>
                    <a:pt x="5" y="3"/>
                  </a:cubicBezTo>
                  <a:close/>
                </a:path>
              </a:pathLst>
            </a:custGeom>
            <a:solidFill>
              <a:srgbClr val="D69B60"/>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445" name="Freeform 13"/>
            <p:cNvSpPr/>
            <p:nvPr/>
          </p:nvSpPr>
          <p:spPr bwMode="auto">
            <a:xfrm>
              <a:off x="1540670" y="2761983"/>
              <a:ext cx="52388" cy="88900"/>
            </a:xfrm>
            <a:custGeom>
              <a:gdLst>
                <a:gd fmla="*/ 0 w 3" name="T0"/>
                <a:gd fmla="*/ 0 h 5" name="T1"/>
                <a:gd fmla="*/ 1 w 3" name="T2"/>
                <a:gd fmla="*/ 2 h 5" name="T3"/>
                <a:gd fmla="*/ 3 w 3" name="T4"/>
                <a:gd fmla="*/ 3 h 5" name="T5"/>
                <a:gd fmla="*/ 2 w 3" name="T6"/>
                <a:gd fmla="*/ 5 h 5" name="T7"/>
                <a:gd fmla="*/ 0 w 3" name="T8"/>
                <a:gd fmla="*/ 4 h 5" name="T9"/>
                <a:gd fmla="*/ 0 w 3" name="T10"/>
                <a:gd fmla="*/ 3 h 5" name="T11"/>
                <a:gd fmla="*/ 0 w 3" name="T12"/>
                <a:gd fmla="*/ 0 h 5" name="T13"/>
              </a:gdLst>
              <a:cxnLst>
                <a:cxn ang="0">
                  <a:pos x="T0" y="T1"/>
                </a:cxn>
                <a:cxn ang="0">
                  <a:pos x="T2" y="T3"/>
                </a:cxn>
                <a:cxn ang="0">
                  <a:pos x="T4" y="T5"/>
                </a:cxn>
                <a:cxn ang="0">
                  <a:pos x="T6" y="T7"/>
                </a:cxn>
                <a:cxn ang="0">
                  <a:pos x="T8" y="T9"/>
                </a:cxn>
                <a:cxn ang="0">
                  <a:pos x="T10" y="T11"/>
                </a:cxn>
                <a:cxn ang="0">
                  <a:pos x="T12" y="T13"/>
                </a:cxn>
              </a:cxnLst>
              <a:rect b="b" l="0" r="r" t="0"/>
              <a:pathLst>
                <a:path h="5" w="3">
                  <a:moveTo>
                    <a:pt x="0" y="0"/>
                  </a:moveTo>
                  <a:cubicBezTo>
                    <a:pt x="0" y="0"/>
                    <a:pt x="1" y="1"/>
                    <a:pt x="1" y="2"/>
                  </a:cubicBezTo>
                  <a:cubicBezTo>
                    <a:pt x="1" y="2"/>
                    <a:pt x="3" y="3"/>
                    <a:pt x="3" y="3"/>
                  </a:cubicBezTo>
                  <a:cubicBezTo>
                    <a:pt x="3" y="4"/>
                    <a:pt x="2" y="5"/>
                    <a:pt x="2" y="5"/>
                  </a:cubicBezTo>
                  <a:cubicBezTo>
                    <a:pt x="1" y="5"/>
                    <a:pt x="0" y="4"/>
                    <a:pt x="0" y="4"/>
                  </a:cubicBezTo>
                  <a:cubicBezTo>
                    <a:pt x="0" y="3"/>
                    <a:pt x="0" y="3"/>
                    <a:pt x="0" y="3"/>
                  </a:cubicBezTo>
                  <a:cubicBezTo>
                    <a:pt x="0" y="2"/>
                    <a:pt x="0" y="0"/>
                    <a:pt x="0" y="0"/>
                  </a:cubicBezTo>
                  <a:close/>
                </a:path>
              </a:pathLst>
            </a:custGeom>
            <a:solidFill>
              <a:srgbClr val="EBB273"/>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446" name="Freeform 14"/>
            <p:cNvSpPr/>
            <p:nvPr/>
          </p:nvSpPr>
          <p:spPr bwMode="auto">
            <a:xfrm>
              <a:off x="1488282" y="2604821"/>
              <a:ext cx="157163" cy="139700"/>
            </a:xfrm>
            <a:custGeom>
              <a:gdLst>
                <a:gd fmla="*/ 8 w 9" name="T0"/>
                <a:gd fmla="*/ 2 h 8" name="T1"/>
                <a:gd fmla="*/ 8 w 9" name="T2"/>
                <a:gd fmla="*/ 2 h 8" name="T3"/>
                <a:gd fmla="*/ 6 w 9" name="T4"/>
                <a:gd fmla="*/ 0 h 8" name="T5"/>
                <a:gd fmla="*/ 3 w 9" name="T6"/>
                <a:gd fmla="*/ 0 h 8" name="T7"/>
                <a:gd fmla="*/ 1 w 9" name="T8"/>
                <a:gd fmla="*/ 2 h 8" name="T9"/>
                <a:gd fmla="*/ 1 w 9" name="T10"/>
                <a:gd fmla="*/ 4 h 8" name="T11"/>
                <a:gd fmla="*/ 1 w 9" name="T12"/>
                <a:gd fmla="*/ 7 h 8" name="T13"/>
                <a:gd fmla="*/ 8 w 9" name="T14"/>
                <a:gd fmla="*/ 2 h 8" name="T15"/>
              </a:gdLst>
              <a:cxnLst>
                <a:cxn ang="0">
                  <a:pos x="T0" y="T1"/>
                </a:cxn>
                <a:cxn ang="0">
                  <a:pos x="T2" y="T3"/>
                </a:cxn>
                <a:cxn ang="0">
                  <a:pos x="T4" y="T5"/>
                </a:cxn>
                <a:cxn ang="0">
                  <a:pos x="T6" y="T7"/>
                </a:cxn>
                <a:cxn ang="0">
                  <a:pos x="T8" y="T9"/>
                </a:cxn>
                <a:cxn ang="0">
                  <a:pos x="T10" y="T11"/>
                </a:cxn>
                <a:cxn ang="0">
                  <a:pos x="T12" y="T13"/>
                </a:cxn>
                <a:cxn ang="0">
                  <a:pos x="T14" y="T15"/>
                </a:cxn>
              </a:cxnLst>
              <a:rect b="b" l="0" r="r" t="0"/>
              <a:pathLst>
                <a:path h="8" w="9">
                  <a:moveTo>
                    <a:pt x="8" y="2"/>
                  </a:moveTo>
                  <a:cubicBezTo>
                    <a:pt x="8" y="2"/>
                    <a:pt x="9" y="2"/>
                    <a:pt x="8" y="2"/>
                  </a:cubicBezTo>
                  <a:cubicBezTo>
                    <a:pt x="8" y="1"/>
                    <a:pt x="7" y="0"/>
                    <a:pt x="6" y="0"/>
                  </a:cubicBezTo>
                  <a:cubicBezTo>
                    <a:pt x="5" y="0"/>
                    <a:pt x="3" y="0"/>
                    <a:pt x="3" y="0"/>
                  </a:cubicBezTo>
                  <a:cubicBezTo>
                    <a:pt x="3" y="0"/>
                    <a:pt x="2" y="1"/>
                    <a:pt x="1" y="2"/>
                  </a:cubicBezTo>
                  <a:cubicBezTo>
                    <a:pt x="0" y="3"/>
                    <a:pt x="1" y="4"/>
                    <a:pt x="1" y="4"/>
                  </a:cubicBezTo>
                  <a:cubicBezTo>
                    <a:pt x="1" y="4"/>
                    <a:pt x="0" y="7"/>
                    <a:pt x="1" y="7"/>
                  </a:cubicBezTo>
                  <a:cubicBezTo>
                    <a:pt x="1" y="7"/>
                    <a:pt x="4" y="8"/>
                    <a:pt x="8" y="2"/>
                  </a:cubicBezTo>
                  <a:close/>
                </a:path>
              </a:pathLst>
            </a:custGeom>
            <a:solidFill>
              <a:srgbClr val="262423"/>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447" name="Freeform 15"/>
            <p:cNvSpPr/>
            <p:nvPr/>
          </p:nvSpPr>
          <p:spPr bwMode="auto">
            <a:xfrm>
              <a:off x="1505745" y="2639746"/>
              <a:ext cx="139700" cy="158750"/>
            </a:xfrm>
            <a:custGeom>
              <a:gdLst>
                <a:gd fmla="*/ 7 w 8" name="T0"/>
                <a:gd fmla="*/ 9 h 9" name="T1"/>
                <a:gd fmla="*/ 5 w 8" name="T2"/>
                <a:gd fmla="*/ 9 h 9" name="T3"/>
                <a:gd fmla="*/ 3 w 8" name="T4"/>
                <a:gd fmla="*/ 8 h 9" name="T5"/>
                <a:gd fmla="*/ 2 w 8" name="T6"/>
                <a:gd fmla="*/ 6 h 9" name="T7"/>
                <a:gd fmla="*/ 1 w 8" name="T8"/>
                <a:gd fmla="*/ 6 h 9" name="T9"/>
                <a:gd fmla="*/ 0 w 8" name="T10"/>
                <a:gd fmla="*/ 5 h 9" name="T11"/>
                <a:gd fmla="*/ 0 w 8" name="T12"/>
                <a:gd fmla="*/ 3 h 9" name="T13"/>
                <a:gd fmla="*/ 1 w 8" name="T14"/>
                <a:gd fmla="*/ 3 h 9" name="T15"/>
                <a:gd fmla="*/ 2 w 8" name="T16"/>
                <a:gd fmla="*/ 5 h 9" name="T17"/>
                <a:gd fmla="*/ 2 w 8" name="T18"/>
                <a:gd fmla="*/ 5 h 9" name="T19"/>
                <a:gd fmla="*/ 2 w 8" name="T20"/>
                <a:gd fmla="*/ 3 h 9" name="T21"/>
                <a:gd fmla="*/ 3 w 8" name="T22"/>
                <a:gd fmla="*/ 2 h 9" name="T23"/>
                <a:gd fmla="*/ 3 w 8" name="T24"/>
                <a:gd fmla="*/ 1 h 9" name="T25"/>
                <a:gd fmla="*/ 4 w 8" name="T26"/>
                <a:gd fmla="*/ 0 h 9" name="T27"/>
                <a:gd fmla="*/ 7 w 8" name="T28"/>
                <a:gd fmla="*/ 0 h 9" name="T29"/>
                <a:gd fmla="*/ 8 w 8" name="T30"/>
                <a:gd fmla="*/ 2 h 9" name="T31"/>
                <a:gd fmla="*/ 8 w 8" name="T32"/>
                <a:gd fmla="*/ 3 h 9" name="T33"/>
                <a:gd fmla="*/ 8 w 8" name="T34"/>
                <a:gd fmla="*/ 5 h 9" name="T35"/>
                <a:gd fmla="*/ 7 w 8" name="T36"/>
                <a:gd fmla="*/ 8 h 9" name="T37"/>
                <a:gd fmla="*/ 7 w 8" name="T38"/>
                <a:gd fmla="*/ 9 h 9" name="T3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b="b" l="0" r="r" t="0"/>
              <a:pathLst>
                <a:path h="9" w="8">
                  <a:moveTo>
                    <a:pt x="7" y="9"/>
                  </a:moveTo>
                  <a:cubicBezTo>
                    <a:pt x="7" y="9"/>
                    <a:pt x="6" y="9"/>
                    <a:pt x="5" y="9"/>
                  </a:cubicBezTo>
                  <a:cubicBezTo>
                    <a:pt x="5" y="9"/>
                    <a:pt x="4" y="9"/>
                    <a:pt x="3" y="8"/>
                  </a:cubicBezTo>
                  <a:cubicBezTo>
                    <a:pt x="2" y="7"/>
                    <a:pt x="2" y="6"/>
                    <a:pt x="2" y="6"/>
                  </a:cubicBezTo>
                  <a:cubicBezTo>
                    <a:pt x="2" y="6"/>
                    <a:pt x="1" y="6"/>
                    <a:pt x="1" y="6"/>
                  </a:cubicBezTo>
                  <a:cubicBezTo>
                    <a:pt x="1" y="6"/>
                    <a:pt x="0" y="5"/>
                    <a:pt x="0" y="5"/>
                  </a:cubicBezTo>
                  <a:cubicBezTo>
                    <a:pt x="0" y="5"/>
                    <a:pt x="0" y="4"/>
                    <a:pt x="0" y="3"/>
                  </a:cubicBezTo>
                  <a:cubicBezTo>
                    <a:pt x="1" y="3"/>
                    <a:pt x="1" y="3"/>
                    <a:pt x="1" y="3"/>
                  </a:cubicBezTo>
                  <a:cubicBezTo>
                    <a:pt x="1" y="4"/>
                    <a:pt x="2" y="5"/>
                    <a:pt x="2" y="5"/>
                  </a:cubicBezTo>
                  <a:cubicBezTo>
                    <a:pt x="2" y="5"/>
                    <a:pt x="2" y="5"/>
                    <a:pt x="2" y="5"/>
                  </a:cubicBezTo>
                  <a:cubicBezTo>
                    <a:pt x="2" y="5"/>
                    <a:pt x="2" y="4"/>
                    <a:pt x="2" y="3"/>
                  </a:cubicBezTo>
                  <a:cubicBezTo>
                    <a:pt x="2" y="3"/>
                    <a:pt x="3" y="2"/>
                    <a:pt x="3" y="2"/>
                  </a:cubicBezTo>
                  <a:cubicBezTo>
                    <a:pt x="3" y="2"/>
                    <a:pt x="3" y="2"/>
                    <a:pt x="3" y="1"/>
                  </a:cubicBezTo>
                  <a:cubicBezTo>
                    <a:pt x="3" y="1"/>
                    <a:pt x="4" y="0"/>
                    <a:pt x="4" y="0"/>
                  </a:cubicBezTo>
                  <a:cubicBezTo>
                    <a:pt x="4" y="0"/>
                    <a:pt x="6" y="0"/>
                    <a:pt x="7" y="0"/>
                  </a:cubicBezTo>
                  <a:cubicBezTo>
                    <a:pt x="7" y="0"/>
                    <a:pt x="8" y="1"/>
                    <a:pt x="8" y="2"/>
                  </a:cubicBezTo>
                  <a:cubicBezTo>
                    <a:pt x="8" y="2"/>
                    <a:pt x="8" y="3"/>
                    <a:pt x="8" y="3"/>
                  </a:cubicBezTo>
                  <a:cubicBezTo>
                    <a:pt x="8" y="3"/>
                    <a:pt x="8" y="4"/>
                    <a:pt x="8" y="5"/>
                  </a:cubicBezTo>
                  <a:cubicBezTo>
                    <a:pt x="8" y="6"/>
                    <a:pt x="7" y="7"/>
                    <a:pt x="7" y="8"/>
                  </a:cubicBezTo>
                  <a:cubicBezTo>
                    <a:pt x="7" y="8"/>
                    <a:pt x="7" y="8"/>
                    <a:pt x="7" y="9"/>
                  </a:cubicBezTo>
                  <a:close/>
                </a:path>
              </a:pathLst>
            </a:custGeom>
            <a:solidFill>
              <a:srgbClr val="F2C279"/>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448" name="Freeform 16"/>
            <p:cNvSpPr/>
            <p:nvPr/>
          </p:nvSpPr>
          <p:spPr bwMode="auto">
            <a:xfrm>
              <a:off x="1505745" y="2639746"/>
              <a:ext cx="122238" cy="158750"/>
            </a:xfrm>
            <a:custGeom>
              <a:gdLst>
                <a:gd fmla="*/ 0 w 7" name="T0"/>
                <a:gd fmla="*/ 3 h 9" name="T1"/>
                <a:gd fmla="*/ 1 w 7" name="T2"/>
                <a:gd fmla="*/ 3 h 9" name="T3"/>
                <a:gd fmla="*/ 2 w 7" name="T4"/>
                <a:gd fmla="*/ 5 h 9" name="T5"/>
                <a:gd fmla="*/ 2 w 7" name="T6"/>
                <a:gd fmla="*/ 5 h 9" name="T7"/>
                <a:gd fmla="*/ 2 w 7" name="T8"/>
                <a:gd fmla="*/ 3 h 9" name="T9"/>
                <a:gd fmla="*/ 3 w 7" name="T10"/>
                <a:gd fmla="*/ 2 h 9" name="T11"/>
                <a:gd fmla="*/ 3 w 7" name="T12"/>
                <a:gd fmla="*/ 1 h 9" name="T13"/>
                <a:gd fmla="*/ 4 w 7" name="T14"/>
                <a:gd fmla="*/ 0 h 9" name="T15"/>
                <a:gd fmla="*/ 4 w 7" name="T16"/>
                <a:gd fmla="*/ 0 h 9" name="T17"/>
                <a:gd fmla="*/ 5 w 7" name="T18"/>
                <a:gd fmla="*/ 2 h 9" name="T19"/>
                <a:gd fmla="*/ 4 w 7" name="T20"/>
                <a:gd fmla="*/ 3 h 9" name="T21"/>
                <a:gd fmla="*/ 4 w 7" name="T22"/>
                <a:gd fmla="*/ 4 h 9" name="T23"/>
                <a:gd fmla="*/ 3 w 7" name="T24"/>
                <a:gd fmla="*/ 4 h 9" name="T25"/>
                <a:gd fmla="*/ 4 w 7" name="T26"/>
                <a:gd fmla="*/ 5 h 9" name="T27"/>
                <a:gd fmla="*/ 5 w 7" name="T28"/>
                <a:gd fmla="*/ 5 h 9" name="T29"/>
                <a:gd fmla="*/ 5 w 7" name="T30"/>
                <a:gd fmla="*/ 7 h 9" name="T31"/>
                <a:gd fmla="*/ 6 w 7" name="T32"/>
                <a:gd fmla="*/ 8 h 9" name="T33"/>
                <a:gd fmla="*/ 7 w 7" name="T34"/>
                <a:gd fmla="*/ 8 h 9" name="T35"/>
                <a:gd fmla="*/ 7 w 7" name="T36"/>
                <a:gd fmla="*/ 9 h 9" name="T37"/>
                <a:gd fmla="*/ 5 w 7" name="T38"/>
                <a:gd fmla="*/ 9 h 9" name="T39"/>
                <a:gd fmla="*/ 3 w 7" name="T40"/>
                <a:gd fmla="*/ 8 h 9" name="T41"/>
                <a:gd fmla="*/ 2 w 7" name="T42"/>
                <a:gd fmla="*/ 6 h 9" name="T43"/>
                <a:gd fmla="*/ 1 w 7" name="T44"/>
                <a:gd fmla="*/ 6 h 9" name="T45"/>
                <a:gd fmla="*/ 0 w 7" name="T46"/>
                <a:gd fmla="*/ 5 h 9" name="T47"/>
                <a:gd fmla="*/ 0 w 7" name="T48"/>
                <a:gd fmla="*/ 3 h 9" name="T4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b="b" l="0" r="r" t="0"/>
              <a:pathLst>
                <a:path h="9" w="7">
                  <a:moveTo>
                    <a:pt x="0" y="3"/>
                  </a:moveTo>
                  <a:cubicBezTo>
                    <a:pt x="1" y="3"/>
                    <a:pt x="1" y="3"/>
                    <a:pt x="1" y="3"/>
                  </a:cubicBezTo>
                  <a:cubicBezTo>
                    <a:pt x="1" y="4"/>
                    <a:pt x="2" y="5"/>
                    <a:pt x="2" y="5"/>
                  </a:cubicBezTo>
                  <a:cubicBezTo>
                    <a:pt x="2" y="5"/>
                    <a:pt x="2" y="5"/>
                    <a:pt x="2" y="5"/>
                  </a:cubicBezTo>
                  <a:cubicBezTo>
                    <a:pt x="2" y="5"/>
                    <a:pt x="2" y="4"/>
                    <a:pt x="2" y="3"/>
                  </a:cubicBezTo>
                  <a:cubicBezTo>
                    <a:pt x="2" y="3"/>
                    <a:pt x="3" y="2"/>
                    <a:pt x="3" y="2"/>
                  </a:cubicBezTo>
                  <a:cubicBezTo>
                    <a:pt x="3" y="2"/>
                    <a:pt x="3" y="2"/>
                    <a:pt x="3" y="1"/>
                  </a:cubicBezTo>
                  <a:cubicBezTo>
                    <a:pt x="3" y="1"/>
                    <a:pt x="4" y="0"/>
                    <a:pt x="4" y="0"/>
                  </a:cubicBezTo>
                  <a:cubicBezTo>
                    <a:pt x="4" y="0"/>
                    <a:pt x="4" y="0"/>
                    <a:pt x="4" y="0"/>
                  </a:cubicBezTo>
                  <a:cubicBezTo>
                    <a:pt x="5" y="1"/>
                    <a:pt x="5" y="2"/>
                    <a:pt x="5" y="2"/>
                  </a:cubicBezTo>
                  <a:cubicBezTo>
                    <a:pt x="5" y="2"/>
                    <a:pt x="4" y="3"/>
                    <a:pt x="4" y="3"/>
                  </a:cubicBezTo>
                  <a:cubicBezTo>
                    <a:pt x="4" y="3"/>
                    <a:pt x="4" y="3"/>
                    <a:pt x="4" y="4"/>
                  </a:cubicBezTo>
                  <a:cubicBezTo>
                    <a:pt x="4" y="4"/>
                    <a:pt x="3" y="4"/>
                    <a:pt x="3" y="4"/>
                  </a:cubicBezTo>
                  <a:cubicBezTo>
                    <a:pt x="3" y="4"/>
                    <a:pt x="3" y="5"/>
                    <a:pt x="4" y="5"/>
                  </a:cubicBezTo>
                  <a:cubicBezTo>
                    <a:pt x="4" y="6"/>
                    <a:pt x="5" y="5"/>
                    <a:pt x="5" y="5"/>
                  </a:cubicBezTo>
                  <a:cubicBezTo>
                    <a:pt x="4" y="6"/>
                    <a:pt x="4" y="7"/>
                    <a:pt x="5" y="7"/>
                  </a:cubicBezTo>
                  <a:cubicBezTo>
                    <a:pt x="5" y="8"/>
                    <a:pt x="5" y="8"/>
                    <a:pt x="6" y="8"/>
                  </a:cubicBezTo>
                  <a:cubicBezTo>
                    <a:pt x="6" y="8"/>
                    <a:pt x="7" y="8"/>
                    <a:pt x="7" y="8"/>
                  </a:cubicBezTo>
                  <a:cubicBezTo>
                    <a:pt x="7" y="8"/>
                    <a:pt x="7" y="9"/>
                    <a:pt x="7" y="9"/>
                  </a:cubicBezTo>
                  <a:cubicBezTo>
                    <a:pt x="7" y="9"/>
                    <a:pt x="6" y="9"/>
                    <a:pt x="5" y="9"/>
                  </a:cubicBezTo>
                  <a:cubicBezTo>
                    <a:pt x="5" y="9"/>
                    <a:pt x="4" y="9"/>
                    <a:pt x="3" y="8"/>
                  </a:cubicBezTo>
                  <a:cubicBezTo>
                    <a:pt x="2" y="7"/>
                    <a:pt x="2" y="6"/>
                    <a:pt x="2" y="6"/>
                  </a:cubicBezTo>
                  <a:cubicBezTo>
                    <a:pt x="2" y="6"/>
                    <a:pt x="1" y="6"/>
                    <a:pt x="1" y="6"/>
                  </a:cubicBezTo>
                  <a:cubicBezTo>
                    <a:pt x="1" y="6"/>
                    <a:pt x="0" y="5"/>
                    <a:pt x="0" y="5"/>
                  </a:cubicBezTo>
                  <a:cubicBezTo>
                    <a:pt x="0" y="5"/>
                    <a:pt x="0" y="4"/>
                    <a:pt x="0" y="3"/>
                  </a:cubicBezTo>
                  <a:close/>
                </a:path>
              </a:pathLst>
            </a:custGeom>
            <a:solidFill>
              <a:srgbClr val="EBB273"/>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449" name="Freeform 17"/>
            <p:cNvSpPr/>
            <p:nvPr/>
          </p:nvSpPr>
          <p:spPr bwMode="auto">
            <a:xfrm>
              <a:off x="1435895" y="3643046"/>
              <a:ext cx="69850" cy="34925"/>
            </a:xfrm>
            <a:custGeom>
              <a:gdLst>
                <a:gd fmla="*/ 1 w 4" name="T0"/>
                <a:gd fmla="*/ 2 h 2" name="T1"/>
                <a:gd fmla="*/ 2 w 4" name="T2"/>
                <a:gd fmla="*/ 0 h 2" name="T3"/>
                <a:gd fmla="*/ 1 w 4" name="T4"/>
                <a:gd fmla="*/ 2 h 2" name="T5"/>
              </a:gdLst>
              <a:cxnLst>
                <a:cxn ang="0">
                  <a:pos x="T0" y="T1"/>
                </a:cxn>
                <a:cxn ang="0">
                  <a:pos x="T2" y="T3"/>
                </a:cxn>
                <a:cxn ang="0">
                  <a:pos x="T4" y="T5"/>
                </a:cxn>
              </a:cxnLst>
              <a:rect b="b" l="0" r="r" t="0"/>
              <a:pathLst>
                <a:path h="2" w="4">
                  <a:moveTo>
                    <a:pt x="1" y="2"/>
                  </a:moveTo>
                  <a:cubicBezTo>
                    <a:pt x="3" y="2"/>
                    <a:pt x="4" y="0"/>
                    <a:pt x="2" y="0"/>
                  </a:cubicBezTo>
                  <a:cubicBezTo>
                    <a:pt x="1" y="0"/>
                    <a:pt x="0" y="2"/>
                    <a:pt x="1" y="2"/>
                  </a:cubicBezTo>
                  <a:close/>
                </a:path>
              </a:pathLst>
            </a:custGeom>
            <a:solidFill>
              <a:srgbClr val="262423"/>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450" name="Freeform 18"/>
            <p:cNvSpPr/>
            <p:nvPr/>
          </p:nvSpPr>
          <p:spPr bwMode="auto">
            <a:xfrm>
              <a:off x="1383507" y="3906571"/>
              <a:ext cx="104775" cy="87313"/>
            </a:xfrm>
            <a:custGeom>
              <a:gdLst>
                <a:gd fmla="*/ 2 w 6" name="T0"/>
                <a:gd fmla="*/ 0 h 5" name="T1"/>
                <a:gd fmla="*/ 0 w 6" name="T2"/>
                <a:gd fmla="*/ 5 h 5" name="T3"/>
                <a:gd fmla="*/ 5 w 6" name="T4"/>
                <a:gd fmla="*/ 4 h 5" name="T5"/>
                <a:gd fmla="*/ 5 w 6" name="T6"/>
                <a:gd fmla="*/ 2 h 5" name="T7"/>
                <a:gd fmla="*/ 6 w 6" name="T8"/>
                <a:gd fmla="*/ 1 h 5" name="T9"/>
                <a:gd fmla="*/ 2 w 6" name="T10"/>
                <a:gd fmla="*/ 0 h 5" name="T11"/>
              </a:gdLst>
              <a:cxnLst>
                <a:cxn ang="0">
                  <a:pos x="T0" y="T1"/>
                </a:cxn>
                <a:cxn ang="0">
                  <a:pos x="T2" y="T3"/>
                </a:cxn>
                <a:cxn ang="0">
                  <a:pos x="T4" y="T5"/>
                </a:cxn>
                <a:cxn ang="0">
                  <a:pos x="T6" y="T7"/>
                </a:cxn>
                <a:cxn ang="0">
                  <a:pos x="T8" y="T9"/>
                </a:cxn>
                <a:cxn ang="0">
                  <a:pos x="T10" y="T11"/>
                </a:cxn>
              </a:cxnLst>
              <a:rect b="b" l="0" r="r" t="0"/>
              <a:pathLst>
                <a:path h="5" w="6">
                  <a:moveTo>
                    <a:pt x="2" y="0"/>
                  </a:moveTo>
                  <a:cubicBezTo>
                    <a:pt x="2" y="0"/>
                    <a:pt x="0" y="3"/>
                    <a:pt x="0" y="5"/>
                  </a:cubicBezTo>
                  <a:cubicBezTo>
                    <a:pt x="0" y="5"/>
                    <a:pt x="5" y="5"/>
                    <a:pt x="5" y="4"/>
                  </a:cubicBezTo>
                  <a:cubicBezTo>
                    <a:pt x="5" y="2"/>
                    <a:pt x="5" y="2"/>
                    <a:pt x="5" y="2"/>
                  </a:cubicBezTo>
                  <a:cubicBezTo>
                    <a:pt x="5" y="2"/>
                    <a:pt x="6" y="3"/>
                    <a:pt x="6" y="1"/>
                  </a:cubicBezTo>
                  <a:lnTo>
                    <a:pt x="2" y="0"/>
                  </a:lnTo>
                  <a:close/>
                </a:path>
              </a:pathLst>
            </a:custGeom>
            <a:solidFill>
              <a:srgbClr val="000000"/>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451" name="Freeform 19"/>
            <p:cNvSpPr/>
            <p:nvPr/>
          </p:nvSpPr>
          <p:spPr bwMode="auto">
            <a:xfrm>
              <a:off x="1680370" y="3889108"/>
              <a:ext cx="123825" cy="104775"/>
            </a:xfrm>
            <a:custGeom>
              <a:gdLst>
                <a:gd fmla="*/ 0 w 7" name="T0"/>
                <a:gd fmla="*/ 1 h 6" name="T1"/>
                <a:gd fmla="*/ 0 w 7" name="T2"/>
                <a:gd fmla="*/ 3 h 6" name="T3"/>
                <a:gd fmla="*/ 2 w 7" name="T4"/>
                <a:gd fmla="*/ 5 h 6" name="T5"/>
                <a:gd fmla="*/ 2 w 7" name="T6"/>
                <a:gd fmla="*/ 6 h 6" name="T7"/>
                <a:gd fmla="*/ 2 w 7" name="T8"/>
                <a:gd fmla="*/ 6 h 6" name="T9"/>
                <a:gd fmla="*/ 7 w 7" name="T10"/>
                <a:gd fmla="*/ 6 h 6" name="T11"/>
                <a:gd fmla="*/ 7 w 7" name="T12"/>
                <a:gd fmla="*/ 5 h 6" name="T13"/>
                <a:gd fmla="*/ 4 w 7" name="T14"/>
                <a:gd fmla="*/ 1 h 6" name="T15"/>
                <a:gd fmla="*/ 0 w 7" name="T16"/>
                <a:gd fmla="*/ 1 h 6"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6" w="7">
                  <a:moveTo>
                    <a:pt x="0" y="1"/>
                  </a:moveTo>
                  <a:cubicBezTo>
                    <a:pt x="0" y="1"/>
                    <a:pt x="0" y="3"/>
                    <a:pt x="0" y="3"/>
                  </a:cubicBezTo>
                  <a:cubicBezTo>
                    <a:pt x="0" y="3"/>
                    <a:pt x="1" y="4"/>
                    <a:pt x="2" y="5"/>
                  </a:cubicBezTo>
                  <a:cubicBezTo>
                    <a:pt x="2" y="5"/>
                    <a:pt x="2" y="6"/>
                    <a:pt x="2" y="6"/>
                  </a:cubicBezTo>
                  <a:cubicBezTo>
                    <a:pt x="2" y="6"/>
                    <a:pt x="2" y="6"/>
                    <a:pt x="2" y="6"/>
                  </a:cubicBezTo>
                  <a:cubicBezTo>
                    <a:pt x="2" y="6"/>
                    <a:pt x="6" y="6"/>
                    <a:pt x="7" y="6"/>
                  </a:cubicBezTo>
                  <a:cubicBezTo>
                    <a:pt x="7" y="5"/>
                    <a:pt x="7" y="5"/>
                    <a:pt x="7" y="5"/>
                  </a:cubicBezTo>
                  <a:cubicBezTo>
                    <a:pt x="7" y="5"/>
                    <a:pt x="4" y="2"/>
                    <a:pt x="4" y="1"/>
                  </a:cubicBezTo>
                  <a:cubicBezTo>
                    <a:pt x="4" y="0"/>
                    <a:pt x="0" y="1"/>
                    <a:pt x="0" y="1"/>
                  </a:cubicBezTo>
                  <a:close/>
                </a:path>
              </a:pathLst>
            </a:custGeom>
            <a:solidFill>
              <a:srgbClr val="000000"/>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452" name="Freeform 20"/>
            <p:cNvSpPr/>
            <p:nvPr/>
          </p:nvSpPr>
          <p:spPr bwMode="auto">
            <a:xfrm>
              <a:off x="1400970" y="3166796"/>
              <a:ext cx="368300" cy="774700"/>
            </a:xfrm>
            <a:custGeom>
              <a:gdLst>
                <a:gd fmla="*/ 1 w 21" name="T0"/>
                <a:gd fmla="*/ 43 h 44" name="T1"/>
                <a:gd fmla="*/ 5 w 21" name="T2"/>
                <a:gd fmla="*/ 42 h 44" name="T3"/>
                <a:gd fmla="*/ 5 w 21" name="T4"/>
                <a:gd fmla="*/ 37 h 44" name="T5"/>
                <a:gd fmla="*/ 8 w 21" name="T6"/>
                <a:gd fmla="*/ 23 h 44" name="T7"/>
                <a:gd fmla="*/ 10 w 21" name="T8"/>
                <a:gd fmla="*/ 13 h 44" name="T9"/>
                <a:gd fmla="*/ 11 w 21" name="T10"/>
                <a:gd fmla="*/ 15 h 44" name="T11"/>
                <a:gd fmla="*/ 16 w 21" name="T12"/>
                <a:gd fmla="*/ 42 h 44" name="T13"/>
                <a:gd fmla="*/ 20 w 21" name="T14"/>
                <a:gd fmla="*/ 43 h 44" name="T15"/>
                <a:gd fmla="*/ 20 w 21" name="T16"/>
                <a:gd fmla="*/ 39 h 44" name="T17"/>
                <a:gd fmla="*/ 20 w 21" name="T18"/>
                <a:gd fmla="*/ 31 h 44" name="T19"/>
                <a:gd fmla="*/ 20 w 21" name="T20"/>
                <a:gd fmla="*/ 21 h 44" name="T21"/>
                <a:gd fmla="*/ 19 w 21" name="T22"/>
                <a:gd fmla="*/ 9 h 44" name="T23"/>
                <a:gd fmla="*/ 19 w 21" name="T24"/>
                <a:gd fmla="*/ 7 h 44" name="T25"/>
                <a:gd fmla="*/ 18 w 21" name="T26"/>
                <a:gd fmla="*/ 5 h 44" name="T27"/>
                <a:gd fmla="*/ 18 w 21" name="T28"/>
                <a:gd fmla="*/ 1 h 44" name="T29"/>
                <a:gd fmla="*/ 10 w 21" name="T30"/>
                <a:gd fmla="*/ 2 h 44" name="T31"/>
                <a:gd fmla="*/ 4 w 21" name="T32"/>
                <a:gd fmla="*/ 0 h 44" name="T33"/>
                <a:gd fmla="*/ 4 w 21" name="T34"/>
                <a:gd fmla="*/ 2 h 44" name="T35"/>
                <a:gd fmla="*/ 1 w 21" name="T36"/>
                <a:gd fmla="*/ 6 h 44" name="T37"/>
                <a:gd fmla="*/ 1 w 21" name="T38"/>
                <a:gd fmla="*/ 9 h 44" name="T39"/>
                <a:gd fmla="*/ 1 w 21" name="T40"/>
                <a:gd fmla="*/ 20 h 44" name="T41"/>
                <a:gd fmla="*/ 1 w 21" name="T42"/>
                <a:gd fmla="*/ 33 h 44" name="T43"/>
                <a:gd fmla="*/ 0 w 21" name="T44"/>
                <a:gd fmla="*/ 40 h 44" name="T45"/>
                <a:gd fmla="*/ 1 w 21" name="T46"/>
                <a:gd fmla="*/ 43 h 44" name="T4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b="b" l="0" r="r" t="0"/>
              <a:pathLst>
                <a:path h="44" w="21">
                  <a:moveTo>
                    <a:pt x="1" y="43"/>
                  </a:moveTo>
                  <a:cubicBezTo>
                    <a:pt x="1" y="43"/>
                    <a:pt x="5" y="44"/>
                    <a:pt x="5" y="42"/>
                  </a:cubicBezTo>
                  <a:cubicBezTo>
                    <a:pt x="6" y="41"/>
                    <a:pt x="5" y="37"/>
                    <a:pt x="5" y="37"/>
                  </a:cubicBezTo>
                  <a:cubicBezTo>
                    <a:pt x="5" y="37"/>
                    <a:pt x="7" y="23"/>
                    <a:pt x="8" y="23"/>
                  </a:cubicBezTo>
                  <a:cubicBezTo>
                    <a:pt x="8" y="23"/>
                    <a:pt x="9" y="17"/>
                    <a:pt x="10" y="13"/>
                  </a:cubicBezTo>
                  <a:cubicBezTo>
                    <a:pt x="11" y="15"/>
                    <a:pt x="11" y="15"/>
                    <a:pt x="11" y="15"/>
                  </a:cubicBezTo>
                  <a:cubicBezTo>
                    <a:pt x="11" y="15"/>
                    <a:pt x="13" y="39"/>
                    <a:pt x="16" y="42"/>
                  </a:cubicBezTo>
                  <a:cubicBezTo>
                    <a:pt x="16" y="42"/>
                    <a:pt x="19" y="44"/>
                    <a:pt x="20" y="43"/>
                  </a:cubicBezTo>
                  <a:cubicBezTo>
                    <a:pt x="20" y="43"/>
                    <a:pt x="21" y="42"/>
                    <a:pt x="20" y="39"/>
                  </a:cubicBezTo>
                  <a:cubicBezTo>
                    <a:pt x="20" y="39"/>
                    <a:pt x="21" y="34"/>
                    <a:pt x="20" y="31"/>
                  </a:cubicBezTo>
                  <a:cubicBezTo>
                    <a:pt x="20" y="31"/>
                    <a:pt x="20" y="23"/>
                    <a:pt x="20" y="21"/>
                  </a:cubicBezTo>
                  <a:cubicBezTo>
                    <a:pt x="20" y="19"/>
                    <a:pt x="19" y="10"/>
                    <a:pt x="19" y="9"/>
                  </a:cubicBezTo>
                  <a:cubicBezTo>
                    <a:pt x="19" y="7"/>
                    <a:pt x="19" y="7"/>
                    <a:pt x="19" y="7"/>
                  </a:cubicBezTo>
                  <a:cubicBezTo>
                    <a:pt x="18" y="5"/>
                    <a:pt x="18" y="5"/>
                    <a:pt x="18" y="5"/>
                  </a:cubicBezTo>
                  <a:cubicBezTo>
                    <a:pt x="18" y="1"/>
                    <a:pt x="18" y="1"/>
                    <a:pt x="18" y="1"/>
                  </a:cubicBezTo>
                  <a:cubicBezTo>
                    <a:pt x="18" y="1"/>
                    <a:pt x="13" y="3"/>
                    <a:pt x="10" y="2"/>
                  </a:cubicBezTo>
                  <a:cubicBezTo>
                    <a:pt x="4" y="0"/>
                    <a:pt x="4" y="0"/>
                    <a:pt x="4" y="0"/>
                  </a:cubicBezTo>
                  <a:cubicBezTo>
                    <a:pt x="4" y="2"/>
                    <a:pt x="4" y="2"/>
                    <a:pt x="4" y="2"/>
                  </a:cubicBezTo>
                  <a:cubicBezTo>
                    <a:pt x="4" y="2"/>
                    <a:pt x="1" y="5"/>
                    <a:pt x="1" y="6"/>
                  </a:cubicBezTo>
                  <a:cubicBezTo>
                    <a:pt x="1" y="9"/>
                    <a:pt x="1" y="9"/>
                    <a:pt x="1" y="9"/>
                  </a:cubicBezTo>
                  <a:cubicBezTo>
                    <a:pt x="1" y="9"/>
                    <a:pt x="1" y="17"/>
                    <a:pt x="1" y="20"/>
                  </a:cubicBezTo>
                  <a:cubicBezTo>
                    <a:pt x="1" y="20"/>
                    <a:pt x="0" y="31"/>
                    <a:pt x="1" y="33"/>
                  </a:cubicBezTo>
                  <a:cubicBezTo>
                    <a:pt x="1" y="33"/>
                    <a:pt x="0" y="39"/>
                    <a:pt x="0" y="40"/>
                  </a:cubicBezTo>
                  <a:cubicBezTo>
                    <a:pt x="0" y="40"/>
                    <a:pt x="1" y="43"/>
                    <a:pt x="1" y="43"/>
                  </a:cubicBezTo>
                  <a:close/>
                </a:path>
              </a:pathLst>
            </a:custGeom>
            <a:solidFill>
              <a:srgbClr val="262423"/>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453" name="Rectangle 21"/>
            <p:cNvSpPr>
              <a:spLocks noChangeArrowheads="1"/>
            </p:cNvSpPr>
            <p:nvPr/>
          </p:nvSpPr>
          <p:spPr bwMode="auto">
            <a:xfrm>
              <a:off x="1627982" y="3290621"/>
              <a:ext cx="1588" cy="1588"/>
            </a:xfrm>
            <a:prstGeom prst="rect">
              <a:avLst/>
            </a:prstGeom>
            <a:solidFill>
              <a:srgbClr val="000000"/>
            </a:solidFill>
            <a:ln>
              <a:noFill/>
            </a:ln>
            <a:extLst>
              <a:ext uri="{91240B29-F687-4F45-9708-019B960494DF}">
                <a14:hiddenLine w="9525">
                  <a:solidFill>
                    <a:srgbClr val="000000"/>
                  </a:solidFill>
                  <a:miter lim="800000"/>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454" name="Freeform 22"/>
            <p:cNvSpPr/>
            <p:nvPr/>
          </p:nvSpPr>
          <p:spPr bwMode="auto">
            <a:xfrm>
              <a:off x="1680370" y="3325546"/>
              <a:ext cx="19050" cy="0"/>
            </a:xfrm>
            <a:custGeom>
              <a:gdLst>
                <a:gd fmla="*/ 0 w 1" name="T0"/>
                <a:gd fmla="*/ 1 w 1" name="T1"/>
                <a:gd fmla="*/ 0 w 1" name="T2"/>
              </a:gdLst>
              <a:cxnLst>
                <a:cxn ang="0">
                  <a:pos x="T0" y="0"/>
                </a:cxn>
                <a:cxn ang="0">
                  <a:pos x="T1" y="0"/>
                </a:cxn>
                <a:cxn ang="0">
                  <a:pos x="T2" y="0"/>
                </a:cxn>
              </a:cxnLst>
              <a:rect b="b" l="0" r="r" t="0"/>
              <a:pathLst>
                <a:path w="1">
                  <a:moveTo>
                    <a:pt x="0" y="0"/>
                  </a:moveTo>
                  <a:cubicBezTo>
                    <a:pt x="0" y="0"/>
                    <a:pt x="1" y="0"/>
                    <a:pt x="1" y="0"/>
                  </a:cubicBezTo>
                  <a:cubicBezTo>
                    <a:pt x="1" y="0"/>
                    <a:pt x="1" y="0"/>
                    <a:pt x="0" y="0"/>
                  </a:cubicBezTo>
                  <a:close/>
                </a:path>
              </a:pathLst>
            </a:custGeom>
            <a:solidFill>
              <a:srgbClr val="000000"/>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455" name="Freeform 23"/>
            <p:cNvSpPr/>
            <p:nvPr/>
          </p:nvSpPr>
          <p:spPr bwMode="auto">
            <a:xfrm>
              <a:off x="1680370" y="3377933"/>
              <a:ext cx="19050" cy="0"/>
            </a:xfrm>
            <a:custGeom>
              <a:gdLst>
                <a:gd fmla="*/ 0 w 1" name="T0"/>
                <a:gd fmla="*/ 1 w 1" name="T1"/>
                <a:gd fmla="*/ 0 w 1" name="T2"/>
              </a:gdLst>
              <a:cxnLst>
                <a:cxn ang="0">
                  <a:pos x="T0" y="0"/>
                </a:cxn>
                <a:cxn ang="0">
                  <a:pos x="T1" y="0"/>
                </a:cxn>
                <a:cxn ang="0">
                  <a:pos x="T2" y="0"/>
                </a:cxn>
              </a:cxnLst>
              <a:rect b="b" l="0" r="r" t="0"/>
              <a:pathLst>
                <a:path w="1">
                  <a:moveTo>
                    <a:pt x="0" y="0"/>
                  </a:moveTo>
                  <a:cubicBezTo>
                    <a:pt x="1" y="0"/>
                    <a:pt x="1" y="0"/>
                    <a:pt x="1" y="0"/>
                  </a:cubicBezTo>
                  <a:cubicBezTo>
                    <a:pt x="1" y="0"/>
                    <a:pt x="1" y="0"/>
                    <a:pt x="0" y="0"/>
                  </a:cubicBezTo>
                  <a:close/>
                </a:path>
              </a:pathLst>
            </a:custGeom>
            <a:solidFill>
              <a:srgbClr val="000000"/>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456" name="Freeform 24"/>
            <p:cNvSpPr/>
            <p:nvPr/>
          </p:nvSpPr>
          <p:spPr bwMode="auto">
            <a:xfrm>
              <a:off x="1418432" y="3238233"/>
              <a:ext cx="315913" cy="685800"/>
            </a:xfrm>
            <a:custGeom>
              <a:gdLst>
                <a:gd fmla="*/ 18 w 18" name="T0"/>
                <a:gd fmla="*/ 39 h 39" name="T1"/>
                <a:gd fmla="*/ 17 w 18" name="T2"/>
                <a:gd fmla="*/ 35 h 39" name="T3"/>
                <a:gd fmla="*/ 16 w 18" name="T4"/>
                <a:gd fmla="*/ 31 h 39" name="T5"/>
                <a:gd fmla="*/ 18 w 18" name="T6"/>
                <a:gd fmla="*/ 25 h 39" name="T7"/>
                <a:gd fmla="*/ 16 w 18" name="T8"/>
                <a:gd fmla="*/ 27 h 39" name="T9"/>
                <a:gd fmla="*/ 16 w 18" name="T10"/>
                <a:gd fmla="*/ 24 h 39" name="T11"/>
                <a:gd fmla="*/ 15 w 18" name="T12"/>
                <a:gd fmla="*/ 15 h 39" name="T13"/>
                <a:gd fmla="*/ 15 w 18" name="T14"/>
                <a:gd fmla="*/ 21 h 39" name="T15"/>
                <a:gd fmla="*/ 13 w 18" name="T16"/>
                <a:gd fmla="*/ 12 h 39" name="T17"/>
                <a:gd fmla="*/ 15 w 18" name="T18"/>
                <a:gd fmla="*/ 8 h 39" name="T19"/>
                <a:gd fmla="*/ 11 w 18" name="T20"/>
                <a:gd fmla="*/ 8 h 39" name="T21"/>
                <a:gd fmla="*/ 15 w 18" name="T22"/>
                <a:gd fmla="*/ 5 h 39" name="T23"/>
                <a:gd fmla="*/ 11 w 18" name="T24"/>
                <a:gd fmla="*/ 6 h 39" name="T25"/>
                <a:gd fmla="*/ 12 w 18" name="T26"/>
                <a:gd fmla="*/ 3 h 39" name="T27"/>
                <a:gd fmla="*/ 8 w 18" name="T28"/>
                <a:gd fmla="*/ 4 h 39" name="T29"/>
                <a:gd fmla="*/ 4 w 18" name="T30"/>
                <a:gd fmla="*/ 0 h 39" name="T31"/>
                <a:gd fmla="*/ 6 w 18" name="T32"/>
                <a:gd fmla="*/ 5 h 39" name="T33"/>
                <a:gd fmla="*/ 3 w 18" name="T34"/>
                <a:gd fmla="*/ 3 h 39" name="T35"/>
                <a:gd fmla="*/ 1 w 18" name="T36"/>
                <a:gd fmla="*/ 0 h 39" name="T37"/>
                <a:gd fmla="*/ 0 w 18" name="T38"/>
                <a:gd fmla="*/ 2 h 39" name="T39"/>
                <a:gd fmla="*/ 0 w 18" name="T40"/>
                <a:gd fmla="*/ 3 h 39" name="T41"/>
                <a:gd fmla="*/ 7 w 18" name="T42"/>
                <a:gd fmla="*/ 8 h 39" name="T43"/>
                <a:gd fmla="*/ 2 w 18" name="T44"/>
                <a:gd fmla="*/ 7 h 39" name="T45"/>
                <a:gd fmla="*/ 6 w 18" name="T46"/>
                <a:gd fmla="*/ 9 h 39" name="T47"/>
                <a:gd fmla="*/ 4 w 18" name="T48"/>
                <a:gd fmla="*/ 16 h 39" name="T49"/>
                <a:gd fmla="*/ 4 w 18" name="T50"/>
                <a:gd fmla="*/ 23 h 39" name="T51"/>
                <a:gd fmla="*/ 2 w 18" name="T52"/>
                <a:gd fmla="*/ 19 h 39" name="T53"/>
                <a:gd fmla="*/ 2 w 18" name="T54"/>
                <a:gd fmla="*/ 27 h 39" name="T55"/>
                <a:gd fmla="*/ 3 w 18" name="T56"/>
                <a:gd fmla="*/ 34 h 39" name="T57"/>
                <a:gd fmla="*/ 1 w 18" name="T58"/>
                <a:gd fmla="*/ 30 h 39" name="T59"/>
                <a:gd fmla="*/ 2 w 18" name="T60"/>
                <a:gd fmla="*/ 36 h 39" name="T61"/>
                <a:gd fmla="*/ 2 w 18" name="T62"/>
                <a:gd fmla="*/ 39 h 39" name="T63"/>
                <a:gd fmla="*/ 4 w 18" name="T64"/>
                <a:gd fmla="*/ 38 h 39" name="T65"/>
                <a:gd fmla="*/ 4 w 18" name="T66"/>
                <a:gd fmla="*/ 33 h 39" name="T67"/>
                <a:gd fmla="*/ 7 w 18" name="T68"/>
                <a:gd fmla="*/ 19 h 39" name="T69"/>
                <a:gd fmla="*/ 9 w 18" name="T70"/>
                <a:gd fmla="*/ 9 h 39" name="T71"/>
                <a:gd fmla="*/ 10 w 18" name="T72"/>
                <a:gd fmla="*/ 11 h 39" name="T73"/>
                <a:gd fmla="*/ 15 w 18" name="T74"/>
                <a:gd fmla="*/ 38 h 39" name="T75"/>
                <a:gd fmla="*/ 18 w 18" name="T76"/>
                <a:gd fmla="*/ 39 h 39" name="T7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b="b" l="0" r="r" t="0"/>
              <a:pathLst>
                <a:path h="39" w="18">
                  <a:moveTo>
                    <a:pt x="18" y="39"/>
                  </a:moveTo>
                  <a:cubicBezTo>
                    <a:pt x="18" y="38"/>
                    <a:pt x="18" y="36"/>
                    <a:pt x="17" y="35"/>
                  </a:cubicBezTo>
                  <a:cubicBezTo>
                    <a:pt x="16" y="33"/>
                    <a:pt x="16" y="31"/>
                    <a:pt x="16" y="31"/>
                  </a:cubicBezTo>
                  <a:cubicBezTo>
                    <a:pt x="18" y="31"/>
                    <a:pt x="18" y="25"/>
                    <a:pt x="18" y="25"/>
                  </a:cubicBezTo>
                  <a:cubicBezTo>
                    <a:pt x="18" y="25"/>
                    <a:pt x="16" y="28"/>
                    <a:pt x="16" y="27"/>
                  </a:cubicBezTo>
                  <a:cubicBezTo>
                    <a:pt x="15" y="27"/>
                    <a:pt x="15" y="26"/>
                    <a:pt x="16" y="24"/>
                  </a:cubicBezTo>
                  <a:cubicBezTo>
                    <a:pt x="16" y="21"/>
                    <a:pt x="15" y="15"/>
                    <a:pt x="15" y="15"/>
                  </a:cubicBezTo>
                  <a:cubicBezTo>
                    <a:pt x="15" y="17"/>
                    <a:pt x="15" y="21"/>
                    <a:pt x="15" y="21"/>
                  </a:cubicBezTo>
                  <a:cubicBezTo>
                    <a:pt x="15" y="21"/>
                    <a:pt x="13" y="14"/>
                    <a:pt x="13" y="12"/>
                  </a:cubicBezTo>
                  <a:cubicBezTo>
                    <a:pt x="12" y="10"/>
                    <a:pt x="15" y="8"/>
                    <a:pt x="15" y="8"/>
                  </a:cubicBezTo>
                  <a:cubicBezTo>
                    <a:pt x="13" y="10"/>
                    <a:pt x="11" y="8"/>
                    <a:pt x="11" y="8"/>
                  </a:cubicBezTo>
                  <a:cubicBezTo>
                    <a:pt x="12" y="8"/>
                    <a:pt x="15" y="5"/>
                    <a:pt x="15" y="5"/>
                  </a:cubicBezTo>
                  <a:cubicBezTo>
                    <a:pt x="14" y="6"/>
                    <a:pt x="11" y="6"/>
                    <a:pt x="11" y="6"/>
                  </a:cubicBezTo>
                  <a:cubicBezTo>
                    <a:pt x="12" y="3"/>
                    <a:pt x="12" y="3"/>
                    <a:pt x="12" y="3"/>
                  </a:cubicBezTo>
                  <a:cubicBezTo>
                    <a:pt x="11" y="5"/>
                    <a:pt x="9" y="6"/>
                    <a:pt x="8" y="4"/>
                  </a:cubicBezTo>
                  <a:cubicBezTo>
                    <a:pt x="7" y="2"/>
                    <a:pt x="4" y="0"/>
                    <a:pt x="4" y="0"/>
                  </a:cubicBezTo>
                  <a:cubicBezTo>
                    <a:pt x="5" y="1"/>
                    <a:pt x="6" y="5"/>
                    <a:pt x="6" y="5"/>
                  </a:cubicBezTo>
                  <a:cubicBezTo>
                    <a:pt x="6" y="5"/>
                    <a:pt x="6" y="5"/>
                    <a:pt x="3" y="3"/>
                  </a:cubicBezTo>
                  <a:cubicBezTo>
                    <a:pt x="1" y="3"/>
                    <a:pt x="1" y="1"/>
                    <a:pt x="1" y="0"/>
                  </a:cubicBezTo>
                  <a:cubicBezTo>
                    <a:pt x="0" y="1"/>
                    <a:pt x="0" y="2"/>
                    <a:pt x="0" y="2"/>
                  </a:cubicBezTo>
                  <a:cubicBezTo>
                    <a:pt x="0" y="3"/>
                    <a:pt x="0" y="3"/>
                    <a:pt x="0" y="3"/>
                  </a:cubicBezTo>
                  <a:cubicBezTo>
                    <a:pt x="1" y="8"/>
                    <a:pt x="8" y="7"/>
                    <a:pt x="7" y="8"/>
                  </a:cubicBezTo>
                  <a:cubicBezTo>
                    <a:pt x="6" y="9"/>
                    <a:pt x="2" y="7"/>
                    <a:pt x="2" y="7"/>
                  </a:cubicBezTo>
                  <a:cubicBezTo>
                    <a:pt x="3" y="9"/>
                    <a:pt x="6" y="9"/>
                    <a:pt x="6" y="9"/>
                  </a:cubicBezTo>
                  <a:cubicBezTo>
                    <a:pt x="6" y="9"/>
                    <a:pt x="6" y="12"/>
                    <a:pt x="4" y="16"/>
                  </a:cubicBezTo>
                  <a:cubicBezTo>
                    <a:pt x="2" y="20"/>
                    <a:pt x="4" y="23"/>
                    <a:pt x="4" y="23"/>
                  </a:cubicBezTo>
                  <a:cubicBezTo>
                    <a:pt x="2" y="23"/>
                    <a:pt x="2" y="19"/>
                    <a:pt x="2" y="19"/>
                  </a:cubicBezTo>
                  <a:cubicBezTo>
                    <a:pt x="2" y="19"/>
                    <a:pt x="2" y="25"/>
                    <a:pt x="2" y="27"/>
                  </a:cubicBezTo>
                  <a:cubicBezTo>
                    <a:pt x="1" y="29"/>
                    <a:pt x="3" y="34"/>
                    <a:pt x="3" y="34"/>
                  </a:cubicBezTo>
                  <a:cubicBezTo>
                    <a:pt x="1" y="34"/>
                    <a:pt x="1" y="30"/>
                    <a:pt x="1" y="30"/>
                  </a:cubicBezTo>
                  <a:cubicBezTo>
                    <a:pt x="0" y="30"/>
                    <a:pt x="1" y="34"/>
                    <a:pt x="2" y="36"/>
                  </a:cubicBezTo>
                  <a:cubicBezTo>
                    <a:pt x="2" y="37"/>
                    <a:pt x="2" y="38"/>
                    <a:pt x="2" y="39"/>
                  </a:cubicBezTo>
                  <a:cubicBezTo>
                    <a:pt x="3" y="39"/>
                    <a:pt x="4" y="39"/>
                    <a:pt x="4" y="38"/>
                  </a:cubicBezTo>
                  <a:cubicBezTo>
                    <a:pt x="5" y="37"/>
                    <a:pt x="4" y="33"/>
                    <a:pt x="4" y="33"/>
                  </a:cubicBezTo>
                  <a:cubicBezTo>
                    <a:pt x="4" y="33"/>
                    <a:pt x="6" y="19"/>
                    <a:pt x="7" y="19"/>
                  </a:cubicBezTo>
                  <a:cubicBezTo>
                    <a:pt x="7" y="19"/>
                    <a:pt x="8" y="13"/>
                    <a:pt x="9" y="9"/>
                  </a:cubicBezTo>
                  <a:cubicBezTo>
                    <a:pt x="10" y="11"/>
                    <a:pt x="10" y="11"/>
                    <a:pt x="10" y="11"/>
                  </a:cubicBezTo>
                  <a:cubicBezTo>
                    <a:pt x="10" y="11"/>
                    <a:pt x="12" y="35"/>
                    <a:pt x="15" y="38"/>
                  </a:cubicBezTo>
                  <a:cubicBezTo>
                    <a:pt x="15" y="38"/>
                    <a:pt x="16" y="39"/>
                    <a:pt x="18" y="39"/>
                  </a:cubicBezTo>
                  <a:close/>
                </a:path>
              </a:pathLst>
            </a:custGeom>
            <a:solidFill>
              <a:srgbClr val="000000"/>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457" name="Freeform 25"/>
            <p:cNvSpPr/>
            <p:nvPr/>
          </p:nvSpPr>
          <p:spPr bwMode="auto">
            <a:xfrm>
              <a:off x="1400970" y="3255696"/>
              <a:ext cx="52388" cy="69850"/>
            </a:xfrm>
            <a:custGeom>
              <a:gdLst>
                <a:gd fmla="*/ 0 w 3" name="T0"/>
                <a:gd fmla="*/ 2 h 4" name="T1"/>
                <a:gd fmla="*/ 2 w 3" name="T2"/>
                <a:gd fmla="*/ 4 h 4" name="T3"/>
                <a:gd fmla="*/ 2 w 3" name="T4"/>
                <a:gd fmla="*/ 2 h 4" name="T5"/>
                <a:gd fmla="*/ 3 w 3" name="T6"/>
                <a:gd fmla="*/ 0 h 4" name="T7"/>
                <a:gd fmla="*/ 0 w 3" name="T8"/>
                <a:gd fmla="*/ 2 h 4" name="T9"/>
              </a:gdLst>
              <a:cxnLst>
                <a:cxn ang="0">
                  <a:pos x="T0" y="T1"/>
                </a:cxn>
                <a:cxn ang="0">
                  <a:pos x="T2" y="T3"/>
                </a:cxn>
                <a:cxn ang="0">
                  <a:pos x="T4" y="T5"/>
                </a:cxn>
                <a:cxn ang="0">
                  <a:pos x="T6" y="T7"/>
                </a:cxn>
                <a:cxn ang="0">
                  <a:pos x="T8" y="T9"/>
                </a:cxn>
              </a:cxnLst>
              <a:rect b="b" l="0" r="r" t="0"/>
              <a:pathLst>
                <a:path h="4" w="3">
                  <a:moveTo>
                    <a:pt x="0" y="2"/>
                  </a:moveTo>
                  <a:cubicBezTo>
                    <a:pt x="0" y="2"/>
                    <a:pt x="1" y="4"/>
                    <a:pt x="2" y="4"/>
                  </a:cubicBezTo>
                  <a:cubicBezTo>
                    <a:pt x="2" y="4"/>
                    <a:pt x="1" y="3"/>
                    <a:pt x="2" y="2"/>
                  </a:cubicBezTo>
                  <a:cubicBezTo>
                    <a:pt x="2" y="2"/>
                    <a:pt x="3" y="1"/>
                    <a:pt x="3" y="0"/>
                  </a:cubicBezTo>
                  <a:lnTo>
                    <a:pt x="0" y="2"/>
                  </a:lnTo>
                  <a:close/>
                </a:path>
              </a:pathLst>
            </a:custGeom>
            <a:solidFill>
              <a:srgbClr val="EBB273"/>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458" name="Freeform 26"/>
            <p:cNvSpPr/>
            <p:nvPr/>
          </p:nvSpPr>
          <p:spPr bwMode="auto">
            <a:xfrm>
              <a:off x="1435895" y="2798496"/>
              <a:ext cx="280988" cy="403225"/>
            </a:xfrm>
            <a:custGeom>
              <a:gdLst>
                <a:gd fmla="*/ 5 w 16" name="T0"/>
                <a:gd fmla="*/ 0 h 23" name="T1"/>
                <a:gd fmla="*/ 7 w 16" name="T2"/>
                <a:gd fmla="*/ 2 h 23" name="T3"/>
                <a:gd fmla="*/ 10 w 16" name="T4"/>
                <a:gd fmla="*/ 1 h 23" name="T5"/>
                <a:gd fmla="*/ 13 w 16" name="T6"/>
                <a:gd fmla="*/ 16 h 23" name="T7"/>
                <a:gd fmla="*/ 16 w 16" name="T8"/>
                <a:gd fmla="*/ 22 h 23" name="T9"/>
                <a:gd fmla="*/ 8 w 16" name="T10"/>
                <a:gd fmla="*/ 23 h 23" name="T11"/>
                <a:gd fmla="*/ 0 w 16" name="T12"/>
                <a:gd fmla="*/ 23 h 23" name="T13"/>
                <a:gd fmla="*/ 0 w 16" name="T14"/>
                <a:gd fmla="*/ 7 h 23" name="T15"/>
                <a:gd fmla="*/ 5 w 16" name="T16"/>
                <a:gd fmla="*/ 0 h 23"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23" w="16">
                  <a:moveTo>
                    <a:pt x="5" y="0"/>
                  </a:moveTo>
                  <a:cubicBezTo>
                    <a:pt x="5" y="0"/>
                    <a:pt x="6" y="2"/>
                    <a:pt x="7" y="2"/>
                  </a:cubicBezTo>
                  <a:cubicBezTo>
                    <a:pt x="7" y="2"/>
                    <a:pt x="9" y="3"/>
                    <a:pt x="10" y="1"/>
                  </a:cubicBezTo>
                  <a:cubicBezTo>
                    <a:pt x="13" y="16"/>
                    <a:pt x="13" y="16"/>
                    <a:pt x="13" y="16"/>
                  </a:cubicBezTo>
                  <a:cubicBezTo>
                    <a:pt x="16" y="22"/>
                    <a:pt x="16" y="22"/>
                    <a:pt x="16" y="22"/>
                  </a:cubicBezTo>
                  <a:cubicBezTo>
                    <a:pt x="8" y="23"/>
                    <a:pt x="8" y="23"/>
                    <a:pt x="8" y="23"/>
                  </a:cubicBezTo>
                  <a:cubicBezTo>
                    <a:pt x="0" y="23"/>
                    <a:pt x="0" y="23"/>
                    <a:pt x="0" y="23"/>
                  </a:cubicBezTo>
                  <a:cubicBezTo>
                    <a:pt x="0" y="7"/>
                    <a:pt x="0" y="7"/>
                    <a:pt x="0" y="7"/>
                  </a:cubicBezTo>
                  <a:lnTo>
                    <a:pt x="5" y="0"/>
                  </a:lnTo>
                  <a:close/>
                </a:path>
              </a:pathLst>
            </a:custGeom>
            <a:solidFill>
              <a:srgbClr val="F5F7F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459" name="Freeform 27"/>
            <p:cNvSpPr/>
            <p:nvPr/>
          </p:nvSpPr>
          <p:spPr bwMode="auto">
            <a:xfrm>
              <a:off x="1488282" y="2833421"/>
              <a:ext cx="52388" cy="52388"/>
            </a:xfrm>
            <a:custGeom>
              <a:gdLst>
                <a:gd fmla="*/ 0 w 33" name="T0"/>
                <a:gd fmla="*/ 33 h 33" name="T1"/>
                <a:gd fmla="*/ 33 w 33" name="T2"/>
                <a:gd fmla="*/ 0 h 33" name="T3"/>
                <a:gd fmla="*/ 0 w 33" name="T4"/>
                <a:gd fmla="*/ 33 h 33" name="T5"/>
                <a:gd fmla="*/ 0 w 33" name="T6"/>
                <a:gd fmla="*/ 33 h 33" name="T7"/>
              </a:gdLst>
              <a:cxnLst>
                <a:cxn ang="0">
                  <a:pos x="T0" y="T1"/>
                </a:cxn>
                <a:cxn ang="0">
                  <a:pos x="T2" y="T3"/>
                </a:cxn>
                <a:cxn ang="0">
                  <a:pos x="T4" y="T5"/>
                </a:cxn>
                <a:cxn ang="0">
                  <a:pos x="T6" y="T7"/>
                </a:cxn>
              </a:cxnLst>
              <a:rect b="b" l="0" r="r" t="0"/>
              <a:pathLst>
                <a:path h="33" w="33">
                  <a:moveTo>
                    <a:pt x="0" y="33"/>
                  </a:moveTo>
                  <a:lnTo>
                    <a:pt x="33" y="0"/>
                  </a:lnTo>
                  <a:lnTo>
                    <a:pt x="0" y="33"/>
                  </a:lnTo>
                  <a:lnTo>
                    <a:pt x="0" y="33"/>
                  </a:lnTo>
                  <a:close/>
                </a:path>
              </a:pathLst>
            </a:custGeom>
            <a:solidFill>
              <a:srgbClr val="CFD0D0"/>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460" name="Freeform 28"/>
            <p:cNvSpPr/>
            <p:nvPr/>
          </p:nvSpPr>
          <p:spPr bwMode="auto">
            <a:xfrm>
              <a:off x="1575595" y="2850883"/>
              <a:ext cx="123825" cy="333375"/>
            </a:xfrm>
            <a:custGeom>
              <a:gdLst>
                <a:gd fmla="*/ 0 w 7" name="T0"/>
                <a:gd fmla="*/ 0 h 19" name="T1"/>
                <a:gd fmla="*/ 2 w 7" name="T2"/>
                <a:gd fmla="*/ 2 h 19" name="T3"/>
                <a:gd fmla="*/ 5 w 7" name="T4"/>
                <a:gd fmla="*/ 10 h 19" name="T5"/>
                <a:gd fmla="*/ 7 w 7" name="T6"/>
                <a:gd fmla="*/ 18 h 19" name="T7"/>
                <a:gd fmla="*/ 2 w 7" name="T8"/>
                <a:gd fmla="*/ 17 h 19" name="T9"/>
                <a:gd fmla="*/ 4 w 7" name="T10"/>
                <a:gd fmla="*/ 15 h 19" name="T11"/>
                <a:gd fmla="*/ 2 w 7" name="T12"/>
                <a:gd fmla="*/ 12 h 19" name="T13"/>
                <a:gd fmla="*/ 2 w 7" name="T14"/>
                <a:gd fmla="*/ 10 h 19" name="T15"/>
                <a:gd fmla="*/ 2 w 7" name="T16"/>
                <a:gd fmla="*/ 3 h 19" name="T17"/>
                <a:gd fmla="*/ 0 w 7" name="T18"/>
                <a:gd fmla="*/ 0 h 19" name="T1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b="b" l="0" r="r" t="0"/>
              <a:pathLst>
                <a:path h="19" w="7">
                  <a:moveTo>
                    <a:pt x="0" y="0"/>
                  </a:moveTo>
                  <a:cubicBezTo>
                    <a:pt x="2" y="2"/>
                    <a:pt x="2" y="2"/>
                    <a:pt x="2" y="2"/>
                  </a:cubicBezTo>
                  <a:cubicBezTo>
                    <a:pt x="5" y="10"/>
                    <a:pt x="5" y="10"/>
                    <a:pt x="5" y="10"/>
                  </a:cubicBezTo>
                  <a:cubicBezTo>
                    <a:pt x="7" y="18"/>
                    <a:pt x="7" y="18"/>
                    <a:pt x="7" y="18"/>
                  </a:cubicBezTo>
                  <a:cubicBezTo>
                    <a:pt x="7" y="18"/>
                    <a:pt x="3" y="19"/>
                    <a:pt x="2" y="17"/>
                  </a:cubicBezTo>
                  <a:cubicBezTo>
                    <a:pt x="2" y="17"/>
                    <a:pt x="5" y="18"/>
                    <a:pt x="4" y="15"/>
                  </a:cubicBezTo>
                  <a:cubicBezTo>
                    <a:pt x="4" y="13"/>
                    <a:pt x="2" y="13"/>
                    <a:pt x="2" y="12"/>
                  </a:cubicBezTo>
                  <a:cubicBezTo>
                    <a:pt x="2" y="12"/>
                    <a:pt x="2" y="12"/>
                    <a:pt x="2" y="10"/>
                  </a:cubicBezTo>
                  <a:cubicBezTo>
                    <a:pt x="2" y="8"/>
                    <a:pt x="2" y="3"/>
                    <a:pt x="2" y="3"/>
                  </a:cubicBezTo>
                  <a:cubicBezTo>
                    <a:pt x="2" y="3"/>
                    <a:pt x="1" y="1"/>
                    <a:pt x="0" y="0"/>
                  </a:cubicBezTo>
                  <a:close/>
                </a:path>
              </a:pathLst>
            </a:custGeom>
            <a:solidFill>
              <a:srgbClr val="CFD0D0"/>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461" name="Freeform 29"/>
            <p:cNvSpPr/>
            <p:nvPr/>
          </p:nvSpPr>
          <p:spPr bwMode="auto">
            <a:xfrm>
              <a:off x="1331119" y="2798496"/>
              <a:ext cx="174625" cy="509588"/>
            </a:xfrm>
            <a:custGeom>
              <a:gdLst>
                <a:gd fmla="*/ 4 w 10" name="T0"/>
                <a:gd fmla="*/ 29 h 29" name="T1"/>
                <a:gd fmla="*/ 7 w 10" name="T2"/>
                <a:gd fmla="*/ 27 h 29" name="T3"/>
                <a:gd fmla="*/ 10 w 10" name="T4"/>
                <a:gd fmla="*/ 15 h 29" name="T5"/>
                <a:gd fmla="*/ 10 w 10" name="T6"/>
                <a:gd fmla="*/ 0 h 29" name="T7"/>
                <a:gd fmla="*/ 9 w 10" name="T8"/>
                <a:gd fmla="*/ 2 h 29" name="T9"/>
                <a:gd fmla="*/ 2 w 10" name="T10"/>
                <a:gd fmla="*/ 3 h 29" name="T11"/>
                <a:gd fmla="*/ 0 w 10" name="T12"/>
                <a:gd fmla="*/ 16 h 29" name="T13"/>
                <a:gd fmla="*/ 1 w 10" name="T14"/>
                <a:gd fmla="*/ 22 h 29" name="T15"/>
                <a:gd fmla="*/ 4 w 10" name="T16"/>
                <a:gd fmla="*/ 29 h 29"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28" w="10">
                  <a:moveTo>
                    <a:pt x="4" y="29"/>
                  </a:moveTo>
                  <a:cubicBezTo>
                    <a:pt x="4" y="29"/>
                    <a:pt x="5" y="27"/>
                    <a:pt x="7" y="27"/>
                  </a:cubicBezTo>
                  <a:cubicBezTo>
                    <a:pt x="7" y="27"/>
                    <a:pt x="9" y="21"/>
                    <a:pt x="10" y="15"/>
                  </a:cubicBezTo>
                  <a:cubicBezTo>
                    <a:pt x="10" y="10"/>
                    <a:pt x="9" y="2"/>
                    <a:pt x="10" y="0"/>
                  </a:cubicBezTo>
                  <a:cubicBezTo>
                    <a:pt x="10" y="0"/>
                    <a:pt x="10" y="1"/>
                    <a:pt x="9" y="2"/>
                  </a:cubicBezTo>
                  <a:cubicBezTo>
                    <a:pt x="9" y="2"/>
                    <a:pt x="4" y="2"/>
                    <a:pt x="2" y="3"/>
                  </a:cubicBezTo>
                  <a:cubicBezTo>
                    <a:pt x="2" y="3"/>
                    <a:pt x="1" y="8"/>
                    <a:pt x="0" y="16"/>
                  </a:cubicBezTo>
                  <a:cubicBezTo>
                    <a:pt x="0" y="16"/>
                    <a:pt x="1" y="21"/>
                    <a:pt x="1" y="22"/>
                  </a:cubicBezTo>
                  <a:cubicBezTo>
                    <a:pt x="1" y="23"/>
                    <a:pt x="3" y="27"/>
                    <a:pt x="4" y="29"/>
                  </a:cubicBezTo>
                  <a:close/>
                </a:path>
              </a:pathLst>
            </a:custGeom>
            <a:solidFill>
              <a:srgbClr val="262423"/>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462" name="Freeform 30"/>
            <p:cNvSpPr/>
            <p:nvPr/>
          </p:nvSpPr>
          <p:spPr bwMode="auto">
            <a:xfrm>
              <a:off x="1488282" y="3166796"/>
              <a:ext cx="211138" cy="71438"/>
            </a:xfrm>
            <a:custGeom>
              <a:gdLst>
                <a:gd fmla="*/ 11 w 12" name="T0"/>
                <a:gd fmla="*/ 0 h 4" name="T1"/>
                <a:gd fmla="*/ 0 w 12" name="T2"/>
                <a:gd fmla="*/ 2 h 4" name="T3"/>
                <a:gd fmla="*/ 0 w 12" name="T4"/>
                <a:gd fmla="*/ 2 h 4" name="T5"/>
                <a:gd fmla="*/ 12 w 12" name="T6"/>
                <a:gd fmla="*/ 2 h 4" name="T7"/>
                <a:gd fmla="*/ 11 w 12" name="T8"/>
                <a:gd fmla="*/ 0 h 4" name="T9"/>
              </a:gdLst>
              <a:cxnLst>
                <a:cxn ang="0">
                  <a:pos x="T0" y="T1"/>
                </a:cxn>
                <a:cxn ang="0">
                  <a:pos x="T2" y="T3"/>
                </a:cxn>
                <a:cxn ang="0">
                  <a:pos x="T4" y="T5"/>
                </a:cxn>
                <a:cxn ang="0">
                  <a:pos x="T6" y="T7"/>
                </a:cxn>
                <a:cxn ang="0">
                  <a:pos x="T8" y="T9"/>
                </a:cxn>
              </a:cxnLst>
              <a:rect b="b" l="0" r="r" t="0"/>
              <a:pathLst>
                <a:path h="4" w="12">
                  <a:moveTo>
                    <a:pt x="11" y="0"/>
                  </a:moveTo>
                  <a:cubicBezTo>
                    <a:pt x="7" y="2"/>
                    <a:pt x="2" y="2"/>
                    <a:pt x="0" y="2"/>
                  </a:cubicBezTo>
                  <a:cubicBezTo>
                    <a:pt x="0" y="2"/>
                    <a:pt x="0" y="2"/>
                    <a:pt x="0" y="2"/>
                  </a:cubicBezTo>
                  <a:cubicBezTo>
                    <a:pt x="0" y="2"/>
                    <a:pt x="7" y="4"/>
                    <a:pt x="12" y="2"/>
                  </a:cubicBezTo>
                  <a:lnTo>
                    <a:pt x="11" y="0"/>
                  </a:lnTo>
                  <a:close/>
                </a:path>
              </a:pathLst>
            </a:custGeom>
            <a:solidFill>
              <a:srgbClr val="000000"/>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463" name="Freeform 31"/>
            <p:cNvSpPr/>
            <p:nvPr/>
          </p:nvSpPr>
          <p:spPr bwMode="auto">
            <a:xfrm>
              <a:off x="1435895" y="2850883"/>
              <a:ext cx="69850" cy="280988"/>
            </a:xfrm>
            <a:custGeom>
              <a:gdLst>
                <a:gd fmla="*/ 3 w 4" name="T0"/>
                <a:gd fmla="*/ 16 h 16" name="T1"/>
                <a:gd fmla="*/ 4 w 4" name="T2"/>
                <a:gd fmla="*/ 12 h 16" name="T3"/>
                <a:gd fmla="*/ 4 w 4" name="T4"/>
                <a:gd fmla="*/ 12 h 16" name="T5"/>
                <a:gd fmla="*/ 1 w 4" name="T6"/>
                <a:gd fmla="*/ 2 h 16" name="T7"/>
                <a:gd fmla="*/ 2 w 4" name="T8"/>
                <a:gd fmla="*/ 1 h 16" name="T9"/>
                <a:gd fmla="*/ 1 w 4" name="T10"/>
                <a:gd fmla="*/ 0 h 16" name="T11"/>
                <a:gd fmla="*/ 1 w 4" name="T12"/>
                <a:gd fmla="*/ 1 h 16" name="T13"/>
                <a:gd fmla="*/ 0 w 4" name="T14"/>
                <a:gd fmla="*/ 2 h 16" name="T15"/>
                <a:gd fmla="*/ 3 w 4" name="T16"/>
                <a:gd fmla="*/ 16 h 16"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16" w="4">
                  <a:moveTo>
                    <a:pt x="3" y="16"/>
                  </a:moveTo>
                  <a:cubicBezTo>
                    <a:pt x="3" y="15"/>
                    <a:pt x="4" y="14"/>
                    <a:pt x="4" y="12"/>
                  </a:cubicBezTo>
                  <a:cubicBezTo>
                    <a:pt x="4" y="12"/>
                    <a:pt x="4" y="12"/>
                    <a:pt x="4" y="12"/>
                  </a:cubicBezTo>
                  <a:cubicBezTo>
                    <a:pt x="2" y="8"/>
                    <a:pt x="1" y="2"/>
                    <a:pt x="1" y="2"/>
                  </a:cubicBezTo>
                  <a:cubicBezTo>
                    <a:pt x="2" y="1"/>
                    <a:pt x="2" y="1"/>
                    <a:pt x="2" y="1"/>
                  </a:cubicBezTo>
                  <a:cubicBezTo>
                    <a:pt x="1" y="1"/>
                    <a:pt x="1" y="0"/>
                    <a:pt x="1" y="0"/>
                  </a:cubicBezTo>
                  <a:cubicBezTo>
                    <a:pt x="1" y="1"/>
                    <a:pt x="1" y="1"/>
                    <a:pt x="1" y="1"/>
                  </a:cubicBezTo>
                  <a:cubicBezTo>
                    <a:pt x="1" y="2"/>
                    <a:pt x="0" y="2"/>
                    <a:pt x="0" y="2"/>
                  </a:cubicBezTo>
                  <a:cubicBezTo>
                    <a:pt x="2" y="8"/>
                    <a:pt x="3" y="13"/>
                    <a:pt x="3" y="16"/>
                  </a:cubicBezTo>
                  <a:close/>
                </a:path>
              </a:pathLst>
            </a:custGeom>
            <a:solidFill>
              <a:srgbClr val="000000"/>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464" name="Freeform 32"/>
            <p:cNvSpPr/>
            <p:nvPr/>
          </p:nvSpPr>
          <p:spPr bwMode="auto">
            <a:xfrm flipH="1">
              <a:off x="1453357" y="2990583"/>
              <a:ext cx="0" cy="19050"/>
            </a:xfrm>
            <a:custGeom>
              <a:gdLst>
                <a:gd fmla="*/ 0 h 1" name="T0"/>
                <a:gd fmla="*/ 1 h 1" name="T1"/>
                <a:gd fmla="*/ 0 h 1" name="T2"/>
                <a:gd fmla="*/ 0 h 1" name="T3"/>
              </a:gdLst>
              <a:cxnLst>
                <a:cxn ang="0">
                  <a:pos x="0" y="T0"/>
                </a:cxn>
                <a:cxn ang="0">
                  <a:pos x="0" y="T1"/>
                </a:cxn>
                <a:cxn ang="0">
                  <a:pos x="0" y="T2"/>
                </a:cxn>
                <a:cxn ang="0">
                  <a:pos x="0" y="T3"/>
                </a:cxn>
              </a:cxnLst>
              <a:rect b="b" l="0" r="r" t="0"/>
              <a:pathLst>
                <a:path h="1">
                  <a:moveTo>
                    <a:pt x="0" y="0"/>
                  </a:moveTo>
                  <a:cubicBezTo>
                    <a:pt x="0" y="0"/>
                    <a:pt x="0" y="0"/>
                    <a:pt x="0" y="1"/>
                  </a:cubicBezTo>
                  <a:cubicBezTo>
                    <a:pt x="0" y="1"/>
                    <a:pt x="0" y="1"/>
                    <a:pt x="0" y="0"/>
                  </a:cubicBezTo>
                  <a:cubicBezTo>
                    <a:pt x="0" y="0"/>
                    <a:pt x="0" y="0"/>
                    <a:pt x="0" y="0"/>
                  </a:cubicBezTo>
                  <a:close/>
                </a:path>
              </a:pathLst>
            </a:custGeom>
            <a:solidFill>
              <a:srgbClr val="000000"/>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465" name="Freeform 33"/>
            <p:cNvSpPr/>
            <p:nvPr/>
          </p:nvSpPr>
          <p:spPr bwMode="auto">
            <a:xfrm>
              <a:off x="1348582" y="2885808"/>
              <a:ext cx="122238" cy="369888"/>
            </a:xfrm>
            <a:custGeom>
              <a:gdLst>
                <a:gd fmla="*/ 7 w 7" name="T0"/>
                <a:gd fmla="*/ 20 h 21" name="T1"/>
                <a:gd fmla="*/ 6 w 7" name="T2"/>
                <a:gd fmla="*/ 16 h 21" name="T3"/>
                <a:gd fmla="*/ 6 w 7" name="T4"/>
                <a:gd fmla="*/ 7 h 21" name="T5"/>
                <a:gd fmla="*/ 5 w 7" name="T6"/>
                <a:gd fmla="*/ 13 h 21" name="T7"/>
                <a:gd fmla="*/ 5 w 7" name="T8"/>
                <a:gd fmla="*/ 6 h 21" name="T9"/>
                <a:gd fmla="*/ 5 w 7" name="T10"/>
                <a:gd fmla="*/ 16 h 21" name="T11"/>
                <a:gd fmla="*/ 3 w 7" name="T12"/>
                <a:gd fmla="*/ 10 h 21" name="T13"/>
                <a:gd fmla="*/ 2 w 7" name="T14"/>
                <a:gd fmla="*/ 0 h 21" name="T15"/>
                <a:gd fmla="*/ 2 w 7" name="T16"/>
                <a:gd fmla="*/ 9 h 21" name="T17"/>
                <a:gd fmla="*/ 0 w 7" name="T18"/>
                <a:gd fmla="*/ 7 h 21" name="T19"/>
                <a:gd fmla="*/ 2 w 7" name="T20"/>
                <a:gd fmla="*/ 10 h 21" name="T21"/>
                <a:gd fmla="*/ 1 w 7" name="T22"/>
                <a:gd fmla="*/ 11 h 21" name="T23"/>
                <a:gd fmla="*/ 2 w 7" name="T24"/>
                <a:gd fmla="*/ 11 h 21" name="T25"/>
                <a:gd fmla="*/ 1 w 7" name="T26"/>
                <a:gd fmla="*/ 12 h 21" name="T27"/>
                <a:gd fmla="*/ 3 w 7" name="T28"/>
                <a:gd fmla="*/ 12 h 21" name="T29"/>
                <a:gd fmla="*/ 1 w 7" name="T30"/>
                <a:gd fmla="*/ 13 h 21" name="T31"/>
                <a:gd fmla="*/ 3 w 7" name="T32"/>
                <a:gd fmla="*/ 14 h 21" name="T33"/>
                <a:gd fmla="*/ 6 w 7" name="T34"/>
                <a:gd fmla="*/ 21 h 21" name="T35"/>
                <a:gd fmla="*/ 7 w 7" name="T36"/>
                <a:gd fmla="*/ 20 h 21" name="T3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b="b" l="0" r="r" t="0"/>
              <a:pathLst>
                <a:path h="21" w="7">
                  <a:moveTo>
                    <a:pt x="7" y="20"/>
                  </a:moveTo>
                  <a:cubicBezTo>
                    <a:pt x="6" y="18"/>
                    <a:pt x="6" y="16"/>
                    <a:pt x="6" y="16"/>
                  </a:cubicBezTo>
                  <a:cubicBezTo>
                    <a:pt x="6" y="13"/>
                    <a:pt x="6" y="9"/>
                    <a:pt x="6" y="7"/>
                  </a:cubicBezTo>
                  <a:cubicBezTo>
                    <a:pt x="6" y="10"/>
                    <a:pt x="5" y="13"/>
                    <a:pt x="5" y="13"/>
                  </a:cubicBezTo>
                  <a:cubicBezTo>
                    <a:pt x="5" y="11"/>
                    <a:pt x="5" y="6"/>
                    <a:pt x="5" y="6"/>
                  </a:cubicBezTo>
                  <a:cubicBezTo>
                    <a:pt x="5" y="6"/>
                    <a:pt x="5" y="16"/>
                    <a:pt x="5" y="16"/>
                  </a:cubicBezTo>
                  <a:cubicBezTo>
                    <a:pt x="3" y="14"/>
                    <a:pt x="3" y="10"/>
                    <a:pt x="3" y="10"/>
                  </a:cubicBezTo>
                  <a:cubicBezTo>
                    <a:pt x="3" y="7"/>
                    <a:pt x="2" y="0"/>
                    <a:pt x="2" y="0"/>
                  </a:cubicBezTo>
                  <a:cubicBezTo>
                    <a:pt x="2" y="0"/>
                    <a:pt x="3" y="8"/>
                    <a:pt x="2" y="9"/>
                  </a:cubicBezTo>
                  <a:cubicBezTo>
                    <a:pt x="1" y="10"/>
                    <a:pt x="0" y="7"/>
                    <a:pt x="0" y="7"/>
                  </a:cubicBezTo>
                  <a:cubicBezTo>
                    <a:pt x="1" y="9"/>
                    <a:pt x="2" y="10"/>
                    <a:pt x="2" y="10"/>
                  </a:cubicBezTo>
                  <a:cubicBezTo>
                    <a:pt x="2" y="10"/>
                    <a:pt x="1" y="11"/>
                    <a:pt x="1" y="11"/>
                  </a:cubicBezTo>
                  <a:cubicBezTo>
                    <a:pt x="2" y="11"/>
                    <a:pt x="2" y="11"/>
                    <a:pt x="2" y="11"/>
                  </a:cubicBezTo>
                  <a:cubicBezTo>
                    <a:pt x="2" y="11"/>
                    <a:pt x="1" y="12"/>
                    <a:pt x="1" y="12"/>
                  </a:cubicBezTo>
                  <a:cubicBezTo>
                    <a:pt x="2" y="12"/>
                    <a:pt x="3" y="12"/>
                    <a:pt x="3" y="12"/>
                  </a:cubicBezTo>
                  <a:cubicBezTo>
                    <a:pt x="2" y="12"/>
                    <a:pt x="1" y="13"/>
                    <a:pt x="1" y="13"/>
                  </a:cubicBezTo>
                  <a:cubicBezTo>
                    <a:pt x="2" y="13"/>
                    <a:pt x="3" y="14"/>
                    <a:pt x="3" y="14"/>
                  </a:cubicBezTo>
                  <a:cubicBezTo>
                    <a:pt x="3" y="15"/>
                    <a:pt x="5" y="19"/>
                    <a:pt x="6" y="21"/>
                  </a:cubicBezTo>
                  <a:cubicBezTo>
                    <a:pt x="6" y="21"/>
                    <a:pt x="6" y="21"/>
                    <a:pt x="7" y="20"/>
                  </a:cubicBezTo>
                  <a:close/>
                </a:path>
              </a:pathLst>
            </a:custGeom>
            <a:solidFill>
              <a:srgbClr val="000000"/>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466" name="Freeform 34"/>
            <p:cNvSpPr/>
            <p:nvPr/>
          </p:nvSpPr>
          <p:spPr bwMode="auto">
            <a:xfrm>
              <a:off x="1610520" y="2815958"/>
              <a:ext cx="473075" cy="544513"/>
            </a:xfrm>
            <a:custGeom>
              <a:gdLst>
                <a:gd fmla="*/ 0 w 27" name="T0"/>
                <a:gd fmla="*/ 1 h 31" name="T1"/>
                <a:gd fmla="*/ 0 w 27" name="T2"/>
                <a:gd fmla="*/ 13 h 31" name="T3"/>
                <a:gd fmla="*/ 10 w 27" name="T4"/>
                <a:gd fmla="*/ 31 h 31" name="T5"/>
                <a:gd fmla="*/ 11 w 27" name="T6"/>
                <a:gd fmla="*/ 30 h 31" name="T7"/>
                <a:gd fmla="*/ 9 w 27" name="T8"/>
                <a:gd fmla="*/ 15 h 31" name="T9"/>
                <a:gd fmla="*/ 8 w 27" name="T10"/>
                <a:gd fmla="*/ 9 h 31" name="T11"/>
                <a:gd fmla="*/ 13 w 27" name="T12"/>
                <a:gd fmla="*/ 9 h 31" name="T13"/>
                <a:gd fmla="*/ 14 w 27" name="T14"/>
                <a:gd fmla="*/ 10 h 31" name="T15"/>
                <a:gd fmla="*/ 19 w 27" name="T16"/>
                <a:gd fmla="*/ 9 h 31" name="T17"/>
                <a:gd fmla="*/ 27 w 27" name="T18"/>
                <a:gd fmla="*/ 7 h 31" name="T19"/>
                <a:gd fmla="*/ 26 w 27" name="T20"/>
                <a:gd fmla="*/ 3 h 31" name="T21"/>
                <a:gd fmla="*/ 15 w 27" name="T22"/>
                <a:gd fmla="*/ 4 h 31" name="T23"/>
                <a:gd fmla="*/ 11 w 27" name="T24"/>
                <a:gd fmla="*/ 4 h 31" name="T25"/>
                <a:gd fmla="*/ 9 w 27" name="T26"/>
                <a:gd fmla="*/ 4 h 31" name="T27"/>
                <a:gd fmla="*/ 9 w 27" name="T28"/>
                <a:gd fmla="*/ 3 h 31" name="T29"/>
                <a:gd fmla="*/ 7 w 27" name="T30"/>
                <a:gd fmla="*/ 3 h 31" name="T31"/>
                <a:gd fmla="*/ 7 w 27" name="T32"/>
                <a:gd fmla="*/ 1 h 31" name="T33"/>
                <a:gd fmla="*/ 3 w 27" name="T34"/>
                <a:gd fmla="*/ 0 h 31" name="T35"/>
                <a:gd fmla="*/ 1 w 27" name="T36"/>
                <a:gd fmla="*/ 0 h 31" name="T37"/>
                <a:gd fmla="*/ 0 w 27" name="T38"/>
                <a:gd fmla="*/ 1 h 31" name="T3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b="b" l="0" r="r" t="0"/>
              <a:pathLst>
                <a:path h="31" w="27">
                  <a:moveTo>
                    <a:pt x="0" y="1"/>
                  </a:moveTo>
                  <a:cubicBezTo>
                    <a:pt x="0" y="1"/>
                    <a:pt x="0" y="9"/>
                    <a:pt x="0" y="13"/>
                  </a:cubicBezTo>
                  <a:cubicBezTo>
                    <a:pt x="0" y="13"/>
                    <a:pt x="5" y="29"/>
                    <a:pt x="10" y="31"/>
                  </a:cubicBezTo>
                  <a:cubicBezTo>
                    <a:pt x="10" y="31"/>
                    <a:pt x="11" y="30"/>
                    <a:pt x="11" y="30"/>
                  </a:cubicBezTo>
                  <a:cubicBezTo>
                    <a:pt x="12" y="29"/>
                    <a:pt x="9" y="16"/>
                    <a:pt x="9" y="15"/>
                  </a:cubicBezTo>
                  <a:cubicBezTo>
                    <a:pt x="9" y="14"/>
                    <a:pt x="8" y="9"/>
                    <a:pt x="8" y="9"/>
                  </a:cubicBezTo>
                  <a:cubicBezTo>
                    <a:pt x="8" y="9"/>
                    <a:pt x="12" y="9"/>
                    <a:pt x="13" y="9"/>
                  </a:cubicBezTo>
                  <a:cubicBezTo>
                    <a:pt x="13" y="9"/>
                    <a:pt x="13" y="10"/>
                    <a:pt x="14" y="10"/>
                  </a:cubicBezTo>
                  <a:cubicBezTo>
                    <a:pt x="15" y="10"/>
                    <a:pt x="19" y="9"/>
                    <a:pt x="19" y="9"/>
                  </a:cubicBezTo>
                  <a:cubicBezTo>
                    <a:pt x="20" y="9"/>
                    <a:pt x="27" y="8"/>
                    <a:pt x="27" y="7"/>
                  </a:cubicBezTo>
                  <a:cubicBezTo>
                    <a:pt x="27" y="7"/>
                    <a:pt x="26" y="4"/>
                    <a:pt x="26" y="3"/>
                  </a:cubicBezTo>
                  <a:cubicBezTo>
                    <a:pt x="26" y="3"/>
                    <a:pt x="17" y="4"/>
                    <a:pt x="15" y="4"/>
                  </a:cubicBezTo>
                  <a:cubicBezTo>
                    <a:pt x="15" y="4"/>
                    <a:pt x="11" y="4"/>
                    <a:pt x="11" y="4"/>
                  </a:cubicBezTo>
                  <a:cubicBezTo>
                    <a:pt x="11" y="4"/>
                    <a:pt x="9" y="4"/>
                    <a:pt x="9" y="4"/>
                  </a:cubicBezTo>
                  <a:cubicBezTo>
                    <a:pt x="9" y="4"/>
                    <a:pt x="9" y="3"/>
                    <a:pt x="9" y="3"/>
                  </a:cubicBezTo>
                  <a:cubicBezTo>
                    <a:pt x="8" y="3"/>
                    <a:pt x="7" y="3"/>
                    <a:pt x="7" y="3"/>
                  </a:cubicBezTo>
                  <a:cubicBezTo>
                    <a:pt x="7" y="3"/>
                    <a:pt x="8" y="1"/>
                    <a:pt x="7" y="1"/>
                  </a:cubicBezTo>
                  <a:cubicBezTo>
                    <a:pt x="6" y="0"/>
                    <a:pt x="3" y="1"/>
                    <a:pt x="3" y="0"/>
                  </a:cubicBezTo>
                  <a:cubicBezTo>
                    <a:pt x="2" y="0"/>
                    <a:pt x="1" y="0"/>
                    <a:pt x="1" y="0"/>
                  </a:cubicBezTo>
                  <a:lnTo>
                    <a:pt x="0" y="1"/>
                  </a:lnTo>
                  <a:close/>
                </a:path>
              </a:pathLst>
            </a:custGeom>
            <a:solidFill>
              <a:srgbClr val="000000"/>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467" name="Freeform 35"/>
            <p:cNvSpPr/>
            <p:nvPr/>
          </p:nvSpPr>
          <p:spPr bwMode="auto">
            <a:xfrm>
              <a:off x="1610520" y="2815958"/>
              <a:ext cx="455613" cy="509588"/>
            </a:xfrm>
            <a:custGeom>
              <a:gdLst>
                <a:gd fmla="*/ 26 w 26" name="T0"/>
                <a:gd fmla="*/ 4 h 29" name="T1"/>
                <a:gd fmla="*/ 15 w 26" name="T2"/>
                <a:gd fmla="*/ 5 h 29" name="T3"/>
                <a:gd fmla="*/ 11 w 26" name="T4"/>
                <a:gd fmla="*/ 7 h 29" name="T5"/>
                <a:gd fmla="*/ 13 w 26" name="T6"/>
                <a:gd fmla="*/ 5 h 29" name="T7"/>
                <a:gd fmla="*/ 10 w 26" name="T8"/>
                <a:gd fmla="*/ 7 h 29" name="T9"/>
                <a:gd fmla="*/ 12 w 26" name="T10"/>
                <a:gd fmla="*/ 5 h 29" name="T11"/>
                <a:gd fmla="*/ 9 w 26" name="T12"/>
                <a:gd fmla="*/ 7 h 29" name="T13"/>
                <a:gd fmla="*/ 10 w 26" name="T14"/>
                <a:gd fmla="*/ 5 h 29" name="T15"/>
                <a:gd fmla="*/ 10 w 26" name="T16"/>
                <a:gd fmla="*/ 4 h 29" name="T17"/>
                <a:gd fmla="*/ 9 w 26" name="T18"/>
                <a:gd fmla="*/ 4 h 29" name="T19"/>
                <a:gd fmla="*/ 8 w 26" name="T20"/>
                <a:gd fmla="*/ 7 h 29" name="T21"/>
                <a:gd fmla="*/ 8 w 26" name="T22"/>
                <a:gd fmla="*/ 4 h 29" name="T23"/>
                <a:gd fmla="*/ 7 w 26" name="T24"/>
                <a:gd fmla="*/ 5 h 29" name="T25"/>
                <a:gd fmla="*/ 7 w 26" name="T26"/>
                <a:gd fmla="*/ 6 h 29" name="T27"/>
                <a:gd fmla="*/ 7 w 26" name="T28"/>
                <a:gd fmla="*/ 1 h 29" name="T29"/>
                <a:gd fmla="*/ 7 w 26" name="T30"/>
                <a:gd fmla="*/ 1 h 29" name="T31"/>
                <a:gd fmla="*/ 5 w 26" name="T32"/>
                <a:gd fmla="*/ 0 h 29" name="T33"/>
                <a:gd fmla="*/ 5 w 26" name="T34"/>
                <a:gd fmla="*/ 1 h 29" name="T35"/>
                <a:gd fmla="*/ 3 w 26" name="T36"/>
                <a:gd fmla="*/ 1 h 29" name="T37"/>
                <a:gd fmla="*/ 4 w 26" name="T38"/>
                <a:gd fmla="*/ 2 h 29" name="T39"/>
                <a:gd fmla="*/ 0 w 26" name="T40"/>
                <a:gd fmla="*/ 0 h 29" name="T41"/>
                <a:gd fmla="*/ 0 w 26" name="T42"/>
                <a:gd fmla="*/ 1 h 29" name="T43"/>
                <a:gd fmla="*/ 0 w 26" name="T44"/>
                <a:gd fmla="*/ 1 h 29" name="T45"/>
                <a:gd fmla="*/ 2 w 26" name="T46"/>
                <a:gd fmla="*/ 2 h 29" name="T47"/>
                <a:gd fmla="*/ 0 w 26" name="T48"/>
                <a:gd fmla="*/ 8 h 29" name="T49"/>
                <a:gd fmla="*/ 0 w 26" name="T50"/>
                <a:gd fmla="*/ 12 h 29" name="T51"/>
                <a:gd fmla="*/ 0 w 26" name="T52"/>
                <a:gd fmla="*/ 13 h 29" name="T53"/>
                <a:gd fmla="*/ 1 w 26" name="T54"/>
                <a:gd fmla="*/ 15 h 29" name="T55"/>
                <a:gd fmla="*/ 2 w 26" name="T56"/>
                <a:gd fmla="*/ 8 h 29" name="T57"/>
                <a:gd fmla="*/ 3 w 26" name="T58"/>
                <a:gd fmla="*/ 3 h 29" name="T59"/>
                <a:gd fmla="*/ 2 w 26" name="T60"/>
                <a:gd fmla="*/ 9 h 29" name="T61"/>
                <a:gd fmla="*/ 3 w 26" name="T62"/>
                <a:gd fmla="*/ 15 h 29" name="T63"/>
                <a:gd fmla="*/ 7 w 26" name="T64"/>
                <a:gd fmla="*/ 26 h 29" name="T65"/>
                <a:gd fmla="*/ 10 w 26" name="T66"/>
                <a:gd fmla="*/ 29 h 29" name="T67"/>
                <a:gd fmla="*/ 8 w 26" name="T68"/>
                <a:gd fmla="*/ 18 h 29" name="T69"/>
                <a:gd fmla="*/ 8 w 26" name="T70"/>
                <a:gd fmla="*/ 8 h 29" name="T71"/>
                <a:gd fmla="*/ 11 w 26" name="T72"/>
                <a:gd fmla="*/ 8 h 29" name="T73"/>
                <a:gd fmla="*/ 15 w 26" name="T74"/>
                <a:gd fmla="*/ 8 h 29" name="T75"/>
                <a:gd fmla="*/ 14 w 26" name="T76"/>
                <a:gd fmla="*/ 8 h 29" name="T77"/>
                <a:gd fmla="*/ 18 w 26" name="T78"/>
                <a:gd fmla="*/ 8 h 29" name="T79"/>
                <a:gd fmla="*/ 26 w 26" name="T80"/>
                <a:gd fmla="*/ 7 h 29" name="T81"/>
                <a:gd fmla="*/ 26 w 26" name="T82"/>
                <a:gd fmla="*/ 4 h 29" name="T8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b="b" l="0" r="r" t="0"/>
              <a:pathLst>
                <a:path h="28" w="26">
                  <a:moveTo>
                    <a:pt x="26" y="4"/>
                  </a:moveTo>
                  <a:cubicBezTo>
                    <a:pt x="25" y="3"/>
                    <a:pt x="15" y="5"/>
                    <a:pt x="15" y="5"/>
                  </a:cubicBezTo>
                  <a:cubicBezTo>
                    <a:pt x="15" y="5"/>
                    <a:pt x="12" y="8"/>
                    <a:pt x="11" y="7"/>
                  </a:cubicBezTo>
                  <a:cubicBezTo>
                    <a:pt x="11" y="7"/>
                    <a:pt x="14" y="6"/>
                    <a:pt x="13" y="5"/>
                  </a:cubicBezTo>
                  <a:cubicBezTo>
                    <a:pt x="13" y="4"/>
                    <a:pt x="10" y="7"/>
                    <a:pt x="10" y="7"/>
                  </a:cubicBezTo>
                  <a:cubicBezTo>
                    <a:pt x="10" y="7"/>
                    <a:pt x="10" y="5"/>
                    <a:pt x="12" y="5"/>
                  </a:cubicBezTo>
                  <a:cubicBezTo>
                    <a:pt x="12" y="5"/>
                    <a:pt x="10" y="4"/>
                    <a:pt x="9" y="7"/>
                  </a:cubicBezTo>
                  <a:cubicBezTo>
                    <a:pt x="9" y="7"/>
                    <a:pt x="9" y="6"/>
                    <a:pt x="10" y="5"/>
                  </a:cubicBezTo>
                  <a:cubicBezTo>
                    <a:pt x="10" y="5"/>
                    <a:pt x="10" y="5"/>
                    <a:pt x="10" y="4"/>
                  </a:cubicBezTo>
                  <a:cubicBezTo>
                    <a:pt x="11" y="4"/>
                    <a:pt x="10" y="4"/>
                    <a:pt x="9" y="4"/>
                  </a:cubicBezTo>
                  <a:cubicBezTo>
                    <a:pt x="8" y="5"/>
                    <a:pt x="8" y="7"/>
                    <a:pt x="8" y="7"/>
                  </a:cubicBezTo>
                  <a:cubicBezTo>
                    <a:pt x="8" y="7"/>
                    <a:pt x="8" y="4"/>
                    <a:pt x="8" y="4"/>
                  </a:cubicBezTo>
                  <a:cubicBezTo>
                    <a:pt x="8" y="4"/>
                    <a:pt x="7" y="3"/>
                    <a:pt x="7" y="5"/>
                  </a:cubicBezTo>
                  <a:cubicBezTo>
                    <a:pt x="7" y="5"/>
                    <a:pt x="7" y="5"/>
                    <a:pt x="7" y="6"/>
                  </a:cubicBezTo>
                  <a:cubicBezTo>
                    <a:pt x="7" y="8"/>
                    <a:pt x="5" y="2"/>
                    <a:pt x="7" y="1"/>
                  </a:cubicBezTo>
                  <a:cubicBezTo>
                    <a:pt x="7" y="1"/>
                    <a:pt x="7" y="1"/>
                    <a:pt x="7" y="1"/>
                  </a:cubicBezTo>
                  <a:cubicBezTo>
                    <a:pt x="6" y="1"/>
                    <a:pt x="6" y="0"/>
                    <a:pt x="5" y="0"/>
                  </a:cubicBezTo>
                  <a:cubicBezTo>
                    <a:pt x="5" y="1"/>
                    <a:pt x="5" y="1"/>
                    <a:pt x="5" y="1"/>
                  </a:cubicBezTo>
                  <a:cubicBezTo>
                    <a:pt x="5" y="1"/>
                    <a:pt x="3" y="1"/>
                    <a:pt x="3" y="1"/>
                  </a:cubicBezTo>
                  <a:cubicBezTo>
                    <a:pt x="3" y="1"/>
                    <a:pt x="4" y="2"/>
                    <a:pt x="4" y="2"/>
                  </a:cubicBezTo>
                  <a:cubicBezTo>
                    <a:pt x="4" y="2"/>
                    <a:pt x="1" y="1"/>
                    <a:pt x="0" y="0"/>
                  </a:cubicBezTo>
                  <a:cubicBezTo>
                    <a:pt x="0" y="1"/>
                    <a:pt x="0" y="1"/>
                    <a:pt x="0" y="1"/>
                  </a:cubicBezTo>
                  <a:cubicBezTo>
                    <a:pt x="0" y="1"/>
                    <a:pt x="0" y="1"/>
                    <a:pt x="0" y="1"/>
                  </a:cubicBezTo>
                  <a:cubicBezTo>
                    <a:pt x="0" y="1"/>
                    <a:pt x="1" y="2"/>
                    <a:pt x="2" y="2"/>
                  </a:cubicBezTo>
                  <a:cubicBezTo>
                    <a:pt x="2" y="3"/>
                    <a:pt x="0" y="4"/>
                    <a:pt x="0" y="8"/>
                  </a:cubicBezTo>
                  <a:cubicBezTo>
                    <a:pt x="1" y="9"/>
                    <a:pt x="0" y="11"/>
                    <a:pt x="0" y="12"/>
                  </a:cubicBezTo>
                  <a:cubicBezTo>
                    <a:pt x="0" y="12"/>
                    <a:pt x="0" y="13"/>
                    <a:pt x="0" y="13"/>
                  </a:cubicBezTo>
                  <a:cubicBezTo>
                    <a:pt x="0" y="13"/>
                    <a:pt x="1" y="14"/>
                    <a:pt x="1" y="15"/>
                  </a:cubicBezTo>
                  <a:cubicBezTo>
                    <a:pt x="2" y="8"/>
                    <a:pt x="2" y="8"/>
                    <a:pt x="2" y="8"/>
                  </a:cubicBezTo>
                  <a:cubicBezTo>
                    <a:pt x="3" y="3"/>
                    <a:pt x="3" y="3"/>
                    <a:pt x="3" y="3"/>
                  </a:cubicBezTo>
                  <a:cubicBezTo>
                    <a:pt x="2" y="9"/>
                    <a:pt x="2" y="9"/>
                    <a:pt x="2" y="9"/>
                  </a:cubicBezTo>
                  <a:cubicBezTo>
                    <a:pt x="2" y="9"/>
                    <a:pt x="2" y="15"/>
                    <a:pt x="3" y="15"/>
                  </a:cubicBezTo>
                  <a:cubicBezTo>
                    <a:pt x="3" y="15"/>
                    <a:pt x="7" y="26"/>
                    <a:pt x="7" y="26"/>
                  </a:cubicBezTo>
                  <a:cubicBezTo>
                    <a:pt x="7" y="26"/>
                    <a:pt x="10" y="29"/>
                    <a:pt x="10" y="29"/>
                  </a:cubicBezTo>
                  <a:cubicBezTo>
                    <a:pt x="10" y="29"/>
                    <a:pt x="8" y="19"/>
                    <a:pt x="8" y="18"/>
                  </a:cubicBezTo>
                  <a:cubicBezTo>
                    <a:pt x="8" y="17"/>
                    <a:pt x="8" y="8"/>
                    <a:pt x="8" y="8"/>
                  </a:cubicBezTo>
                  <a:cubicBezTo>
                    <a:pt x="8" y="8"/>
                    <a:pt x="11" y="8"/>
                    <a:pt x="11" y="8"/>
                  </a:cubicBezTo>
                  <a:cubicBezTo>
                    <a:pt x="12" y="8"/>
                    <a:pt x="14" y="8"/>
                    <a:pt x="15" y="8"/>
                  </a:cubicBezTo>
                  <a:cubicBezTo>
                    <a:pt x="15" y="8"/>
                    <a:pt x="14" y="8"/>
                    <a:pt x="14" y="8"/>
                  </a:cubicBezTo>
                  <a:cubicBezTo>
                    <a:pt x="15" y="9"/>
                    <a:pt x="17" y="8"/>
                    <a:pt x="18" y="8"/>
                  </a:cubicBezTo>
                  <a:cubicBezTo>
                    <a:pt x="19" y="8"/>
                    <a:pt x="26" y="7"/>
                    <a:pt x="26" y="7"/>
                  </a:cubicBezTo>
                  <a:cubicBezTo>
                    <a:pt x="26" y="7"/>
                    <a:pt x="26" y="4"/>
                    <a:pt x="26" y="4"/>
                  </a:cubicBezTo>
                  <a:close/>
                </a:path>
              </a:pathLst>
            </a:custGeom>
            <a:solidFill>
              <a:srgbClr val="262423"/>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468" name="Freeform 36"/>
            <p:cNvSpPr/>
            <p:nvPr/>
          </p:nvSpPr>
          <p:spPr bwMode="auto">
            <a:xfrm>
              <a:off x="1505745" y="2833421"/>
              <a:ext cx="87313" cy="333375"/>
            </a:xfrm>
            <a:custGeom>
              <a:gdLst>
                <a:gd fmla="*/ 0 w 5" name="T0"/>
                <a:gd fmla="*/ 17 h 19" name="T1"/>
                <a:gd fmla="*/ 3 w 5" name="T2"/>
                <a:gd fmla="*/ 19 h 19" name="T3"/>
                <a:gd fmla="*/ 5 w 5" name="T4"/>
                <a:gd fmla="*/ 16 h 19" name="T5"/>
                <a:gd fmla="*/ 4 w 5" name="T6"/>
                <a:gd fmla="*/ 4 h 19" name="T7"/>
                <a:gd fmla="*/ 3 w 5" name="T8"/>
                <a:gd fmla="*/ 2 h 19" name="T9"/>
                <a:gd fmla="*/ 4 w 5" name="T10"/>
                <a:gd fmla="*/ 1 h 19" name="T11"/>
                <a:gd fmla="*/ 3 w 5" name="T12"/>
                <a:gd fmla="*/ 0 h 19" name="T13"/>
                <a:gd fmla="*/ 2 w 5" name="T14"/>
                <a:gd fmla="*/ 2 h 19" name="T15"/>
                <a:gd fmla="*/ 1 w 5" name="T16"/>
                <a:gd fmla="*/ 3 h 19" name="T17"/>
                <a:gd fmla="*/ 0 w 5" name="T18"/>
                <a:gd fmla="*/ 17 h 19" name="T1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b="b" l="0" r="r" t="0"/>
              <a:pathLst>
                <a:path h="19" w="5">
                  <a:moveTo>
                    <a:pt x="0" y="17"/>
                  </a:moveTo>
                  <a:cubicBezTo>
                    <a:pt x="3" y="19"/>
                    <a:pt x="3" y="19"/>
                    <a:pt x="3" y="19"/>
                  </a:cubicBezTo>
                  <a:cubicBezTo>
                    <a:pt x="5" y="16"/>
                    <a:pt x="5" y="16"/>
                    <a:pt x="5" y="16"/>
                  </a:cubicBezTo>
                  <a:cubicBezTo>
                    <a:pt x="5" y="16"/>
                    <a:pt x="4" y="4"/>
                    <a:pt x="4" y="4"/>
                  </a:cubicBezTo>
                  <a:cubicBezTo>
                    <a:pt x="4" y="3"/>
                    <a:pt x="3" y="2"/>
                    <a:pt x="3" y="2"/>
                  </a:cubicBezTo>
                  <a:cubicBezTo>
                    <a:pt x="4" y="1"/>
                    <a:pt x="4" y="1"/>
                    <a:pt x="4" y="1"/>
                  </a:cubicBezTo>
                  <a:cubicBezTo>
                    <a:pt x="4" y="1"/>
                    <a:pt x="3" y="0"/>
                    <a:pt x="3" y="0"/>
                  </a:cubicBezTo>
                  <a:cubicBezTo>
                    <a:pt x="2" y="0"/>
                    <a:pt x="2" y="2"/>
                    <a:pt x="2" y="2"/>
                  </a:cubicBezTo>
                  <a:cubicBezTo>
                    <a:pt x="1" y="3"/>
                    <a:pt x="1" y="3"/>
                    <a:pt x="1" y="3"/>
                  </a:cubicBezTo>
                  <a:lnTo>
                    <a:pt x="0" y="17"/>
                  </a:lnTo>
                  <a:close/>
                </a:path>
              </a:pathLst>
            </a:custGeom>
            <a:solidFill>
              <a:srgbClr val="262423"/>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grpSp>
      <p:sp>
        <p:nvSpPr>
          <p:cNvPr id="469" name="矩形 468"/>
          <p:cNvSpPr/>
          <p:nvPr/>
        </p:nvSpPr>
        <p:spPr>
          <a:xfrm>
            <a:off x="7769674" y="2074280"/>
            <a:ext cx="28800" cy="1580400"/>
          </a:xfrm>
          <a:prstGeom prst="rect">
            <a:avLst/>
          </a:prstGeom>
          <a:solidFill>
            <a:schemeClr val="bg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prstClr val="black"/>
              </a:solidFill>
            </a:endParaRPr>
          </a:p>
        </p:txBody>
      </p:sp>
      <p:sp>
        <p:nvSpPr>
          <p:cNvPr id="470" name="矩形 469"/>
          <p:cNvSpPr/>
          <p:nvPr/>
        </p:nvSpPr>
        <p:spPr>
          <a:xfrm>
            <a:off x="6100063" y="1998496"/>
            <a:ext cx="1650488" cy="1717040"/>
          </a:xfrm>
          <a:prstGeom prst="rect">
            <a:avLst/>
          </a:prstGeom>
        </p:spPr>
        <p:txBody>
          <a:bodyPr wrap="square">
            <a:spAutoFit/>
          </a:bodyPr>
          <a:lstStyle/>
          <a:p>
            <a:pPr algn="just">
              <a:lnSpc>
                <a:spcPts val="1600"/>
              </a:lnSpc>
            </a:pPr>
            <a:r>
              <a:rPr altLang="en-US" lang="zh-CN" sz="1000">
                <a:solidFill>
                  <a:prstClr val="black">
                    <a:lumMod val="50000"/>
                    <a:lumOff val="50000"/>
                  </a:prstClr>
                </a:solidFill>
                <a:latin charset="-122" pitchFamily="34" typeface="微软雅黑"/>
                <a:ea charset="-122" pitchFamily="34" typeface="微软雅黑"/>
              </a:rPr>
              <a:t>本套图表使用了主题色设置，可以更换您喜欢的颜色，大家可以联系作者索取获得主题色使用的教程。本套图表使用了主题色设置，可以更换您喜欢的颜色，大家可以联系作者索取获得主题色使用的教程。</a:t>
            </a:r>
          </a:p>
        </p:txBody>
      </p:sp>
      <p:sp>
        <p:nvSpPr>
          <p:cNvPr id="471" name="椭圆 470"/>
          <p:cNvSpPr/>
          <p:nvPr/>
        </p:nvSpPr>
        <p:spPr>
          <a:xfrm>
            <a:off x="7750550" y="3591076"/>
            <a:ext cx="781890" cy="150433"/>
          </a:xfrm>
          <a:prstGeom prst="ellipse">
            <a:avLst/>
          </a:prstGeom>
          <a:gradFill flip="none" rotWithShape="1">
            <a:gsLst>
              <a:gs pos="0">
                <a:schemeClr val="tx1">
                  <a:alpha val="62000"/>
                </a:schemeClr>
              </a:gs>
              <a:gs pos="100000">
                <a:srgbClr val="FFFFFF">
                  <a:alpha val="0"/>
                </a:srgbClr>
              </a:gs>
            </a:gsLst>
            <a:path path="shape">
              <a:fillToRect b="50000" l="50000" r="50000" t="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prstClr val="white"/>
              </a:solidFill>
            </a:endParaRPr>
          </a:p>
        </p:txBody>
      </p:sp>
      <p:grpSp>
        <p:nvGrpSpPr>
          <p:cNvPr id="472" name="组合 471"/>
          <p:cNvGrpSpPr/>
          <p:nvPr/>
        </p:nvGrpSpPr>
        <p:grpSpPr>
          <a:xfrm>
            <a:off x="7805976" y="2896717"/>
            <a:ext cx="480958" cy="788987"/>
            <a:chOff x="6977063" y="2655888"/>
            <a:chExt cx="847725" cy="1390649"/>
          </a:xfrm>
        </p:grpSpPr>
        <p:sp>
          <p:nvSpPr>
            <p:cNvPr id="473" name="Freeform 41"/>
            <p:cNvSpPr/>
            <p:nvPr/>
          </p:nvSpPr>
          <p:spPr bwMode="auto">
            <a:xfrm>
              <a:off x="7535863" y="2825750"/>
              <a:ext cx="101600" cy="84137"/>
            </a:xfrm>
            <a:custGeom>
              <a:gdLst>
                <a:gd fmla="*/ 4 w 6" name="T0"/>
                <a:gd fmla="*/ 5 h 5" name="T1"/>
                <a:gd fmla="*/ 3 w 6" name="T2"/>
                <a:gd fmla="*/ 5 h 5" name="T3"/>
                <a:gd fmla="*/ 1 w 6" name="T4"/>
                <a:gd fmla="*/ 4 h 5" name="T5"/>
                <a:gd fmla="*/ 0 w 6" name="T6"/>
                <a:gd fmla="*/ 4 h 5" name="T7"/>
                <a:gd fmla="*/ 0 w 6" name="T8"/>
                <a:gd fmla="*/ 1 h 5" name="T9"/>
                <a:gd fmla="*/ 5 w 6" name="T10"/>
                <a:gd fmla="*/ 0 h 5" name="T11"/>
                <a:gd fmla="*/ 6 w 6" name="T12"/>
                <a:gd fmla="*/ 2 h 5" name="T13"/>
                <a:gd fmla="*/ 4 w 6" name="T14"/>
                <a:gd fmla="*/ 5 h 5" name="T15"/>
              </a:gdLst>
              <a:cxnLst>
                <a:cxn ang="0">
                  <a:pos x="T0" y="T1"/>
                </a:cxn>
                <a:cxn ang="0">
                  <a:pos x="T2" y="T3"/>
                </a:cxn>
                <a:cxn ang="0">
                  <a:pos x="T4" y="T5"/>
                </a:cxn>
                <a:cxn ang="0">
                  <a:pos x="T6" y="T7"/>
                </a:cxn>
                <a:cxn ang="0">
                  <a:pos x="T8" y="T9"/>
                </a:cxn>
                <a:cxn ang="0">
                  <a:pos x="T10" y="T11"/>
                </a:cxn>
                <a:cxn ang="0">
                  <a:pos x="T12" y="T13"/>
                </a:cxn>
                <a:cxn ang="0">
                  <a:pos x="T14" y="T15"/>
                </a:cxn>
              </a:cxnLst>
              <a:rect b="b" l="0" r="r" t="0"/>
              <a:pathLst>
                <a:path h="5" w="6">
                  <a:moveTo>
                    <a:pt x="4" y="5"/>
                  </a:moveTo>
                  <a:cubicBezTo>
                    <a:pt x="4" y="5"/>
                    <a:pt x="3" y="4"/>
                    <a:pt x="3" y="5"/>
                  </a:cubicBezTo>
                  <a:cubicBezTo>
                    <a:pt x="3" y="5"/>
                    <a:pt x="1" y="5"/>
                    <a:pt x="1" y="4"/>
                  </a:cubicBezTo>
                  <a:cubicBezTo>
                    <a:pt x="0" y="4"/>
                    <a:pt x="0" y="4"/>
                    <a:pt x="0" y="4"/>
                  </a:cubicBezTo>
                  <a:cubicBezTo>
                    <a:pt x="0" y="1"/>
                    <a:pt x="0" y="1"/>
                    <a:pt x="0" y="1"/>
                  </a:cubicBezTo>
                  <a:cubicBezTo>
                    <a:pt x="0" y="1"/>
                    <a:pt x="3" y="3"/>
                    <a:pt x="5" y="0"/>
                  </a:cubicBezTo>
                  <a:cubicBezTo>
                    <a:pt x="5" y="0"/>
                    <a:pt x="5" y="1"/>
                    <a:pt x="6" y="2"/>
                  </a:cubicBezTo>
                  <a:cubicBezTo>
                    <a:pt x="6" y="2"/>
                    <a:pt x="5" y="4"/>
                    <a:pt x="4" y="5"/>
                  </a:cubicBezTo>
                  <a:close/>
                </a:path>
              </a:pathLst>
            </a:custGeom>
            <a:solidFill>
              <a:srgbClr val="D69B60"/>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474" name="Freeform 42"/>
            <p:cNvSpPr/>
            <p:nvPr/>
          </p:nvSpPr>
          <p:spPr bwMode="auto">
            <a:xfrm>
              <a:off x="7502525" y="2673350"/>
              <a:ext cx="134938" cy="203200"/>
            </a:xfrm>
            <a:custGeom>
              <a:gdLst>
                <a:gd fmla="*/ 8 w 8" name="T0"/>
                <a:gd fmla="*/ 5 h 12" name="T1"/>
                <a:gd fmla="*/ 8 w 8" name="T2"/>
                <a:gd fmla="*/ 6 h 12" name="T3"/>
                <a:gd fmla="*/ 8 w 8" name="T4"/>
                <a:gd fmla="*/ 7 h 12" name="T5"/>
                <a:gd fmla="*/ 8 w 8" name="T6"/>
                <a:gd fmla="*/ 8 h 12" name="T7"/>
                <a:gd fmla="*/ 8 w 8" name="T8"/>
                <a:gd fmla="*/ 9 h 12" name="T9"/>
                <a:gd fmla="*/ 6 w 8" name="T10"/>
                <a:gd fmla="*/ 12 h 12" name="T11"/>
                <a:gd fmla="*/ 4 w 8" name="T12"/>
                <a:gd fmla="*/ 12 h 12" name="T13"/>
                <a:gd fmla="*/ 1 w 8" name="T14"/>
                <a:gd fmla="*/ 9 h 12" name="T15"/>
                <a:gd fmla="*/ 1 w 8" name="T16"/>
                <a:gd fmla="*/ 8 h 12" name="T17"/>
                <a:gd fmla="*/ 1 w 8" name="T18"/>
                <a:gd fmla="*/ 8 h 12" name="T19"/>
                <a:gd fmla="*/ 0 w 8" name="T20"/>
                <a:gd fmla="*/ 7 h 12" name="T21"/>
                <a:gd fmla="*/ 0 w 8" name="T22"/>
                <a:gd fmla="*/ 6 h 12" name="T23"/>
                <a:gd fmla="*/ 0 w 8" name="T24"/>
                <a:gd fmla="*/ 4 h 12" name="T25"/>
                <a:gd fmla="*/ 3 w 8" name="T26"/>
                <a:gd fmla="*/ 1 h 12" name="T27"/>
                <a:gd fmla="*/ 8 w 8" name="T28"/>
                <a:gd fmla="*/ 3 h 12" name="T29"/>
                <a:gd fmla="*/ 8 w 8" name="T30"/>
                <a:gd fmla="*/ 5 h 12" name="T3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b="b" l="0" r="r" t="0"/>
              <a:pathLst>
                <a:path h="12" w="8">
                  <a:moveTo>
                    <a:pt x="8" y="5"/>
                  </a:moveTo>
                  <a:cubicBezTo>
                    <a:pt x="8" y="5"/>
                    <a:pt x="8" y="6"/>
                    <a:pt x="8" y="6"/>
                  </a:cubicBezTo>
                  <a:cubicBezTo>
                    <a:pt x="8" y="6"/>
                    <a:pt x="8" y="7"/>
                    <a:pt x="8" y="7"/>
                  </a:cubicBezTo>
                  <a:cubicBezTo>
                    <a:pt x="8" y="7"/>
                    <a:pt x="8" y="8"/>
                    <a:pt x="8" y="8"/>
                  </a:cubicBezTo>
                  <a:cubicBezTo>
                    <a:pt x="8" y="8"/>
                    <a:pt x="8" y="9"/>
                    <a:pt x="8" y="9"/>
                  </a:cubicBezTo>
                  <a:cubicBezTo>
                    <a:pt x="7" y="9"/>
                    <a:pt x="7" y="11"/>
                    <a:pt x="6" y="12"/>
                  </a:cubicBezTo>
                  <a:cubicBezTo>
                    <a:pt x="5" y="12"/>
                    <a:pt x="4" y="12"/>
                    <a:pt x="4" y="12"/>
                  </a:cubicBezTo>
                  <a:cubicBezTo>
                    <a:pt x="3" y="11"/>
                    <a:pt x="2" y="10"/>
                    <a:pt x="1" y="9"/>
                  </a:cubicBezTo>
                  <a:cubicBezTo>
                    <a:pt x="1" y="9"/>
                    <a:pt x="1" y="8"/>
                    <a:pt x="1" y="8"/>
                  </a:cubicBezTo>
                  <a:cubicBezTo>
                    <a:pt x="1" y="8"/>
                    <a:pt x="1" y="8"/>
                    <a:pt x="1" y="8"/>
                  </a:cubicBezTo>
                  <a:cubicBezTo>
                    <a:pt x="1" y="8"/>
                    <a:pt x="1" y="8"/>
                    <a:pt x="0" y="7"/>
                  </a:cubicBezTo>
                  <a:cubicBezTo>
                    <a:pt x="0" y="7"/>
                    <a:pt x="0" y="6"/>
                    <a:pt x="0" y="6"/>
                  </a:cubicBezTo>
                  <a:cubicBezTo>
                    <a:pt x="0" y="6"/>
                    <a:pt x="0" y="4"/>
                    <a:pt x="0" y="4"/>
                  </a:cubicBezTo>
                  <a:cubicBezTo>
                    <a:pt x="0" y="4"/>
                    <a:pt x="1" y="1"/>
                    <a:pt x="3" y="1"/>
                  </a:cubicBezTo>
                  <a:cubicBezTo>
                    <a:pt x="6" y="0"/>
                    <a:pt x="7" y="2"/>
                    <a:pt x="8" y="3"/>
                  </a:cubicBezTo>
                  <a:cubicBezTo>
                    <a:pt x="8" y="3"/>
                    <a:pt x="8" y="4"/>
                    <a:pt x="8" y="5"/>
                  </a:cubicBezTo>
                  <a:close/>
                </a:path>
              </a:pathLst>
            </a:custGeom>
            <a:solidFill>
              <a:srgbClr val="F2C279"/>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475" name="Freeform 43"/>
            <p:cNvSpPr/>
            <p:nvPr/>
          </p:nvSpPr>
          <p:spPr bwMode="auto">
            <a:xfrm>
              <a:off x="7502525" y="2690813"/>
              <a:ext cx="134938" cy="185737"/>
            </a:xfrm>
            <a:custGeom>
              <a:gdLst>
                <a:gd fmla="*/ 0 w 8" name="T0"/>
                <a:gd fmla="*/ 5 h 11" name="T1"/>
                <a:gd fmla="*/ 0 w 8" name="T2"/>
                <a:gd fmla="*/ 3 h 11" name="T3"/>
                <a:gd fmla="*/ 1 w 8" name="T4"/>
                <a:gd fmla="*/ 0 h 11" name="T5"/>
                <a:gd fmla="*/ 2 w 8" name="T6"/>
                <a:gd fmla="*/ 1 h 11" name="T7"/>
                <a:gd fmla="*/ 2 w 8" name="T8"/>
                <a:gd fmla="*/ 4 h 11" name="T9"/>
                <a:gd fmla="*/ 2 w 8" name="T10"/>
                <a:gd fmla="*/ 6 h 11" name="T11"/>
                <a:gd fmla="*/ 2 w 8" name="T12"/>
                <a:gd fmla="*/ 7 h 11" name="T13"/>
                <a:gd fmla="*/ 4 w 8" name="T14"/>
                <a:gd fmla="*/ 9 h 11" name="T15"/>
                <a:gd fmla="*/ 4 w 8" name="T16"/>
                <a:gd fmla="*/ 10 h 11" name="T17"/>
                <a:gd fmla="*/ 6 w 8" name="T18"/>
                <a:gd fmla="*/ 10 h 11" name="T19"/>
                <a:gd fmla="*/ 7 w 8" name="T20"/>
                <a:gd fmla="*/ 8 h 11" name="T21"/>
                <a:gd fmla="*/ 7 w 8" name="T22"/>
                <a:gd fmla="*/ 7 h 11" name="T23"/>
                <a:gd fmla="*/ 7 w 8" name="T24"/>
                <a:gd fmla="*/ 7 h 11" name="T25"/>
                <a:gd fmla="*/ 7 w 8" name="T26"/>
                <a:gd fmla="*/ 5 h 11" name="T27"/>
                <a:gd fmla="*/ 6 w 8" name="T28"/>
                <a:gd fmla="*/ 4 h 11" name="T29"/>
                <a:gd fmla="*/ 6 w 8" name="T30"/>
                <a:gd fmla="*/ 3 h 11" name="T31"/>
                <a:gd fmla="*/ 6 w 8" name="T32"/>
                <a:gd fmla="*/ 1 h 11" name="T33"/>
                <a:gd fmla="*/ 6 w 8" name="T34"/>
                <a:gd fmla="*/ 0 h 11" name="T35"/>
                <a:gd fmla="*/ 8 w 8" name="T36"/>
                <a:gd fmla="*/ 2 h 11" name="T37"/>
                <a:gd fmla="*/ 8 w 8" name="T38"/>
                <a:gd fmla="*/ 4 h 11" name="T39"/>
                <a:gd fmla="*/ 8 w 8" name="T40"/>
                <a:gd fmla="*/ 5 h 11" name="T41"/>
                <a:gd fmla="*/ 8 w 8" name="T42"/>
                <a:gd fmla="*/ 6 h 11" name="T43"/>
                <a:gd fmla="*/ 8 w 8" name="T44"/>
                <a:gd fmla="*/ 7 h 11" name="T45"/>
                <a:gd fmla="*/ 8 w 8" name="T46"/>
                <a:gd fmla="*/ 8 h 11" name="T47"/>
                <a:gd fmla="*/ 6 w 8" name="T48"/>
                <a:gd fmla="*/ 11 h 11" name="T49"/>
                <a:gd fmla="*/ 4 w 8" name="T50"/>
                <a:gd fmla="*/ 11 h 11" name="T51"/>
                <a:gd fmla="*/ 1 w 8" name="T52"/>
                <a:gd fmla="*/ 8 h 11" name="T53"/>
                <a:gd fmla="*/ 1 w 8" name="T54"/>
                <a:gd fmla="*/ 7 h 11" name="T55"/>
                <a:gd fmla="*/ 1 w 8" name="T56"/>
                <a:gd fmla="*/ 7 h 11" name="T57"/>
                <a:gd fmla="*/ 0 w 8" name="T58"/>
                <a:gd fmla="*/ 6 h 11" name="T59"/>
                <a:gd fmla="*/ 0 w 8" name="T60"/>
                <a:gd fmla="*/ 5 h 11" name="T6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b="b" l="0" r="r" t="0"/>
              <a:pathLst>
                <a:path h="11" w="8">
                  <a:moveTo>
                    <a:pt x="0" y="5"/>
                  </a:moveTo>
                  <a:cubicBezTo>
                    <a:pt x="0" y="5"/>
                    <a:pt x="0" y="3"/>
                    <a:pt x="0" y="3"/>
                  </a:cubicBezTo>
                  <a:cubicBezTo>
                    <a:pt x="0" y="3"/>
                    <a:pt x="0" y="1"/>
                    <a:pt x="1" y="0"/>
                  </a:cubicBezTo>
                  <a:cubicBezTo>
                    <a:pt x="2" y="1"/>
                    <a:pt x="2" y="1"/>
                    <a:pt x="2" y="1"/>
                  </a:cubicBezTo>
                  <a:cubicBezTo>
                    <a:pt x="2" y="1"/>
                    <a:pt x="2" y="4"/>
                    <a:pt x="2" y="4"/>
                  </a:cubicBezTo>
                  <a:cubicBezTo>
                    <a:pt x="2" y="4"/>
                    <a:pt x="2" y="5"/>
                    <a:pt x="2" y="6"/>
                  </a:cubicBezTo>
                  <a:cubicBezTo>
                    <a:pt x="2" y="6"/>
                    <a:pt x="2" y="6"/>
                    <a:pt x="2" y="7"/>
                  </a:cubicBezTo>
                  <a:cubicBezTo>
                    <a:pt x="2" y="8"/>
                    <a:pt x="2" y="9"/>
                    <a:pt x="4" y="9"/>
                  </a:cubicBezTo>
                  <a:cubicBezTo>
                    <a:pt x="4" y="9"/>
                    <a:pt x="4" y="10"/>
                    <a:pt x="4" y="10"/>
                  </a:cubicBezTo>
                  <a:cubicBezTo>
                    <a:pt x="4" y="10"/>
                    <a:pt x="5" y="11"/>
                    <a:pt x="6" y="10"/>
                  </a:cubicBezTo>
                  <a:cubicBezTo>
                    <a:pt x="6" y="10"/>
                    <a:pt x="7" y="8"/>
                    <a:pt x="7" y="8"/>
                  </a:cubicBezTo>
                  <a:cubicBezTo>
                    <a:pt x="7" y="8"/>
                    <a:pt x="7" y="7"/>
                    <a:pt x="7" y="7"/>
                  </a:cubicBezTo>
                  <a:cubicBezTo>
                    <a:pt x="7" y="7"/>
                    <a:pt x="7" y="7"/>
                    <a:pt x="7" y="7"/>
                  </a:cubicBezTo>
                  <a:cubicBezTo>
                    <a:pt x="7" y="6"/>
                    <a:pt x="7" y="5"/>
                    <a:pt x="7" y="5"/>
                  </a:cubicBezTo>
                  <a:cubicBezTo>
                    <a:pt x="7" y="5"/>
                    <a:pt x="7" y="4"/>
                    <a:pt x="6" y="4"/>
                  </a:cubicBezTo>
                  <a:cubicBezTo>
                    <a:pt x="6" y="4"/>
                    <a:pt x="6" y="3"/>
                    <a:pt x="6" y="3"/>
                  </a:cubicBezTo>
                  <a:cubicBezTo>
                    <a:pt x="6" y="2"/>
                    <a:pt x="6" y="1"/>
                    <a:pt x="6" y="1"/>
                  </a:cubicBezTo>
                  <a:cubicBezTo>
                    <a:pt x="6" y="1"/>
                    <a:pt x="6" y="1"/>
                    <a:pt x="6" y="0"/>
                  </a:cubicBezTo>
                  <a:cubicBezTo>
                    <a:pt x="7" y="1"/>
                    <a:pt x="7" y="2"/>
                    <a:pt x="8" y="2"/>
                  </a:cubicBezTo>
                  <a:cubicBezTo>
                    <a:pt x="8" y="2"/>
                    <a:pt x="8" y="3"/>
                    <a:pt x="8" y="4"/>
                  </a:cubicBezTo>
                  <a:cubicBezTo>
                    <a:pt x="8" y="4"/>
                    <a:pt x="8" y="5"/>
                    <a:pt x="8" y="5"/>
                  </a:cubicBezTo>
                  <a:cubicBezTo>
                    <a:pt x="8" y="5"/>
                    <a:pt x="8" y="6"/>
                    <a:pt x="8" y="6"/>
                  </a:cubicBezTo>
                  <a:cubicBezTo>
                    <a:pt x="8" y="6"/>
                    <a:pt x="8" y="7"/>
                    <a:pt x="8" y="7"/>
                  </a:cubicBezTo>
                  <a:cubicBezTo>
                    <a:pt x="8" y="7"/>
                    <a:pt x="8" y="8"/>
                    <a:pt x="8" y="8"/>
                  </a:cubicBezTo>
                  <a:cubicBezTo>
                    <a:pt x="7" y="8"/>
                    <a:pt x="7" y="10"/>
                    <a:pt x="6" y="11"/>
                  </a:cubicBezTo>
                  <a:cubicBezTo>
                    <a:pt x="5" y="11"/>
                    <a:pt x="4" y="11"/>
                    <a:pt x="4" y="11"/>
                  </a:cubicBezTo>
                  <a:cubicBezTo>
                    <a:pt x="3" y="10"/>
                    <a:pt x="2" y="9"/>
                    <a:pt x="1" y="8"/>
                  </a:cubicBezTo>
                  <a:cubicBezTo>
                    <a:pt x="1" y="8"/>
                    <a:pt x="1" y="7"/>
                    <a:pt x="1" y="7"/>
                  </a:cubicBezTo>
                  <a:cubicBezTo>
                    <a:pt x="1" y="7"/>
                    <a:pt x="1" y="7"/>
                    <a:pt x="1" y="7"/>
                  </a:cubicBezTo>
                  <a:cubicBezTo>
                    <a:pt x="1" y="7"/>
                    <a:pt x="1" y="7"/>
                    <a:pt x="0" y="6"/>
                  </a:cubicBezTo>
                  <a:cubicBezTo>
                    <a:pt x="0" y="6"/>
                    <a:pt x="0" y="5"/>
                    <a:pt x="0" y="5"/>
                  </a:cubicBezTo>
                  <a:close/>
                </a:path>
              </a:pathLst>
            </a:custGeom>
            <a:solidFill>
              <a:srgbClr val="EBB273"/>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476" name="Freeform 44"/>
            <p:cNvSpPr/>
            <p:nvPr/>
          </p:nvSpPr>
          <p:spPr bwMode="auto">
            <a:xfrm>
              <a:off x="7502525" y="2655888"/>
              <a:ext cx="134938" cy="152400"/>
            </a:xfrm>
            <a:custGeom>
              <a:gdLst>
                <a:gd fmla="*/ 8 w 8" name="T0"/>
                <a:gd fmla="*/ 7 h 9" name="T1"/>
                <a:gd fmla="*/ 8 w 8" name="T2"/>
                <a:gd fmla="*/ 7 h 9" name="T3"/>
                <a:gd fmla="*/ 7 w 8" name="T4"/>
                <a:gd fmla="*/ 6 h 9" name="T5"/>
                <a:gd fmla="*/ 7 w 8" name="T6"/>
                <a:gd fmla="*/ 4 h 9" name="T7"/>
                <a:gd fmla="*/ 3 w 8" name="T8"/>
                <a:gd fmla="*/ 4 h 9" name="T9"/>
                <a:gd fmla="*/ 2 w 8" name="T10"/>
                <a:gd fmla="*/ 4 h 9" name="T11"/>
                <a:gd fmla="*/ 1 w 8" name="T12"/>
                <a:gd fmla="*/ 6 h 9" name="T13"/>
                <a:gd fmla="*/ 1 w 8" name="T14"/>
                <a:gd fmla="*/ 8 h 9" name="T15"/>
                <a:gd fmla="*/ 1 w 8" name="T16"/>
                <a:gd fmla="*/ 9 h 9" name="T17"/>
                <a:gd fmla="*/ 1 w 8" name="T18"/>
                <a:gd fmla="*/ 9 h 9" name="T19"/>
                <a:gd fmla="*/ 1 w 8" name="T20"/>
                <a:gd fmla="*/ 7 h 9" name="T21"/>
                <a:gd fmla="*/ 0 w 8" name="T22"/>
                <a:gd fmla="*/ 7 h 9" name="T23"/>
                <a:gd fmla="*/ 0 w 8" name="T24"/>
                <a:gd fmla="*/ 6 h 9" name="T25"/>
                <a:gd fmla="*/ 0 w 8" name="T26"/>
                <a:gd fmla="*/ 5 h 9" name="T27"/>
                <a:gd fmla="*/ 2 w 8" name="T28"/>
                <a:gd fmla="*/ 1 h 9" name="T29"/>
                <a:gd fmla="*/ 4 w 8" name="T30"/>
                <a:gd fmla="*/ 1 h 9" name="T31"/>
                <a:gd fmla="*/ 7 w 8" name="T32"/>
                <a:gd fmla="*/ 2 h 9" name="T33"/>
                <a:gd fmla="*/ 8 w 8" name="T34"/>
                <a:gd fmla="*/ 4 h 9" name="T35"/>
                <a:gd fmla="*/ 8 w 8" name="T36"/>
                <a:gd fmla="*/ 6 h 9" name="T37"/>
                <a:gd fmla="*/ 8 w 8" name="T38"/>
                <a:gd fmla="*/ 6 h 9" name="T39"/>
                <a:gd fmla="*/ 8 w 8" name="T40"/>
                <a:gd fmla="*/ 7 h 9" name="T4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b="b" l="0" r="r" t="0"/>
              <a:pathLst>
                <a:path h="9" w="8">
                  <a:moveTo>
                    <a:pt x="8" y="7"/>
                  </a:moveTo>
                  <a:cubicBezTo>
                    <a:pt x="8" y="7"/>
                    <a:pt x="8" y="7"/>
                    <a:pt x="8" y="7"/>
                  </a:cubicBezTo>
                  <a:cubicBezTo>
                    <a:pt x="8" y="7"/>
                    <a:pt x="7" y="6"/>
                    <a:pt x="7" y="6"/>
                  </a:cubicBezTo>
                  <a:cubicBezTo>
                    <a:pt x="7" y="5"/>
                    <a:pt x="6" y="4"/>
                    <a:pt x="7" y="4"/>
                  </a:cubicBezTo>
                  <a:cubicBezTo>
                    <a:pt x="7" y="4"/>
                    <a:pt x="4" y="3"/>
                    <a:pt x="3" y="4"/>
                  </a:cubicBezTo>
                  <a:cubicBezTo>
                    <a:pt x="3" y="4"/>
                    <a:pt x="2" y="4"/>
                    <a:pt x="2" y="4"/>
                  </a:cubicBezTo>
                  <a:cubicBezTo>
                    <a:pt x="2" y="4"/>
                    <a:pt x="1" y="5"/>
                    <a:pt x="1" y="6"/>
                  </a:cubicBezTo>
                  <a:cubicBezTo>
                    <a:pt x="1" y="6"/>
                    <a:pt x="1" y="7"/>
                    <a:pt x="1" y="8"/>
                  </a:cubicBezTo>
                  <a:cubicBezTo>
                    <a:pt x="1" y="8"/>
                    <a:pt x="1" y="9"/>
                    <a:pt x="1" y="9"/>
                  </a:cubicBezTo>
                  <a:cubicBezTo>
                    <a:pt x="1" y="9"/>
                    <a:pt x="1" y="9"/>
                    <a:pt x="1" y="9"/>
                  </a:cubicBezTo>
                  <a:cubicBezTo>
                    <a:pt x="1" y="9"/>
                    <a:pt x="1" y="7"/>
                    <a:pt x="1" y="7"/>
                  </a:cubicBezTo>
                  <a:cubicBezTo>
                    <a:pt x="0" y="7"/>
                    <a:pt x="0" y="7"/>
                    <a:pt x="0" y="7"/>
                  </a:cubicBezTo>
                  <a:cubicBezTo>
                    <a:pt x="0" y="7"/>
                    <a:pt x="0" y="7"/>
                    <a:pt x="0" y="6"/>
                  </a:cubicBezTo>
                  <a:cubicBezTo>
                    <a:pt x="0" y="6"/>
                    <a:pt x="0" y="5"/>
                    <a:pt x="0" y="5"/>
                  </a:cubicBezTo>
                  <a:cubicBezTo>
                    <a:pt x="0" y="5"/>
                    <a:pt x="0" y="3"/>
                    <a:pt x="2" y="1"/>
                  </a:cubicBezTo>
                  <a:cubicBezTo>
                    <a:pt x="3" y="0"/>
                    <a:pt x="4" y="1"/>
                    <a:pt x="4" y="1"/>
                  </a:cubicBezTo>
                  <a:cubicBezTo>
                    <a:pt x="4" y="1"/>
                    <a:pt x="6" y="1"/>
                    <a:pt x="7" y="2"/>
                  </a:cubicBezTo>
                  <a:cubicBezTo>
                    <a:pt x="7" y="2"/>
                    <a:pt x="8" y="3"/>
                    <a:pt x="8" y="4"/>
                  </a:cubicBezTo>
                  <a:cubicBezTo>
                    <a:pt x="8" y="4"/>
                    <a:pt x="8" y="6"/>
                    <a:pt x="8" y="6"/>
                  </a:cubicBezTo>
                  <a:cubicBezTo>
                    <a:pt x="8" y="6"/>
                    <a:pt x="8" y="6"/>
                    <a:pt x="8" y="6"/>
                  </a:cubicBezTo>
                  <a:cubicBezTo>
                    <a:pt x="8" y="6"/>
                    <a:pt x="8" y="7"/>
                    <a:pt x="8" y="7"/>
                  </a:cubicBezTo>
                </a:path>
              </a:pathLst>
            </a:custGeom>
            <a:solidFill>
              <a:srgbClr val="412727"/>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477" name="Freeform 45"/>
            <p:cNvSpPr/>
            <p:nvPr/>
          </p:nvSpPr>
          <p:spPr bwMode="auto">
            <a:xfrm>
              <a:off x="7705725" y="3300413"/>
              <a:ext cx="68263" cy="119062"/>
            </a:xfrm>
            <a:custGeom>
              <a:gdLst>
                <a:gd fmla="*/ 3 w 4" name="T0"/>
                <a:gd fmla="*/ 0 h 7" name="T1"/>
                <a:gd fmla="*/ 3 w 4" name="T2"/>
                <a:gd fmla="*/ 6 h 7" name="T3"/>
                <a:gd fmla="*/ 0 w 4" name="T4"/>
                <a:gd fmla="*/ 7 h 7" name="T5"/>
                <a:gd fmla="*/ 2 w 4" name="T6"/>
                <a:gd fmla="*/ 0 h 7" name="T7"/>
                <a:gd fmla="*/ 3 w 4" name="T8"/>
                <a:gd fmla="*/ 0 h 7" name="T9"/>
              </a:gdLst>
              <a:cxnLst>
                <a:cxn ang="0">
                  <a:pos x="T0" y="T1"/>
                </a:cxn>
                <a:cxn ang="0">
                  <a:pos x="T2" y="T3"/>
                </a:cxn>
                <a:cxn ang="0">
                  <a:pos x="T4" y="T5"/>
                </a:cxn>
                <a:cxn ang="0">
                  <a:pos x="T6" y="T7"/>
                </a:cxn>
                <a:cxn ang="0">
                  <a:pos x="T8" y="T9"/>
                </a:cxn>
              </a:cxnLst>
              <a:rect b="b" l="0" r="r" t="0"/>
              <a:pathLst>
                <a:path h="7" w="4">
                  <a:moveTo>
                    <a:pt x="3" y="0"/>
                  </a:moveTo>
                  <a:cubicBezTo>
                    <a:pt x="3" y="0"/>
                    <a:pt x="4" y="5"/>
                    <a:pt x="3" y="6"/>
                  </a:cubicBezTo>
                  <a:cubicBezTo>
                    <a:pt x="3" y="6"/>
                    <a:pt x="0" y="7"/>
                    <a:pt x="0" y="7"/>
                  </a:cubicBezTo>
                  <a:cubicBezTo>
                    <a:pt x="2" y="0"/>
                    <a:pt x="2" y="0"/>
                    <a:pt x="2" y="0"/>
                  </a:cubicBezTo>
                  <a:lnTo>
                    <a:pt x="3" y="0"/>
                  </a:lnTo>
                  <a:close/>
                </a:path>
              </a:pathLst>
            </a:custGeom>
            <a:solidFill>
              <a:srgbClr val="000000"/>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478" name="Freeform 46"/>
            <p:cNvSpPr/>
            <p:nvPr/>
          </p:nvSpPr>
          <p:spPr bwMode="auto">
            <a:xfrm>
              <a:off x="7688263" y="3300413"/>
              <a:ext cx="50800" cy="84137"/>
            </a:xfrm>
            <a:custGeom>
              <a:gdLst>
                <a:gd fmla="*/ 3 w 3" name="T0"/>
                <a:gd fmla="*/ 2 h 5" name="T1"/>
                <a:gd fmla="*/ 2 w 3" name="T2"/>
                <a:gd fmla="*/ 5 h 5" name="T3"/>
                <a:gd fmla="*/ 2 w 3" name="T4"/>
                <a:gd fmla="*/ 3 h 5" name="T5"/>
                <a:gd fmla="*/ 1 w 3" name="T6"/>
                <a:gd fmla="*/ 0 h 5" name="T7"/>
                <a:gd fmla="*/ 3 w 3" name="T8"/>
                <a:gd fmla="*/ 2 h 5" name="T9"/>
              </a:gdLst>
              <a:cxnLst>
                <a:cxn ang="0">
                  <a:pos x="T0" y="T1"/>
                </a:cxn>
                <a:cxn ang="0">
                  <a:pos x="T2" y="T3"/>
                </a:cxn>
                <a:cxn ang="0">
                  <a:pos x="T4" y="T5"/>
                </a:cxn>
                <a:cxn ang="0">
                  <a:pos x="T6" y="T7"/>
                </a:cxn>
                <a:cxn ang="0">
                  <a:pos x="T8" y="T9"/>
                </a:cxn>
              </a:cxnLst>
              <a:rect b="b" l="0" r="r" t="0"/>
              <a:pathLst>
                <a:path h="5" w="3">
                  <a:moveTo>
                    <a:pt x="3" y="2"/>
                  </a:moveTo>
                  <a:cubicBezTo>
                    <a:pt x="3" y="2"/>
                    <a:pt x="3" y="5"/>
                    <a:pt x="2" y="5"/>
                  </a:cubicBezTo>
                  <a:cubicBezTo>
                    <a:pt x="2" y="5"/>
                    <a:pt x="2" y="3"/>
                    <a:pt x="2" y="3"/>
                  </a:cubicBezTo>
                  <a:cubicBezTo>
                    <a:pt x="2" y="3"/>
                    <a:pt x="0" y="2"/>
                    <a:pt x="1" y="0"/>
                  </a:cubicBezTo>
                  <a:lnTo>
                    <a:pt x="3" y="2"/>
                  </a:lnTo>
                  <a:close/>
                </a:path>
              </a:pathLst>
            </a:custGeom>
            <a:solidFill>
              <a:srgbClr val="EBB273"/>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479" name="Freeform 47"/>
            <p:cNvSpPr/>
            <p:nvPr/>
          </p:nvSpPr>
          <p:spPr bwMode="auto">
            <a:xfrm>
              <a:off x="7434263" y="2843213"/>
              <a:ext cx="288925" cy="474662"/>
            </a:xfrm>
            <a:custGeom>
              <a:gdLst>
                <a:gd fmla="*/ 12 w 17" name="T0"/>
                <a:gd fmla="*/ 0 h 28" name="T1"/>
                <a:gd fmla="*/ 10 w 17" name="T2"/>
                <a:gd fmla="*/ 3 h 28" name="T3"/>
                <a:gd fmla="*/ 6 w 17" name="T4"/>
                <a:gd fmla="*/ 2 h 28" name="T5"/>
                <a:gd fmla="*/ 3 w 17" name="T6"/>
                <a:gd fmla="*/ 17 h 28" name="T7"/>
                <a:gd fmla="*/ 0 w 17" name="T8"/>
                <a:gd fmla="*/ 24 h 28" name="T9"/>
                <a:gd fmla="*/ 8 w 17" name="T10"/>
                <a:gd fmla="*/ 28 h 28" name="T11"/>
                <a:gd fmla="*/ 16 w 17" name="T12"/>
                <a:gd fmla="*/ 25 h 28" name="T13"/>
                <a:gd fmla="*/ 17 w 17" name="T14"/>
                <a:gd fmla="*/ 7 h 28" name="T15"/>
                <a:gd fmla="*/ 12 w 17" name="T16"/>
                <a:gd fmla="*/ 0 h 28"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28" w="17">
                  <a:moveTo>
                    <a:pt x="12" y="0"/>
                  </a:moveTo>
                  <a:cubicBezTo>
                    <a:pt x="12" y="0"/>
                    <a:pt x="11" y="3"/>
                    <a:pt x="10" y="3"/>
                  </a:cubicBezTo>
                  <a:cubicBezTo>
                    <a:pt x="10" y="3"/>
                    <a:pt x="8" y="3"/>
                    <a:pt x="6" y="2"/>
                  </a:cubicBezTo>
                  <a:cubicBezTo>
                    <a:pt x="3" y="17"/>
                    <a:pt x="3" y="17"/>
                    <a:pt x="3" y="17"/>
                  </a:cubicBezTo>
                  <a:cubicBezTo>
                    <a:pt x="0" y="24"/>
                    <a:pt x="0" y="24"/>
                    <a:pt x="0" y="24"/>
                  </a:cubicBezTo>
                  <a:cubicBezTo>
                    <a:pt x="8" y="28"/>
                    <a:pt x="8" y="28"/>
                    <a:pt x="8" y="28"/>
                  </a:cubicBezTo>
                  <a:cubicBezTo>
                    <a:pt x="16" y="25"/>
                    <a:pt x="16" y="25"/>
                    <a:pt x="16" y="25"/>
                  </a:cubicBezTo>
                  <a:cubicBezTo>
                    <a:pt x="17" y="7"/>
                    <a:pt x="17" y="7"/>
                    <a:pt x="17" y="7"/>
                  </a:cubicBezTo>
                  <a:lnTo>
                    <a:pt x="12" y="0"/>
                  </a:lnTo>
                  <a:close/>
                </a:path>
              </a:pathLst>
            </a:custGeom>
            <a:solidFill>
              <a:srgbClr val="F5F7F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480" name="Freeform 48"/>
            <p:cNvSpPr/>
            <p:nvPr/>
          </p:nvSpPr>
          <p:spPr bwMode="auto">
            <a:xfrm>
              <a:off x="7434263" y="3232150"/>
              <a:ext cx="304800" cy="712787"/>
            </a:xfrm>
            <a:custGeom>
              <a:gdLst>
                <a:gd fmla="*/ 0 w 18" name="T0"/>
                <a:gd fmla="*/ 3 h 42" name="T1"/>
                <a:gd fmla="*/ 0 w 18" name="T2"/>
                <a:gd fmla="*/ 17 h 42" name="T3"/>
                <a:gd fmla="*/ 4 w 18" name="T4"/>
                <a:gd fmla="*/ 29 h 42" name="T5"/>
                <a:gd fmla="*/ 0 w 18" name="T6"/>
                <a:gd fmla="*/ 39 h 42" name="T7"/>
                <a:gd fmla="*/ 1 w 18" name="T8"/>
                <a:gd fmla="*/ 41 h 42" name="T9"/>
                <a:gd fmla="*/ 5 w 18" name="T10"/>
                <a:gd fmla="*/ 41 h 42" name="T11"/>
                <a:gd fmla="*/ 5 w 18" name="T12"/>
                <a:gd fmla="*/ 39 h 42" name="T13"/>
                <a:gd fmla="*/ 7 w 18" name="T14"/>
                <a:gd fmla="*/ 38 h 42" name="T15"/>
                <a:gd fmla="*/ 7 w 18" name="T16"/>
                <a:gd fmla="*/ 39 h 42" name="T17"/>
                <a:gd fmla="*/ 11 w 18" name="T18"/>
                <a:gd fmla="*/ 40 h 42" name="T19"/>
                <a:gd fmla="*/ 11 w 18" name="T20"/>
                <a:gd fmla="*/ 37 h 42" name="T21"/>
                <a:gd fmla="*/ 10 w 18" name="T22"/>
                <a:gd fmla="*/ 34 h 42" name="T23"/>
                <a:gd fmla="*/ 9 w 18" name="T24"/>
                <a:gd fmla="*/ 33 h 42" name="T25"/>
                <a:gd fmla="*/ 13 w 18" name="T26"/>
                <a:gd fmla="*/ 19 h 42" name="T27"/>
                <a:gd fmla="*/ 17 w 18" name="T28"/>
                <a:gd fmla="*/ 9 h 42" name="T29"/>
                <a:gd fmla="*/ 17 w 18" name="T30"/>
                <a:gd fmla="*/ 7 h 42" name="T31"/>
                <a:gd fmla="*/ 16 w 18" name="T32"/>
                <a:gd fmla="*/ 5 h 42" name="T33"/>
                <a:gd fmla="*/ 14 w 18" name="T34"/>
                <a:gd fmla="*/ 1 h 42" name="T35"/>
                <a:gd fmla="*/ 1 w 18" name="T36"/>
                <a:gd fmla="*/ 0 h 42" name="T37"/>
                <a:gd fmla="*/ 0 w 18" name="T38"/>
                <a:gd fmla="*/ 3 h 42" name="T3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b="b" l="0" r="r" t="0"/>
              <a:pathLst>
                <a:path h="42" w="18">
                  <a:moveTo>
                    <a:pt x="0" y="3"/>
                  </a:moveTo>
                  <a:cubicBezTo>
                    <a:pt x="0" y="3"/>
                    <a:pt x="0" y="15"/>
                    <a:pt x="0" y="17"/>
                  </a:cubicBezTo>
                  <a:cubicBezTo>
                    <a:pt x="1" y="18"/>
                    <a:pt x="4" y="29"/>
                    <a:pt x="4" y="29"/>
                  </a:cubicBezTo>
                  <a:cubicBezTo>
                    <a:pt x="4" y="29"/>
                    <a:pt x="0" y="38"/>
                    <a:pt x="0" y="39"/>
                  </a:cubicBezTo>
                  <a:cubicBezTo>
                    <a:pt x="0" y="39"/>
                    <a:pt x="0" y="41"/>
                    <a:pt x="1" y="41"/>
                  </a:cubicBezTo>
                  <a:cubicBezTo>
                    <a:pt x="1" y="41"/>
                    <a:pt x="4" y="42"/>
                    <a:pt x="5" y="41"/>
                  </a:cubicBezTo>
                  <a:cubicBezTo>
                    <a:pt x="5" y="41"/>
                    <a:pt x="5" y="40"/>
                    <a:pt x="5" y="39"/>
                  </a:cubicBezTo>
                  <a:cubicBezTo>
                    <a:pt x="5" y="39"/>
                    <a:pt x="6" y="40"/>
                    <a:pt x="7" y="38"/>
                  </a:cubicBezTo>
                  <a:cubicBezTo>
                    <a:pt x="7" y="39"/>
                    <a:pt x="7" y="39"/>
                    <a:pt x="7" y="39"/>
                  </a:cubicBezTo>
                  <a:cubicBezTo>
                    <a:pt x="7" y="39"/>
                    <a:pt x="10" y="40"/>
                    <a:pt x="11" y="40"/>
                  </a:cubicBezTo>
                  <a:cubicBezTo>
                    <a:pt x="11" y="39"/>
                    <a:pt x="11" y="38"/>
                    <a:pt x="11" y="37"/>
                  </a:cubicBezTo>
                  <a:cubicBezTo>
                    <a:pt x="11" y="37"/>
                    <a:pt x="10" y="35"/>
                    <a:pt x="10" y="34"/>
                  </a:cubicBezTo>
                  <a:cubicBezTo>
                    <a:pt x="10" y="34"/>
                    <a:pt x="9" y="33"/>
                    <a:pt x="9" y="33"/>
                  </a:cubicBezTo>
                  <a:cubicBezTo>
                    <a:pt x="9" y="33"/>
                    <a:pt x="13" y="22"/>
                    <a:pt x="13" y="19"/>
                  </a:cubicBezTo>
                  <a:cubicBezTo>
                    <a:pt x="14" y="17"/>
                    <a:pt x="16" y="9"/>
                    <a:pt x="17" y="9"/>
                  </a:cubicBezTo>
                  <a:cubicBezTo>
                    <a:pt x="18" y="8"/>
                    <a:pt x="17" y="7"/>
                    <a:pt x="17" y="7"/>
                  </a:cubicBezTo>
                  <a:cubicBezTo>
                    <a:pt x="16" y="6"/>
                    <a:pt x="16" y="5"/>
                    <a:pt x="16" y="5"/>
                  </a:cubicBezTo>
                  <a:cubicBezTo>
                    <a:pt x="15" y="4"/>
                    <a:pt x="14" y="1"/>
                    <a:pt x="14" y="1"/>
                  </a:cubicBezTo>
                  <a:cubicBezTo>
                    <a:pt x="14" y="1"/>
                    <a:pt x="7" y="2"/>
                    <a:pt x="1" y="0"/>
                  </a:cubicBezTo>
                  <a:lnTo>
                    <a:pt x="0" y="3"/>
                  </a:lnTo>
                  <a:close/>
                </a:path>
              </a:pathLst>
            </a:custGeom>
            <a:solidFill>
              <a:srgbClr val="262423"/>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481" name="Freeform 49"/>
            <p:cNvSpPr/>
            <p:nvPr/>
          </p:nvSpPr>
          <p:spPr bwMode="auto">
            <a:xfrm>
              <a:off x="7535863" y="3808413"/>
              <a:ext cx="85725" cy="101600"/>
            </a:xfrm>
            <a:custGeom>
              <a:gdLst>
                <a:gd fmla="*/ 0 w 5" name="T0"/>
                <a:gd fmla="*/ 6 h 6" name="T1"/>
                <a:gd fmla="*/ 1 w 5" name="T2"/>
                <a:gd fmla="*/ 4 h 6" name="T3"/>
                <a:gd fmla="*/ 2 w 5" name="T4"/>
                <a:gd fmla="*/ 2 h 6" name="T5"/>
                <a:gd fmla="*/ 3 w 5" name="T6"/>
                <a:gd fmla="*/ 0 h 6" name="T7"/>
                <a:gd fmla="*/ 3 w 5" name="T8"/>
                <a:gd fmla="*/ 2 h 6" name="T9"/>
                <a:gd fmla="*/ 5 w 5" name="T10"/>
                <a:gd fmla="*/ 6 h 6" name="T11"/>
                <a:gd fmla="*/ 5 w 5" name="T12"/>
                <a:gd fmla="*/ 6 h 6" name="T13"/>
                <a:gd fmla="*/ 0 w 5" name="T14"/>
                <a:gd fmla="*/ 6 h 6" name="T15"/>
              </a:gdLst>
              <a:cxnLst>
                <a:cxn ang="0">
                  <a:pos x="T0" y="T1"/>
                </a:cxn>
                <a:cxn ang="0">
                  <a:pos x="T2" y="T3"/>
                </a:cxn>
                <a:cxn ang="0">
                  <a:pos x="T4" y="T5"/>
                </a:cxn>
                <a:cxn ang="0">
                  <a:pos x="T6" y="T7"/>
                </a:cxn>
                <a:cxn ang="0">
                  <a:pos x="T8" y="T9"/>
                </a:cxn>
                <a:cxn ang="0">
                  <a:pos x="T10" y="T11"/>
                </a:cxn>
                <a:cxn ang="0">
                  <a:pos x="T12" y="T13"/>
                </a:cxn>
                <a:cxn ang="0">
                  <a:pos x="T14" y="T15"/>
                </a:cxn>
              </a:cxnLst>
              <a:rect b="b" l="0" r="r" t="0"/>
              <a:pathLst>
                <a:path h="6" w="5">
                  <a:moveTo>
                    <a:pt x="0" y="6"/>
                  </a:moveTo>
                  <a:cubicBezTo>
                    <a:pt x="1" y="4"/>
                    <a:pt x="1" y="4"/>
                    <a:pt x="1" y="4"/>
                  </a:cubicBezTo>
                  <a:cubicBezTo>
                    <a:pt x="2" y="3"/>
                    <a:pt x="2" y="2"/>
                    <a:pt x="2" y="2"/>
                  </a:cubicBezTo>
                  <a:cubicBezTo>
                    <a:pt x="3" y="1"/>
                    <a:pt x="3" y="0"/>
                    <a:pt x="3" y="0"/>
                  </a:cubicBezTo>
                  <a:cubicBezTo>
                    <a:pt x="3" y="0"/>
                    <a:pt x="3" y="2"/>
                    <a:pt x="3" y="2"/>
                  </a:cubicBezTo>
                  <a:cubicBezTo>
                    <a:pt x="3" y="3"/>
                    <a:pt x="4" y="4"/>
                    <a:pt x="5" y="6"/>
                  </a:cubicBezTo>
                  <a:cubicBezTo>
                    <a:pt x="5" y="6"/>
                    <a:pt x="5" y="6"/>
                    <a:pt x="5" y="6"/>
                  </a:cubicBezTo>
                  <a:cubicBezTo>
                    <a:pt x="4" y="6"/>
                    <a:pt x="0" y="6"/>
                    <a:pt x="0" y="6"/>
                  </a:cubicBezTo>
                  <a:close/>
                </a:path>
              </a:pathLst>
            </a:custGeom>
            <a:solidFill>
              <a:srgbClr val="000000"/>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482" name="Freeform 50"/>
            <p:cNvSpPr/>
            <p:nvPr/>
          </p:nvSpPr>
          <p:spPr bwMode="auto">
            <a:xfrm>
              <a:off x="7434263" y="3249613"/>
              <a:ext cx="254000" cy="695325"/>
            </a:xfrm>
            <a:custGeom>
              <a:gdLst>
                <a:gd fmla="*/ 1 w 15" name="T0"/>
                <a:gd fmla="*/ 40 h 41" name="T1"/>
                <a:gd fmla="*/ 0 w 15" name="T2"/>
                <a:gd fmla="*/ 38 h 41" name="T3"/>
                <a:gd fmla="*/ 4 w 15" name="T4"/>
                <a:gd fmla="*/ 28 h 41" name="T5"/>
                <a:gd fmla="*/ 0 w 15" name="T6"/>
                <a:gd fmla="*/ 16 h 41" name="T7"/>
                <a:gd fmla="*/ 0 w 15" name="T8"/>
                <a:gd fmla="*/ 4 h 41" name="T9"/>
                <a:gd fmla="*/ 0 w 15" name="T10"/>
                <a:gd fmla="*/ 4 h 41" name="T11"/>
                <a:gd fmla="*/ 1 w 15" name="T12"/>
                <a:gd fmla="*/ 6 h 41" name="T13"/>
                <a:gd fmla="*/ 1 w 15" name="T14"/>
                <a:gd fmla="*/ 12 h 41" name="T15"/>
                <a:gd fmla="*/ 3 w 15" name="T16"/>
                <a:gd fmla="*/ 23 h 41" name="T17"/>
                <a:gd fmla="*/ 5 w 15" name="T18"/>
                <a:gd fmla="*/ 22 h 41" name="T19"/>
                <a:gd fmla="*/ 4 w 15" name="T20"/>
                <a:gd fmla="*/ 15 h 41" name="T21"/>
                <a:gd fmla="*/ 5 w 15" name="T22"/>
                <a:gd fmla="*/ 16 h 41" name="T23"/>
                <a:gd fmla="*/ 4 w 15" name="T24"/>
                <a:gd fmla="*/ 11 h 41" name="T25"/>
                <a:gd fmla="*/ 6 w 15" name="T26"/>
                <a:gd fmla="*/ 14 h 41" name="T27"/>
                <a:gd fmla="*/ 5 w 15" name="T28"/>
                <a:gd fmla="*/ 10 h 41" name="T29"/>
                <a:gd fmla="*/ 5 w 15" name="T30"/>
                <a:gd fmla="*/ 4 h 41" name="T31"/>
                <a:gd fmla="*/ 6 w 15" name="T32"/>
                <a:gd fmla="*/ 8 h 41" name="T33"/>
                <a:gd fmla="*/ 8 w 15" name="T34"/>
                <a:gd fmla="*/ 9 h 41" name="T35"/>
                <a:gd fmla="*/ 9 w 15" name="T36"/>
                <a:gd fmla="*/ 2 h 41" name="T37"/>
                <a:gd fmla="*/ 12 w 15" name="T38"/>
                <a:gd fmla="*/ 0 h 41" name="T39"/>
                <a:gd fmla="*/ 14 w 15" name="T40"/>
                <a:gd fmla="*/ 0 h 41" name="T41"/>
                <a:gd fmla="*/ 15 w 15" name="T42"/>
                <a:gd fmla="*/ 2 h 41" name="T43"/>
                <a:gd fmla="*/ 11 w 15" name="T44"/>
                <a:gd fmla="*/ 7 h 41" name="T45"/>
                <a:gd fmla="*/ 9 w 15" name="T46"/>
                <a:gd fmla="*/ 9 h 41" name="T47"/>
                <a:gd fmla="*/ 14 w 15" name="T48"/>
                <a:gd fmla="*/ 8 h 41" name="T49"/>
                <a:gd fmla="*/ 8 w 15" name="T50"/>
                <a:gd fmla="*/ 10 h 41" name="T51"/>
                <a:gd fmla="*/ 12 w 15" name="T52"/>
                <a:gd fmla="*/ 10 h 41" name="T53"/>
                <a:gd fmla="*/ 7 w 15" name="T54"/>
                <a:gd fmla="*/ 13 h 41" name="T55"/>
                <a:gd fmla="*/ 7 w 15" name="T56"/>
                <a:gd fmla="*/ 15 h 41" name="T57"/>
                <a:gd fmla="*/ 4 w 15" name="T58"/>
                <a:gd fmla="*/ 28 h 41" name="T59"/>
                <a:gd fmla="*/ 1 w 15" name="T60"/>
                <a:gd fmla="*/ 37 h 41" name="T61"/>
                <a:gd fmla="*/ 4 w 15" name="T62"/>
                <a:gd fmla="*/ 37 h 41" name="T63"/>
                <a:gd fmla="*/ 6 w 15" name="T64"/>
                <a:gd fmla="*/ 37 h 41" name="T65"/>
                <a:gd fmla="*/ 6 w 15" name="T66"/>
                <a:gd fmla="*/ 39 h 41" name="T67"/>
                <a:gd fmla="*/ 5 w 15" name="T68"/>
                <a:gd fmla="*/ 38 h 41" name="T69"/>
                <a:gd fmla="*/ 5 w 15" name="T70"/>
                <a:gd fmla="*/ 40 h 41" name="T71"/>
                <a:gd fmla="*/ 1 w 15" name="T72"/>
                <a:gd fmla="*/ 40 h 41" name="T7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b="b" l="0" r="r" t="0"/>
              <a:pathLst>
                <a:path h="41" w="15">
                  <a:moveTo>
                    <a:pt x="1" y="40"/>
                  </a:moveTo>
                  <a:cubicBezTo>
                    <a:pt x="0" y="40"/>
                    <a:pt x="0" y="38"/>
                    <a:pt x="0" y="38"/>
                  </a:cubicBezTo>
                  <a:cubicBezTo>
                    <a:pt x="0" y="37"/>
                    <a:pt x="4" y="28"/>
                    <a:pt x="4" y="28"/>
                  </a:cubicBezTo>
                  <a:cubicBezTo>
                    <a:pt x="4" y="28"/>
                    <a:pt x="1" y="17"/>
                    <a:pt x="0" y="16"/>
                  </a:cubicBezTo>
                  <a:cubicBezTo>
                    <a:pt x="0" y="14"/>
                    <a:pt x="0" y="8"/>
                    <a:pt x="0" y="4"/>
                  </a:cubicBezTo>
                  <a:cubicBezTo>
                    <a:pt x="0" y="4"/>
                    <a:pt x="0" y="4"/>
                    <a:pt x="0" y="4"/>
                  </a:cubicBezTo>
                  <a:cubicBezTo>
                    <a:pt x="0" y="4"/>
                    <a:pt x="2" y="6"/>
                    <a:pt x="1" y="6"/>
                  </a:cubicBezTo>
                  <a:cubicBezTo>
                    <a:pt x="1" y="7"/>
                    <a:pt x="1" y="12"/>
                    <a:pt x="1" y="12"/>
                  </a:cubicBezTo>
                  <a:cubicBezTo>
                    <a:pt x="3" y="14"/>
                    <a:pt x="3" y="21"/>
                    <a:pt x="3" y="23"/>
                  </a:cubicBezTo>
                  <a:cubicBezTo>
                    <a:pt x="4" y="24"/>
                    <a:pt x="5" y="23"/>
                    <a:pt x="5" y="22"/>
                  </a:cubicBezTo>
                  <a:cubicBezTo>
                    <a:pt x="5" y="20"/>
                    <a:pt x="4" y="15"/>
                    <a:pt x="4" y="15"/>
                  </a:cubicBezTo>
                  <a:cubicBezTo>
                    <a:pt x="5" y="16"/>
                    <a:pt x="5" y="16"/>
                    <a:pt x="5" y="16"/>
                  </a:cubicBezTo>
                  <a:cubicBezTo>
                    <a:pt x="4" y="15"/>
                    <a:pt x="4" y="11"/>
                    <a:pt x="4" y="11"/>
                  </a:cubicBezTo>
                  <a:cubicBezTo>
                    <a:pt x="4" y="11"/>
                    <a:pt x="5" y="14"/>
                    <a:pt x="6" y="14"/>
                  </a:cubicBezTo>
                  <a:cubicBezTo>
                    <a:pt x="7" y="13"/>
                    <a:pt x="6" y="11"/>
                    <a:pt x="5" y="10"/>
                  </a:cubicBezTo>
                  <a:cubicBezTo>
                    <a:pt x="5" y="9"/>
                    <a:pt x="5" y="4"/>
                    <a:pt x="5" y="4"/>
                  </a:cubicBezTo>
                  <a:cubicBezTo>
                    <a:pt x="5" y="4"/>
                    <a:pt x="5" y="6"/>
                    <a:pt x="6" y="8"/>
                  </a:cubicBezTo>
                  <a:cubicBezTo>
                    <a:pt x="7" y="11"/>
                    <a:pt x="8" y="10"/>
                    <a:pt x="8" y="9"/>
                  </a:cubicBezTo>
                  <a:cubicBezTo>
                    <a:pt x="8" y="9"/>
                    <a:pt x="9" y="2"/>
                    <a:pt x="9" y="2"/>
                  </a:cubicBezTo>
                  <a:cubicBezTo>
                    <a:pt x="9" y="2"/>
                    <a:pt x="11" y="1"/>
                    <a:pt x="12" y="0"/>
                  </a:cubicBezTo>
                  <a:cubicBezTo>
                    <a:pt x="13" y="0"/>
                    <a:pt x="14" y="0"/>
                    <a:pt x="14" y="0"/>
                  </a:cubicBezTo>
                  <a:cubicBezTo>
                    <a:pt x="14" y="0"/>
                    <a:pt x="15" y="1"/>
                    <a:pt x="15" y="2"/>
                  </a:cubicBezTo>
                  <a:cubicBezTo>
                    <a:pt x="14" y="3"/>
                    <a:pt x="11" y="6"/>
                    <a:pt x="11" y="7"/>
                  </a:cubicBezTo>
                  <a:cubicBezTo>
                    <a:pt x="9" y="7"/>
                    <a:pt x="8" y="9"/>
                    <a:pt x="9" y="9"/>
                  </a:cubicBezTo>
                  <a:cubicBezTo>
                    <a:pt x="11" y="8"/>
                    <a:pt x="14" y="8"/>
                    <a:pt x="14" y="8"/>
                  </a:cubicBezTo>
                  <a:cubicBezTo>
                    <a:pt x="10" y="9"/>
                    <a:pt x="8" y="10"/>
                    <a:pt x="8" y="10"/>
                  </a:cubicBezTo>
                  <a:cubicBezTo>
                    <a:pt x="10" y="10"/>
                    <a:pt x="12" y="10"/>
                    <a:pt x="12" y="10"/>
                  </a:cubicBezTo>
                  <a:cubicBezTo>
                    <a:pt x="8" y="11"/>
                    <a:pt x="7" y="13"/>
                    <a:pt x="7" y="13"/>
                  </a:cubicBezTo>
                  <a:cubicBezTo>
                    <a:pt x="8" y="14"/>
                    <a:pt x="7" y="15"/>
                    <a:pt x="7" y="15"/>
                  </a:cubicBezTo>
                  <a:cubicBezTo>
                    <a:pt x="7" y="16"/>
                    <a:pt x="5" y="27"/>
                    <a:pt x="4" y="28"/>
                  </a:cubicBezTo>
                  <a:cubicBezTo>
                    <a:pt x="3" y="30"/>
                    <a:pt x="1" y="37"/>
                    <a:pt x="1" y="37"/>
                  </a:cubicBezTo>
                  <a:cubicBezTo>
                    <a:pt x="2" y="36"/>
                    <a:pt x="4" y="37"/>
                    <a:pt x="4" y="37"/>
                  </a:cubicBezTo>
                  <a:cubicBezTo>
                    <a:pt x="5" y="38"/>
                    <a:pt x="5" y="37"/>
                    <a:pt x="6" y="37"/>
                  </a:cubicBezTo>
                  <a:cubicBezTo>
                    <a:pt x="6" y="37"/>
                    <a:pt x="6" y="38"/>
                    <a:pt x="6" y="39"/>
                  </a:cubicBezTo>
                  <a:cubicBezTo>
                    <a:pt x="5" y="39"/>
                    <a:pt x="5" y="38"/>
                    <a:pt x="5" y="38"/>
                  </a:cubicBezTo>
                  <a:cubicBezTo>
                    <a:pt x="5" y="39"/>
                    <a:pt x="5" y="40"/>
                    <a:pt x="5" y="40"/>
                  </a:cubicBezTo>
                  <a:cubicBezTo>
                    <a:pt x="4" y="41"/>
                    <a:pt x="1" y="40"/>
                    <a:pt x="1" y="40"/>
                  </a:cubicBezTo>
                  <a:close/>
                </a:path>
              </a:pathLst>
            </a:custGeom>
            <a:solidFill>
              <a:srgbClr val="000000"/>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483" name="Freeform 51"/>
            <p:cNvSpPr/>
            <p:nvPr/>
          </p:nvSpPr>
          <p:spPr bwMode="auto">
            <a:xfrm>
              <a:off x="6977063" y="2825750"/>
              <a:ext cx="119063" cy="152400"/>
            </a:xfrm>
            <a:custGeom>
              <a:gdLst>
                <a:gd fmla="*/ 6 w 7" name="T0"/>
                <a:gd fmla="*/ 9 h 9" name="T1"/>
                <a:gd fmla="*/ 5 w 7" name="T2"/>
                <a:gd fmla="*/ 9 h 9" name="T3"/>
                <a:gd fmla="*/ 2 w 7" name="T4"/>
                <a:gd fmla="*/ 6 h 9" name="T5"/>
                <a:gd fmla="*/ 2 w 7" name="T6"/>
                <a:gd fmla="*/ 5 h 9" name="T7"/>
                <a:gd fmla="*/ 1 w 7" name="T8"/>
                <a:gd fmla="*/ 3 h 9" name="T9"/>
                <a:gd fmla="*/ 2 w 7" name="T10"/>
                <a:gd fmla="*/ 3 h 9" name="T11"/>
                <a:gd fmla="*/ 1 w 7" name="T12"/>
                <a:gd fmla="*/ 2 h 9" name="T13"/>
                <a:gd fmla="*/ 1 w 7" name="T14"/>
                <a:gd fmla="*/ 0 h 9" name="T15"/>
                <a:gd fmla="*/ 1 w 7" name="T16"/>
                <a:gd fmla="*/ 0 h 9" name="T17"/>
                <a:gd fmla="*/ 2 w 7" name="T18"/>
                <a:gd fmla="*/ 1 h 9" name="T19"/>
                <a:gd fmla="*/ 3 w 7" name="T20"/>
                <a:gd fmla="*/ 2 h 9" name="T21"/>
                <a:gd fmla="*/ 4 w 7" name="T22"/>
                <a:gd fmla="*/ 4 h 9" name="T23"/>
                <a:gd fmla="*/ 6 w 7" name="T24"/>
                <a:gd fmla="*/ 6 h 9" name="T25"/>
                <a:gd fmla="*/ 7 w 7" name="T26"/>
                <a:gd fmla="*/ 7 h 9" name="T27"/>
                <a:gd fmla="*/ 6 w 7" name="T28"/>
                <a:gd fmla="*/ 9 h 9" name="T2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b="b" l="0" r="r" t="0"/>
              <a:pathLst>
                <a:path h="9" w="7">
                  <a:moveTo>
                    <a:pt x="6" y="9"/>
                  </a:moveTo>
                  <a:cubicBezTo>
                    <a:pt x="6" y="9"/>
                    <a:pt x="5" y="9"/>
                    <a:pt x="5" y="9"/>
                  </a:cubicBezTo>
                  <a:cubicBezTo>
                    <a:pt x="4" y="8"/>
                    <a:pt x="2" y="6"/>
                    <a:pt x="2" y="6"/>
                  </a:cubicBezTo>
                  <a:cubicBezTo>
                    <a:pt x="2" y="6"/>
                    <a:pt x="2" y="5"/>
                    <a:pt x="2" y="5"/>
                  </a:cubicBezTo>
                  <a:cubicBezTo>
                    <a:pt x="1" y="4"/>
                    <a:pt x="1" y="3"/>
                    <a:pt x="1" y="3"/>
                  </a:cubicBezTo>
                  <a:cubicBezTo>
                    <a:pt x="2" y="3"/>
                    <a:pt x="2" y="3"/>
                    <a:pt x="2" y="3"/>
                  </a:cubicBezTo>
                  <a:cubicBezTo>
                    <a:pt x="2" y="3"/>
                    <a:pt x="1" y="3"/>
                    <a:pt x="1" y="2"/>
                  </a:cubicBezTo>
                  <a:cubicBezTo>
                    <a:pt x="1" y="2"/>
                    <a:pt x="0" y="1"/>
                    <a:pt x="1" y="0"/>
                  </a:cubicBezTo>
                  <a:cubicBezTo>
                    <a:pt x="1" y="0"/>
                    <a:pt x="1" y="0"/>
                    <a:pt x="1" y="0"/>
                  </a:cubicBezTo>
                  <a:cubicBezTo>
                    <a:pt x="1" y="0"/>
                    <a:pt x="1" y="0"/>
                    <a:pt x="2" y="1"/>
                  </a:cubicBezTo>
                  <a:cubicBezTo>
                    <a:pt x="2" y="1"/>
                    <a:pt x="3" y="2"/>
                    <a:pt x="3" y="2"/>
                  </a:cubicBezTo>
                  <a:cubicBezTo>
                    <a:pt x="3" y="2"/>
                    <a:pt x="3" y="4"/>
                    <a:pt x="4" y="4"/>
                  </a:cubicBezTo>
                  <a:cubicBezTo>
                    <a:pt x="4" y="4"/>
                    <a:pt x="5" y="5"/>
                    <a:pt x="6" y="6"/>
                  </a:cubicBezTo>
                  <a:cubicBezTo>
                    <a:pt x="6" y="7"/>
                    <a:pt x="7" y="7"/>
                    <a:pt x="7" y="7"/>
                  </a:cubicBezTo>
                  <a:cubicBezTo>
                    <a:pt x="7" y="7"/>
                    <a:pt x="7" y="8"/>
                    <a:pt x="6" y="9"/>
                  </a:cubicBezTo>
                  <a:close/>
                </a:path>
              </a:pathLst>
            </a:custGeom>
            <a:solidFill>
              <a:srgbClr val="F2C279"/>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484" name="Freeform 52"/>
            <p:cNvSpPr/>
            <p:nvPr/>
          </p:nvSpPr>
          <p:spPr bwMode="auto">
            <a:xfrm>
              <a:off x="7604125" y="2894013"/>
              <a:ext cx="68263" cy="50800"/>
            </a:xfrm>
            <a:custGeom>
              <a:gdLst>
                <a:gd fmla="*/ 43 w 43" name="T0"/>
                <a:gd fmla="*/ 32 h 32" name="T1"/>
                <a:gd fmla="*/ 0 w 43" name="T2"/>
                <a:gd fmla="*/ 0 h 32" name="T3"/>
                <a:gd fmla="*/ 43 w 43" name="T4"/>
                <a:gd fmla="*/ 32 h 32" name="T5"/>
                <a:gd fmla="*/ 43 w 43" name="T6"/>
                <a:gd fmla="*/ 32 h 32" name="T7"/>
              </a:gdLst>
              <a:cxnLst>
                <a:cxn ang="0">
                  <a:pos x="T0" y="T1"/>
                </a:cxn>
                <a:cxn ang="0">
                  <a:pos x="T2" y="T3"/>
                </a:cxn>
                <a:cxn ang="0">
                  <a:pos x="T4" y="T5"/>
                </a:cxn>
                <a:cxn ang="0">
                  <a:pos x="T6" y="T7"/>
                </a:cxn>
              </a:cxnLst>
              <a:rect b="b" l="0" r="r" t="0"/>
              <a:pathLst>
                <a:path h="32" w="43">
                  <a:moveTo>
                    <a:pt x="43" y="32"/>
                  </a:moveTo>
                  <a:lnTo>
                    <a:pt x="0" y="0"/>
                  </a:lnTo>
                  <a:lnTo>
                    <a:pt x="43" y="32"/>
                  </a:lnTo>
                  <a:lnTo>
                    <a:pt x="43" y="32"/>
                  </a:lnTo>
                  <a:close/>
                </a:path>
              </a:pathLst>
            </a:custGeom>
            <a:solidFill>
              <a:srgbClr val="CFD0D0"/>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485" name="Freeform 53"/>
            <p:cNvSpPr/>
            <p:nvPr/>
          </p:nvSpPr>
          <p:spPr bwMode="auto">
            <a:xfrm>
              <a:off x="7451725" y="2909888"/>
              <a:ext cx="134938" cy="322262"/>
            </a:xfrm>
            <a:custGeom>
              <a:gdLst>
                <a:gd fmla="*/ 8 w 8" name="T0"/>
                <a:gd fmla="*/ 0 h 19" name="T1"/>
                <a:gd fmla="*/ 5 w 8" name="T2"/>
                <a:gd fmla="*/ 2 h 19" name="T3"/>
                <a:gd fmla="*/ 2 w 8" name="T4"/>
                <a:gd fmla="*/ 10 h 19" name="T5"/>
                <a:gd fmla="*/ 0 w 8" name="T6"/>
                <a:gd fmla="*/ 18 h 19" name="T7"/>
                <a:gd fmla="*/ 6 w 8" name="T8"/>
                <a:gd fmla="*/ 18 h 19" name="T9"/>
                <a:gd fmla="*/ 3 w 8" name="T10"/>
                <a:gd fmla="*/ 16 h 19" name="T11"/>
                <a:gd fmla="*/ 6 w 8" name="T12"/>
                <a:gd fmla="*/ 12 h 19" name="T13"/>
                <a:gd fmla="*/ 5 w 8" name="T14"/>
                <a:gd fmla="*/ 10 h 19" name="T15"/>
                <a:gd fmla="*/ 5 w 8" name="T16"/>
                <a:gd fmla="*/ 3 h 19" name="T17"/>
                <a:gd fmla="*/ 8 w 8" name="T18"/>
                <a:gd fmla="*/ 0 h 19" name="T1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b="b" l="0" r="r" t="0"/>
              <a:pathLst>
                <a:path h="19" w="8">
                  <a:moveTo>
                    <a:pt x="8" y="0"/>
                  </a:moveTo>
                  <a:cubicBezTo>
                    <a:pt x="5" y="2"/>
                    <a:pt x="5" y="2"/>
                    <a:pt x="5" y="2"/>
                  </a:cubicBezTo>
                  <a:cubicBezTo>
                    <a:pt x="2" y="10"/>
                    <a:pt x="2" y="10"/>
                    <a:pt x="2" y="10"/>
                  </a:cubicBezTo>
                  <a:cubicBezTo>
                    <a:pt x="0" y="18"/>
                    <a:pt x="0" y="18"/>
                    <a:pt x="0" y="18"/>
                  </a:cubicBezTo>
                  <a:cubicBezTo>
                    <a:pt x="0" y="18"/>
                    <a:pt x="5" y="19"/>
                    <a:pt x="6" y="18"/>
                  </a:cubicBezTo>
                  <a:cubicBezTo>
                    <a:pt x="6" y="18"/>
                    <a:pt x="3" y="19"/>
                    <a:pt x="3" y="16"/>
                  </a:cubicBezTo>
                  <a:cubicBezTo>
                    <a:pt x="3" y="13"/>
                    <a:pt x="5" y="13"/>
                    <a:pt x="6" y="12"/>
                  </a:cubicBezTo>
                  <a:cubicBezTo>
                    <a:pt x="6" y="12"/>
                    <a:pt x="5" y="12"/>
                    <a:pt x="5" y="10"/>
                  </a:cubicBezTo>
                  <a:cubicBezTo>
                    <a:pt x="5" y="8"/>
                    <a:pt x="5" y="3"/>
                    <a:pt x="5" y="3"/>
                  </a:cubicBezTo>
                  <a:cubicBezTo>
                    <a:pt x="5" y="3"/>
                    <a:pt x="6" y="1"/>
                    <a:pt x="8" y="0"/>
                  </a:cubicBezTo>
                  <a:close/>
                </a:path>
              </a:pathLst>
            </a:custGeom>
            <a:solidFill>
              <a:srgbClr val="CFD0D0"/>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486" name="Freeform 54"/>
            <p:cNvSpPr/>
            <p:nvPr/>
          </p:nvSpPr>
          <p:spPr bwMode="auto">
            <a:xfrm>
              <a:off x="7637463" y="2859088"/>
              <a:ext cx="187325" cy="509587"/>
            </a:xfrm>
            <a:custGeom>
              <a:gdLst>
                <a:gd fmla="*/ 6 w 11" name="T0"/>
                <a:gd fmla="*/ 30 h 30" name="T1"/>
                <a:gd fmla="*/ 4 w 11" name="T2"/>
                <a:gd fmla="*/ 27 h 30" name="T3"/>
                <a:gd fmla="*/ 1 w 11" name="T4"/>
                <a:gd fmla="*/ 16 h 30" name="T5"/>
                <a:gd fmla="*/ 0 w 11" name="T6"/>
                <a:gd fmla="*/ 0 h 30" name="T7"/>
                <a:gd fmla="*/ 2 w 11" name="T8"/>
                <a:gd fmla="*/ 1 h 30" name="T9"/>
                <a:gd fmla="*/ 8 w 11" name="T10"/>
                <a:gd fmla="*/ 3 h 30" name="T11"/>
                <a:gd fmla="*/ 11 w 11" name="T12"/>
                <a:gd fmla="*/ 17 h 30" name="T13"/>
                <a:gd fmla="*/ 10 w 11" name="T14"/>
                <a:gd fmla="*/ 23 h 30" name="T15"/>
                <a:gd fmla="*/ 6 w 11" name="T16"/>
                <a:gd fmla="*/ 30 h 30"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30" w="11">
                  <a:moveTo>
                    <a:pt x="6" y="30"/>
                  </a:moveTo>
                  <a:cubicBezTo>
                    <a:pt x="6" y="30"/>
                    <a:pt x="6" y="28"/>
                    <a:pt x="4" y="27"/>
                  </a:cubicBezTo>
                  <a:cubicBezTo>
                    <a:pt x="4" y="27"/>
                    <a:pt x="1" y="21"/>
                    <a:pt x="1" y="16"/>
                  </a:cubicBezTo>
                  <a:cubicBezTo>
                    <a:pt x="1" y="10"/>
                    <a:pt x="1" y="1"/>
                    <a:pt x="0" y="0"/>
                  </a:cubicBezTo>
                  <a:cubicBezTo>
                    <a:pt x="0" y="0"/>
                    <a:pt x="1" y="0"/>
                    <a:pt x="2" y="1"/>
                  </a:cubicBezTo>
                  <a:cubicBezTo>
                    <a:pt x="2" y="1"/>
                    <a:pt x="7" y="2"/>
                    <a:pt x="8" y="3"/>
                  </a:cubicBezTo>
                  <a:cubicBezTo>
                    <a:pt x="8" y="3"/>
                    <a:pt x="10" y="8"/>
                    <a:pt x="11" y="17"/>
                  </a:cubicBezTo>
                  <a:cubicBezTo>
                    <a:pt x="11" y="17"/>
                    <a:pt x="10" y="22"/>
                    <a:pt x="10" y="23"/>
                  </a:cubicBezTo>
                  <a:cubicBezTo>
                    <a:pt x="10" y="23"/>
                    <a:pt x="8" y="27"/>
                    <a:pt x="6" y="30"/>
                  </a:cubicBezTo>
                  <a:close/>
                </a:path>
              </a:pathLst>
            </a:custGeom>
            <a:solidFill>
              <a:srgbClr val="262423"/>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487" name="Freeform 55"/>
            <p:cNvSpPr/>
            <p:nvPr/>
          </p:nvSpPr>
          <p:spPr bwMode="auto">
            <a:xfrm>
              <a:off x="6977063" y="2825750"/>
              <a:ext cx="101600" cy="152400"/>
            </a:xfrm>
            <a:custGeom>
              <a:gdLst>
                <a:gd fmla="*/ 1 w 6" name="T0"/>
                <a:gd fmla="*/ 0 h 9" name="T1"/>
                <a:gd fmla="*/ 1 w 6" name="T2"/>
                <a:gd fmla="*/ 0 h 9" name="T3"/>
                <a:gd fmla="*/ 2 w 6" name="T4"/>
                <a:gd fmla="*/ 3 h 9" name="T5"/>
                <a:gd fmla="*/ 2 w 6" name="T6"/>
                <a:gd fmla="*/ 4 h 9" name="T7"/>
                <a:gd fmla="*/ 1 w 6" name="T8"/>
                <a:gd fmla="*/ 4 h 9" name="T9"/>
                <a:gd fmla="*/ 2 w 6" name="T10"/>
                <a:gd fmla="*/ 6 h 9" name="T11"/>
                <a:gd fmla="*/ 5 w 6" name="T12"/>
                <a:gd fmla="*/ 8 h 9" name="T13"/>
                <a:gd fmla="*/ 6 w 6" name="T14"/>
                <a:gd fmla="*/ 8 h 9" name="T15"/>
                <a:gd fmla="*/ 6 w 6" name="T16"/>
                <a:gd fmla="*/ 8 h 9" name="T17"/>
                <a:gd fmla="*/ 6 w 6" name="T18"/>
                <a:gd fmla="*/ 9 h 9" name="T19"/>
                <a:gd fmla="*/ 5 w 6" name="T20"/>
                <a:gd fmla="*/ 9 h 9" name="T21"/>
                <a:gd fmla="*/ 2 w 6" name="T22"/>
                <a:gd fmla="*/ 6 h 9" name="T23"/>
                <a:gd fmla="*/ 2 w 6" name="T24"/>
                <a:gd fmla="*/ 5 h 9" name="T25"/>
                <a:gd fmla="*/ 1 w 6" name="T26"/>
                <a:gd fmla="*/ 3 h 9" name="T27"/>
                <a:gd fmla="*/ 2 w 6" name="T28"/>
                <a:gd fmla="*/ 3 h 9" name="T29"/>
                <a:gd fmla="*/ 1 w 6" name="T30"/>
                <a:gd fmla="*/ 2 h 9" name="T31"/>
                <a:gd fmla="*/ 1 w 6" name="T32"/>
                <a:gd fmla="*/ 0 h 9" name="T3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b="b" l="0" r="r" t="0"/>
              <a:pathLst>
                <a:path h="9" w="6">
                  <a:moveTo>
                    <a:pt x="1" y="0"/>
                  </a:moveTo>
                  <a:cubicBezTo>
                    <a:pt x="1" y="0"/>
                    <a:pt x="1" y="0"/>
                    <a:pt x="1" y="0"/>
                  </a:cubicBezTo>
                  <a:cubicBezTo>
                    <a:pt x="0" y="1"/>
                    <a:pt x="2" y="3"/>
                    <a:pt x="2" y="3"/>
                  </a:cubicBezTo>
                  <a:cubicBezTo>
                    <a:pt x="2" y="4"/>
                    <a:pt x="2" y="4"/>
                    <a:pt x="2" y="4"/>
                  </a:cubicBezTo>
                  <a:cubicBezTo>
                    <a:pt x="2" y="4"/>
                    <a:pt x="2" y="4"/>
                    <a:pt x="1" y="4"/>
                  </a:cubicBezTo>
                  <a:cubicBezTo>
                    <a:pt x="2" y="4"/>
                    <a:pt x="2" y="6"/>
                    <a:pt x="2" y="6"/>
                  </a:cubicBezTo>
                  <a:cubicBezTo>
                    <a:pt x="2" y="6"/>
                    <a:pt x="3" y="7"/>
                    <a:pt x="5" y="8"/>
                  </a:cubicBezTo>
                  <a:cubicBezTo>
                    <a:pt x="6" y="9"/>
                    <a:pt x="6" y="8"/>
                    <a:pt x="6" y="8"/>
                  </a:cubicBezTo>
                  <a:cubicBezTo>
                    <a:pt x="6" y="8"/>
                    <a:pt x="6" y="8"/>
                    <a:pt x="6" y="8"/>
                  </a:cubicBezTo>
                  <a:cubicBezTo>
                    <a:pt x="6" y="9"/>
                    <a:pt x="6" y="9"/>
                    <a:pt x="6" y="9"/>
                  </a:cubicBezTo>
                  <a:cubicBezTo>
                    <a:pt x="6" y="9"/>
                    <a:pt x="5" y="9"/>
                    <a:pt x="5" y="9"/>
                  </a:cubicBezTo>
                  <a:cubicBezTo>
                    <a:pt x="4" y="8"/>
                    <a:pt x="2" y="6"/>
                    <a:pt x="2" y="6"/>
                  </a:cubicBezTo>
                  <a:cubicBezTo>
                    <a:pt x="2" y="6"/>
                    <a:pt x="2" y="5"/>
                    <a:pt x="2" y="5"/>
                  </a:cubicBezTo>
                  <a:cubicBezTo>
                    <a:pt x="1" y="4"/>
                    <a:pt x="1" y="3"/>
                    <a:pt x="1" y="3"/>
                  </a:cubicBezTo>
                  <a:cubicBezTo>
                    <a:pt x="2" y="3"/>
                    <a:pt x="2" y="3"/>
                    <a:pt x="2" y="3"/>
                  </a:cubicBezTo>
                  <a:cubicBezTo>
                    <a:pt x="2" y="3"/>
                    <a:pt x="1" y="3"/>
                    <a:pt x="1" y="2"/>
                  </a:cubicBezTo>
                  <a:cubicBezTo>
                    <a:pt x="1" y="2"/>
                    <a:pt x="0" y="1"/>
                    <a:pt x="1" y="0"/>
                  </a:cubicBezTo>
                  <a:close/>
                </a:path>
              </a:pathLst>
            </a:custGeom>
            <a:solidFill>
              <a:srgbClr val="EBB273"/>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488" name="Freeform 56"/>
            <p:cNvSpPr/>
            <p:nvPr/>
          </p:nvSpPr>
          <p:spPr bwMode="auto">
            <a:xfrm>
              <a:off x="7451725" y="3232150"/>
              <a:ext cx="220663" cy="50800"/>
            </a:xfrm>
            <a:custGeom>
              <a:gdLst>
                <a:gd fmla="*/ 1 w 13" name="T0"/>
                <a:gd fmla="*/ 0 h 3" name="T1"/>
                <a:gd fmla="*/ 12 w 13" name="T2"/>
                <a:gd fmla="*/ 1 h 3" name="T3"/>
                <a:gd fmla="*/ 13 w 13" name="T4"/>
                <a:gd fmla="*/ 2 h 3" name="T5"/>
                <a:gd fmla="*/ 0 w 13" name="T6"/>
                <a:gd fmla="*/ 1 h 3" name="T7"/>
                <a:gd fmla="*/ 1 w 13" name="T8"/>
                <a:gd fmla="*/ 0 h 3" name="T9"/>
              </a:gdLst>
              <a:cxnLst>
                <a:cxn ang="0">
                  <a:pos x="T0" y="T1"/>
                </a:cxn>
                <a:cxn ang="0">
                  <a:pos x="T2" y="T3"/>
                </a:cxn>
                <a:cxn ang="0">
                  <a:pos x="T4" y="T5"/>
                </a:cxn>
                <a:cxn ang="0">
                  <a:pos x="T6" y="T7"/>
                </a:cxn>
                <a:cxn ang="0">
                  <a:pos x="T8" y="T9"/>
                </a:cxn>
              </a:cxnLst>
              <a:rect b="b" l="0" r="r" t="0"/>
              <a:pathLst>
                <a:path h="3" w="13">
                  <a:moveTo>
                    <a:pt x="1" y="0"/>
                  </a:moveTo>
                  <a:cubicBezTo>
                    <a:pt x="5" y="2"/>
                    <a:pt x="10" y="2"/>
                    <a:pt x="12" y="1"/>
                  </a:cubicBezTo>
                  <a:cubicBezTo>
                    <a:pt x="13" y="2"/>
                    <a:pt x="13" y="2"/>
                    <a:pt x="13" y="2"/>
                  </a:cubicBezTo>
                  <a:cubicBezTo>
                    <a:pt x="13" y="2"/>
                    <a:pt x="5" y="3"/>
                    <a:pt x="0" y="1"/>
                  </a:cubicBezTo>
                  <a:lnTo>
                    <a:pt x="1" y="0"/>
                  </a:lnTo>
                  <a:close/>
                </a:path>
              </a:pathLst>
            </a:custGeom>
            <a:solidFill>
              <a:srgbClr val="000000"/>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489" name="Freeform 57"/>
            <p:cNvSpPr/>
            <p:nvPr/>
          </p:nvSpPr>
          <p:spPr bwMode="auto">
            <a:xfrm>
              <a:off x="7654925" y="2909888"/>
              <a:ext cx="50800" cy="288925"/>
            </a:xfrm>
            <a:custGeom>
              <a:gdLst>
                <a:gd fmla="*/ 0 w 3" name="T0"/>
                <a:gd fmla="*/ 17 h 17" name="T1"/>
                <a:gd fmla="*/ 0 w 3" name="T2"/>
                <a:gd fmla="*/ 13 h 17" name="T3"/>
                <a:gd fmla="*/ 0 w 3" name="T4"/>
                <a:gd fmla="*/ 12 h 17" name="T5"/>
                <a:gd fmla="*/ 3 w 3" name="T6"/>
                <a:gd fmla="*/ 2 h 17" name="T7"/>
                <a:gd fmla="*/ 2 w 3" name="T8"/>
                <a:gd fmla="*/ 1 h 17" name="T9"/>
                <a:gd fmla="*/ 3 w 3" name="T10"/>
                <a:gd fmla="*/ 0 h 17" name="T11"/>
                <a:gd fmla="*/ 2 w 3" name="T12"/>
                <a:gd fmla="*/ 1 h 17" name="T13"/>
                <a:gd fmla="*/ 3 w 3" name="T14"/>
                <a:gd fmla="*/ 2 h 17" name="T15"/>
                <a:gd fmla="*/ 0 w 3" name="T16"/>
                <a:gd fmla="*/ 17 h 17"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17" w="3">
                  <a:moveTo>
                    <a:pt x="0" y="17"/>
                  </a:moveTo>
                  <a:cubicBezTo>
                    <a:pt x="0" y="15"/>
                    <a:pt x="0" y="14"/>
                    <a:pt x="0" y="13"/>
                  </a:cubicBezTo>
                  <a:cubicBezTo>
                    <a:pt x="0" y="12"/>
                    <a:pt x="0" y="12"/>
                    <a:pt x="0" y="12"/>
                  </a:cubicBezTo>
                  <a:cubicBezTo>
                    <a:pt x="1" y="8"/>
                    <a:pt x="3" y="2"/>
                    <a:pt x="3" y="2"/>
                  </a:cubicBezTo>
                  <a:cubicBezTo>
                    <a:pt x="2" y="1"/>
                    <a:pt x="2" y="1"/>
                    <a:pt x="2" y="1"/>
                  </a:cubicBezTo>
                  <a:cubicBezTo>
                    <a:pt x="2" y="0"/>
                    <a:pt x="3" y="0"/>
                    <a:pt x="3" y="0"/>
                  </a:cubicBezTo>
                  <a:cubicBezTo>
                    <a:pt x="2" y="1"/>
                    <a:pt x="2" y="1"/>
                    <a:pt x="2" y="1"/>
                  </a:cubicBezTo>
                  <a:cubicBezTo>
                    <a:pt x="3" y="1"/>
                    <a:pt x="3" y="2"/>
                    <a:pt x="3" y="2"/>
                  </a:cubicBezTo>
                  <a:cubicBezTo>
                    <a:pt x="2" y="8"/>
                    <a:pt x="1" y="14"/>
                    <a:pt x="0" y="17"/>
                  </a:cubicBezTo>
                  <a:close/>
                </a:path>
              </a:pathLst>
            </a:custGeom>
            <a:solidFill>
              <a:srgbClr val="000000"/>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490" name="Freeform 58"/>
            <p:cNvSpPr/>
            <p:nvPr/>
          </p:nvSpPr>
          <p:spPr bwMode="auto">
            <a:xfrm>
              <a:off x="7062788" y="2927350"/>
              <a:ext cx="33338" cy="68262"/>
            </a:xfrm>
            <a:custGeom>
              <a:gdLst>
                <a:gd fmla="*/ 0 w 2" name="T0"/>
                <a:gd fmla="*/ 0 h 4" name="T1"/>
                <a:gd fmla="*/ 2 w 2" name="T2"/>
                <a:gd fmla="*/ 1 h 4" name="T3"/>
                <a:gd fmla="*/ 1 w 2" name="T4"/>
                <a:gd fmla="*/ 4 h 4" name="T5"/>
                <a:gd fmla="*/ 0 w 2" name="T6"/>
                <a:gd fmla="*/ 0 h 4" name="T7"/>
              </a:gdLst>
              <a:cxnLst>
                <a:cxn ang="0">
                  <a:pos x="T0" y="T1"/>
                </a:cxn>
                <a:cxn ang="0">
                  <a:pos x="T2" y="T3"/>
                </a:cxn>
                <a:cxn ang="0">
                  <a:pos x="T4" y="T5"/>
                </a:cxn>
                <a:cxn ang="0">
                  <a:pos x="T6" y="T7"/>
                </a:cxn>
              </a:cxnLst>
              <a:rect b="b" l="0" r="r" t="0"/>
              <a:pathLst>
                <a:path h="4" w="2">
                  <a:moveTo>
                    <a:pt x="0" y="0"/>
                  </a:moveTo>
                  <a:cubicBezTo>
                    <a:pt x="2" y="1"/>
                    <a:pt x="2" y="1"/>
                    <a:pt x="2" y="1"/>
                  </a:cubicBezTo>
                  <a:cubicBezTo>
                    <a:pt x="1" y="4"/>
                    <a:pt x="1" y="4"/>
                    <a:pt x="1" y="4"/>
                  </a:cubicBezTo>
                  <a:cubicBezTo>
                    <a:pt x="1" y="4"/>
                    <a:pt x="0" y="2"/>
                    <a:pt x="0" y="0"/>
                  </a:cubicBezTo>
                  <a:close/>
                </a:path>
              </a:pathLst>
            </a:custGeom>
            <a:solidFill>
              <a:srgbClr val="CFD0D0"/>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491" name="Freeform 59"/>
            <p:cNvSpPr/>
            <p:nvPr/>
          </p:nvSpPr>
          <p:spPr bwMode="auto">
            <a:xfrm flipH="1">
              <a:off x="7705725" y="3046413"/>
              <a:ext cx="0" cy="33337"/>
            </a:xfrm>
            <a:custGeom>
              <a:gdLst>
                <a:gd fmla="*/ 0 h 2" name="T0"/>
                <a:gd fmla="*/ 2 h 2" name="T1"/>
                <a:gd fmla="*/ 0 h 2" name="T2"/>
                <a:gd fmla="*/ 0 h 2" name="T3"/>
              </a:gdLst>
              <a:cxnLst>
                <a:cxn ang="0">
                  <a:pos x="0" y="T0"/>
                </a:cxn>
                <a:cxn ang="0">
                  <a:pos x="0" y="T1"/>
                </a:cxn>
                <a:cxn ang="0">
                  <a:pos x="0" y="T2"/>
                </a:cxn>
                <a:cxn ang="0">
                  <a:pos x="0" y="T3"/>
                </a:cxn>
              </a:cxnLst>
              <a:rect b="b" l="0" r="r" t="0"/>
              <a:pathLst>
                <a:path h="2">
                  <a:moveTo>
                    <a:pt x="0" y="0"/>
                  </a:moveTo>
                  <a:cubicBezTo>
                    <a:pt x="0" y="0"/>
                    <a:pt x="0" y="0"/>
                    <a:pt x="0" y="2"/>
                  </a:cubicBezTo>
                  <a:cubicBezTo>
                    <a:pt x="0" y="1"/>
                    <a:pt x="0" y="1"/>
                    <a:pt x="0" y="0"/>
                  </a:cubicBezTo>
                  <a:cubicBezTo>
                    <a:pt x="0" y="0"/>
                    <a:pt x="0" y="0"/>
                    <a:pt x="0" y="0"/>
                  </a:cubicBezTo>
                  <a:close/>
                </a:path>
              </a:pathLst>
            </a:custGeom>
            <a:solidFill>
              <a:srgbClr val="000000"/>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492" name="Freeform 60"/>
            <p:cNvSpPr/>
            <p:nvPr/>
          </p:nvSpPr>
          <p:spPr bwMode="auto">
            <a:xfrm>
              <a:off x="7688263" y="2944813"/>
              <a:ext cx="119063" cy="373062"/>
            </a:xfrm>
            <a:custGeom>
              <a:gdLst>
                <a:gd fmla="*/ 0 w 7" name="T0"/>
                <a:gd fmla="*/ 21 h 22" name="T1"/>
                <a:gd fmla="*/ 1 w 7" name="T2"/>
                <a:gd fmla="*/ 16 h 22" name="T3"/>
                <a:gd fmla="*/ 1 w 7" name="T4"/>
                <a:gd fmla="*/ 8 h 22" name="T5"/>
                <a:gd fmla="*/ 2 w 7" name="T6"/>
                <a:gd fmla="*/ 14 h 22" name="T7"/>
                <a:gd fmla="*/ 2 w 7" name="T8"/>
                <a:gd fmla="*/ 6 h 22" name="T9"/>
                <a:gd fmla="*/ 2 w 7" name="T10"/>
                <a:gd fmla="*/ 16 h 22" name="T11"/>
                <a:gd fmla="*/ 4 w 7" name="T12"/>
                <a:gd fmla="*/ 10 h 22" name="T13"/>
                <a:gd fmla="*/ 4 w 7" name="T14"/>
                <a:gd fmla="*/ 0 h 22" name="T15"/>
                <a:gd fmla="*/ 5 w 7" name="T16"/>
                <a:gd fmla="*/ 9 h 22" name="T17"/>
                <a:gd fmla="*/ 7 w 7" name="T18"/>
                <a:gd fmla="*/ 7 h 22" name="T19"/>
                <a:gd fmla="*/ 5 w 7" name="T20"/>
                <a:gd fmla="*/ 10 h 22" name="T21"/>
                <a:gd fmla="*/ 5 w 7" name="T22"/>
                <a:gd fmla="*/ 11 h 22" name="T23"/>
                <a:gd fmla="*/ 5 w 7" name="T24"/>
                <a:gd fmla="*/ 12 h 22" name="T25"/>
                <a:gd fmla="*/ 6 w 7" name="T26"/>
                <a:gd fmla="*/ 13 h 22" name="T27"/>
                <a:gd fmla="*/ 4 w 7" name="T28"/>
                <a:gd fmla="*/ 13 h 22" name="T29"/>
                <a:gd fmla="*/ 6 w 7" name="T30"/>
                <a:gd fmla="*/ 13 h 22" name="T31"/>
                <a:gd fmla="*/ 4 w 7" name="T32"/>
                <a:gd fmla="*/ 15 h 22" name="T33"/>
                <a:gd fmla="*/ 1 w 7" name="T34"/>
                <a:gd fmla="*/ 22 h 22" name="T35"/>
                <a:gd fmla="*/ 0 w 7" name="T36"/>
                <a:gd fmla="*/ 21 h 22" name="T3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b="b" l="0" r="r" t="0"/>
              <a:pathLst>
                <a:path h="22" w="7">
                  <a:moveTo>
                    <a:pt x="0" y="21"/>
                  </a:moveTo>
                  <a:cubicBezTo>
                    <a:pt x="1" y="19"/>
                    <a:pt x="1" y="16"/>
                    <a:pt x="1" y="16"/>
                  </a:cubicBezTo>
                  <a:cubicBezTo>
                    <a:pt x="1" y="13"/>
                    <a:pt x="1" y="10"/>
                    <a:pt x="1" y="8"/>
                  </a:cubicBezTo>
                  <a:cubicBezTo>
                    <a:pt x="1" y="10"/>
                    <a:pt x="2" y="14"/>
                    <a:pt x="2" y="14"/>
                  </a:cubicBezTo>
                  <a:cubicBezTo>
                    <a:pt x="2" y="12"/>
                    <a:pt x="2" y="6"/>
                    <a:pt x="2" y="6"/>
                  </a:cubicBezTo>
                  <a:cubicBezTo>
                    <a:pt x="2" y="6"/>
                    <a:pt x="2" y="16"/>
                    <a:pt x="2" y="16"/>
                  </a:cubicBezTo>
                  <a:cubicBezTo>
                    <a:pt x="3" y="14"/>
                    <a:pt x="4" y="10"/>
                    <a:pt x="4" y="10"/>
                  </a:cubicBezTo>
                  <a:cubicBezTo>
                    <a:pt x="3" y="7"/>
                    <a:pt x="4" y="0"/>
                    <a:pt x="4" y="0"/>
                  </a:cubicBezTo>
                  <a:cubicBezTo>
                    <a:pt x="4" y="0"/>
                    <a:pt x="4" y="8"/>
                    <a:pt x="5" y="9"/>
                  </a:cubicBezTo>
                  <a:cubicBezTo>
                    <a:pt x="6" y="10"/>
                    <a:pt x="7" y="7"/>
                    <a:pt x="7" y="7"/>
                  </a:cubicBezTo>
                  <a:cubicBezTo>
                    <a:pt x="6" y="9"/>
                    <a:pt x="5" y="10"/>
                    <a:pt x="5" y="10"/>
                  </a:cubicBezTo>
                  <a:cubicBezTo>
                    <a:pt x="5" y="10"/>
                    <a:pt x="5" y="11"/>
                    <a:pt x="5" y="11"/>
                  </a:cubicBezTo>
                  <a:cubicBezTo>
                    <a:pt x="5" y="11"/>
                    <a:pt x="5" y="12"/>
                    <a:pt x="5" y="12"/>
                  </a:cubicBezTo>
                  <a:cubicBezTo>
                    <a:pt x="5" y="12"/>
                    <a:pt x="6" y="13"/>
                    <a:pt x="6" y="13"/>
                  </a:cubicBezTo>
                  <a:cubicBezTo>
                    <a:pt x="5" y="12"/>
                    <a:pt x="4" y="13"/>
                    <a:pt x="4" y="13"/>
                  </a:cubicBezTo>
                  <a:cubicBezTo>
                    <a:pt x="5" y="12"/>
                    <a:pt x="6" y="13"/>
                    <a:pt x="6" y="13"/>
                  </a:cubicBezTo>
                  <a:cubicBezTo>
                    <a:pt x="5" y="13"/>
                    <a:pt x="4" y="14"/>
                    <a:pt x="4" y="15"/>
                  </a:cubicBezTo>
                  <a:cubicBezTo>
                    <a:pt x="3" y="15"/>
                    <a:pt x="2" y="20"/>
                    <a:pt x="1" y="22"/>
                  </a:cubicBezTo>
                  <a:cubicBezTo>
                    <a:pt x="1" y="22"/>
                    <a:pt x="0" y="21"/>
                    <a:pt x="0" y="21"/>
                  </a:cubicBezTo>
                  <a:close/>
                </a:path>
              </a:pathLst>
            </a:custGeom>
            <a:solidFill>
              <a:srgbClr val="000000"/>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493" name="Freeform 61"/>
            <p:cNvSpPr/>
            <p:nvPr/>
          </p:nvSpPr>
          <p:spPr bwMode="auto">
            <a:xfrm>
              <a:off x="7062788" y="2859088"/>
              <a:ext cx="490538" cy="560387"/>
            </a:xfrm>
            <a:custGeom>
              <a:gdLst>
                <a:gd fmla="*/ 29 w 29" name="T0"/>
                <a:gd fmla="*/ 1 h 33" name="T1"/>
                <a:gd fmla="*/ 28 w 29" name="T2"/>
                <a:gd fmla="*/ 14 h 33" name="T3"/>
                <a:gd fmla="*/ 18 w 29" name="T4"/>
                <a:gd fmla="*/ 33 h 33" name="T5"/>
                <a:gd fmla="*/ 17 w 29" name="T6"/>
                <a:gd fmla="*/ 32 h 33" name="T7"/>
                <a:gd fmla="*/ 19 w 29" name="T8"/>
                <a:gd fmla="*/ 16 h 33" name="T9"/>
                <a:gd fmla="*/ 20 w 29" name="T10"/>
                <a:gd fmla="*/ 10 h 33" name="T11"/>
                <a:gd fmla="*/ 15 w 29" name="T12"/>
                <a:gd fmla="*/ 10 h 33" name="T13"/>
                <a:gd fmla="*/ 14 w 29" name="T14"/>
                <a:gd fmla="*/ 11 h 33" name="T15"/>
                <a:gd fmla="*/ 8 w 29" name="T16"/>
                <a:gd fmla="*/ 10 h 33" name="T17"/>
                <a:gd fmla="*/ 0 w 29" name="T18"/>
                <a:gd fmla="*/ 8 h 33" name="T19"/>
                <a:gd fmla="*/ 1 w 29" name="T20"/>
                <a:gd fmla="*/ 4 h 33" name="T21"/>
                <a:gd fmla="*/ 13 w 29" name="T22"/>
                <a:gd fmla="*/ 5 h 33" name="T23"/>
                <a:gd fmla="*/ 17 w 29" name="T24"/>
                <a:gd fmla="*/ 5 h 33" name="T25"/>
                <a:gd fmla="*/ 19 w 29" name="T26"/>
                <a:gd fmla="*/ 5 h 33" name="T27"/>
                <a:gd fmla="*/ 19 w 29" name="T28"/>
                <a:gd fmla="*/ 4 h 33" name="T29"/>
                <a:gd fmla="*/ 21 w 29" name="T30"/>
                <a:gd fmla="*/ 4 h 33" name="T31"/>
                <a:gd fmla="*/ 21 w 29" name="T32"/>
                <a:gd fmla="*/ 1 h 33" name="T33"/>
                <a:gd fmla="*/ 25 w 29" name="T34"/>
                <a:gd fmla="*/ 1 h 33" name="T35"/>
                <a:gd fmla="*/ 28 w 29" name="T36"/>
                <a:gd fmla="*/ 0 h 33" name="T37"/>
                <a:gd fmla="*/ 29 w 29" name="T38"/>
                <a:gd fmla="*/ 1 h 33" name="T3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b="b" l="0" r="r" t="0"/>
              <a:pathLst>
                <a:path h="33" w="28">
                  <a:moveTo>
                    <a:pt x="29" y="1"/>
                  </a:moveTo>
                  <a:cubicBezTo>
                    <a:pt x="29" y="1"/>
                    <a:pt x="29" y="10"/>
                    <a:pt x="28" y="14"/>
                  </a:cubicBezTo>
                  <a:cubicBezTo>
                    <a:pt x="28" y="14"/>
                    <a:pt x="24" y="31"/>
                    <a:pt x="18" y="33"/>
                  </a:cubicBezTo>
                  <a:cubicBezTo>
                    <a:pt x="18" y="33"/>
                    <a:pt x="17" y="32"/>
                    <a:pt x="17" y="32"/>
                  </a:cubicBezTo>
                  <a:cubicBezTo>
                    <a:pt x="16" y="31"/>
                    <a:pt x="19" y="17"/>
                    <a:pt x="19" y="16"/>
                  </a:cubicBezTo>
                  <a:cubicBezTo>
                    <a:pt x="19" y="15"/>
                    <a:pt x="20" y="10"/>
                    <a:pt x="20" y="10"/>
                  </a:cubicBezTo>
                  <a:cubicBezTo>
                    <a:pt x="20" y="10"/>
                    <a:pt x="16" y="10"/>
                    <a:pt x="15" y="10"/>
                  </a:cubicBezTo>
                  <a:cubicBezTo>
                    <a:pt x="15" y="10"/>
                    <a:pt x="15" y="11"/>
                    <a:pt x="14" y="11"/>
                  </a:cubicBezTo>
                  <a:cubicBezTo>
                    <a:pt x="13" y="11"/>
                    <a:pt x="9" y="10"/>
                    <a:pt x="8" y="10"/>
                  </a:cubicBezTo>
                  <a:cubicBezTo>
                    <a:pt x="7" y="10"/>
                    <a:pt x="1" y="9"/>
                    <a:pt x="0" y="8"/>
                  </a:cubicBezTo>
                  <a:cubicBezTo>
                    <a:pt x="0" y="8"/>
                    <a:pt x="1" y="5"/>
                    <a:pt x="1" y="4"/>
                  </a:cubicBezTo>
                  <a:cubicBezTo>
                    <a:pt x="1" y="4"/>
                    <a:pt x="11" y="5"/>
                    <a:pt x="13" y="5"/>
                  </a:cubicBezTo>
                  <a:cubicBezTo>
                    <a:pt x="13" y="5"/>
                    <a:pt x="17" y="5"/>
                    <a:pt x="17" y="5"/>
                  </a:cubicBezTo>
                  <a:cubicBezTo>
                    <a:pt x="17" y="4"/>
                    <a:pt x="19" y="5"/>
                    <a:pt x="19" y="5"/>
                  </a:cubicBezTo>
                  <a:cubicBezTo>
                    <a:pt x="19" y="5"/>
                    <a:pt x="19" y="4"/>
                    <a:pt x="19" y="4"/>
                  </a:cubicBezTo>
                  <a:cubicBezTo>
                    <a:pt x="20" y="4"/>
                    <a:pt x="21" y="4"/>
                    <a:pt x="21" y="4"/>
                  </a:cubicBezTo>
                  <a:cubicBezTo>
                    <a:pt x="21" y="4"/>
                    <a:pt x="20" y="2"/>
                    <a:pt x="21" y="1"/>
                  </a:cubicBezTo>
                  <a:cubicBezTo>
                    <a:pt x="23" y="1"/>
                    <a:pt x="25" y="1"/>
                    <a:pt x="25" y="1"/>
                  </a:cubicBezTo>
                  <a:cubicBezTo>
                    <a:pt x="26" y="1"/>
                    <a:pt x="28" y="0"/>
                    <a:pt x="28" y="0"/>
                  </a:cubicBezTo>
                  <a:lnTo>
                    <a:pt x="29" y="1"/>
                  </a:lnTo>
                  <a:close/>
                </a:path>
              </a:pathLst>
            </a:custGeom>
            <a:solidFill>
              <a:srgbClr val="000000"/>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494" name="Freeform 62"/>
            <p:cNvSpPr/>
            <p:nvPr/>
          </p:nvSpPr>
          <p:spPr bwMode="auto">
            <a:xfrm>
              <a:off x="7078663" y="2876550"/>
              <a:ext cx="474663" cy="508000"/>
            </a:xfrm>
            <a:custGeom>
              <a:gdLst>
                <a:gd fmla="*/ 1 w 28" name="T0"/>
                <a:gd fmla="*/ 4 h 30" name="T1"/>
                <a:gd fmla="*/ 11 w 28" name="T2"/>
                <a:gd fmla="*/ 5 h 30" name="T3"/>
                <a:gd fmla="*/ 16 w 28" name="T4"/>
                <a:gd fmla="*/ 7 h 30" name="T5"/>
                <a:gd fmla="*/ 13 w 28" name="T6"/>
                <a:gd fmla="*/ 5 h 30" name="T7"/>
                <a:gd fmla="*/ 17 w 28" name="T8"/>
                <a:gd fmla="*/ 7 h 30" name="T9"/>
                <a:gd fmla="*/ 15 w 28" name="T10"/>
                <a:gd fmla="*/ 5 h 30" name="T11"/>
                <a:gd fmla="*/ 18 w 28" name="T12"/>
                <a:gd fmla="*/ 7 h 30" name="T13"/>
                <a:gd fmla="*/ 17 w 28" name="T14"/>
                <a:gd fmla="*/ 5 h 30" name="T15"/>
                <a:gd fmla="*/ 17 w 28" name="T16"/>
                <a:gd fmla="*/ 4 h 30" name="T17"/>
                <a:gd fmla="*/ 18 w 28" name="T18"/>
                <a:gd fmla="*/ 4 h 30" name="T19"/>
                <a:gd fmla="*/ 19 w 28" name="T20"/>
                <a:gd fmla="*/ 6 h 30" name="T21"/>
                <a:gd fmla="*/ 19 w 28" name="T22"/>
                <a:gd fmla="*/ 4 h 30" name="T23"/>
                <a:gd fmla="*/ 20 w 28" name="T24"/>
                <a:gd fmla="*/ 5 h 30" name="T25"/>
                <a:gd fmla="*/ 20 w 28" name="T26"/>
                <a:gd fmla="*/ 5 h 30" name="T27"/>
                <a:gd fmla="*/ 20 w 28" name="T28"/>
                <a:gd fmla="*/ 1 h 30" name="T29"/>
                <a:gd fmla="*/ 20 w 28" name="T30"/>
                <a:gd fmla="*/ 0 h 30" name="T31"/>
                <a:gd fmla="*/ 22 w 28" name="T32"/>
                <a:gd fmla="*/ 0 h 30" name="T33"/>
                <a:gd fmla="*/ 22 w 28" name="T34"/>
                <a:gd fmla="*/ 0 h 30" name="T35"/>
                <a:gd fmla="*/ 24 w 28" name="T36"/>
                <a:gd fmla="*/ 0 h 30" name="T37"/>
                <a:gd fmla="*/ 23 w 28" name="T38"/>
                <a:gd fmla="*/ 2 h 30" name="T39"/>
                <a:gd fmla="*/ 27 w 28" name="T40"/>
                <a:gd fmla="*/ 0 h 30" name="T41"/>
                <a:gd fmla="*/ 28 w 28" name="T42"/>
                <a:gd fmla="*/ 0 h 30" name="T43"/>
                <a:gd fmla="*/ 28 w 28" name="T44"/>
                <a:gd fmla="*/ 1 h 30" name="T45"/>
                <a:gd fmla="*/ 26 w 28" name="T46"/>
                <a:gd fmla="*/ 2 h 30" name="T47"/>
                <a:gd fmla="*/ 27 w 28" name="T48"/>
                <a:gd fmla="*/ 8 h 30" name="T49"/>
                <a:gd fmla="*/ 27 w 28" name="T50"/>
                <a:gd fmla="*/ 12 h 30" name="T51"/>
                <a:gd fmla="*/ 27 w 28" name="T52"/>
                <a:gd fmla="*/ 13 h 30" name="T53"/>
                <a:gd fmla="*/ 26 w 28" name="T54"/>
                <a:gd fmla="*/ 15 h 30" name="T55"/>
                <a:gd fmla="*/ 25 w 28" name="T56"/>
                <a:gd fmla="*/ 8 h 30" name="T57"/>
                <a:gd fmla="*/ 25 w 28" name="T58"/>
                <a:gd fmla="*/ 3 h 30" name="T59"/>
                <a:gd fmla="*/ 25 w 28" name="T60"/>
                <a:gd fmla="*/ 9 h 30" name="T61"/>
                <a:gd fmla="*/ 25 w 28" name="T62"/>
                <a:gd fmla="*/ 15 h 30" name="T63"/>
                <a:gd fmla="*/ 20 w 28" name="T64"/>
                <a:gd fmla="*/ 27 h 30" name="T65"/>
                <a:gd fmla="*/ 17 w 28" name="T66"/>
                <a:gd fmla="*/ 30 h 30" name="T67"/>
                <a:gd fmla="*/ 19 w 28" name="T68"/>
                <a:gd fmla="*/ 19 h 30" name="T69"/>
                <a:gd fmla="*/ 19 w 28" name="T70"/>
                <a:gd fmla="*/ 8 h 30" name="T71"/>
                <a:gd fmla="*/ 15 w 28" name="T72"/>
                <a:gd fmla="*/ 8 h 30" name="T73"/>
                <a:gd fmla="*/ 12 w 28" name="T74"/>
                <a:gd fmla="*/ 8 h 30" name="T75"/>
                <a:gd fmla="*/ 13 w 28" name="T76"/>
                <a:gd fmla="*/ 8 h 30" name="T77"/>
                <a:gd fmla="*/ 9 w 28" name="T78"/>
                <a:gd fmla="*/ 8 h 30" name="T79"/>
                <a:gd fmla="*/ 0 w 28" name="T80"/>
                <a:gd fmla="*/ 7 h 30" name="T81"/>
                <a:gd fmla="*/ 1 w 28" name="T82"/>
                <a:gd fmla="*/ 4 h 30" name="T8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b="b" l="0" r="r" t="0"/>
              <a:pathLst>
                <a:path h="30" w="28">
                  <a:moveTo>
                    <a:pt x="1" y="4"/>
                  </a:moveTo>
                  <a:cubicBezTo>
                    <a:pt x="2" y="3"/>
                    <a:pt x="11" y="5"/>
                    <a:pt x="11" y="5"/>
                  </a:cubicBezTo>
                  <a:cubicBezTo>
                    <a:pt x="11" y="5"/>
                    <a:pt x="15" y="8"/>
                    <a:pt x="16" y="7"/>
                  </a:cubicBezTo>
                  <a:cubicBezTo>
                    <a:pt x="16" y="7"/>
                    <a:pt x="13" y="6"/>
                    <a:pt x="13" y="5"/>
                  </a:cubicBezTo>
                  <a:cubicBezTo>
                    <a:pt x="14" y="4"/>
                    <a:pt x="17" y="7"/>
                    <a:pt x="17" y="7"/>
                  </a:cubicBezTo>
                  <a:cubicBezTo>
                    <a:pt x="17" y="7"/>
                    <a:pt x="16" y="5"/>
                    <a:pt x="15" y="5"/>
                  </a:cubicBezTo>
                  <a:cubicBezTo>
                    <a:pt x="15" y="5"/>
                    <a:pt x="17" y="4"/>
                    <a:pt x="18" y="7"/>
                  </a:cubicBezTo>
                  <a:cubicBezTo>
                    <a:pt x="18" y="7"/>
                    <a:pt x="18" y="6"/>
                    <a:pt x="17" y="5"/>
                  </a:cubicBezTo>
                  <a:cubicBezTo>
                    <a:pt x="17" y="5"/>
                    <a:pt x="17" y="4"/>
                    <a:pt x="17" y="4"/>
                  </a:cubicBezTo>
                  <a:cubicBezTo>
                    <a:pt x="16" y="4"/>
                    <a:pt x="17" y="4"/>
                    <a:pt x="18" y="4"/>
                  </a:cubicBezTo>
                  <a:cubicBezTo>
                    <a:pt x="19" y="5"/>
                    <a:pt x="19" y="6"/>
                    <a:pt x="19" y="6"/>
                  </a:cubicBezTo>
                  <a:cubicBezTo>
                    <a:pt x="19" y="6"/>
                    <a:pt x="19" y="4"/>
                    <a:pt x="19" y="4"/>
                  </a:cubicBezTo>
                  <a:cubicBezTo>
                    <a:pt x="19" y="4"/>
                    <a:pt x="20" y="3"/>
                    <a:pt x="20" y="5"/>
                  </a:cubicBezTo>
                  <a:cubicBezTo>
                    <a:pt x="20" y="5"/>
                    <a:pt x="20" y="5"/>
                    <a:pt x="20" y="5"/>
                  </a:cubicBezTo>
                  <a:cubicBezTo>
                    <a:pt x="20" y="8"/>
                    <a:pt x="22" y="2"/>
                    <a:pt x="20" y="1"/>
                  </a:cubicBezTo>
                  <a:cubicBezTo>
                    <a:pt x="20" y="1"/>
                    <a:pt x="20" y="1"/>
                    <a:pt x="20" y="0"/>
                  </a:cubicBezTo>
                  <a:cubicBezTo>
                    <a:pt x="21" y="0"/>
                    <a:pt x="21" y="0"/>
                    <a:pt x="22" y="0"/>
                  </a:cubicBezTo>
                  <a:cubicBezTo>
                    <a:pt x="22" y="0"/>
                    <a:pt x="22" y="0"/>
                    <a:pt x="22" y="0"/>
                  </a:cubicBezTo>
                  <a:cubicBezTo>
                    <a:pt x="22" y="0"/>
                    <a:pt x="24" y="0"/>
                    <a:pt x="24" y="0"/>
                  </a:cubicBezTo>
                  <a:cubicBezTo>
                    <a:pt x="24" y="0"/>
                    <a:pt x="23" y="2"/>
                    <a:pt x="23" y="2"/>
                  </a:cubicBezTo>
                  <a:cubicBezTo>
                    <a:pt x="23" y="2"/>
                    <a:pt x="26" y="1"/>
                    <a:pt x="27" y="0"/>
                  </a:cubicBezTo>
                  <a:cubicBezTo>
                    <a:pt x="28" y="0"/>
                    <a:pt x="28" y="0"/>
                    <a:pt x="28" y="0"/>
                  </a:cubicBezTo>
                  <a:cubicBezTo>
                    <a:pt x="28" y="0"/>
                    <a:pt x="28" y="0"/>
                    <a:pt x="28" y="1"/>
                  </a:cubicBezTo>
                  <a:cubicBezTo>
                    <a:pt x="27" y="1"/>
                    <a:pt x="26" y="2"/>
                    <a:pt x="26" y="2"/>
                  </a:cubicBezTo>
                  <a:cubicBezTo>
                    <a:pt x="25" y="2"/>
                    <a:pt x="27" y="4"/>
                    <a:pt x="27" y="8"/>
                  </a:cubicBezTo>
                  <a:cubicBezTo>
                    <a:pt x="27" y="9"/>
                    <a:pt x="27" y="11"/>
                    <a:pt x="27" y="12"/>
                  </a:cubicBezTo>
                  <a:cubicBezTo>
                    <a:pt x="27" y="12"/>
                    <a:pt x="27" y="13"/>
                    <a:pt x="27" y="13"/>
                  </a:cubicBezTo>
                  <a:cubicBezTo>
                    <a:pt x="27" y="13"/>
                    <a:pt x="27" y="14"/>
                    <a:pt x="26" y="15"/>
                  </a:cubicBezTo>
                  <a:cubicBezTo>
                    <a:pt x="25" y="8"/>
                    <a:pt x="25" y="8"/>
                    <a:pt x="25" y="8"/>
                  </a:cubicBezTo>
                  <a:cubicBezTo>
                    <a:pt x="25" y="3"/>
                    <a:pt x="25" y="3"/>
                    <a:pt x="25" y="3"/>
                  </a:cubicBezTo>
                  <a:cubicBezTo>
                    <a:pt x="25" y="9"/>
                    <a:pt x="25" y="9"/>
                    <a:pt x="25" y="9"/>
                  </a:cubicBezTo>
                  <a:cubicBezTo>
                    <a:pt x="25" y="9"/>
                    <a:pt x="25" y="15"/>
                    <a:pt x="25" y="15"/>
                  </a:cubicBezTo>
                  <a:cubicBezTo>
                    <a:pt x="24" y="16"/>
                    <a:pt x="20" y="27"/>
                    <a:pt x="20" y="27"/>
                  </a:cubicBezTo>
                  <a:cubicBezTo>
                    <a:pt x="20" y="27"/>
                    <a:pt x="17" y="30"/>
                    <a:pt x="17" y="30"/>
                  </a:cubicBezTo>
                  <a:cubicBezTo>
                    <a:pt x="17" y="30"/>
                    <a:pt x="19" y="19"/>
                    <a:pt x="19" y="19"/>
                  </a:cubicBezTo>
                  <a:cubicBezTo>
                    <a:pt x="19" y="18"/>
                    <a:pt x="19" y="8"/>
                    <a:pt x="19" y="8"/>
                  </a:cubicBezTo>
                  <a:cubicBezTo>
                    <a:pt x="19" y="8"/>
                    <a:pt x="16" y="8"/>
                    <a:pt x="15" y="8"/>
                  </a:cubicBezTo>
                  <a:cubicBezTo>
                    <a:pt x="15" y="8"/>
                    <a:pt x="13" y="8"/>
                    <a:pt x="12" y="8"/>
                  </a:cubicBezTo>
                  <a:cubicBezTo>
                    <a:pt x="12" y="8"/>
                    <a:pt x="13" y="8"/>
                    <a:pt x="13" y="8"/>
                  </a:cubicBezTo>
                  <a:cubicBezTo>
                    <a:pt x="12" y="9"/>
                    <a:pt x="10" y="8"/>
                    <a:pt x="9" y="8"/>
                  </a:cubicBezTo>
                  <a:cubicBezTo>
                    <a:pt x="8" y="8"/>
                    <a:pt x="0" y="7"/>
                    <a:pt x="0" y="7"/>
                  </a:cubicBezTo>
                  <a:cubicBezTo>
                    <a:pt x="0" y="7"/>
                    <a:pt x="0" y="4"/>
                    <a:pt x="1" y="4"/>
                  </a:cubicBezTo>
                  <a:close/>
                </a:path>
              </a:pathLst>
            </a:custGeom>
            <a:solidFill>
              <a:srgbClr val="262423"/>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495" name="Freeform 63"/>
            <p:cNvSpPr/>
            <p:nvPr/>
          </p:nvSpPr>
          <p:spPr bwMode="auto">
            <a:xfrm>
              <a:off x="7434263" y="3876675"/>
              <a:ext cx="152400" cy="169862"/>
            </a:xfrm>
            <a:custGeom>
              <a:gdLst>
                <a:gd fmla="*/ 4 w 9" name="T0"/>
                <a:gd fmla="*/ 2 h 10" name="T1"/>
                <a:gd fmla="*/ 6 w 9" name="T2"/>
                <a:gd fmla="*/ 5 h 10" name="T3"/>
                <a:gd fmla="*/ 8 w 9" name="T4"/>
                <a:gd fmla="*/ 9 h 10" name="T5"/>
                <a:gd fmla="*/ 4 w 9" name="T6"/>
                <a:gd fmla="*/ 9 h 10" name="T7"/>
                <a:gd fmla="*/ 2 w 9" name="T8"/>
                <a:gd fmla="*/ 7 h 10" name="T9"/>
                <a:gd fmla="*/ 0 w 9" name="T10"/>
                <a:gd fmla="*/ 5 h 10" name="T11"/>
                <a:gd fmla="*/ 0 w 9" name="T12"/>
                <a:gd fmla="*/ 2 h 10" name="T13"/>
                <a:gd fmla="*/ 4 w 9" name="T14"/>
                <a:gd fmla="*/ 2 h 10" name="T15"/>
              </a:gdLst>
              <a:cxnLst>
                <a:cxn ang="0">
                  <a:pos x="T0" y="T1"/>
                </a:cxn>
                <a:cxn ang="0">
                  <a:pos x="T2" y="T3"/>
                </a:cxn>
                <a:cxn ang="0">
                  <a:pos x="T4" y="T5"/>
                </a:cxn>
                <a:cxn ang="0">
                  <a:pos x="T6" y="T7"/>
                </a:cxn>
                <a:cxn ang="0">
                  <a:pos x="T8" y="T9"/>
                </a:cxn>
                <a:cxn ang="0">
                  <a:pos x="T10" y="T11"/>
                </a:cxn>
                <a:cxn ang="0">
                  <a:pos x="T12" y="T13"/>
                </a:cxn>
                <a:cxn ang="0">
                  <a:pos x="T14" y="T15"/>
                </a:cxn>
              </a:cxnLst>
              <a:rect b="b" l="0" r="r" t="0"/>
              <a:pathLst>
                <a:path h="10" w="9">
                  <a:moveTo>
                    <a:pt x="4" y="2"/>
                  </a:moveTo>
                  <a:cubicBezTo>
                    <a:pt x="4" y="2"/>
                    <a:pt x="5" y="4"/>
                    <a:pt x="6" y="5"/>
                  </a:cubicBezTo>
                  <a:cubicBezTo>
                    <a:pt x="6" y="5"/>
                    <a:pt x="9" y="8"/>
                    <a:pt x="8" y="9"/>
                  </a:cubicBezTo>
                  <a:cubicBezTo>
                    <a:pt x="8" y="9"/>
                    <a:pt x="6" y="10"/>
                    <a:pt x="4" y="9"/>
                  </a:cubicBezTo>
                  <a:cubicBezTo>
                    <a:pt x="2" y="8"/>
                    <a:pt x="3" y="7"/>
                    <a:pt x="2" y="7"/>
                  </a:cubicBezTo>
                  <a:cubicBezTo>
                    <a:pt x="2" y="7"/>
                    <a:pt x="0" y="6"/>
                    <a:pt x="0" y="5"/>
                  </a:cubicBezTo>
                  <a:cubicBezTo>
                    <a:pt x="0" y="4"/>
                    <a:pt x="0" y="3"/>
                    <a:pt x="0" y="2"/>
                  </a:cubicBezTo>
                  <a:cubicBezTo>
                    <a:pt x="1" y="0"/>
                    <a:pt x="4" y="2"/>
                    <a:pt x="4" y="2"/>
                  </a:cubicBezTo>
                  <a:close/>
                </a:path>
              </a:pathLst>
            </a:custGeom>
            <a:solidFill>
              <a:srgbClr val="000000"/>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496" name="Freeform 64"/>
            <p:cNvSpPr/>
            <p:nvPr/>
          </p:nvSpPr>
          <p:spPr bwMode="auto">
            <a:xfrm>
              <a:off x="7535863" y="3876675"/>
              <a:ext cx="101600" cy="134937"/>
            </a:xfrm>
            <a:custGeom>
              <a:gdLst>
                <a:gd fmla="*/ 4 w 6" name="T0"/>
                <a:gd fmla="*/ 1 h 8" name="T1"/>
                <a:gd fmla="*/ 5 w 6" name="T2"/>
                <a:gd fmla="*/ 4 h 8" name="T3"/>
                <a:gd fmla="*/ 5 w 6" name="T4"/>
                <a:gd fmla="*/ 7 h 8" name="T5"/>
                <a:gd fmla="*/ 1 w 6" name="T6"/>
                <a:gd fmla="*/ 7 h 8" name="T7"/>
                <a:gd fmla="*/ 1 w 6" name="T8"/>
                <a:gd fmla="*/ 4 h 8" name="T9"/>
                <a:gd fmla="*/ 1 w 6" name="T10"/>
                <a:gd fmla="*/ 0 h 8" name="T11"/>
                <a:gd fmla="*/ 4 w 6" name="T12"/>
                <a:gd fmla="*/ 1 h 8" name="T13"/>
              </a:gdLst>
              <a:cxnLst>
                <a:cxn ang="0">
                  <a:pos x="T0" y="T1"/>
                </a:cxn>
                <a:cxn ang="0">
                  <a:pos x="T2" y="T3"/>
                </a:cxn>
                <a:cxn ang="0">
                  <a:pos x="T4" y="T5"/>
                </a:cxn>
                <a:cxn ang="0">
                  <a:pos x="T6" y="T7"/>
                </a:cxn>
                <a:cxn ang="0">
                  <a:pos x="T8" y="T9"/>
                </a:cxn>
                <a:cxn ang="0">
                  <a:pos x="T10" y="T11"/>
                </a:cxn>
                <a:cxn ang="0">
                  <a:pos x="T12" y="T13"/>
                </a:cxn>
              </a:cxnLst>
              <a:rect b="b" l="0" r="r" t="0"/>
              <a:pathLst>
                <a:path h="8" w="6">
                  <a:moveTo>
                    <a:pt x="4" y="1"/>
                  </a:moveTo>
                  <a:cubicBezTo>
                    <a:pt x="4" y="1"/>
                    <a:pt x="4" y="3"/>
                    <a:pt x="5" y="4"/>
                  </a:cubicBezTo>
                  <a:cubicBezTo>
                    <a:pt x="5" y="4"/>
                    <a:pt x="6" y="7"/>
                    <a:pt x="5" y="7"/>
                  </a:cubicBezTo>
                  <a:cubicBezTo>
                    <a:pt x="5" y="7"/>
                    <a:pt x="1" y="8"/>
                    <a:pt x="1" y="7"/>
                  </a:cubicBezTo>
                  <a:cubicBezTo>
                    <a:pt x="0" y="6"/>
                    <a:pt x="1" y="4"/>
                    <a:pt x="1" y="4"/>
                  </a:cubicBezTo>
                  <a:cubicBezTo>
                    <a:pt x="1" y="4"/>
                    <a:pt x="1" y="1"/>
                    <a:pt x="1" y="0"/>
                  </a:cubicBezTo>
                  <a:cubicBezTo>
                    <a:pt x="1" y="0"/>
                    <a:pt x="3" y="0"/>
                    <a:pt x="4" y="1"/>
                  </a:cubicBezTo>
                  <a:close/>
                </a:path>
              </a:pathLst>
            </a:custGeom>
            <a:solidFill>
              <a:srgbClr val="000000"/>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497" name="Freeform 65"/>
            <p:cNvSpPr/>
            <p:nvPr/>
          </p:nvSpPr>
          <p:spPr bwMode="auto">
            <a:xfrm>
              <a:off x="7535863" y="3317875"/>
              <a:ext cx="203200" cy="525462"/>
            </a:xfrm>
            <a:custGeom>
              <a:gdLst>
                <a:gd fmla="*/ 3 w 12" name="T0"/>
                <a:gd fmla="*/ 19 h 31" name="T1"/>
                <a:gd fmla="*/ 3 w 12" name="T2"/>
                <a:gd fmla="*/ 13 h 31" name="T3"/>
                <a:gd fmla="*/ 5 w 12" name="T4"/>
                <a:gd fmla="*/ 18 h 31" name="T5"/>
                <a:gd fmla="*/ 5 w 12" name="T6"/>
                <a:gd fmla="*/ 12 h 31" name="T7"/>
                <a:gd fmla="*/ 8 w 12" name="T8"/>
                <a:gd fmla="*/ 8 h 31" name="T9"/>
                <a:gd fmla="*/ 10 w 12" name="T10"/>
                <a:gd fmla="*/ 2 h 31" name="T11"/>
                <a:gd fmla="*/ 10 w 12" name="T12"/>
                <a:gd fmla="*/ 0 h 31" name="T13"/>
                <a:gd fmla="*/ 10 w 12" name="T14"/>
                <a:gd fmla="*/ 0 h 31" name="T15"/>
                <a:gd fmla="*/ 11 w 12" name="T16"/>
                <a:gd fmla="*/ 2 h 31" name="T17"/>
                <a:gd fmla="*/ 11 w 12" name="T18"/>
                <a:gd fmla="*/ 4 h 31" name="T19"/>
                <a:gd fmla="*/ 7 w 12" name="T20"/>
                <a:gd fmla="*/ 14 h 31" name="T21"/>
                <a:gd fmla="*/ 3 w 12" name="T22"/>
                <a:gd fmla="*/ 28 h 31" name="T23"/>
                <a:gd fmla="*/ 1 w 12" name="T24"/>
                <a:gd fmla="*/ 31 h 31" name="T25"/>
                <a:gd fmla="*/ 3 w 12" name="T26"/>
                <a:gd fmla="*/ 27 h 31" name="T27"/>
                <a:gd fmla="*/ 1 w 12" name="T28"/>
                <a:gd fmla="*/ 29 h 31" name="T29"/>
                <a:gd fmla="*/ 2 w 12" name="T30"/>
                <a:gd fmla="*/ 25 h 31" name="T31"/>
                <a:gd fmla="*/ 3 w 12" name="T32"/>
                <a:gd fmla="*/ 19 h 31" name="T3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b="b" l="0" r="r" t="0"/>
              <a:pathLst>
                <a:path h="31" w="12">
                  <a:moveTo>
                    <a:pt x="3" y="19"/>
                  </a:moveTo>
                  <a:cubicBezTo>
                    <a:pt x="3" y="18"/>
                    <a:pt x="3" y="13"/>
                    <a:pt x="3" y="13"/>
                  </a:cubicBezTo>
                  <a:cubicBezTo>
                    <a:pt x="3" y="13"/>
                    <a:pt x="3" y="18"/>
                    <a:pt x="5" y="18"/>
                  </a:cubicBezTo>
                  <a:cubicBezTo>
                    <a:pt x="6" y="18"/>
                    <a:pt x="5" y="13"/>
                    <a:pt x="5" y="12"/>
                  </a:cubicBezTo>
                  <a:cubicBezTo>
                    <a:pt x="5" y="11"/>
                    <a:pt x="8" y="8"/>
                    <a:pt x="8" y="8"/>
                  </a:cubicBezTo>
                  <a:cubicBezTo>
                    <a:pt x="9" y="7"/>
                    <a:pt x="10" y="3"/>
                    <a:pt x="10" y="2"/>
                  </a:cubicBezTo>
                  <a:cubicBezTo>
                    <a:pt x="9" y="2"/>
                    <a:pt x="10" y="1"/>
                    <a:pt x="10" y="0"/>
                  </a:cubicBezTo>
                  <a:cubicBezTo>
                    <a:pt x="10" y="0"/>
                    <a:pt x="10" y="0"/>
                    <a:pt x="10" y="0"/>
                  </a:cubicBezTo>
                  <a:cubicBezTo>
                    <a:pt x="10" y="0"/>
                    <a:pt x="10" y="1"/>
                    <a:pt x="11" y="2"/>
                  </a:cubicBezTo>
                  <a:cubicBezTo>
                    <a:pt x="11" y="2"/>
                    <a:pt x="12" y="3"/>
                    <a:pt x="11" y="4"/>
                  </a:cubicBezTo>
                  <a:cubicBezTo>
                    <a:pt x="10" y="4"/>
                    <a:pt x="8" y="12"/>
                    <a:pt x="7" y="14"/>
                  </a:cubicBezTo>
                  <a:cubicBezTo>
                    <a:pt x="7" y="17"/>
                    <a:pt x="3" y="28"/>
                    <a:pt x="3" y="28"/>
                  </a:cubicBezTo>
                  <a:cubicBezTo>
                    <a:pt x="2" y="30"/>
                    <a:pt x="1" y="31"/>
                    <a:pt x="1" y="31"/>
                  </a:cubicBezTo>
                  <a:cubicBezTo>
                    <a:pt x="2" y="30"/>
                    <a:pt x="3" y="27"/>
                    <a:pt x="3" y="27"/>
                  </a:cubicBezTo>
                  <a:cubicBezTo>
                    <a:pt x="2" y="27"/>
                    <a:pt x="1" y="29"/>
                    <a:pt x="1" y="29"/>
                  </a:cubicBezTo>
                  <a:cubicBezTo>
                    <a:pt x="0" y="28"/>
                    <a:pt x="1" y="25"/>
                    <a:pt x="2" y="25"/>
                  </a:cubicBezTo>
                  <a:cubicBezTo>
                    <a:pt x="2" y="24"/>
                    <a:pt x="4" y="20"/>
                    <a:pt x="3" y="19"/>
                  </a:cubicBezTo>
                  <a:close/>
                </a:path>
              </a:pathLst>
            </a:custGeom>
            <a:solidFill>
              <a:srgbClr val="000000"/>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498" name="Freeform 66"/>
            <p:cNvSpPr/>
            <p:nvPr/>
          </p:nvSpPr>
          <p:spPr bwMode="auto">
            <a:xfrm>
              <a:off x="7570788" y="2876550"/>
              <a:ext cx="66675" cy="339725"/>
            </a:xfrm>
            <a:custGeom>
              <a:gdLst>
                <a:gd fmla="*/ 4 w 4" name="T0"/>
                <a:gd fmla="*/ 18 h 20" name="T1"/>
                <a:gd fmla="*/ 2 w 4" name="T2"/>
                <a:gd fmla="*/ 20 h 20" name="T3"/>
                <a:gd fmla="*/ 0 w 4" name="T4"/>
                <a:gd fmla="*/ 18 h 20" name="T5"/>
                <a:gd fmla="*/ 0 w 4" name="T6"/>
                <a:gd fmla="*/ 5 h 20" name="T7"/>
                <a:gd fmla="*/ 1 w 4" name="T8"/>
                <a:gd fmla="*/ 3 h 20" name="T9"/>
                <a:gd fmla="*/ 1 w 4" name="T10"/>
                <a:gd fmla="*/ 2 h 20" name="T11"/>
                <a:gd fmla="*/ 2 w 4" name="T12"/>
                <a:gd fmla="*/ 1 h 20" name="T13"/>
                <a:gd fmla="*/ 3 w 4" name="T14"/>
                <a:gd fmla="*/ 3 h 20" name="T15"/>
                <a:gd fmla="*/ 4 w 4" name="T16"/>
                <a:gd fmla="*/ 4 h 20" name="T17"/>
                <a:gd fmla="*/ 4 w 4" name="T18"/>
                <a:gd fmla="*/ 18 h 20" name="T1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b="b" l="0" r="r" t="0"/>
              <a:pathLst>
                <a:path h="20" w="4">
                  <a:moveTo>
                    <a:pt x="4" y="18"/>
                  </a:moveTo>
                  <a:cubicBezTo>
                    <a:pt x="2" y="20"/>
                    <a:pt x="2" y="20"/>
                    <a:pt x="2" y="20"/>
                  </a:cubicBezTo>
                  <a:cubicBezTo>
                    <a:pt x="0" y="18"/>
                    <a:pt x="0" y="18"/>
                    <a:pt x="0" y="18"/>
                  </a:cubicBezTo>
                  <a:cubicBezTo>
                    <a:pt x="0" y="18"/>
                    <a:pt x="0" y="5"/>
                    <a:pt x="0" y="5"/>
                  </a:cubicBezTo>
                  <a:cubicBezTo>
                    <a:pt x="0" y="4"/>
                    <a:pt x="1" y="3"/>
                    <a:pt x="1" y="3"/>
                  </a:cubicBezTo>
                  <a:cubicBezTo>
                    <a:pt x="1" y="2"/>
                    <a:pt x="1" y="2"/>
                    <a:pt x="1" y="2"/>
                  </a:cubicBezTo>
                  <a:cubicBezTo>
                    <a:pt x="1" y="2"/>
                    <a:pt x="1" y="0"/>
                    <a:pt x="2" y="1"/>
                  </a:cubicBezTo>
                  <a:cubicBezTo>
                    <a:pt x="3" y="1"/>
                    <a:pt x="3" y="3"/>
                    <a:pt x="3" y="3"/>
                  </a:cubicBezTo>
                  <a:cubicBezTo>
                    <a:pt x="4" y="4"/>
                    <a:pt x="4" y="4"/>
                    <a:pt x="4" y="4"/>
                  </a:cubicBezTo>
                  <a:lnTo>
                    <a:pt x="4" y="18"/>
                  </a:lnTo>
                  <a:close/>
                </a:path>
              </a:pathLst>
            </a:custGeom>
            <a:solidFill>
              <a:srgbClr val="262423"/>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499" name="Freeform 67"/>
            <p:cNvSpPr/>
            <p:nvPr/>
          </p:nvSpPr>
          <p:spPr bwMode="auto">
            <a:xfrm>
              <a:off x="6994525" y="2876550"/>
              <a:ext cx="33338" cy="33337"/>
            </a:xfrm>
            <a:custGeom>
              <a:gdLst>
                <a:gd fmla="*/ 2 w 2" name="T0"/>
                <a:gd fmla="*/ 2 h 2" name="T1"/>
                <a:gd fmla="*/ 0 w 2" name="T2"/>
                <a:gd fmla="*/ 1 h 2" name="T3"/>
                <a:gd fmla="*/ 1 w 2" name="T4"/>
                <a:gd fmla="*/ 0 h 2" name="T5"/>
                <a:gd fmla="*/ 2 w 2" name="T6"/>
                <a:gd fmla="*/ 2 h 2" name="T7"/>
              </a:gdLst>
              <a:cxnLst>
                <a:cxn ang="0">
                  <a:pos x="T0" y="T1"/>
                </a:cxn>
                <a:cxn ang="0">
                  <a:pos x="T2" y="T3"/>
                </a:cxn>
                <a:cxn ang="0">
                  <a:pos x="T4" y="T5"/>
                </a:cxn>
                <a:cxn ang="0">
                  <a:pos x="T6" y="T7"/>
                </a:cxn>
              </a:cxnLst>
              <a:rect b="b" l="0" r="r" t="0"/>
              <a:pathLst>
                <a:path h="2" w="2">
                  <a:moveTo>
                    <a:pt x="2" y="2"/>
                  </a:moveTo>
                  <a:cubicBezTo>
                    <a:pt x="2" y="2"/>
                    <a:pt x="1" y="1"/>
                    <a:pt x="0" y="1"/>
                  </a:cubicBezTo>
                  <a:cubicBezTo>
                    <a:pt x="1" y="0"/>
                    <a:pt x="1" y="0"/>
                    <a:pt x="1" y="0"/>
                  </a:cubicBezTo>
                  <a:cubicBezTo>
                    <a:pt x="1" y="0"/>
                    <a:pt x="2" y="2"/>
                    <a:pt x="2" y="2"/>
                  </a:cubicBezTo>
                  <a:close/>
                </a:path>
              </a:pathLst>
            </a:custGeom>
            <a:solidFill>
              <a:srgbClr val="EBB273"/>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sp>
          <p:nvSpPr>
            <p:cNvPr id="500" name="Freeform 68"/>
            <p:cNvSpPr/>
            <p:nvPr/>
          </p:nvSpPr>
          <p:spPr bwMode="auto">
            <a:xfrm>
              <a:off x="6994525" y="2843213"/>
              <a:ext cx="33338" cy="33337"/>
            </a:xfrm>
            <a:custGeom>
              <a:gdLst>
                <a:gd fmla="*/ 2 w 2" name="T0"/>
                <a:gd fmla="*/ 2 h 2" name="T1"/>
                <a:gd fmla="*/ 1 w 2" name="T2"/>
                <a:gd fmla="*/ 1 h 2" name="T3"/>
                <a:gd fmla="*/ 0 w 2" name="T4"/>
                <a:gd fmla="*/ 0 h 2" name="T5"/>
                <a:gd fmla="*/ 1 w 2" name="T6"/>
                <a:gd fmla="*/ 1 h 2" name="T7"/>
                <a:gd fmla="*/ 2 w 2" name="T8"/>
                <a:gd fmla="*/ 2 h 2" name="T9"/>
              </a:gdLst>
              <a:cxnLst>
                <a:cxn ang="0">
                  <a:pos x="T0" y="T1"/>
                </a:cxn>
                <a:cxn ang="0">
                  <a:pos x="T2" y="T3"/>
                </a:cxn>
                <a:cxn ang="0">
                  <a:pos x="T4" y="T5"/>
                </a:cxn>
                <a:cxn ang="0">
                  <a:pos x="T6" y="T7"/>
                </a:cxn>
                <a:cxn ang="0">
                  <a:pos x="T8" y="T9"/>
                </a:cxn>
              </a:cxnLst>
              <a:rect b="b" l="0" r="r" t="0"/>
              <a:pathLst>
                <a:path h="2" w="2">
                  <a:moveTo>
                    <a:pt x="2" y="2"/>
                  </a:moveTo>
                  <a:cubicBezTo>
                    <a:pt x="2" y="2"/>
                    <a:pt x="1" y="1"/>
                    <a:pt x="1" y="1"/>
                  </a:cubicBezTo>
                  <a:cubicBezTo>
                    <a:pt x="1" y="1"/>
                    <a:pt x="0" y="0"/>
                    <a:pt x="0" y="0"/>
                  </a:cubicBezTo>
                  <a:cubicBezTo>
                    <a:pt x="1" y="1"/>
                    <a:pt x="1" y="1"/>
                    <a:pt x="1" y="1"/>
                  </a:cubicBezTo>
                  <a:lnTo>
                    <a:pt x="2" y="2"/>
                  </a:lnTo>
                  <a:close/>
                </a:path>
              </a:pathLst>
            </a:custGeom>
            <a:solidFill>
              <a:srgbClr val="EBB273"/>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prstClr val="black"/>
                </a:solidFill>
              </a:endParaRPr>
            </a:p>
          </p:txBody>
        </p:sp>
      </p:grpSp>
      <p:grpSp>
        <p:nvGrpSpPr>
          <p:cNvPr id="501" name="组合 500"/>
          <p:cNvGrpSpPr/>
          <p:nvPr/>
        </p:nvGrpSpPr>
        <p:grpSpPr>
          <a:xfrm rot="1889584">
            <a:off x="4839941" y="2878175"/>
            <a:ext cx="733855" cy="733855"/>
            <a:chOff x="3303065" y="2299580"/>
            <a:chExt cx="872242" cy="872242"/>
          </a:xfrm>
        </p:grpSpPr>
        <p:grpSp>
          <p:nvGrpSpPr>
            <p:cNvPr id="502" name="组合 501"/>
            <p:cNvGrpSpPr/>
            <p:nvPr/>
          </p:nvGrpSpPr>
          <p:grpSpPr>
            <a:xfrm>
              <a:off x="3303065" y="2564061"/>
              <a:ext cx="872242" cy="360040"/>
              <a:chOff x="3303065" y="2564061"/>
              <a:chExt cx="872242" cy="360040"/>
            </a:xfrm>
          </p:grpSpPr>
          <p:sp>
            <p:nvSpPr>
              <p:cNvPr id="504" name="椭圆 503"/>
              <p:cNvSpPr/>
              <p:nvPr/>
            </p:nvSpPr>
            <p:spPr bwMode="auto">
              <a:xfrm>
                <a:off x="3558450" y="2564061"/>
                <a:ext cx="360040" cy="360040"/>
              </a:xfrm>
              <a:prstGeom prst="ellipse">
                <a:avLst/>
              </a:prstGeom>
              <a:gradFill flip="none" rotWithShape="1">
                <a:gsLst>
                  <a:gs pos="0">
                    <a:schemeClr val="bg1">
                      <a:alpha val="63000"/>
                    </a:schemeClr>
                  </a:gs>
                  <a:gs pos="100000">
                    <a:schemeClr val="bg1">
                      <a:alpha val="0"/>
                    </a:schemeClr>
                  </a:gs>
                </a:gsLst>
                <a:path path="shape">
                  <a:fillToRect b="50000" l="50000" r="50000" t="50000"/>
                </a:path>
              </a:gradFill>
              <a:ln w="3810">
                <a:noFill/>
              </a:ln>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prstClr val="white"/>
                  </a:solidFill>
                </a:endParaRPr>
              </a:p>
            </p:txBody>
          </p:sp>
          <p:sp>
            <p:nvSpPr>
              <p:cNvPr id="505" name="椭圆 504"/>
              <p:cNvSpPr/>
              <p:nvPr/>
            </p:nvSpPr>
            <p:spPr bwMode="auto">
              <a:xfrm>
                <a:off x="3303065" y="2746060"/>
                <a:ext cx="872242" cy="21600"/>
              </a:xfrm>
              <a:prstGeom prst="ellipse">
                <a:avLst/>
              </a:prstGeom>
              <a:gradFill flip="none" rotWithShape="1">
                <a:gsLst>
                  <a:gs pos="0">
                    <a:schemeClr val="bg1">
                      <a:alpha val="61000"/>
                    </a:schemeClr>
                  </a:gs>
                  <a:gs pos="100000">
                    <a:schemeClr val="bg1">
                      <a:alpha val="0"/>
                    </a:schemeClr>
                  </a:gs>
                </a:gsLst>
                <a:path path="shape">
                  <a:fillToRect b="50000" l="50000" r="50000" t="50000"/>
                </a:path>
              </a:gradFill>
              <a:ln w="3810">
                <a:noFill/>
              </a:ln>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prstClr val="white"/>
                  </a:solidFill>
                </a:endParaRPr>
              </a:p>
            </p:txBody>
          </p:sp>
        </p:grpSp>
        <p:sp>
          <p:nvSpPr>
            <p:cNvPr id="503" name="椭圆 502"/>
            <p:cNvSpPr/>
            <p:nvPr/>
          </p:nvSpPr>
          <p:spPr bwMode="auto">
            <a:xfrm rot="5400000">
              <a:off x="3302349" y="2724901"/>
              <a:ext cx="872242" cy="21600"/>
            </a:xfrm>
            <a:prstGeom prst="ellipse">
              <a:avLst/>
            </a:prstGeom>
            <a:gradFill flip="none" rotWithShape="1">
              <a:gsLst>
                <a:gs pos="0">
                  <a:schemeClr val="bg1">
                    <a:alpha val="61000"/>
                  </a:schemeClr>
                </a:gs>
                <a:gs pos="100000">
                  <a:schemeClr val="bg1">
                    <a:alpha val="0"/>
                  </a:schemeClr>
                </a:gs>
              </a:gsLst>
              <a:path path="shape">
                <a:fillToRect b="50000" l="50000" r="50000" t="50000"/>
              </a:path>
            </a:gradFill>
            <a:ln w="3810">
              <a:noFill/>
            </a:ln>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prstClr val="white"/>
                </a:solidFill>
              </a:endParaRPr>
            </a:p>
          </p:txBody>
        </p:sp>
      </p:grpSp>
    </p:spTree>
    <p:extLst>
      <p:ext uri="{BB962C8B-B14F-4D97-AF65-F5344CB8AC3E}">
        <p14:creationId val="519481868"/>
      </p:ext>
    </p:extLst>
  </p:cSld>
  <p:clrMapOvr>
    <a:masterClrMapping/>
  </p:clrMapOvr>
  <p:transition spd="med">
    <p:fade/>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22" presetSubtype="8">
                                  <p:stCondLst>
                                    <p:cond delay="0"/>
                                  </p:stCondLst>
                                  <p:childTnLst>
                                    <p:set>
                                      <p:cBhvr>
                                        <p:cTn dur="1" fill="hold" id="6">
                                          <p:stCondLst>
                                            <p:cond delay="0"/>
                                          </p:stCondLst>
                                        </p:cTn>
                                        <p:tgtEl>
                                          <p:spTgt spid="194"/>
                                        </p:tgtEl>
                                        <p:attrNameLst>
                                          <p:attrName>style.visibility</p:attrName>
                                        </p:attrNameLst>
                                      </p:cBhvr>
                                      <p:to>
                                        <p:strVal val="visible"/>
                                      </p:to>
                                    </p:set>
                                    <p:animEffect filter="wipe(left)" transition="in">
                                      <p:cBhvr>
                                        <p:cTn dur="500" id="7"/>
                                        <p:tgtEl>
                                          <p:spTgt spid="194"/>
                                        </p:tgtEl>
                                      </p:cBhvr>
                                    </p:animEffect>
                                  </p:childTnLst>
                                </p:cTn>
                              </p:par>
                            </p:childTnLst>
                          </p:cTn>
                        </p:par>
                        <p:par>
                          <p:cTn fill="hold" id="8" nodeType="afterGroup">
                            <p:stCondLst>
                              <p:cond delay="500"/>
                            </p:stCondLst>
                            <p:childTnLst>
                              <p:par>
                                <p:cTn decel="42000" fill="hold" grpId="0" id="9" nodeType="afterEffect" presetClass="entr" presetID="2" presetSubtype="8">
                                  <p:stCondLst>
                                    <p:cond delay="0"/>
                                  </p:stCondLst>
                                  <p:childTnLst>
                                    <p:set>
                                      <p:cBhvr>
                                        <p:cTn dur="1" fill="hold" id="10">
                                          <p:stCondLst>
                                            <p:cond delay="0"/>
                                          </p:stCondLst>
                                        </p:cTn>
                                        <p:tgtEl>
                                          <p:spTgt spid="195"/>
                                        </p:tgtEl>
                                        <p:attrNameLst>
                                          <p:attrName>style.visibility</p:attrName>
                                        </p:attrNameLst>
                                      </p:cBhvr>
                                      <p:to>
                                        <p:strVal val="visible"/>
                                      </p:to>
                                    </p:set>
                                    <p:anim calcmode="lin" valueType="num">
                                      <p:cBhvr additive="base">
                                        <p:cTn dur="500" fill="hold" id="11"/>
                                        <p:tgtEl>
                                          <p:spTgt spid="195"/>
                                        </p:tgtEl>
                                        <p:attrNameLst>
                                          <p:attrName>ppt_x</p:attrName>
                                        </p:attrNameLst>
                                      </p:cBhvr>
                                      <p:tavLst>
                                        <p:tav tm="0">
                                          <p:val>
                                            <p:strVal val="0-#ppt_w/2"/>
                                          </p:val>
                                        </p:tav>
                                        <p:tav tm="100000">
                                          <p:val>
                                            <p:strVal val="#ppt_x"/>
                                          </p:val>
                                        </p:tav>
                                      </p:tavLst>
                                    </p:anim>
                                    <p:anim calcmode="lin" valueType="num">
                                      <p:cBhvr additive="base">
                                        <p:cTn dur="500" fill="hold" id="12"/>
                                        <p:tgtEl>
                                          <p:spTgt spid="195"/>
                                        </p:tgtEl>
                                        <p:attrNameLst>
                                          <p:attrName>ppt_y</p:attrName>
                                        </p:attrNameLst>
                                      </p:cBhvr>
                                      <p:tavLst>
                                        <p:tav tm="0">
                                          <p:val>
                                            <p:strVal val="#ppt_y"/>
                                          </p:val>
                                        </p:tav>
                                        <p:tav tm="100000">
                                          <p:val>
                                            <p:strVal val="#ppt_y"/>
                                          </p:val>
                                        </p:tav>
                                      </p:tavLst>
                                    </p:anim>
                                  </p:childTnLst>
                                </p:cTn>
                              </p:par>
                              <p:par>
                                <p:cTn decel="42000" fill="hold" grpId="0" id="13" nodeType="withEffect" presetClass="entr" presetID="2" presetSubtype="8">
                                  <p:stCondLst>
                                    <p:cond delay="300"/>
                                  </p:stCondLst>
                                  <p:childTnLst>
                                    <p:set>
                                      <p:cBhvr>
                                        <p:cTn dur="1" fill="hold" id="14">
                                          <p:stCondLst>
                                            <p:cond delay="0"/>
                                          </p:stCondLst>
                                        </p:cTn>
                                        <p:tgtEl>
                                          <p:spTgt spid="196"/>
                                        </p:tgtEl>
                                        <p:attrNameLst>
                                          <p:attrName>style.visibility</p:attrName>
                                        </p:attrNameLst>
                                      </p:cBhvr>
                                      <p:to>
                                        <p:strVal val="visible"/>
                                      </p:to>
                                    </p:set>
                                    <p:anim calcmode="lin" valueType="num">
                                      <p:cBhvr additive="base">
                                        <p:cTn dur="500" fill="hold" id="15"/>
                                        <p:tgtEl>
                                          <p:spTgt spid="196"/>
                                        </p:tgtEl>
                                        <p:attrNameLst>
                                          <p:attrName>ppt_x</p:attrName>
                                        </p:attrNameLst>
                                      </p:cBhvr>
                                      <p:tavLst>
                                        <p:tav tm="0">
                                          <p:val>
                                            <p:strVal val="0-#ppt_w/2"/>
                                          </p:val>
                                        </p:tav>
                                        <p:tav tm="100000">
                                          <p:val>
                                            <p:strVal val="#ppt_x"/>
                                          </p:val>
                                        </p:tav>
                                      </p:tavLst>
                                    </p:anim>
                                    <p:anim calcmode="lin" valueType="num">
                                      <p:cBhvr additive="base">
                                        <p:cTn dur="500" fill="hold" id="16"/>
                                        <p:tgtEl>
                                          <p:spTgt spid="196"/>
                                        </p:tgtEl>
                                        <p:attrNameLst>
                                          <p:attrName>ppt_y</p:attrName>
                                        </p:attrNameLst>
                                      </p:cBhvr>
                                      <p:tavLst>
                                        <p:tav tm="0">
                                          <p:val>
                                            <p:strVal val="#ppt_y"/>
                                          </p:val>
                                        </p:tav>
                                        <p:tav tm="100000">
                                          <p:val>
                                            <p:strVal val="#ppt_y"/>
                                          </p:val>
                                        </p:tav>
                                      </p:tavLst>
                                    </p:anim>
                                  </p:childTnLst>
                                </p:cTn>
                              </p:par>
                            </p:childTnLst>
                          </p:cTn>
                        </p:par>
                        <p:par>
                          <p:cTn fill="hold" id="17" nodeType="afterGroup">
                            <p:stCondLst>
                              <p:cond delay="1300"/>
                            </p:stCondLst>
                            <p:childTnLst>
                              <p:par>
                                <p:cTn fill="hold" id="18" nodeType="afterEffect" presetClass="entr" presetID="2" presetSubtype="1">
                                  <p:stCondLst>
                                    <p:cond delay="0"/>
                                  </p:stCondLst>
                                  <p:childTnLst>
                                    <p:set>
                                      <p:cBhvr>
                                        <p:cTn dur="1" fill="hold" id="19">
                                          <p:stCondLst>
                                            <p:cond delay="0"/>
                                          </p:stCondLst>
                                        </p:cTn>
                                        <p:tgtEl>
                                          <p:spTgt spid="405"/>
                                        </p:tgtEl>
                                        <p:attrNameLst>
                                          <p:attrName>style.visibility</p:attrName>
                                        </p:attrNameLst>
                                      </p:cBhvr>
                                      <p:to>
                                        <p:strVal val="visible"/>
                                      </p:to>
                                    </p:set>
                                    <p:anim calcmode="lin" valueType="num">
                                      <p:cBhvr additive="base">
                                        <p:cTn dur="500" fill="hold" id="20"/>
                                        <p:tgtEl>
                                          <p:spTgt spid="405"/>
                                        </p:tgtEl>
                                        <p:attrNameLst>
                                          <p:attrName>ppt_x</p:attrName>
                                        </p:attrNameLst>
                                      </p:cBhvr>
                                      <p:tavLst>
                                        <p:tav tm="0">
                                          <p:val>
                                            <p:strVal val="#ppt_x"/>
                                          </p:val>
                                        </p:tav>
                                        <p:tav tm="100000">
                                          <p:val>
                                            <p:strVal val="#ppt_x"/>
                                          </p:val>
                                        </p:tav>
                                      </p:tavLst>
                                    </p:anim>
                                    <p:anim calcmode="lin" valueType="num">
                                      <p:cBhvr additive="base">
                                        <p:cTn dur="500" fill="hold" id="21"/>
                                        <p:tgtEl>
                                          <p:spTgt spid="405"/>
                                        </p:tgtEl>
                                        <p:attrNameLst>
                                          <p:attrName>ppt_y</p:attrName>
                                        </p:attrNameLst>
                                      </p:cBhvr>
                                      <p:tavLst>
                                        <p:tav tm="0">
                                          <p:val>
                                            <p:strVal val="0-#ppt_h/2"/>
                                          </p:val>
                                        </p:tav>
                                        <p:tav tm="100000">
                                          <p:val>
                                            <p:strVal val="#ppt_y"/>
                                          </p:val>
                                        </p:tav>
                                      </p:tavLst>
                                    </p:anim>
                                  </p:childTnLst>
                                </p:cTn>
                              </p:par>
                              <p:par>
                                <p:cTn fill="hold" grpId="0" id="22" nodeType="withEffect" presetClass="entr" presetID="6" presetSubtype="32">
                                  <p:stCondLst>
                                    <p:cond delay="200"/>
                                  </p:stCondLst>
                                  <p:childTnLst>
                                    <p:set>
                                      <p:cBhvr>
                                        <p:cTn dur="1" fill="hold" id="23">
                                          <p:stCondLst>
                                            <p:cond delay="0"/>
                                          </p:stCondLst>
                                        </p:cTn>
                                        <p:tgtEl>
                                          <p:spTgt spid="404"/>
                                        </p:tgtEl>
                                        <p:attrNameLst>
                                          <p:attrName>style.visibility</p:attrName>
                                        </p:attrNameLst>
                                      </p:cBhvr>
                                      <p:to>
                                        <p:strVal val="visible"/>
                                      </p:to>
                                    </p:set>
                                    <p:animEffect filter="circle(out)" transition="in">
                                      <p:cBhvr>
                                        <p:cTn dur="300" id="24"/>
                                        <p:tgtEl>
                                          <p:spTgt spid="404"/>
                                        </p:tgtEl>
                                      </p:cBhvr>
                                    </p:animEffect>
                                  </p:childTnLst>
                                </p:cTn>
                              </p:par>
                            </p:childTnLst>
                          </p:cTn>
                        </p:par>
                        <p:par>
                          <p:cTn fill="hold" id="25" nodeType="afterGroup">
                            <p:stCondLst>
                              <p:cond delay="1800"/>
                            </p:stCondLst>
                            <p:childTnLst>
                              <p:par>
                                <p:cTn fill="hold" id="26" nodeType="afterEffect" presetClass="entr" presetID="10" presetSubtype="0">
                                  <p:stCondLst>
                                    <p:cond delay="0"/>
                                  </p:stCondLst>
                                  <p:childTnLst>
                                    <p:set>
                                      <p:cBhvr>
                                        <p:cTn dur="1" fill="hold" id="27">
                                          <p:stCondLst>
                                            <p:cond delay="0"/>
                                          </p:stCondLst>
                                        </p:cTn>
                                        <p:tgtEl>
                                          <p:spTgt spid="501"/>
                                        </p:tgtEl>
                                        <p:attrNameLst>
                                          <p:attrName>style.visibility</p:attrName>
                                        </p:attrNameLst>
                                      </p:cBhvr>
                                      <p:to>
                                        <p:strVal val="visible"/>
                                      </p:to>
                                    </p:set>
                                    <p:animEffect filter="fade" transition="in">
                                      <p:cBhvr>
                                        <p:cTn dur="400" id="28"/>
                                        <p:tgtEl>
                                          <p:spTgt spid="501"/>
                                        </p:tgtEl>
                                      </p:cBhvr>
                                    </p:animEffect>
                                  </p:childTnLst>
                                </p:cTn>
                              </p:par>
                            </p:childTnLst>
                          </p:cTn>
                        </p:par>
                        <p:par>
                          <p:cTn fill="hold" id="29" nodeType="afterGroup">
                            <p:stCondLst>
                              <p:cond delay="2200"/>
                            </p:stCondLst>
                            <p:childTnLst>
                              <p:par>
                                <p:cTn fill="hold" id="30" nodeType="afterEffect" presetClass="entr" presetID="22" presetSubtype="8">
                                  <p:stCondLst>
                                    <p:cond delay="0"/>
                                  </p:stCondLst>
                                  <p:childTnLst>
                                    <p:set>
                                      <p:cBhvr>
                                        <p:cTn dur="1" fill="hold" id="31">
                                          <p:stCondLst>
                                            <p:cond delay="0"/>
                                          </p:stCondLst>
                                        </p:cTn>
                                        <p:tgtEl>
                                          <p:spTgt spid="418"/>
                                        </p:tgtEl>
                                        <p:attrNameLst>
                                          <p:attrName>style.visibility</p:attrName>
                                        </p:attrNameLst>
                                      </p:cBhvr>
                                      <p:to>
                                        <p:strVal val="visible"/>
                                      </p:to>
                                    </p:set>
                                    <p:animEffect filter="wipe(left)" transition="in">
                                      <p:cBhvr>
                                        <p:cTn dur="500" id="32"/>
                                        <p:tgtEl>
                                          <p:spTgt spid="418"/>
                                        </p:tgtEl>
                                      </p:cBhvr>
                                    </p:animEffect>
                                  </p:childTnLst>
                                </p:cTn>
                              </p:par>
                            </p:childTnLst>
                          </p:cTn>
                        </p:par>
                        <p:par>
                          <p:cTn fill="hold" id="33" nodeType="afterGroup">
                            <p:stCondLst>
                              <p:cond delay="2700"/>
                            </p:stCondLst>
                            <p:childTnLst>
                              <p:par>
                                <p:cTn fill="hold" id="34" nodeType="afterEffect" presetClass="entr" presetID="2" presetSubtype="8">
                                  <p:stCondLst>
                                    <p:cond delay="0"/>
                                  </p:stCondLst>
                                  <p:childTnLst>
                                    <p:set>
                                      <p:cBhvr>
                                        <p:cTn dur="1" fill="hold" id="35">
                                          <p:stCondLst>
                                            <p:cond delay="0"/>
                                          </p:stCondLst>
                                        </p:cTn>
                                        <p:tgtEl>
                                          <p:spTgt spid="421"/>
                                        </p:tgtEl>
                                        <p:attrNameLst>
                                          <p:attrName>style.visibility</p:attrName>
                                        </p:attrNameLst>
                                      </p:cBhvr>
                                      <p:to>
                                        <p:strVal val="visible"/>
                                      </p:to>
                                    </p:set>
                                    <p:anim calcmode="lin" valueType="num">
                                      <p:cBhvr additive="base">
                                        <p:cTn dur="500" fill="hold" id="36"/>
                                        <p:tgtEl>
                                          <p:spTgt spid="421"/>
                                        </p:tgtEl>
                                        <p:attrNameLst>
                                          <p:attrName>ppt_x</p:attrName>
                                        </p:attrNameLst>
                                      </p:cBhvr>
                                      <p:tavLst>
                                        <p:tav tm="0">
                                          <p:val>
                                            <p:strVal val="0-#ppt_w/2"/>
                                          </p:val>
                                        </p:tav>
                                        <p:tav tm="100000">
                                          <p:val>
                                            <p:strVal val="#ppt_x"/>
                                          </p:val>
                                        </p:tav>
                                      </p:tavLst>
                                    </p:anim>
                                    <p:anim calcmode="lin" valueType="num">
                                      <p:cBhvr additive="base">
                                        <p:cTn dur="500" fill="hold" id="37"/>
                                        <p:tgtEl>
                                          <p:spTgt spid="421"/>
                                        </p:tgtEl>
                                        <p:attrNameLst>
                                          <p:attrName>ppt_y</p:attrName>
                                        </p:attrNameLst>
                                      </p:cBhvr>
                                      <p:tavLst>
                                        <p:tav tm="0">
                                          <p:val>
                                            <p:strVal val="#ppt_y"/>
                                          </p:val>
                                        </p:tav>
                                        <p:tav tm="100000">
                                          <p:val>
                                            <p:strVal val="#ppt_y"/>
                                          </p:val>
                                        </p:tav>
                                      </p:tavLst>
                                    </p:anim>
                                  </p:childTnLst>
                                </p:cTn>
                              </p:par>
                            </p:childTnLst>
                          </p:cTn>
                        </p:par>
                        <p:par>
                          <p:cTn fill="hold" id="38" nodeType="afterGroup">
                            <p:stCondLst>
                              <p:cond delay="3200"/>
                            </p:stCondLst>
                            <p:childTnLst>
                              <p:par>
                                <p:cTn fill="hold" id="39" nodeType="afterEffect" presetClass="entr" presetID="42" presetSubtype="0">
                                  <p:stCondLst>
                                    <p:cond delay="0"/>
                                  </p:stCondLst>
                                  <p:childTnLst>
                                    <p:set>
                                      <p:cBhvr>
                                        <p:cTn dur="1" fill="hold" id="40">
                                          <p:stCondLst>
                                            <p:cond delay="0"/>
                                          </p:stCondLst>
                                        </p:cTn>
                                        <p:tgtEl>
                                          <p:spTgt spid="437"/>
                                        </p:tgtEl>
                                        <p:attrNameLst>
                                          <p:attrName>style.visibility</p:attrName>
                                        </p:attrNameLst>
                                      </p:cBhvr>
                                      <p:to>
                                        <p:strVal val="visible"/>
                                      </p:to>
                                    </p:set>
                                    <p:animEffect filter="fade" transition="in">
                                      <p:cBhvr>
                                        <p:cTn dur="500" id="41"/>
                                        <p:tgtEl>
                                          <p:spTgt spid="437"/>
                                        </p:tgtEl>
                                      </p:cBhvr>
                                    </p:animEffect>
                                    <p:anim calcmode="lin" valueType="num">
                                      <p:cBhvr>
                                        <p:cTn dur="500" fill="hold" id="42"/>
                                        <p:tgtEl>
                                          <p:spTgt spid="437"/>
                                        </p:tgtEl>
                                        <p:attrNameLst>
                                          <p:attrName>ppt_x</p:attrName>
                                        </p:attrNameLst>
                                      </p:cBhvr>
                                      <p:tavLst>
                                        <p:tav tm="0">
                                          <p:val>
                                            <p:strVal val="#ppt_x"/>
                                          </p:val>
                                        </p:tav>
                                        <p:tav tm="100000">
                                          <p:val>
                                            <p:strVal val="#ppt_x"/>
                                          </p:val>
                                        </p:tav>
                                      </p:tavLst>
                                    </p:anim>
                                    <p:anim calcmode="lin" valueType="num">
                                      <p:cBhvr>
                                        <p:cTn dur="500" fill="hold" id="43"/>
                                        <p:tgtEl>
                                          <p:spTgt spid="437"/>
                                        </p:tgtEl>
                                        <p:attrNameLst>
                                          <p:attrName>ppt_y</p:attrName>
                                        </p:attrNameLst>
                                      </p:cBhvr>
                                      <p:tavLst>
                                        <p:tav tm="0">
                                          <p:val>
                                            <p:strVal val="#ppt_y+.1"/>
                                          </p:val>
                                        </p:tav>
                                        <p:tav tm="100000">
                                          <p:val>
                                            <p:strVal val="#ppt_y"/>
                                          </p:val>
                                        </p:tav>
                                      </p:tavLst>
                                    </p:anim>
                                  </p:childTnLst>
                                </p:cTn>
                              </p:par>
                              <p:par>
                                <p:cTn fill="hold" grpId="0" id="44" nodeType="withEffect" presetClass="entr" presetID="6" presetSubtype="32">
                                  <p:stCondLst>
                                    <p:cond delay="200"/>
                                  </p:stCondLst>
                                  <p:childTnLst>
                                    <p:set>
                                      <p:cBhvr>
                                        <p:cTn dur="1" fill="hold" id="45">
                                          <p:stCondLst>
                                            <p:cond delay="0"/>
                                          </p:stCondLst>
                                        </p:cTn>
                                        <p:tgtEl>
                                          <p:spTgt spid="436"/>
                                        </p:tgtEl>
                                        <p:attrNameLst>
                                          <p:attrName>style.visibility</p:attrName>
                                        </p:attrNameLst>
                                      </p:cBhvr>
                                      <p:to>
                                        <p:strVal val="visible"/>
                                      </p:to>
                                    </p:set>
                                    <p:animEffect filter="circle(out)" transition="in">
                                      <p:cBhvr>
                                        <p:cTn dur="300" id="46"/>
                                        <p:tgtEl>
                                          <p:spTgt spid="436"/>
                                        </p:tgtEl>
                                      </p:cBhvr>
                                    </p:animEffect>
                                  </p:childTnLst>
                                </p:cTn>
                              </p:par>
                            </p:childTnLst>
                          </p:cTn>
                        </p:par>
                        <p:par>
                          <p:cTn fill="hold" id="47" nodeType="afterGroup">
                            <p:stCondLst>
                              <p:cond delay="3700"/>
                            </p:stCondLst>
                            <p:childTnLst>
                              <p:par>
                                <p:cTn decel="68000" fill="hold" grpId="0" id="48" nodeType="afterEffect" presetClass="entr" presetID="2" presetSubtype="8">
                                  <p:stCondLst>
                                    <p:cond delay="0"/>
                                  </p:stCondLst>
                                  <p:childTnLst>
                                    <p:set>
                                      <p:cBhvr>
                                        <p:cTn dur="1" fill="hold" id="49">
                                          <p:stCondLst>
                                            <p:cond delay="0"/>
                                          </p:stCondLst>
                                        </p:cTn>
                                        <p:tgtEl>
                                          <p:spTgt spid="434"/>
                                        </p:tgtEl>
                                        <p:attrNameLst>
                                          <p:attrName>style.visibility</p:attrName>
                                        </p:attrNameLst>
                                      </p:cBhvr>
                                      <p:to>
                                        <p:strVal val="visible"/>
                                      </p:to>
                                    </p:set>
                                    <p:anim calcmode="lin" valueType="num">
                                      <p:cBhvr additive="base">
                                        <p:cTn dur="500" fill="hold" id="50"/>
                                        <p:tgtEl>
                                          <p:spTgt spid="434"/>
                                        </p:tgtEl>
                                        <p:attrNameLst>
                                          <p:attrName>ppt_x</p:attrName>
                                        </p:attrNameLst>
                                      </p:cBhvr>
                                      <p:tavLst>
                                        <p:tav tm="0">
                                          <p:val>
                                            <p:strVal val="0-#ppt_w/2"/>
                                          </p:val>
                                        </p:tav>
                                        <p:tav tm="100000">
                                          <p:val>
                                            <p:strVal val="#ppt_x"/>
                                          </p:val>
                                        </p:tav>
                                      </p:tavLst>
                                    </p:anim>
                                    <p:anim calcmode="lin" valueType="num">
                                      <p:cBhvr additive="base">
                                        <p:cTn dur="500" fill="hold" id="51"/>
                                        <p:tgtEl>
                                          <p:spTgt spid="434"/>
                                        </p:tgtEl>
                                        <p:attrNameLst>
                                          <p:attrName>ppt_y</p:attrName>
                                        </p:attrNameLst>
                                      </p:cBhvr>
                                      <p:tavLst>
                                        <p:tav tm="0">
                                          <p:val>
                                            <p:strVal val="#ppt_y"/>
                                          </p:val>
                                        </p:tav>
                                        <p:tav tm="100000">
                                          <p:val>
                                            <p:strVal val="#ppt_y"/>
                                          </p:val>
                                        </p:tav>
                                      </p:tavLst>
                                    </p:anim>
                                  </p:childTnLst>
                                </p:cTn>
                              </p:par>
                            </p:childTnLst>
                          </p:cTn>
                        </p:par>
                        <p:par>
                          <p:cTn fill="hold" id="52" nodeType="afterGroup">
                            <p:stCondLst>
                              <p:cond delay="4200"/>
                            </p:stCondLst>
                            <p:childTnLst>
                              <p:par>
                                <p:cTn decel="68000" fill="hold" grpId="0" id="53" nodeType="afterEffect" presetClass="entr" presetID="2" presetSubtype="8">
                                  <p:stCondLst>
                                    <p:cond delay="0"/>
                                  </p:stCondLst>
                                  <p:childTnLst>
                                    <p:set>
                                      <p:cBhvr>
                                        <p:cTn dur="1" fill="hold" id="54">
                                          <p:stCondLst>
                                            <p:cond delay="0"/>
                                          </p:stCondLst>
                                        </p:cTn>
                                        <p:tgtEl>
                                          <p:spTgt spid="435"/>
                                        </p:tgtEl>
                                        <p:attrNameLst>
                                          <p:attrName>style.visibility</p:attrName>
                                        </p:attrNameLst>
                                      </p:cBhvr>
                                      <p:to>
                                        <p:strVal val="visible"/>
                                      </p:to>
                                    </p:set>
                                    <p:anim calcmode="lin" valueType="num">
                                      <p:cBhvr additive="base">
                                        <p:cTn dur="500" fill="hold" id="55"/>
                                        <p:tgtEl>
                                          <p:spTgt spid="435"/>
                                        </p:tgtEl>
                                        <p:attrNameLst>
                                          <p:attrName>ppt_x</p:attrName>
                                        </p:attrNameLst>
                                      </p:cBhvr>
                                      <p:tavLst>
                                        <p:tav tm="0">
                                          <p:val>
                                            <p:strVal val="0-#ppt_w/2"/>
                                          </p:val>
                                        </p:tav>
                                        <p:tav tm="100000">
                                          <p:val>
                                            <p:strVal val="#ppt_x"/>
                                          </p:val>
                                        </p:tav>
                                      </p:tavLst>
                                    </p:anim>
                                    <p:anim calcmode="lin" valueType="num">
                                      <p:cBhvr additive="base">
                                        <p:cTn dur="500" fill="hold" id="56"/>
                                        <p:tgtEl>
                                          <p:spTgt spid="435"/>
                                        </p:tgtEl>
                                        <p:attrNameLst>
                                          <p:attrName>ppt_y</p:attrName>
                                        </p:attrNameLst>
                                      </p:cBhvr>
                                      <p:tavLst>
                                        <p:tav tm="0">
                                          <p:val>
                                            <p:strVal val="#ppt_y"/>
                                          </p:val>
                                        </p:tav>
                                        <p:tav tm="100000">
                                          <p:val>
                                            <p:strVal val="#ppt_y"/>
                                          </p:val>
                                        </p:tav>
                                      </p:tavLst>
                                    </p:anim>
                                  </p:childTnLst>
                                </p:cTn>
                              </p:par>
                            </p:childTnLst>
                          </p:cTn>
                        </p:par>
                        <p:par>
                          <p:cTn fill="hold" id="57" nodeType="afterGroup">
                            <p:stCondLst>
                              <p:cond delay="4700"/>
                            </p:stCondLst>
                            <p:childTnLst>
                              <p:par>
                                <p:cTn fill="hold" id="58" nodeType="afterEffect" presetClass="entr" presetID="22" presetSubtype="2">
                                  <p:stCondLst>
                                    <p:cond delay="0"/>
                                  </p:stCondLst>
                                  <p:childTnLst>
                                    <p:set>
                                      <p:cBhvr>
                                        <p:cTn dur="1" fill="hold" id="59">
                                          <p:stCondLst>
                                            <p:cond delay="0"/>
                                          </p:stCondLst>
                                        </p:cTn>
                                        <p:tgtEl>
                                          <p:spTgt spid="426"/>
                                        </p:tgtEl>
                                        <p:attrNameLst>
                                          <p:attrName>style.visibility</p:attrName>
                                        </p:attrNameLst>
                                      </p:cBhvr>
                                      <p:to>
                                        <p:strVal val="visible"/>
                                      </p:to>
                                    </p:set>
                                    <p:animEffect filter="wipe(right)" transition="in">
                                      <p:cBhvr>
                                        <p:cTn dur="500" id="60"/>
                                        <p:tgtEl>
                                          <p:spTgt spid="426"/>
                                        </p:tgtEl>
                                      </p:cBhvr>
                                    </p:animEffect>
                                  </p:childTnLst>
                                </p:cTn>
                              </p:par>
                            </p:childTnLst>
                          </p:cTn>
                        </p:par>
                        <p:par>
                          <p:cTn fill="hold" id="61" nodeType="afterGroup">
                            <p:stCondLst>
                              <p:cond delay="5200"/>
                            </p:stCondLst>
                            <p:childTnLst>
                              <p:par>
                                <p:cTn fill="hold" id="62" nodeType="afterEffect" presetClass="entr" presetID="2" presetSubtype="2">
                                  <p:stCondLst>
                                    <p:cond delay="0"/>
                                  </p:stCondLst>
                                  <p:childTnLst>
                                    <p:set>
                                      <p:cBhvr>
                                        <p:cTn dur="1" fill="hold" id="63">
                                          <p:stCondLst>
                                            <p:cond delay="0"/>
                                          </p:stCondLst>
                                        </p:cTn>
                                        <p:tgtEl>
                                          <p:spTgt spid="429"/>
                                        </p:tgtEl>
                                        <p:attrNameLst>
                                          <p:attrName>style.visibility</p:attrName>
                                        </p:attrNameLst>
                                      </p:cBhvr>
                                      <p:to>
                                        <p:strVal val="visible"/>
                                      </p:to>
                                    </p:set>
                                    <p:anim calcmode="lin" valueType="num">
                                      <p:cBhvr additive="base">
                                        <p:cTn dur="500" fill="hold" id="64"/>
                                        <p:tgtEl>
                                          <p:spTgt spid="429"/>
                                        </p:tgtEl>
                                        <p:attrNameLst>
                                          <p:attrName>ppt_x</p:attrName>
                                        </p:attrNameLst>
                                      </p:cBhvr>
                                      <p:tavLst>
                                        <p:tav tm="0">
                                          <p:val>
                                            <p:strVal val="1+#ppt_w/2"/>
                                          </p:val>
                                        </p:tav>
                                        <p:tav tm="100000">
                                          <p:val>
                                            <p:strVal val="#ppt_x"/>
                                          </p:val>
                                        </p:tav>
                                      </p:tavLst>
                                    </p:anim>
                                    <p:anim calcmode="lin" valueType="num">
                                      <p:cBhvr additive="base">
                                        <p:cTn dur="500" fill="hold" id="65"/>
                                        <p:tgtEl>
                                          <p:spTgt spid="429"/>
                                        </p:tgtEl>
                                        <p:attrNameLst>
                                          <p:attrName>ppt_y</p:attrName>
                                        </p:attrNameLst>
                                      </p:cBhvr>
                                      <p:tavLst>
                                        <p:tav tm="0">
                                          <p:val>
                                            <p:strVal val="#ppt_y"/>
                                          </p:val>
                                        </p:tav>
                                        <p:tav tm="100000">
                                          <p:val>
                                            <p:strVal val="#ppt_y"/>
                                          </p:val>
                                        </p:tav>
                                      </p:tavLst>
                                    </p:anim>
                                  </p:childTnLst>
                                </p:cTn>
                              </p:par>
                            </p:childTnLst>
                          </p:cTn>
                        </p:par>
                        <p:par>
                          <p:cTn fill="hold" id="66" nodeType="afterGroup">
                            <p:stCondLst>
                              <p:cond delay="5700"/>
                            </p:stCondLst>
                            <p:childTnLst>
                              <p:par>
                                <p:cTn fill="hold" id="67" nodeType="afterEffect" presetClass="entr" presetID="42" presetSubtype="0">
                                  <p:stCondLst>
                                    <p:cond delay="0"/>
                                  </p:stCondLst>
                                  <p:childTnLst>
                                    <p:set>
                                      <p:cBhvr>
                                        <p:cTn dur="1" fill="hold" id="68">
                                          <p:stCondLst>
                                            <p:cond delay="0"/>
                                          </p:stCondLst>
                                        </p:cTn>
                                        <p:tgtEl>
                                          <p:spTgt spid="472"/>
                                        </p:tgtEl>
                                        <p:attrNameLst>
                                          <p:attrName>style.visibility</p:attrName>
                                        </p:attrNameLst>
                                      </p:cBhvr>
                                      <p:to>
                                        <p:strVal val="visible"/>
                                      </p:to>
                                    </p:set>
                                    <p:animEffect filter="fade" transition="in">
                                      <p:cBhvr>
                                        <p:cTn dur="500" id="69"/>
                                        <p:tgtEl>
                                          <p:spTgt spid="472"/>
                                        </p:tgtEl>
                                      </p:cBhvr>
                                    </p:animEffect>
                                    <p:anim calcmode="lin" valueType="num">
                                      <p:cBhvr>
                                        <p:cTn dur="500" fill="hold" id="70"/>
                                        <p:tgtEl>
                                          <p:spTgt spid="472"/>
                                        </p:tgtEl>
                                        <p:attrNameLst>
                                          <p:attrName>ppt_x</p:attrName>
                                        </p:attrNameLst>
                                      </p:cBhvr>
                                      <p:tavLst>
                                        <p:tav tm="0">
                                          <p:val>
                                            <p:strVal val="#ppt_x"/>
                                          </p:val>
                                        </p:tav>
                                        <p:tav tm="100000">
                                          <p:val>
                                            <p:strVal val="#ppt_x"/>
                                          </p:val>
                                        </p:tav>
                                      </p:tavLst>
                                    </p:anim>
                                    <p:anim calcmode="lin" valueType="num">
                                      <p:cBhvr>
                                        <p:cTn dur="500" fill="hold" id="71"/>
                                        <p:tgtEl>
                                          <p:spTgt spid="472"/>
                                        </p:tgtEl>
                                        <p:attrNameLst>
                                          <p:attrName>ppt_y</p:attrName>
                                        </p:attrNameLst>
                                      </p:cBhvr>
                                      <p:tavLst>
                                        <p:tav tm="0">
                                          <p:val>
                                            <p:strVal val="#ppt_y+.1"/>
                                          </p:val>
                                        </p:tav>
                                        <p:tav tm="100000">
                                          <p:val>
                                            <p:strVal val="#ppt_y"/>
                                          </p:val>
                                        </p:tav>
                                      </p:tavLst>
                                    </p:anim>
                                  </p:childTnLst>
                                </p:cTn>
                              </p:par>
                              <p:par>
                                <p:cTn fill="hold" grpId="0" id="72" nodeType="withEffect" presetClass="entr" presetID="6" presetSubtype="32">
                                  <p:stCondLst>
                                    <p:cond delay="200"/>
                                  </p:stCondLst>
                                  <p:childTnLst>
                                    <p:set>
                                      <p:cBhvr>
                                        <p:cTn dur="1" fill="hold" id="73">
                                          <p:stCondLst>
                                            <p:cond delay="0"/>
                                          </p:stCondLst>
                                        </p:cTn>
                                        <p:tgtEl>
                                          <p:spTgt spid="471"/>
                                        </p:tgtEl>
                                        <p:attrNameLst>
                                          <p:attrName>style.visibility</p:attrName>
                                        </p:attrNameLst>
                                      </p:cBhvr>
                                      <p:to>
                                        <p:strVal val="visible"/>
                                      </p:to>
                                    </p:set>
                                    <p:animEffect filter="circle(out)" transition="in">
                                      <p:cBhvr>
                                        <p:cTn dur="300" id="74"/>
                                        <p:tgtEl>
                                          <p:spTgt spid="471"/>
                                        </p:tgtEl>
                                      </p:cBhvr>
                                    </p:animEffect>
                                  </p:childTnLst>
                                </p:cTn>
                              </p:par>
                            </p:childTnLst>
                          </p:cTn>
                        </p:par>
                        <p:par>
                          <p:cTn fill="hold" id="75" nodeType="afterGroup">
                            <p:stCondLst>
                              <p:cond delay="6200"/>
                            </p:stCondLst>
                            <p:childTnLst>
                              <p:par>
                                <p:cTn decel="68000" fill="hold" grpId="0" id="76" nodeType="afterEffect" presetClass="entr" presetID="2" presetSubtype="2">
                                  <p:stCondLst>
                                    <p:cond delay="0"/>
                                  </p:stCondLst>
                                  <p:childTnLst>
                                    <p:set>
                                      <p:cBhvr>
                                        <p:cTn dur="1" fill="hold" id="77">
                                          <p:stCondLst>
                                            <p:cond delay="0"/>
                                          </p:stCondLst>
                                        </p:cTn>
                                        <p:tgtEl>
                                          <p:spTgt spid="469"/>
                                        </p:tgtEl>
                                        <p:attrNameLst>
                                          <p:attrName>style.visibility</p:attrName>
                                        </p:attrNameLst>
                                      </p:cBhvr>
                                      <p:to>
                                        <p:strVal val="visible"/>
                                      </p:to>
                                    </p:set>
                                    <p:anim calcmode="lin" valueType="num">
                                      <p:cBhvr additive="base">
                                        <p:cTn dur="500" fill="hold" id="78"/>
                                        <p:tgtEl>
                                          <p:spTgt spid="469"/>
                                        </p:tgtEl>
                                        <p:attrNameLst>
                                          <p:attrName>ppt_x</p:attrName>
                                        </p:attrNameLst>
                                      </p:cBhvr>
                                      <p:tavLst>
                                        <p:tav tm="0">
                                          <p:val>
                                            <p:strVal val="1+#ppt_w/2"/>
                                          </p:val>
                                        </p:tav>
                                        <p:tav tm="100000">
                                          <p:val>
                                            <p:strVal val="#ppt_x"/>
                                          </p:val>
                                        </p:tav>
                                      </p:tavLst>
                                    </p:anim>
                                    <p:anim calcmode="lin" valueType="num">
                                      <p:cBhvr additive="base">
                                        <p:cTn dur="500" fill="hold" id="79"/>
                                        <p:tgtEl>
                                          <p:spTgt spid="469"/>
                                        </p:tgtEl>
                                        <p:attrNameLst>
                                          <p:attrName>ppt_y</p:attrName>
                                        </p:attrNameLst>
                                      </p:cBhvr>
                                      <p:tavLst>
                                        <p:tav tm="0">
                                          <p:val>
                                            <p:strVal val="#ppt_y"/>
                                          </p:val>
                                        </p:tav>
                                        <p:tav tm="100000">
                                          <p:val>
                                            <p:strVal val="#ppt_y"/>
                                          </p:val>
                                        </p:tav>
                                      </p:tavLst>
                                    </p:anim>
                                  </p:childTnLst>
                                </p:cTn>
                              </p:par>
                            </p:childTnLst>
                          </p:cTn>
                        </p:par>
                        <p:par>
                          <p:cTn fill="hold" id="80" nodeType="afterGroup">
                            <p:stCondLst>
                              <p:cond delay="6700"/>
                            </p:stCondLst>
                            <p:childTnLst>
                              <p:par>
                                <p:cTn decel="68000" fill="hold" grpId="0" id="81" nodeType="afterEffect" presetClass="entr" presetID="2" presetSubtype="2">
                                  <p:stCondLst>
                                    <p:cond delay="0"/>
                                  </p:stCondLst>
                                  <p:childTnLst>
                                    <p:set>
                                      <p:cBhvr>
                                        <p:cTn dur="1" fill="hold" id="82">
                                          <p:stCondLst>
                                            <p:cond delay="0"/>
                                          </p:stCondLst>
                                        </p:cTn>
                                        <p:tgtEl>
                                          <p:spTgt spid="470"/>
                                        </p:tgtEl>
                                        <p:attrNameLst>
                                          <p:attrName>style.visibility</p:attrName>
                                        </p:attrNameLst>
                                      </p:cBhvr>
                                      <p:to>
                                        <p:strVal val="visible"/>
                                      </p:to>
                                    </p:set>
                                    <p:anim calcmode="lin" valueType="num">
                                      <p:cBhvr additive="base">
                                        <p:cTn dur="500" fill="hold" id="83"/>
                                        <p:tgtEl>
                                          <p:spTgt spid="470"/>
                                        </p:tgtEl>
                                        <p:attrNameLst>
                                          <p:attrName>ppt_x</p:attrName>
                                        </p:attrNameLst>
                                      </p:cBhvr>
                                      <p:tavLst>
                                        <p:tav tm="0">
                                          <p:val>
                                            <p:strVal val="1+#ppt_w/2"/>
                                          </p:val>
                                        </p:tav>
                                        <p:tav tm="100000">
                                          <p:val>
                                            <p:strVal val="#ppt_x"/>
                                          </p:val>
                                        </p:tav>
                                      </p:tavLst>
                                    </p:anim>
                                    <p:anim calcmode="lin" valueType="num">
                                      <p:cBhvr additive="base">
                                        <p:cTn dur="500" fill="hold" id="84"/>
                                        <p:tgtEl>
                                          <p:spTgt spid="470"/>
                                        </p:tgtEl>
                                        <p:attrNameLst>
                                          <p:attrName>ppt_y</p:attrName>
                                        </p:attrNameLst>
                                      </p:cBhvr>
                                      <p:tavLst>
                                        <p:tav tm="0">
                                          <p:val>
                                            <p:strVal val="#ppt_y"/>
                                          </p:val>
                                        </p:tav>
                                        <p:tav tm="100000">
                                          <p:val>
                                            <p:strVal val="#ppt_y"/>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194"/>
      <p:bldP grpId="0" spid="195"/>
      <p:bldP grpId="0" spid="196"/>
      <p:bldP grpId="0" spid="404"/>
      <p:bldP grpId="0" spid="434"/>
      <p:bldP grpId="0" spid="435"/>
      <p:bldP grpId="0" spid="436"/>
      <p:bldP grpId="0" spid="469"/>
      <p:bldP grpId="0" spid="470"/>
      <p:bldP grpId="0" spid="471"/>
    </p:bldLst>
  </p:timing>
</p:sld>
</file>

<file path=ppt/tags/tag1.xml><?xml version="1.0" encoding="utf-8"?>
<p:tagLst xmlns:p="http://schemas.openxmlformats.org/presentationml/2006/main">
  <p:tag name="AS_NET" val="4.0.30319.42000"/>
  <p:tag name="AS_OS" val="Microsoft Windows NT 6.2.9200.0"/>
  <p:tag name="AS_RELEASE_DATE" val="2020.04.14"/>
  <p:tag name="AS_TITLE" val="Aspose.Slides for .NET 4.0 Client Profile"/>
  <p:tag name="AS_VERSION" val="20.4"/>
  <p:tag name="ISPRING_PRESENTATION_TITLE" val="falsh"/>
  <p:tag name="ISPRING_RESOURCE_PATHS_HASH_PRESENTER" val="5ea79c663bc783ac5b2d3d718097d73f457917"/>
</p:tagLst>
</file>

<file path=ppt/theme/theme1.xml><?xml version="1.0" encoding="utf-8"?>
<a:theme xmlns:r="http://schemas.openxmlformats.org/officeDocument/2006/relationships" xmlns:a="http://schemas.openxmlformats.org/drawingml/2006/main" name="">
  <a:themeElements>
    <a:clrScheme name="我的主题色">
      <a:dk1>
        <a:sysClr val="windowText" lastClr="000000"/>
      </a:dk1>
      <a:lt1>
        <a:sysClr val="window" lastClr="FFFFFF"/>
      </a:lt1>
      <a:dk2>
        <a:srgbClr val="E6325C"/>
      </a:dk2>
      <a:lt2>
        <a:srgbClr val="E6325C"/>
      </a:lt2>
      <a:accent1>
        <a:srgbClr val="A3CD39"/>
      </a:accent1>
      <a:accent2>
        <a:srgbClr val="A3CD39"/>
      </a:accent2>
      <a:accent3>
        <a:srgbClr val="4EC0A5"/>
      </a:accent3>
      <a:accent4>
        <a:srgbClr val="4EC0A5"/>
      </a:accent4>
      <a:accent5>
        <a:srgbClr val="E4BE33"/>
      </a:accent5>
      <a:accent6>
        <a:srgbClr val="E4BE33"/>
      </a:accent6>
      <a:hlink>
        <a:srgbClr val="0000FF"/>
      </a:hlink>
      <a:folHlink>
        <a:srgbClr val="800080"/>
      </a:folHlink>
    </a:clrScheme>
    <a:fontScheme name="Office">
      <a:majorFont>
        <a:latin typeface="Calibri"/>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极目远眺">
      <a:fillStyleLst>
        <a:solidFill>
          <a:schemeClr val="phClr"/>
        </a:solidFill>
        <a:gradFill rotWithShape="1">
          <a:gsLst>
            <a:gs pos="0">
              <a:schemeClr val="phClr">
                <a:tint val="83000"/>
                <a:shade val="100000"/>
                <a:satMod val="100000"/>
              </a:schemeClr>
            </a:gs>
            <a:gs pos="100000">
              <a:schemeClr val="phClr">
                <a:tint val="61000"/>
                <a:alpha val="100000"/>
                <a:satMod val="200000"/>
              </a:schemeClr>
            </a:gs>
          </a:gsLst>
          <a:path path="circle">
            <a:fillToRect l="100000" t="100000" r="100000" b="100000"/>
          </a:path>
        </a:gradFill>
        <a:gradFill rotWithShape="1">
          <a:gsLst>
            <a:gs pos="0">
              <a:schemeClr val="phClr">
                <a:shade val="85000"/>
              </a:schemeClr>
            </a:gs>
            <a:gs pos="100000">
              <a:schemeClr val="phClr">
                <a:tint val="90000"/>
                <a:alpha val="100000"/>
                <a:satMod val="200000"/>
              </a:schemeClr>
            </a:gs>
          </a:gsLst>
          <a:path path="circle">
            <a:fillToRect l="100000" t="100000" r="100000" b="100000"/>
          </a:path>
        </a:gradFill>
      </a:fillStyleLst>
      <a:lnStyleLst>
        <a:ln w="9525" cap="flat" cmpd="sng" algn="ctr">
          <a:solidFill>
            <a:schemeClr val="phClr"/>
          </a:solidFill>
          <a:prstDash val="solid"/>
        </a:ln>
        <a:ln w="10795" cap="flat" cmpd="sng" algn="ctr">
          <a:solidFill>
            <a:schemeClr val="phClr"/>
          </a:solidFill>
          <a:prstDash val="solid"/>
        </a:ln>
        <a:ln w="15240" cap="flat" cmpd="sng" algn="ctr">
          <a:solidFill>
            <a:schemeClr val="phClr">
              <a:tint val="25000"/>
              <a:alpha val="25000"/>
            </a:scheme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2924" dir="5400000" rotWithShape="0">
              <a:srgbClr val="000000">
                <a:alpha val="40000"/>
              </a:srgbClr>
            </a:outerShdw>
          </a:effectLst>
        </a:effectStyle>
        <a:effectStyle>
          <a:effectLst>
            <a:outerShdw blurRad="50800" dist="25400" dir="5400000" rotWithShape="0">
              <a:srgbClr val="000000">
                <a:alpha val="40000"/>
              </a:srgbClr>
            </a:outerShdw>
          </a:effectLst>
          <a:scene3d>
            <a:camera prst="orthographicFront">
              <a:rot lat="0" lon="0" rev="0"/>
            </a:camera>
            <a:lightRig rig="flat" dir="t">
              <a:rot lat="0" lon="0" rev="3600000"/>
            </a:lightRig>
          </a:scene3d>
          <a:sp3d prstMaterial="flat">
            <a:bevelT w="34925" h="47625" prst="coolSlant"/>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heme>
</file>

<file path=ppt/theme/theme2.xml><?xml version="1.0" encoding="utf-8"?>
<a:theme xmlns:r="http://schemas.openxmlformats.org/officeDocument/2006/relationships" xmlns:a="http://schemas.openxmlformats.org/drawingml/2006/main" na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Lst>
    <a:ext uri="{05A4C25C-085E-4340-85A3-A5531E510DB2}">
      <thm15:themeFamily xmlns:thm15="http://schemas.microsoft.com/office/thememl/2012/main" id="{62F939B6-93AF-4DB8-9C6B-D6C7DFDC589F}" name="Office Theme" vid="{4A3C46E8-61CC-4603-A589-7422A47A8E4A}"/>
    </a:ext>
  </a:extLst>
</a:theme>
</file>

<file path=ppt/theme/theme3.xml><?xml version="1.0" encoding="utf-8"?>
<a:theme xmlns:r="http://schemas.openxmlformats.org/officeDocument/2006/relationships"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heme>
</file>

<file path=ppt/theme/theme4.xml><?xml version="1.0" encoding="utf-8"?>
<a:theme xmlns:r="http://schemas.openxmlformats.org/officeDocument/2006/relationships"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heme>
</file>

<file path=docProps/app.xml><?xml version="1.0" encoding="utf-8"?>
<Properties xmlns:vt="http://schemas.openxmlformats.org/officeDocument/2006/docPropsVTypes" xmlns="http://schemas.openxmlformats.org/officeDocument/2006/extended-properties">
  <Company/>
  <PresentationFormat>On-screen Show (16:9)</PresentationFormat>
  <Paragraphs>221</Paragraphs>
  <Slides>30</Slides>
  <Notes>30</Notes>
  <TotalTime>6705</TotalTime>
  <HiddenSlides>0</HiddenSlides>
  <MMClips>0</MMClips>
  <ScaleCrop>0</ScaleCrop>
  <HeadingPairs>
    <vt:vector baseType="variant" size="6">
      <vt:variant>
        <vt:lpstr>Fonts used</vt:lpstr>
      </vt:variant>
      <vt:variant>
        <vt:i4>12</vt:i4>
      </vt:variant>
      <vt:variant>
        <vt:lpstr>Theme</vt:lpstr>
      </vt:variant>
      <vt:variant>
        <vt:i4>1</vt:i4>
      </vt:variant>
      <vt:variant>
        <vt:lpstr>Slide Titles</vt:lpstr>
      </vt:variant>
      <vt:variant>
        <vt:i4>30</vt:i4>
      </vt:variant>
    </vt:vector>
  </HeadingPairs>
  <TitlesOfParts>
    <vt:vector baseType="lpstr" size="43">
      <vt:lpstr>Arial</vt:lpstr>
      <vt:lpstr>Calibri</vt:lpstr>
      <vt:lpstr>Calibri Light</vt:lpstr>
      <vt:lpstr>Impact</vt:lpstr>
      <vt:lpstr>微软雅黑</vt:lpstr>
      <vt:lpstr>Modern No. 20</vt:lpstr>
      <vt:lpstr>宋体</vt:lpstr>
      <vt:lpstr>Bodoni MT Condensed</vt:lpstr>
      <vt:lpstr>方正豪体简体</vt:lpstr>
      <vt:lpstr>Chelsea</vt:lpstr>
      <vt:lpstr>Charlemagne Std</vt:lpstr>
      <vt:lpstr>时尚中黑简体</vt:lpstr>
      <vt:lpstr>Office 主题​​</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0</LinksUpToDate>
  <SharedDoc>0</SharedDoc>
  <HyperlinksChanged>0</HyperlinksChanged>
  <Application>Aspose.Slides for .NET</Application>
  <AppVersion>20.0400</AppVersion>
</Properties>
</file>

<file path=docProps/core.xml><?xml version="1.0" encoding="utf-8"?>
<cp:coreProperties xmlns:cp="http://schemas.openxmlformats.org/package/2006/metadata/core-properties" xmlns:dc="http://purl.org/dc/elements/1.1/" xmlns:dcterms="http://purl.org/dc/terms/" xmlns:xsi="http://www.w3.org/2001/XMLSchema-instance">
  <dcterms:created xsi:type="dcterms:W3CDTF">2013-02-20T08:47:14Z</dcterms:created>
  <cp:lastModifiedBy>Administrator</cp:lastModifiedBy>
  <dcterms:modified xsi:type="dcterms:W3CDTF">2021-08-20T11:01:11Z</dcterms:modified>
  <cp:revision>936</cp:revision>
  <dc:title>PowerPoint 演示文稿</dc:title>
</cp:coreProperties>
</file>