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xml" PartName="/customXml/item1.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48" r:id="rId2"/>
    <p:sldMasterId id="2147483661" r:id="rId3"/>
  </p:sldMasterIdLst>
  <p:notesMasterIdLst>
    <p:notesMasterId r:id="rId4"/>
  </p:notesMasterIdLst>
  <p:handoutMasterIdLst>
    <p:handoutMasterId r:id="rId5"/>
  </p:handoutMasterIdLst>
  <p:sldIdLst>
    <p:sldId id="267" r:id="rId6"/>
    <p:sldId id="257" r:id="rId7"/>
    <p:sldId id="258" r:id="rId8"/>
    <p:sldId id="259" r:id="rId9"/>
    <p:sldId id="260" r:id="rId10"/>
    <p:sldId id="270" r:id="rId11"/>
    <p:sldId id="261" r:id="rId12"/>
    <p:sldId id="264" r:id="rId13"/>
    <p:sldId id="269" r:id="rId14"/>
    <p:sldId id="265" r:id="rId15"/>
  </p:sldIdLst>
  <p:sldSz cx="12188825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2496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pos="3839">
          <p15:clr>
            <a:srgbClr val="A4A3A4"/>
          </p15:clr>
        </p15:guide>
        <p15:guide id="7" pos="959">
          <p15:clr>
            <a:srgbClr val="A4A3A4"/>
          </p15:clr>
        </p15:guide>
        <p15:guide id="8" pos="6719">
          <p15:clr>
            <a:srgbClr val="A4A3A4"/>
          </p15:clr>
        </p15:guide>
        <p15:guide id="9" pos="383">
          <p15:clr>
            <a:srgbClr val="A4A3A4"/>
          </p15:clr>
        </p15:guide>
        <p15:guide id="10" pos="4703">
          <p15:clr>
            <a:srgbClr val="A4A3A4"/>
          </p15:clr>
        </p15:guide>
        <p15:guide id="11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chemeClr val="accent1">
              <a:tint val="20000"/>
            </a:schemeClr>
          </a:solidFill>
        </a:fill>
      </a:tcStyle>
    </a:band1H>
    <a:band1V>
      <a:tcStyle>
        <a:fill>
          <a:solidFill>
            <a:schemeClr val="accent1">
              <a:tint val="2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89" d="100"/>
          <a:sy n="89" d="100"/>
        </p:scale>
        <p:origin x="120" y="150"/>
      </p:cViewPr>
      <p:guideLst>
        <p:guide orient="horz" pos="2160"/>
        <p:guide orient="horz" pos="864"/>
        <p:guide orient="horz" pos="2496"/>
        <p:guide orient="horz" pos="1200"/>
        <p:guide orient="horz" pos="3888"/>
        <p:guide pos="3839"/>
        <p:guide pos="959"/>
        <p:guide pos="6719"/>
        <p:guide pos="383"/>
        <p:guide pos="4703"/>
        <p:guide pos="10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1.xml" Type="http://schemas.openxmlformats.org/officeDocument/2006/relationships/slideMaster"/><Relationship Id="rId20" Target="tableStyles.xml" Type="http://schemas.openxmlformats.org/officeDocument/2006/relationships/tableStyles"/><Relationship Id="rId3" Target="slideMasters/slideMaster2.xml" Type="http://schemas.openxmlformats.org/officeDocument/2006/relationships/slideMaster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mtClean="0"/>
              <a:t>重点比例</a:t>
            </a:r>
            <a:endParaRPr lang="zh-CN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862" b="0" i="0" u="none" strike="noStrike" kern="1200" spc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sz="1862" b="0" i="0" u="none" strike="noStrike" kern="1200" spc="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title>
    <c:autoTitleDeleted val="0"/>
    <c:plotArea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 val="100"/>
        <c:axId val="401873192"/>
        <c:axId val="401873584"/>
      </c:barChart>
      <c:catAx>
        <c:axId val="401873192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01873584"/>
        <c:crosses val="autoZero"/>
        <c:auto val="0"/>
        <c:lblAlgn val="ctr"/>
        <c:lblOffset/>
        <c:noMultiLvlLbl val="0"/>
      </c:catAx>
      <c:valAx>
        <c:axId val="401873584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01873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sz="1197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4EF9C88C-FCE4-4DBA-9383-63AC380A3EE9}" type="doc">
      <dgm:prSet loTypeId="urn:microsoft.com/office/officeart/2009/3/layout/BlockDescendingList" loCatId="list" qsTypeId="urn:microsoft.com/office/officeart/2005/8/quickstyle/simple2" qsCatId="simple" csTypeId="urn:microsoft.com/office/officeart/2005/8/colors/accent1_2" csCatId="accent1" phldr="0"/>
      <dgm:spPr/>
      <dgm:t>
        <a:bodyPr/>
        <a:lstStyle/>
        <a:p>
          <a:endParaRPr lang="zh-CN" altLang="en-US"/>
        </a:p>
      </dgm:t>
    </dgm:pt>
    <dgm:pt modelId="{4EA6D364-BFC8-417E-AAA1-6A0F9F25472D}" type="parTrans" cxnId="{7745E3AE-01E4-4FA5-8E2D-93DF63962459}">
      <dgm:prSet/>
      <dgm:spPr/>
      <dgm:t>
        <a:bodyPr/>
        <a:lstStyle/>
        <a:p>
          <a:endParaRPr lang="zh-CN" altLang="en-US"/>
        </a:p>
      </dgm:t>
    </dgm:pt>
    <dgm:pt modelId="{5937B983-C4E1-46CE-8510-4C94305FCFF3}">
      <dgm:prSet phldrT="[文本]" phldr="1"/>
      <dgm:spPr/>
      <dgm:t>
        <a:bodyPr/>
        <a:lstStyle/>
        <a:p>
          <a:endParaRPr lang="zh-CN" altLang="en-US"/>
        </a:p>
      </dgm:t>
    </dgm:pt>
    <dgm:pt modelId="{5A27E79D-82E7-45F7-BF37-7ED6FCD4503A}" type="parTrans" cxnId="{AEA0A54D-4757-4EE9-A62F-52BABAECE0A1}">
      <dgm:prSet/>
      <dgm:spPr/>
      <dgm:t>
        <a:bodyPr/>
        <a:lstStyle/>
        <a:p>
          <a:endParaRPr lang="zh-CN" altLang="en-US"/>
        </a:p>
      </dgm:t>
    </dgm:pt>
    <dgm:pt modelId="{C9020163-54F5-4F7B-92E0-7C7F159ED83D}">
      <dgm:prSet phldrT="[文本]" phldr="1"/>
      <dgm:spPr/>
      <dgm:t>
        <a:bodyPr/>
        <a:lstStyle/>
        <a:p>
          <a:endParaRPr lang="zh-CN" altLang="en-US"/>
        </a:p>
      </dgm:t>
    </dgm:pt>
    <dgm:pt modelId="{A6603433-1A52-413D-B9C9-9C888B88D368}" type="sibTrans" cxnId="{AEA0A54D-4757-4EE9-A62F-52BABAECE0A1}">
      <dgm:prSet/>
      <dgm:spPr/>
      <dgm:t>
        <a:bodyPr/>
        <a:lstStyle/>
        <a:p>
          <a:endParaRPr lang="zh-CN" altLang="en-US"/>
        </a:p>
      </dgm:t>
    </dgm:pt>
    <dgm:pt modelId="{16772DB9-3B2C-49F7-863A-57C72D04A5A9}" type="parTrans" cxnId="{48787DD4-1AD2-44B4-B57E-414E71BE876E}">
      <dgm:prSet/>
      <dgm:spPr/>
      <dgm:t>
        <a:bodyPr/>
        <a:lstStyle/>
        <a:p>
          <a:endParaRPr lang="zh-CN" altLang="en-US"/>
        </a:p>
      </dgm:t>
    </dgm:pt>
    <dgm:pt modelId="{B72B7B9F-2F7F-4725-835A-F6AD7151621C}">
      <dgm:prSet phldrT="[文本]" phldr="1"/>
      <dgm:spPr/>
      <dgm:t>
        <a:bodyPr/>
        <a:lstStyle/>
        <a:p>
          <a:endParaRPr lang="zh-CN" altLang="en-US"/>
        </a:p>
      </dgm:t>
    </dgm:pt>
    <dgm:pt modelId="{8FAAB7CF-0056-490B-B2B6-6AC90E939894}" type="sibTrans" cxnId="{48787DD4-1AD2-44B4-B57E-414E71BE876E}">
      <dgm:prSet/>
      <dgm:spPr/>
      <dgm:t>
        <a:bodyPr/>
        <a:lstStyle/>
        <a:p>
          <a:endParaRPr lang="zh-CN" altLang="en-US"/>
        </a:p>
      </dgm:t>
    </dgm:pt>
    <dgm:pt modelId="{DC434172-3AC5-4AF7-B4C7-F8FEA4C58AF4}" type="sibTrans" cxnId="{7745E3AE-01E4-4FA5-8E2D-93DF63962459}">
      <dgm:prSet/>
      <dgm:spPr/>
      <dgm:t>
        <a:bodyPr/>
        <a:lstStyle/>
        <a:p>
          <a:endParaRPr lang="zh-CN" altLang="en-US"/>
        </a:p>
      </dgm:t>
    </dgm:pt>
    <dgm:pt modelId="{30C3F414-926D-49C2-9F92-D8D1FA863770}" type="parTrans" cxnId="{655764E0-9713-4F0A-9F86-86A0B4736035}">
      <dgm:prSet/>
      <dgm:spPr/>
      <dgm:t>
        <a:bodyPr/>
        <a:lstStyle/>
        <a:p>
          <a:endParaRPr lang="zh-CN" altLang="en-US"/>
        </a:p>
      </dgm:t>
    </dgm:pt>
    <dgm:pt modelId="{0BDB2831-43CA-4D55-9CEB-1736FD5A6F36}">
      <dgm:prSet phldrT="[文本]" phldr="1"/>
      <dgm:spPr/>
      <dgm:t>
        <a:bodyPr/>
        <a:lstStyle/>
        <a:p>
          <a:endParaRPr lang="zh-CN" altLang="en-US"/>
        </a:p>
      </dgm:t>
    </dgm:pt>
    <dgm:pt modelId="{A343D26C-B956-4DCA-A3BE-5D1DB3807836}" type="parTrans" cxnId="{40A8D2F0-9C2D-422F-9C11-6743C4C3F3A3}">
      <dgm:prSet/>
      <dgm:spPr/>
      <dgm:t>
        <a:bodyPr/>
        <a:lstStyle/>
        <a:p>
          <a:endParaRPr lang="zh-CN" altLang="en-US"/>
        </a:p>
      </dgm:t>
    </dgm:pt>
    <dgm:pt modelId="{4E901615-FC55-4339-9C61-85940F84CB4F}">
      <dgm:prSet phldrT="[文本]" phldr="1"/>
      <dgm:spPr/>
      <dgm:t>
        <a:bodyPr/>
        <a:lstStyle/>
        <a:p>
          <a:endParaRPr lang="zh-CN" altLang="en-US"/>
        </a:p>
      </dgm:t>
    </dgm:pt>
    <dgm:pt modelId="{D6FD873A-DD0E-4327-8B76-8A57E0E8DCB2}" type="sibTrans" cxnId="{40A8D2F0-9C2D-422F-9C11-6743C4C3F3A3}">
      <dgm:prSet/>
      <dgm:spPr/>
      <dgm:t>
        <a:bodyPr/>
        <a:lstStyle/>
        <a:p>
          <a:endParaRPr lang="zh-CN" altLang="en-US"/>
        </a:p>
      </dgm:t>
    </dgm:pt>
    <dgm:pt modelId="{67A4A8AF-9D7E-4CFD-AE77-39D23604DAAF}" type="parTrans" cxnId="{E2A01CDC-DFD8-4B8A-98A3-BD2F60B91F68}">
      <dgm:prSet/>
      <dgm:spPr/>
      <dgm:t>
        <a:bodyPr/>
        <a:lstStyle/>
        <a:p>
          <a:endParaRPr lang="zh-CN" altLang="en-US"/>
        </a:p>
      </dgm:t>
    </dgm:pt>
    <dgm:pt modelId="{BC79221A-9486-46B9-8C4F-3C5A9FCE6796}">
      <dgm:prSet phldrT="[文本]" phldr="1"/>
      <dgm:spPr/>
      <dgm:t>
        <a:bodyPr/>
        <a:lstStyle/>
        <a:p>
          <a:endParaRPr lang="zh-CN" altLang="en-US"/>
        </a:p>
      </dgm:t>
    </dgm:pt>
    <dgm:pt modelId="{B12CF9A2-75C0-4D03-B563-8E6450BD0496}" type="sibTrans" cxnId="{E2A01CDC-DFD8-4B8A-98A3-BD2F60B91F68}">
      <dgm:prSet/>
      <dgm:spPr/>
      <dgm:t>
        <a:bodyPr/>
        <a:lstStyle/>
        <a:p>
          <a:endParaRPr lang="zh-CN" altLang="en-US"/>
        </a:p>
      </dgm:t>
    </dgm:pt>
    <dgm:pt modelId="{F6F00A43-F446-47B5-8906-274864D60968}" type="sibTrans" cxnId="{655764E0-9713-4F0A-9F86-86A0B4736035}">
      <dgm:prSet/>
      <dgm:spPr/>
      <dgm:t>
        <a:bodyPr/>
        <a:lstStyle/>
        <a:p>
          <a:endParaRPr lang="zh-CN" altLang="en-US"/>
        </a:p>
      </dgm:t>
    </dgm:pt>
    <dgm:pt modelId="{55B4C34B-91E2-41FC-8575-B724D343AD03}" type="parTrans" cxnId="{08AF0DF3-642E-4BA5-B6E8-4F52B5B811E2}">
      <dgm:prSet/>
      <dgm:spPr/>
      <dgm:t>
        <a:bodyPr/>
        <a:lstStyle/>
        <a:p>
          <a:endParaRPr lang="zh-CN" altLang="en-US"/>
        </a:p>
      </dgm:t>
    </dgm:pt>
    <dgm:pt modelId="{41FB7FD0-4939-4E0D-8422-84BEFDA773CD}">
      <dgm:prSet phldrT="[文本]" phldr="1"/>
      <dgm:spPr/>
      <dgm:t>
        <a:bodyPr/>
        <a:lstStyle/>
        <a:p>
          <a:endParaRPr lang="zh-CN" altLang="en-US"/>
        </a:p>
      </dgm:t>
    </dgm:pt>
    <dgm:pt modelId="{CED76E80-FE23-41C7-9D61-5637F7D79EF0}" type="parTrans" cxnId="{EFF216DA-8A4C-4D8D-BA12-721D1131C137}">
      <dgm:prSet/>
      <dgm:spPr/>
      <dgm:t>
        <a:bodyPr/>
        <a:lstStyle/>
        <a:p>
          <a:endParaRPr lang="zh-CN" altLang="en-US"/>
        </a:p>
      </dgm:t>
    </dgm:pt>
    <dgm:pt modelId="{CECAEDEF-5AFC-4A2C-902D-4E06A8C10FCC}">
      <dgm:prSet phldrT="[文本]" phldr="1"/>
      <dgm:spPr/>
      <dgm:t>
        <a:bodyPr/>
        <a:lstStyle/>
        <a:p>
          <a:endParaRPr lang="zh-CN" altLang="en-US"/>
        </a:p>
      </dgm:t>
    </dgm:pt>
    <dgm:pt modelId="{0AA97A46-BC4D-42A6-AAD8-537F66FF8AC0}" type="sibTrans" cxnId="{EFF216DA-8A4C-4D8D-BA12-721D1131C137}">
      <dgm:prSet/>
      <dgm:spPr/>
      <dgm:t>
        <a:bodyPr/>
        <a:lstStyle/>
        <a:p>
          <a:endParaRPr lang="zh-CN" altLang="en-US"/>
        </a:p>
      </dgm:t>
    </dgm:pt>
    <dgm:pt modelId="{9129B3C4-71B4-4118-93A8-F1962DF0DE8D}" type="parTrans" cxnId="{90D55A15-B12E-4358-A1A1-3EC08B93F236}">
      <dgm:prSet/>
      <dgm:spPr/>
      <dgm:t>
        <a:bodyPr/>
        <a:lstStyle/>
        <a:p>
          <a:endParaRPr lang="zh-CN" altLang="en-US"/>
        </a:p>
      </dgm:t>
    </dgm:pt>
    <dgm:pt modelId="{08963850-4B24-436F-A0C5-AA722391200D}">
      <dgm:prSet phldrT="[文本]" phldr="1"/>
      <dgm:spPr/>
      <dgm:t>
        <a:bodyPr/>
        <a:lstStyle/>
        <a:p>
          <a:endParaRPr lang="zh-CN" altLang="en-US"/>
        </a:p>
      </dgm:t>
    </dgm:pt>
    <dgm:pt modelId="{217DC3D9-986B-4FCF-8DA3-704638F45AE2}" type="sibTrans" cxnId="{90D55A15-B12E-4358-A1A1-3EC08B93F236}">
      <dgm:prSet/>
      <dgm:spPr/>
      <dgm:t>
        <a:bodyPr/>
        <a:lstStyle/>
        <a:p>
          <a:endParaRPr lang="zh-CN" altLang="en-US"/>
        </a:p>
      </dgm:t>
    </dgm:pt>
    <dgm:pt modelId="{AC80B233-C45F-4735-9B39-A97C2B8042A5}" type="sibTrans" cxnId="{08AF0DF3-642E-4BA5-B6E8-4F52B5B811E2}">
      <dgm:prSet/>
      <dgm:spPr/>
      <dgm:t>
        <a:bodyPr/>
        <a:lstStyle/>
        <a:p>
          <a:endParaRPr lang="zh-CN" altLang="en-US"/>
        </a:p>
      </dgm:t>
    </dgm:pt>
    <dgm:pt modelId="{3AB91478-2918-44D0-A377-FCF7EC06E20B}" type="pres">
      <dgm:prSet presAssocID="{4EF9C88C-FCE4-4DBA-9383-63AC380A3EE9}" presName="Name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EB1707D3-53C9-417E-AE7D-25CADD7E32B3}" type="pres">
      <dgm:prSet presAssocID="{5937B983-C4E1-46CE-8510-4C94305FCFF3}" presName="parentText_1" presStyleLbl="node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B3B3B59-23A4-4E9E-A643-6B43874B69CD}" type="pres">
      <dgm:prSet presAssocID="{5937B983-C4E1-46CE-8510-4C94305FCFF3}" presName="childText_1" presStyleLbl="node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6D1B4A1-64C1-4D69-A1B5-87D75F2D590B}" type="pres">
      <dgm:prSet presAssocID="{5937B983-C4E1-46CE-8510-4C94305FCFF3}" presName="accentShape_1"/>
      <dgm:spPr/>
      <dgm:t>
        <a:bodyPr/>
        <a:lstStyle/>
        <a:p/>
      </dgm:t>
    </dgm:pt>
    <dgm:pt modelId="{B1365838-BA47-403B-92BD-13504592EF31}" type="pres">
      <dgm:prSet presAssocID="{5937B983-C4E1-46CE-8510-4C94305FCFF3}" presName="imageRepeatNode" presStyleLbl="node1" presStyleCnt="3"/>
      <dgm:spPr/>
      <dgm:t>
        <a:bodyPr/>
        <a:lstStyle/>
        <a:p>
          <a:endParaRPr lang="zh-CN" altLang="en-US"/>
        </a:p>
      </dgm:t>
    </dgm:pt>
    <dgm:pt modelId="{23625659-C618-44E0-B6FD-DCC44F9F9A0C}" type="pres">
      <dgm:prSet presAssocID="{0BDB2831-43CA-4D55-9CEB-1736FD5A6F36}" presName="parentText_2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BCF2B6-4DD4-4353-926C-935281ADDF65}" type="pres">
      <dgm:prSet presAssocID="{0BDB2831-43CA-4D55-9CEB-1736FD5A6F36}" presName="childText_2" presStyleLbl="node2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2196C4-B789-49CD-A470-EC65E8DC045A}" type="pres">
      <dgm:prSet presAssocID="{0BDB2831-43CA-4D55-9CEB-1736FD5A6F36}" presName="accentShape_2"/>
      <dgm:spPr/>
      <dgm:t>
        <a:bodyPr/>
        <a:lstStyle/>
        <a:p/>
      </dgm:t>
    </dgm:pt>
    <dgm:pt modelId="{073D882E-648F-4D54-9ED1-25867CA5E0EF}" type="pres">
      <dgm:prSet presAssocID="{0BDB2831-43CA-4D55-9CEB-1736FD5A6F36}" presName="imageRepeatNode" presStyleLbl="node1" presStyleIdx="1" presStyleCnt="3"/>
      <dgm:spPr/>
      <dgm:t>
        <a:bodyPr/>
        <a:lstStyle/>
        <a:p>
          <a:endParaRPr lang="zh-CN" altLang="en-US"/>
        </a:p>
      </dgm:t>
    </dgm:pt>
    <dgm:pt modelId="{4623474E-53E8-4F80-99BC-47D850FD8B6F}" type="pres">
      <dgm:prSet presAssocID="{41FB7FD0-4939-4E0D-8422-84BEFDA773CD}" presName="parentText_3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7C31AB-F4C3-4DEB-A1B3-CEF454AE1181}" type="pres">
      <dgm:prSet presAssocID="{41FB7FD0-4939-4E0D-8422-84BEFDA773CD}" presName="childText_3" presStyleLbl="node2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217E6F-CE5F-4E31-BAEA-A6D13D88F524}" type="pres">
      <dgm:prSet presAssocID="{41FB7FD0-4939-4E0D-8422-84BEFDA773CD}" presName="accentShape_3"/>
      <dgm:spPr/>
      <dgm:t>
        <a:bodyPr/>
        <a:lstStyle/>
        <a:p/>
      </dgm:t>
    </dgm:pt>
    <dgm:pt modelId="{58DEECD8-234D-4C52-ADB0-5C3D389964B8}" type="pres">
      <dgm:prSet presAssocID="{41FB7FD0-4939-4E0D-8422-84BEFDA773CD}" presName="imageRepeatNode" presStyleLbl="node1" presStyleIdx="2" presStyleCnt="3"/>
      <dgm:spPr/>
      <dgm:t>
        <a:bodyPr/>
        <a:lstStyle/>
        <a:p>
          <a:endParaRPr lang="zh-CN" altLang="en-US"/>
        </a:p>
      </dgm:t>
    </dgm:pt>
  </dgm:ptLst>
  <dgm:cxnLst>
    <dgm:cxn modelId="{7745E3AE-01E4-4FA5-8E2D-93DF63962459}" srcId="{4EF9C88C-FCE4-4DBA-9383-63AC380A3EE9}" destId="{5937B983-C4E1-46CE-8510-4C94305FCFF3}" srcOrd="0" destOrd="0" parTransId="{4EA6D364-BFC8-417E-AAA1-6A0F9F25472D}" sibTransId="{DC434172-3AC5-4AF7-B4C7-F8FEA4C58AF4}"/>
    <dgm:cxn modelId="{AEA0A54D-4757-4EE9-A62F-52BABAECE0A1}" srcId="{5937B983-C4E1-46CE-8510-4C94305FCFF3}" destId="{C9020163-54F5-4F7B-92E0-7C7F159ED83D}" srcOrd="0" destOrd="0" parTransId="{5A27E79D-82E7-45F7-BF37-7ED6FCD4503A}" sibTransId="{A6603433-1A52-413D-B9C9-9C888B88D368}"/>
    <dgm:cxn modelId="{48787DD4-1AD2-44B4-B57E-414E71BE876E}" srcId="{5937B983-C4E1-46CE-8510-4C94305FCFF3}" destId="{B72B7B9F-2F7F-4725-835A-F6AD7151621C}" srcOrd="1" destOrd="0" parTransId="{16772DB9-3B2C-49F7-863A-57C72D04A5A9}" sibTransId="{8FAAB7CF-0056-490B-B2B6-6AC90E939894}"/>
    <dgm:cxn modelId="{655764E0-9713-4F0A-9F86-86A0B4736035}" srcId="{4EF9C88C-FCE4-4DBA-9383-63AC380A3EE9}" destId="{0BDB2831-43CA-4D55-9CEB-1736FD5A6F36}" srcOrd="1" destOrd="0" parTransId="{30C3F414-926D-49C2-9F92-D8D1FA863770}" sibTransId="{F6F00A43-F446-47B5-8906-274864D60968}"/>
    <dgm:cxn modelId="{40A8D2F0-9C2D-422F-9C11-6743C4C3F3A3}" srcId="{0BDB2831-43CA-4D55-9CEB-1736FD5A6F36}" destId="{4E901615-FC55-4339-9C61-85940F84CB4F}" srcOrd="0" destOrd="0" parTransId="{A343D26C-B956-4DCA-A3BE-5D1DB3807836}" sibTransId="{D6FD873A-DD0E-4327-8B76-8A57E0E8DCB2}"/>
    <dgm:cxn modelId="{E2A01CDC-DFD8-4B8A-98A3-BD2F60B91F68}" srcId="{0BDB2831-43CA-4D55-9CEB-1736FD5A6F36}" destId="{BC79221A-9486-46B9-8C4F-3C5A9FCE6796}" srcOrd="1" destOrd="0" parTransId="{67A4A8AF-9D7E-4CFD-AE77-39D23604DAAF}" sibTransId="{B12CF9A2-75C0-4D03-B563-8E6450BD0496}"/>
    <dgm:cxn modelId="{08AF0DF3-642E-4BA5-B6E8-4F52B5B811E2}" srcId="{4EF9C88C-FCE4-4DBA-9383-63AC380A3EE9}" destId="{41FB7FD0-4939-4E0D-8422-84BEFDA773CD}" srcOrd="2" destOrd="0" parTransId="{55B4C34B-91E2-41FC-8575-B724D343AD03}" sibTransId="{AC80B233-C45F-4735-9B39-A97C2B8042A5}"/>
    <dgm:cxn modelId="{EFF216DA-8A4C-4D8D-BA12-721D1131C137}" srcId="{41FB7FD0-4939-4E0D-8422-84BEFDA773CD}" destId="{CECAEDEF-5AFC-4A2C-902D-4E06A8C10FCC}" srcOrd="0" destOrd="0" parTransId="{CED76E80-FE23-41C7-9D61-5637F7D79EF0}" sibTransId="{0AA97A46-BC4D-42A6-AAD8-537F66FF8AC0}"/>
    <dgm:cxn modelId="{90D55A15-B12E-4358-A1A1-3EC08B93F236}" srcId="{41FB7FD0-4939-4E0D-8422-84BEFDA773CD}" destId="{08963850-4B24-436F-A0C5-AA722391200D}" srcOrd="1" destOrd="0" parTransId="{9129B3C4-71B4-4118-93A8-F1962DF0DE8D}" sibTransId="{217DC3D9-986B-4FCF-8DA3-704638F45AE2}"/>
    <dgm:cxn modelId="{CBB7F894-C99F-4539-BDB9-DE515B90B2E6}" type="presOf" srcId="{4EF9C88C-FCE4-4DBA-9383-63AC380A3EE9}" destId="{3AB91478-2918-44D0-A377-FCF7EC06E20B}" srcOrd="0" destOrd="0" presId="urn:microsoft.com/office/officeart/2009/3/layout/BlockDescendingList"/>
    <dgm:cxn modelId="{66ADA09C-71FA-46DA-BB35-38205A6204A3}" type="presParOf" srcId="{3AB91478-2918-44D0-A377-FCF7EC06E20B}" destId="{EB1707D3-53C9-417E-AE7D-25CADD7E32B3}" srcOrd="0" destOrd="0" presId="urn:microsoft.com/office/officeart/2009/3/layout/BlockDescendingList"/>
    <dgm:cxn modelId="{8C0E6CB1-746F-41C0-B6B5-8CB71EC25C1C}" type="presOf" srcId="{5937B983-C4E1-46CE-8510-4C94305FCFF3}" destId="{EB1707D3-53C9-417E-AE7D-25CADD7E32B3}" srcOrd="0" destOrd="0" presId="urn:microsoft.com/office/officeart/2009/3/layout/BlockDescendingList"/>
    <dgm:cxn modelId="{8EB5BD1D-DFF0-4E8D-B9C0-7A5E20AF0F7F}" type="presParOf" srcId="{3AB91478-2918-44D0-A377-FCF7EC06E20B}" destId="{4B3B3B59-23A4-4E9E-A643-6B43874B69CD}" srcOrd="1" destOrd="0" presId="urn:microsoft.com/office/officeart/2009/3/layout/BlockDescendingList"/>
    <dgm:cxn modelId="{CB1A2435-CAF1-4543-9FB7-48CAE6438526}" type="presOf" srcId="{C9020163-54F5-4F7B-92E0-7C7F159ED83D}" destId="{4B3B3B59-23A4-4E9E-A643-6B43874B69CD}" srcOrd="0" destOrd="0" presId="urn:microsoft.com/office/officeart/2009/3/layout/BlockDescendingList"/>
    <dgm:cxn modelId="{12765904-073F-42E2-A89B-EEE11806C5EA}" type="presOf" srcId="{B72B7B9F-2F7F-4725-835A-F6AD7151621C}" destId="{4B3B3B59-23A4-4E9E-A643-6B43874B69CD}" srcOrd="0" destOrd="1" presId="urn:microsoft.com/office/officeart/2009/3/layout/BlockDescendingList"/>
    <dgm:cxn modelId="{F991D3F1-A831-4010-A611-D4B0F9050AA0}" type="presParOf" srcId="{3AB91478-2918-44D0-A377-FCF7EC06E20B}" destId="{B6D1B4A1-64C1-4D69-A1B5-87D75F2D590B}" srcOrd="2" destOrd="0" presId="urn:microsoft.com/office/officeart/2009/3/layout/BlockDescendingList"/>
    <dgm:cxn modelId="{75CB8B36-3D0E-4A3C-948D-FB4CCD0AA6CA}" type="presParOf" srcId="{B6D1B4A1-64C1-4D69-A1B5-87D75F2D590B}" destId="{B1365838-BA47-403B-92BD-13504592EF31}" srcOrd="0" destOrd="0" presId="urn:microsoft.com/office/officeart/2009/3/layout/BlockDescendingList"/>
    <dgm:cxn modelId="{A8CABEB3-FD78-434E-8631-E0C95F7A2D64}" type="presOf" srcId="{5937B983-C4E1-46CE-8510-4C94305FCFF3}" destId="{B1365838-BA47-403B-92BD-13504592EF31}" srcOrd="1" destOrd="0" presId="urn:microsoft.com/office/officeart/2009/3/layout/BlockDescendingList"/>
    <dgm:cxn modelId="{561A235B-15A0-4E37-8661-D8BDCC4821A6}" type="presParOf" srcId="{3AB91478-2918-44D0-A377-FCF7EC06E20B}" destId="{23625659-C618-44E0-B6FD-DCC44F9F9A0C}" srcOrd="3" destOrd="0" presId="urn:microsoft.com/office/officeart/2009/3/layout/BlockDescendingList"/>
    <dgm:cxn modelId="{A5B47F60-34B0-47AE-B579-F4A95CDD0C9C}" type="presOf" srcId="{0BDB2831-43CA-4D55-9CEB-1736FD5A6F36}" destId="{23625659-C618-44E0-B6FD-DCC44F9F9A0C}" srcOrd="0" destOrd="0" presId="urn:microsoft.com/office/officeart/2009/3/layout/BlockDescendingList"/>
    <dgm:cxn modelId="{089DE994-6D26-4C01-8425-8A4EB75BEFFB}" type="presParOf" srcId="{3AB91478-2918-44D0-A377-FCF7EC06E20B}" destId="{31BCF2B6-4DD4-4353-926C-935281ADDF65}" srcOrd="4" destOrd="0" presId="urn:microsoft.com/office/officeart/2009/3/layout/BlockDescendingList"/>
    <dgm:cxn modelId="{7CFEF604-1ECC-4A79-8579-97D5FDBAB08F}" type="presOf" srcId="{4E901615-FC55-4339-9C61-85940F84CB4F}" destId="{31BCF2B6-4DD4-4353-926C-935281ADDF65}" srcOrd="0" destOrd="0" presId="urn:microsoft.com/office/officeart/2009/3/layout/BlockDescendingList"/>
    <dgm:cxn modelId="{FC9E03B0-35B1-4128-847A-126E80143AB6}" type="presOf" srcId="{BC79221A-9486-46B9-8C4F-3C5A9FCE6796}" destId="{31BCF2B6-4DD4-4353-926C-935281ADDF65}" srcOrd="0" destOrd="1" presId="urn:microsoft.com/office/officeart/2009/3/layout/BlockDescendingList"/>
    <dgm:cxn modelId="{2FF67C8E-5EE1-4E4D-A133-9E4CE521BC24}" type="presParOf" srcId="{3AB91478-2918-44D0-A377-FCF7EC06E20B}" destId="{0F2196C4-B789-49CD-A470-EC65E8DC045A}" srcOrd="5" destOrd="0" presId="urn:microsoft.com/office/officeart/2009/3/layout/BlockDescendingList"/>
    <dgm:cxn modelId="{5234A371-74ED-447E-B86C-9C26E4991E45}" type="presParOf" srcId="{0F2196C4-B789-49CD-A470-EC65E8DC045A}" destId="{073D882E-648F-4D54-9ED1-25867CA5E0EF}" srcOrd="0" destOrd="0" presId="urn:microsoft.com/office/officeart/2009/3/layout/BlockDescendingList"/>
    <dgm:cxn modelId="{1D6982DA-FB25-4144-A066-2B37388DA8C9}" type="presOf" srcId="{0BDB2831-43CA-4D55-9CEB-1736FD5A6F36}" destId="{073D882E-648F-4D54-9ED1-25867CA5E0EF}" srcOrd="1" destOrd="0" presId="urn:microsoft.com/office/officeart/2009/3/layout/BlockDescendingList"/>
    <dgm:cxn modelId="{9CFB791B-7476-498C-AC19-58540C67DAFA}" type="presParOf" srcId="{3AB91478-2918-44D0-A377-FCF7EC06E20B}" destId="{4623474E-53E8-4F80-99BC-47D850FD8B6F}" srcOrd="6" destOrd="0" presId="urn:microsoft.com/office/officeart/2009/3/layout/BlockDescendingList"/>
    <dgm:cxn modelId="{096B5A79-545A-4CD9-9CEB-EF16AF8B8E54}" type="presOf" srcId="{41FB7FD0-4939-4E0D-8422-84BEFDA773CD}" destId="{4623474E-53E8-4F80-99BC-47D850FD8B6F}" srcOrd="0" destOrd="0" presId="urn:microsoft.com/office/officeart/2009/3/layout/BlockDescendingList"/>
    <dgm:cxn modelId="{733A76AC-553A-4965-BB87-8783A0FBF572}" type="presParOf" srcId="{3AB91478-2918-44D0-A377-FCF7EC06E20B}" destId="{1E7C31AB-F4C3-4DEB-A1B3-CEF454AE1181}" srcOrd="7" destOrd="0" presId="urn:microsoft.com/office/officeart/2009/3/layout/BlockDescendingList"/>
    <dgm:cxn modelId="{886FE2B5-6A3C-43C4-A268-828B5B8945BD}" type="presOf" srcId="{CECAEDEF-5AFC-4A2C-902D-4E06A8C10FCC}" destId="{1E7C31AB-F4C3-4DEB-A1B3-CEF454AE1181}" srcOrd="0" destOrd="0" presId="urn:microsoft.com/office/officeart/2009/3/layout/BlockDescendingList"/>
    <dgm:cxn modelId="{58D1F560-B5EA-4AD8-8BC6-6C72A0AEE74D}" type="presOf" srcId="{08963850-4B24-436F-A0C5-AA722391200D}" destId="{1E7C31AB-F4C3-4DEB-A1B3-CEF454AE1181}" srcOrd="0" destOrd="1" presId="urn:microsoft.com/office/officeart/2009/3/layout/BlockDescendingList"/>
    <dgm:cxn modelId="{456E12C7-98C3-4D73-8112-AC91C234F31E}" type="presParOf" srcId="{3AB91478-2918-44D0-A377-FCF7EC06E20B}" destId="{F4217E6F-CE5F-4E31-BAEA-A6D13D88F524}" srcOrd="8" destOrd="0" presId="urn:microsoft.com/office/officeart/2009/3/layout/BlockDescendingList"/>
    <dgm:cxn modelId="{4767F549-AE8E-474E-873F-CF6AC7601BA7}" type="presParOf" srcId="{F4217E6F-CE5F-4E31-BAEA-A6D13D88F524}" destId="{58DEECD8-234D-4C52-ADB0-5C3D389964B8}" srcOrd="0" destOrd="0" presId="urn:microsoft.com/office/officeart/2009/3/layout/BlockDescendingList"/>
    <dgm:cxn modelId="{01432616-6E21-4C15-A032-0E3506DD579E}" type="presOf" srcId="{41FB7FD0-4939-4E0D-8422-84BEFDA773CD}" destId="{58DEECD8-234D-4C52-ADB0-5C3D389964B8}" srcOrd="1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C86DE771-B188-48E4-AEB7-E89A3BE7B8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/>
        </a:p>
      </dgm:t>
    </dgm:pt>
    <dgm:pt modelId="{B714F248-534B-43DE-B31D-CA8CA1C2C67C}" type="parTrans" cxnId="{7A6B068E-A912-4BF4-8F2F-06E36DD5BC9F}">
      <dgm:prSet/>
      <dgm:spPr/>
      <dgm:t>
        <a:bodyPr/>
        <a:lstStyle/>
        <a:p>
          <a:endParaRPr lang="zh-CN"/>
        </a:p>
      </dgm:t>
    </dgm:pt>
    <dgm:pt modelId="{A0ADB448-4F67-4CE3-84BA-B500D95DD969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组 A</a:t>
          </a:r>
        </a:p>
      </dgm:t>
    </dgm:pt>
    <dgm:pt modelId="{B8EFC3DC-BAD0-43C5-8E0F-9B830527F58A}" type="parTrans" cxnId="{5271AA96-9DB3-4335-A917-375DC9B91A63}">
      <dgm:prSet/>
      <dgm:spPr/>
      <dgm:t>
        <a:bodyPr/>
        <a:lstStyle/>
        <a:p>
          <a:endParaRPr lang="zh-CN"/>
        </a:p>
      </dgm:t>
    </dgm:pt>
    <dgm:pt modelId="{D6C2A138-C832-49C8-A32E-4B83ED52B9E0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1</a:t>
          </a:r>
        </a:p>
      </dgm:t>
    </dgm:pt>
    <dgm:pt modelId="{1F7D36E7-78AF-489C-8A36-5E1264A5B365}" type="sibTrans" cxnId="{5271AA96-9DB3-4335-A917-375DC9B91A63}">
      <dgm:prSet/>
      <dgm:spPr/>
      <dgm:t>
        <a:bodyPr/>
        <a:lstStyle/>
        <a:p>
          <a:endParaRPr lang="zh-CN"/>
        </a:p>
      </dgm:t>
    </dgm:pt>
    <dgm:pt modelId="{F46BE484-E08E-4290-BE85-E9FE953B56DA}" type="parTrans" cxnId="{F5A8FB70-D473-4A06-AB48-24BEA48A9E4F}">
      <dgm:prSet/>
      <dgm:spPr/>
      <dgm:t>
        <a:bodyPr/>
        <a:lstStyle/>
        <a:p>
          <a:endParaRPr lang="zh-CN"/>
        </a:p>
      </dgm:t>
    </dgm:pt>
    <dgm:pt modelId="{02313BD0-8B6F-49B0-A008-DF380F575B9A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2</a:t>
          </a:r>
        </a:p>
      </dgm:t>
    </dgm:pt>
    <dgm:pt modelId="{97F8EF36-36A0-415F-BF0B-7EB2CE7996AC}" type="sibTrans" cxnId="{F5A8FB70-D473-4A06-AB48-24BEA48A9E4F}">
      <dgm:prSet/>
      <dgm:spPr/>
      <dgm:t>
        <a:bodyPr/>
        <a:lstStyle/>
        <a:p>
          <a:endParaRPr lang="zh-CN"/>
        </a:p>
      </dgm:t>
    </dgm:pt>
    <dgm:pt modelId="{A0A08F3C-44DE-43E9-87C9-2B1AF3846FDD}" type="sibTrans" cxnId="{7A6B068E-A912-4BF4-8F2F-06E36DD5BC9F}">
      <dgm:prSet/>
      <dgm:spPr/>
      <dgm:t>
        <a:bodyPr/>
        <a:lstStyle/>
        <a:p>
          <a:endParaRPr lang="zh-CN"/>
        </a:p>
      </dgm:t>
    </dgm:pt>
    <dgm:pt modelId="{4055A5CC-4DA8-4765-87B2-5A7B9A7A9531}" type="parTrans" cxnId="{3FBE6878-3267-479A-AF52-364F409253CD}">
      <dgm:prSet/>
      <dgm:spPr/>
      <dgm:t>
        <a:bodyPr/>
        <a:lstStyle/>
        <a:p>
          <a:endParaRPr lang="zh-CN"/>
        </a:p>
      </dgm:t>
    </dgm:pt>
    <dgm:pt modelId="{7F2BEE2A-2A60-47DA-B486-2364C76E9374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组 B</a:t>
          </a:r>
        </a:p>
      </dgm:t>
    </dgm:pt>
    <dgm:pt modelId="{78245A86-B699-49EB-80EF-DEFD7946D0FC}" type="parTrans" cxnId="{3042DA03-5CDD-49A7-BAFA-89A9D24C4DAE}">
      <dgm:prSet/>
      <dgm:spPr/>
      <dgm:t>
        <a:bodyPr/>
        <a:lstStyle/>
        <a:p>
          <a:endParaRPr lang="zh-CN"/>
        </a:p>
      </dgm:t>
    </dgm:pt>
    <dgm:pt modelId="{AC69E069-6B75-4558-901E-FB235975D13B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3</a:t>
          </a:r>
        </a:p>
      </dgm:t>
    </dgm:pt>
    <dgm:pt modelId="{92CE9805-3316-4477-B238-A7E8C928FC7A}" type="sibTrans" cxnId="{3042DA03-5CDD-49A7-BAFA-89A9D24C4DAE}">
      <dgm:prSet/>
      <dgm:spPr/>
      <dgm:t>
        <a:bodyPr/>
        <a:lstStyle/>
        <a:p>
          <a:endParaRPr lang="zh-CN"/>
        </a:p>
      </dgm:t>
    </dgm:pt>
    <dgm:pt modelId="{0D178283-89B6-44E0-9C4C-BDD23F2DD861}" type="parTrans" cxnId="{8B0DD598-9251-4E5B-81E6-A35C89341F83}">
      <dgm:prSet/>
      <dgm:spPr/>
      <dgm:t>
        <a:bodyPr/>
        <a:lstStyle/>
        <a:p>
          <a:endParaRPr lang="zh-CN"/>
        </a:p>
      </dgm:t>
    </dgm:pt>
    <dgm:pt modelId="{C5E2BA22-7413-4968-B12F-8CBF59577F5C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4</a:t>
          </a:r>
        </a:p>
      </dgm:t>
    </dgm:pt>
    <dgm:pt modelId="{A3391E41-63CF-422B-82A3-4A37FB5072C9}" type="sibTrans" cxnId="{8B0DD598-9251-4E5B-81E6-A35C89341F83}">
      <dgm:prSet/>
      <dgm:spPr/>
      <dgm:t>
        <a:bodyPr/>
        <a:lstStyle/>
        <a:p>
          <a:endParaRPr lang="zh-CN"/>
        </a:p>
      </dgm:t>
    </dgm:pt>
    <dgm:pt modelId="{782A63DB-AE7C-425D-93E1-9AF378A3DC27}" type="sibTrans" cxnId="{3FBE6878-3267-479A-AF52-364F409253CD}">
      <dgm:prSet/>
      <dgm:spPr/>
      <dgm:t>
        <a:bodyPr/>
        <a:lstStyle/>
        <a:p>
          <a:endParaRPr lang="zh-CN"/>
        </a:p>
      </dgm:t>
    </dgm:pt>
    <dgm:pt modelId="{CA0D9E09-380D-4D95-87C1-A759243F7EA5}" type="parTrans" cxnId="{09CDA062-FD07-45E6-96A0-9F27D757F500}">
      <dgm:prSet/>
      <dgm:spPr/>
      <dgm:t>
        <a:bodyPr/>
        <a:lstStyle/>
        <a:p>
          <a:endParaRPr lang="zh-CN"/>
        </a:p>
      </dgm:t>
    </dgm:pt>
    <dgm:pt modelId="{EEEA8E1B-0561-48C7-8A5C-59AB56F7CA7D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组 C</a:t>
          </a:r>
        </a:p>
      </dgm:t>
    </dgm:pt>
    <dgm:pt modelId="{DDE3B769-5B4A-45E8-B27C-C5DA83FD3F3E}" type="parTrans" cxnId="{32A8C6EF-1E2E-46E2-8FD3-5471C9D40263}">
      <dgm:prSet/>
      <dgm:spPr/>
      <dgm:t>
        <a:bodyPr/>
        <a:lstStyle/>
        <a:p>
          <a:endParaRPr lang="zh-CN"/>
        </a:p>
      </dgm:t>
    </dgm:pt>
    <dgm:pt modelId="{14CFA3B0-C83F-44AB-A04A-438D51619D56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5</a:t>
          </a:r>
        </a:p>
      </dgm:t>
    </dgm:pt>
    <dgm:pt modelId="{F81C4B75-1958-4237-8127-DA2CABF15BFD}" type="sibTrans" cxnId="{32A8C6EF-1E2E-46E2-8FD3-5471C9D40263}">
      <dgm:prSet/>
      <dgm:spPr/>
      <dgm:t>
        <a:bodyPr/>
        <a:lstStyle/>
        <a:p>
          <a:endParaRPr lang="zh-CN"/>
        </a:p>
      </dgm:t>
    </dgm:pt>
    <dgm:pt modelId="{5B578308-AF8C-41D1-826F-EA93BB77F913}" type="sibTrans" cxnId="{09CDA062-FD07-45E6-96A0-9F27D757F500}">
      <dgm:prSet/>
      <dgm:spPr/>
      <dgm:t>
        <a:bodyPr/>
        <a:lstStyle/>
        <a:p>
          <a:endParaRPr lang="zh-CN"/>
        </a:p>
      </dgm:t>
    </dgm:pt>
    <dgm:pt modelId="{F840DD0D-6D3C-45EA-94E2-01C590DF2558}" type="pres">
      <dgm:prSet presAssocID="{C86DE771-B188-48E4-AEB7-E89A3BE7B866}" presName="linear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/>
        </a:p>
      </dgm:t>
    </dgm:pt>
    <dgm:pt modelId="{129BC66B-66A3-411C-842A-21901EBDB470}" type="pres">
      <dgm:prSet presAssocID="{A0ADB448-4F67-4CE3-84BA-B500D95DD969}" presName="parentText" presStyleLbl="node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7F1BBA96-BBF0-4D42-A299-A1EA8E4948AC}" type="pres">
      <dgm:prSet presAssocID="{A0ADB448-4F67-4CE3-84BA-B500D95DD969}" presName="childText" presStyleLbl="revTx" presStyleCnt="3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EEB7CCC8-5E51-4457-BD9F-F41B70CEEFAE}" type="pres">
      <dgm:prSet presAssocID="{7F2BEE2A-2A60-47DA-B486-2364C76E937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A8705757-43F2-494E-9378-384070DD2E33}" type="pres">
      <dgm:prSet presAssocID="{7F2BEE2A-2A60-47DA-B486-2364C76E9374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31AF2778-A587-4B2A-B9A3-C45D3513F1EB}" type="pres">
      <dgm:prSet presAssocID="{EEEA8E1B-0561-48C7-8A5C-59AB56F7CA7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61AEF877-2268-43E2-914C-A22191A6FB4D}" type="pres">
      <dgm:prSet presAssocID="{EEEA8E1B-0561-48C7-8A5C-59AB56F7CA7D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</dgm:ptLst>
  <dgm:cxnLst>
    <dgm:cxn modelId="{7A6B068E-A912-4BF4-8F2F-06E36DD5BC9F}" srcId="{C86DE771-B188-48E4-AEB7-E89A3BE7B866}" destId="{A0ADB448-4F67-4CE3-84BA-B500D95DD969}" srcOrd="0" destOrd="0" parTransId="{B714F248-534B-43DE-B31D-CA8CA1C2C67C}" sibTransId="{A0A08F3C-44DE-43E9-87C9-2B1AF3846FDD}"/>
    <dgm:cxn modelId="{5271AA96-9DB3-4335-A917-375DC9B91A63}" srcId="{A0ADB448-4F67-4CE3-84BA-B500D95DD969}" destId="{D6C2A138-C832-49C8-A32E-4B83ED52B9E0}" srcOrd="0" destOrd="0" parTransId="{B8EFC3DC-BAD0-43C5-8E0F-9B830527F58A}" sibTransId="{1F7D36E7-78AF-489C-8A36-5E1264A5B365}"/>
    <dgm:cxn modelId="{F5A8FB70-D473-4A06-AB48-24BEA48A9E4F}" srcId="{A0ADB448-4F67-4CE3-84BA-B500D95DD969}" destId="{02313BD0-8B6F-49B0-A008-DF380F575B9A}" srcOrd="1" destOrd="0" parTransId="{F46BE484-E08E-4290-BE85-E9FE953B56DA}" sibTransId="{97F8EF36-36A0-415F-BF0B-7EB2CE7996AC}"/>
    <dgm:cxn modelId="{3FBE6878-3267-479A-AF52-364F409253CD}" srcId="{C86DE771-B188-48E4-AEB7-E89A3BE7B866}" destId="{7F2BEE2A-2A60-47DA-B486-2364C76E9374}" srcOrd="1" destOrd="0" parTransId="{4055A5CC-4DA8-4765-87B2-5A7B9A7A9531}" sibTransId="{782A63DB-AE7C-425D-93E1-9AF378A3DC27}"/>
    <dgm:cxn modelId="{3042DA03-5CDD-49A7-BAFA-89A9D24C4DAE}" srcId="{7F2BEE2A-2A60-47DA-B486-2364C76E9374}" destId="{AC69E069-6B75-4558-901E-FB235975D13B}" srcOrd="0" destOrd="0" parTransId="{78245A86-B699-49EB-80EF-DEFD7946D0FC}" sibTransId="{92CE9805-3316-4477-B238-A7E8C928FC7A}"/>
    <dgm:cxn modelId="{8B0DD598-9251-4E5B-81E6-A35C89341F83}" srcId="{7F2BEE2A-2A60-47DA-B486-2364C76E9374}" destId="{C5E2BA22-7413-4968-B12F-8CBF59577F5C}" srcOrd="1" destOrd="0" parTransId="{0D178283-89B6-44E0-9C4C-BDD23F2DD861}" sibTransId="{A3391E41-63CF-422B-82A3-4A37FB5072C9}"/>
    <dgm:cxn modelId="{09CDA062-FD07-45E6-96A0-9F27D757F500}" srcId="{C86DE771-B188-48E4-AEB7-E89A3BE7B866}" destId="{EEEA8E1B-0561-48C7-8A5C-59AB56F7CA7D}" srcOrd="2" destOrd="0" parTransId="{CA0D9E09-380D-4D95-87C1-A759243F7EA5}" sibTransId="{5B578308-AF8C-41D1-826F-EA93BB77F913}"/>
    <dgm:cxn modelId="{32A8C6EF-1E2E-46E2-8FD3-5471C9D40263}" srcId="{EEEA8E1B-0561-48C7-8A5C-59AB56F7CA7D}" destId="{14CFA3B0-C83F-44AB-A04A-438D51619D56}" srcOrd="0" destOrd="0" parTransId="{DDE3B769-5B4A-45E8-B27C-C5DA83FD3F3E}" sibTransId="{F81C4B75-1958-4237-8127-DA2CABF15BFD}"/>
    <dgm:cxn modelId="{DC772989-D3F3-4A17-848D-CB26DEE34B95}" type="presOf" srcId="{C86DE771-B188-48E4-AEB7-E89A3BE7B866}" destId="{F840DD0D-6D3C-45EA-94E2-01C590DF2558}" srcOrd="0" destOrd="0" presId="urn:microsoft.com/office/officeart/2005/8/layout/vList2"/>
    <dgm:cxn modelId="{A3D9887E-5840-46FA-A992-FF57B19BEF77}" type="presParOf" srcId="{F840DD0D-6D3C-45EA-94E2-01C590DF2558}" destId="{129BC66B-66A3-411C-842A-21901EBDB470}" srcOrd="0" destOrd="0" presId="urn:microsoft.com/office/officeart/2005/8/layout/vList2"/>
    <dgm:cxn modelId="{18693651-CE33-42F1-85E0-E83D934DC60E}" type="presOf" srcId="{A0ADB448-4F67-4CE3-84BA-B500D95DD969}" destId="{129BC66B-66A3-411C-842A-21901EBDB470}" srcOrd="0" destOrd="0" presId="urn:microsoft.com/office/officeart/2005/8/layout/vList2"/>
    <dgm:cxn modelId="{23138692-BA96-4E67-A107-62DB4381CA42}" type="presParOf" srcId="{F840DD0D-6D3C-45EA-94E2-01C590DF2558}" destId="{7F1BBA96-BBF0-4D42-A299-A1EA8E4948AC}" srcOrd="1" destOrd="0" presId="urn:microsoft.com/office/officeart/2005/8/layout/vList2"/>
    <dgm:cxn modelId="{AE5AFB92-C3C6-4DD4-B0B1-416320CACBAF}" type="presOf" srcId="{D6C2A138-C832-49C8-A32E-4B83ED52B9E0}" destId="{7F1BBA96-BBF0-4D42-A299-A1EA8E4948AC}" srcOrd="0" destOrd="0" presId="urn:microsoft.com/office/officeart/2005/8/layout/vList2"/>
    <dgm:cxn modelId="{83F0870B-DE08-48BF-AF9D-BEE092AB32FA}" type="presOf" srcId="{02313BD0-8B6F-49B0-A008-DF380F575B9A}" destId="{7F1BBA96-BBF0-4D42-A299-A1EA8E4948AC}" srcOrd="0" destOrd="1" presId="urn:microsoft.com/office/officeart/2005/8/layout/vList2"/>
    <dgm:cxn modelId="{6A219DFA-2F53-4A06-8085-652A23C3C946}" type="presParOf" srcId="{F840DD0D-6D3C-45EA-94E2-01C590DF2558}" destId="{EEB7CCC8-5E51-4457-BD9F-F41B70CEEFAE}" srcOrd="2" destOrd="0" presId="urn:microsoft.com/office/officeart/2005/8/layout/vList2"/>
    <dgm:cxn modelId="{58E712CC-348D-4940-B655-3C2C6D874640}" type="presOf" srcId="{7F2BEE2A-2A60-47DA-B486-2364C76E9374}" destId="{EEB7CCC8-5E51-4457-BD9F-F41B70CEEFAE}" srcOrd="0" destOrd="0" presId="urn:microsoft.com/office/officeart/2005/8/layout/vList2"/>
    <dgm:cxn modelId="{1F975B6E-BA3F-4AC6-80B5-E4BB1A6E62B3}" type="presParOf" srcId="{F840DD0D-6D3C-45EA-94E2-01C590DF2558}" destId="{A8705757-43F2-494E-9378-384070DD2E33}" srcOrd="3" destOrd="0" presId="urn:microsoft.com/office/officeart/2005/8/layout/vList2"/>
    <dgm:cxn modelId="{E40D3E21-B69E-43E7-BE93-C12E2E017693}" type="presOf" srcId="{AC69E069-6B75-4558-901E-FB235975D13B}" destId="{A8705757-43F2-494E-9378-384070DD2E33}" srcOrd="0" destOrd="0" presId="urn:microsoft.com/office/officeart/2005/8/layout/vList2"/>
    <dgm:cxn modelId="{50C2C975-5431-49EA-AE9B-10F47A8D5EC3}" type="presOf" srcId="{C5E2BA22-7413-4968-B12F-8CBF59577F5C}" destId="{A8705757-43F2-494E-9378-384070DD2E33}" srcOrd="0" destOrd="1" presId="urn:microsoft.com/office/officeart/2005/8/layout/vList2"/>
    <dgm:cxn modelId="{ABB23E63-ADE2-42DD-A1C9-B173C4C68E50}" type="presParOf" srcId="{F840DD0D-6D3C-45EA-94E2-01C590DF2558}" destId="{31AF2778-A587-4B2A-B9A3-C45D3513F1EB}" srcOrd="4" destOrd="0" presId="urn:microsoft.com/office/officeart/2005/8/layout/vList2"/>
    <dgm:cxn modelId="{57E6DEBF-8AF5-4361-B662-1D113F09E5DA}" type="presOf" srcId="{EEEA8E1B-0561-48C7-8A5C-59AB56F7CA7D}" destId="{31AF2778-A587-4B2A-B9A3-C45D3513F1EB}" srcOrd="0" destOrd="0" presId="urn:microsoft.com/office/officeart/2005/8/layout/vList2"/>
    <dgm:cxn modelId="{4BBAC6BC-EE80-413B-ADC1-7E3072E3D2E7}" type="presParOf" srcId="{F840DD0D-6D3C-45EA-94E2-01C590DF2558}" destId="{61AEF877-2268-43E2-914C-A22191A6FB4D}" srcOrd="5" destOrd="0" presId="urn:microsoft.com/office/officeart/2005/8/layout/vList2"/>
    <dgm:cxn modelId="{E14473A8-38F5-4AF6-97AF-9C55788E9EA5}" type="presOf" srcId="{14CFA3B0-C83F-44AB-A04A-438D51619D56}" destId="{61AEF877-2268-43E2-914C-A22191A6FB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6" name=""/>
      <dsp:cNvGrpSpPr/>
    </dsp:nvGrpSpPr>
    <dsp:grpSpPr/>
    <dsp:sp modelId="{58DEECD8-234D-4C52-ADB0-5C3D389964B8}">
      <dsp:nvSpPr>
        <dsp:cNvPr id="7" name=""/>
        <dsp:cNvSpPr/>
      </dsp:nvSpPr>
      <dsp:spPr>
        <a:xfrm>
          <a:off x="3688456" y="1133417"/>
          <a:ext cx="1550232" cy="2949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 rot="16200000">
        <a:off x="3671641" y="2259125"/>
        <a:ext cx="2654476" cy="403060"/>
      </dsp:txXfrm>
    </dsp:sp>
    <dsp:sp modelId="{073D882E-648F-4D54-9ED1-25867CA5E0EF}">
      <dsp:nvSpPr>
        <dsp:cNvPr id="8" name=""/>
        <dsp:cNvSpPr/>
      </dsp:nvSpPr>
      <dsp:spPr>
        <a:xfrm>
          <a:off x="1999612" y="635882"/>
          <a:ext cx="1550232" cy="344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 rot="16200000">
        <a:off x="1759614" y="1984773"/>
        <a:ext cx="3100842" cy="403060"/>
      </dsp:txXfrm>
    </dsp:sp>
    <dsp:sp modelId="{B1365838-BA47-403B-92BD-13504592EF31}">
      <dsp:nvSpPr>
        <dsp:cNvPr id="9" name=""/>
        <dsp:cNvSpPr/>
      </dsp:nvSpPr>
      <dsp:spPr>
        <a:xfrm>
          <a:off x="305777" y="167058"/>
          <a:ext cx="1550232" cy="3914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 rot="16200000">
        <a:off x="-145190" y="1726920"/>
        <a:ext cx="3522783" cy="403060"/>
      </dsp:txXfrm>
    </dsp:sp>
    <dsp:sp modelId="{4B3B3B59-23A4-4E9E-A643-6B43874B69CD}">
      <dsp:nvSpPr>
        <dsp:cNvPr id="10" name=""/>
        <dsp:cNvSpPr/>
      </dsp:nvSpPr>
      <dsp:spPr>
        <a:xfrm>
          <a:off x="305777" y="167058"/>
          <a:ext cx="1100665" cy="3933082"/>
        </a:xfrm>
        <a:prstGeom prst="rect">
          <a:avLst/>
        </a:prstGeom>
        <a:noFill/>
        <a:ln w="25400" cap="flat" cmpd="sng" algn="ctr">
          <a:noFill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</dsp:txBody>
      <dsp:txXfrm>
        <a:off x="305777" y="167058"/>
        <a:ext cx="1100665" cy="3933082"/>
      </dsp:txXfrm>
    </dsp:sp>
    <dsp:sp modelId="{31BCF2B6-4DD4-4353-926C-935281ADDF65}">
      <dsp:nvSpPr>
        <dsp:cNvPr id="11" name=""/>
        <dsp:cNvSpPr/>
      </dsp:nvSpPr>
      <dsp:spPr>
        <a:xfrm>
          <a:off x="1999612" y="635882"/>
          <a:ext cx="1100665" cy="3464259"/>
        </a:xfrm>
        <a:prstGeom prst="rect">
          <a:avLst/>
        </a:prstGeom>
        <a:noFill/>
        <a:ln w="25400" cap="flat" cmpd="sng" algn="ctr">
          <a:noFill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900" kern="1200"/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900" kern="1200"/>
        </a:p>
      </dsp:txBody>
      <dsp:txXfrm>
        <a:off x="1999612" y="635882"/>
        <a:ext cx="1100665" cy="3464259"/>
      </dsp:txXfrm>
    </dsp:sp>
    <dsp:sp modelId="{1E7C31AB-F4C3-4DEB-A1B3-CEF454AE1181}">
      <dsp:nvSpPr>
        <dsp:cNvPr id="12" name=""/>
        <dsp:cNvSpPr/>
      </dsp:nvSpPr>
      <dsp:spPr>
        <a:xfrm>
          <a:off x="3688456" y="1133417"/>
          <a:ext cx="1100665" cy="2966724"/>
        </a:xfrm>
        <a:prstGeom prst="rect">
          <a:avLst/>
        </a:prstGeom>
        <a:noFill/>
        <a:ln w="25400" cap="flat" cmpd="sng" algn="ctr">
          <a:noFill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</dsp:txBody>
      <dsp:txXfrm>
        <a:off x="3688456" y="1133417"/>
        <a:ext cx="1100665" cy="2966724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7" name=""/>
      <dsp:cNvGrpSpPr/>
    </dsp:nvGrpSpPr>
    <dsp:grpSpPr/>
    <dsp:sp modelId="{129BC66B-66A3-411C-842A-21901EBDB470}">
      <dsp:nvSpPr>
        <dsp:cNvPr id="8" name=""/>
        <dsp:cNvSpPr/>
      </dsp:nvSpPr>
      <dsp:spPr>
        <a:xfrm>
          <a:off x="0" y="52578"/>
          <a:ext cx="6324600" cy="878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>
              <a:latin typeface="微软雅黑" pitchFamily="34" charset="-122"/>
              <a:ea typeface="微软雅黑" pitchFamily="34" charset="-122"/>
            </a:rPr>
            <a:t>组 A</a:t>
          </a:r>
        </a:p>
      </dsp:txBody>
      <dsp:txXfrm>
        <a:off x="42879" y="95457"/>
        <a:ext cx="6238842" cy="792619"/>
      </dsp:txXfrm>
    </dsp:sp>
    <dsp:sp modelId="{7F1BBA96-BBF0-4D42-A299-A1EA8E4948AC}">
      <dsp:nvSpPr>
        <dsp:cNvPr id="9" name=""/>
        <dsp:cNvSpPr/>
      </dsp:nvSpPr>
      <dsp:spPr>
        <a:xfrm>
          <a:off x="0" y="930956"/>
          <a:ext cx="6324600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80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1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2</a:t>
          </a:r>
        </a:p>
      </dsp:txBody>
      <dsp:txXfrm>
        <a:off x="0" y="930956"/>
        <a:ext cx="6324600" cy="1043280"/>
      </dsp:txXfrm>
    </dsp:sp>
    <dsp:sp modelId="{EEB7CCC8-5E51-4457-BD9F-F41B70CEEFAE}">
      <dsp:nvSpPr>
        <dsp:cNvPr id="10" name=""/>
        <dsp:cNvSpPr/>
      </dsp:nvSpPr>
      <dsp:spPr>
        <a:xfrm>
          <a:off x="0" y="1974236"/>
          <a:ext cx="6324600" cy="878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>
              <a:latin typeface="微软雅黑" pitchFamily="34" charset="-122"/>
              <a:ea typeface="微软雅黑" pitchFamily="34" charset="-122"/>
            </a:rPr>
            <a:t>组 B</a:t>
          </a:r>
        </a:p>
      </dsp:txBody>
      <dsp:txXfrm>
        <a:off x="42879" y="2017115"/>
        <a:ext cx="6238842" cy="792619"/>
      </dsp:txXfrm>
    </dsp:sp>
    <dsp:sp modelId="{A8705757-43F2-494E-9378-384070DD2E33}">
      <dsp:nvSpPr>
        <dsp:cNvPr id="11" name=""/>
        <dsp:cNvSpPr/>
      </dsp:nvSpPr>
      <dsp:spPr>
        <a:xfrm>
          <a:off x="0" y="2852613"/>
          <a:ext cx="6324600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80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3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4</a:t>
          </a:r>
        </a:p>
      </dsp:txBody>
      <dsp:txXfrm>
        <a:off x="0" y="2852613"/>
        <a:ext cx="6324600" cy="1043280"/>
      </dsp:txXfrm>
    </dsp:sp>
    <dsp:sp modelId="{31AF2778-A587-4B2A-B9A3-C45D3513F1EB}">
      <dsp:nvSpPr>
        <dsp:cNvPr id="12" name=""/>
        <dsp:cNvSpPr/>
      </dsp:nvSpPr>
      <dsp:spPr>
        <a:xfrm>
          <a:off x="0" y="3895893"/>
          <a:ext cx="6324600" cy="878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>
              <a:latin typeface="微软雅黑" pitchFamily="34" charset="-122"/>
              <a:ea typeface="微软雅黑" pitchFamily="34" charset="-122"/>
            </a:rPr>
            <a:t>组 C</a:t>
          </a:r>
        </a:p>
      </dsp:txBody>
      <dsp:txXfrm>
        <a:off x="42879" y="3938772"/>
        <a:ext cx="6238842" cy="792619"/>
      </dsp:txXfrm>
    </dsp:sp>
    <dsp:sp modelId="{61AEF877-2268-43E2-914C-A22191A6FB4D}">
      <dsp:nvSpPr>
        <dsp:cNvPr id="13" name=""/>
        <dsp:cNvSpPr/>
      </dsp:nvSpPr>
      <dsp:spPr>
        <a:xfrm>
          <a:off x="0" y="4774271"/>
          <a:ext cx="6324600" cy="50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80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5</a:t>
          </a:r>
        </a:p>
      </dsp:txBody>
      <dsp:txXfrm>
        <a:off x="0" y="4774271"/>
        <a:ext cx="6324600" cy="507150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Shape_1">
        <dgm:alg type="sp"/>
        <dgm:shape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Shape_2">
        <dgm:alg type="sp"/>
        <dgm:shape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Shape_3">
        <dgm:alg type="sp"/>
        <dgm:shape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Shape_4">
        <dgm:alg type="sp"/>
        <dgm:shape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Shape_5">
        <dgm:alg type="sp"/>
        <dgm:shape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Shape_6">
        <dgm:alg type="sp"/>
        <dgm:shape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/>
        </dgm:ruleLst>
      </dgm:layoutNode>
      <dgm:layoutNode name="accentShape_7">
        <dgm:alg type="sp"/>
        <dgm:shape r:blip="">
          <dgm:adjLst/>
        </dgm:shape>
        <dgm:presOf/>
        <dgm:constrLst/>
        <dgm:forEach name="Name43" ref="accentRepeat"/>
      </dgm:layoutNode>
    </dgm:forEach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8985FFBF-2C64-42CD-9E2F-09E2049D891B}" type="datetimeFigureOut">
              <a:rPr lang="en-US" altLang="zh-CN"/>
              <a:t>2/2/2016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84AF2C6B-0C1B-4F88-BCBA-898BA50DE788}" type="slidenum">
              <a:rPr lang="zh-CN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10930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B7A3DF44-BBF1-44C7-A0B1-7B7B2F7B3880}" type="datetimeFigureOut">
              <a:t>2016/2/2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3F8E53BB-F993-49A1-9E37-CA3E5BE0709B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6098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9346774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12188825" cy="4449836"/>
          </a:xfrm>
          <a:custGeom>
            <a:gdLst>
              <a:gd name="connsiteX0" fmla="*/ 0 w 12188825"/>
              <a:gd name="connsiteY0" fmla="*/ 0 h 4449836"/>
              <a:gd name="connsiteX1" fmla="*/ 12188825 w 12188825"/>
              <a:gd name="connsiteY1" fmla="*/ 0 h 4449836"/>
              <a:gd name="connsiteX2" fmla="*/ 12188825 w 12188825"/>
              <a:gd name="connsiteY2" fmla="*/ 4181566 h 4449836"/>
              <a:gd name="connsiteX3" fmla="*/ 6105607 w 12188825"/>
              <a:gd name="connsiteY3" fmla="*/ 4449836 h 4449836"/>
              <a:gd name="connsiteX4" fmla="*/ 1 w 12188825"/>
              <a:gd name="connsiteY4" fmla="*/ 4179342 h 4449836"/>
              <a:gd name="connsiteX5" fmla="*/ 0 w 12188825"/>
              <a:gd name="connsiteY5" fmla="*/ 0 h 4449836"/>
              <a:gd name="connsiteX6" fmla="*/ 0 w 12188825"/>
              <a:gd name="connsiteY6" fmla="*/ 0 h 554533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4449836">
                <a:moveTo>
                  <a:pt x="0" y="0"/>
                </a:moveTo>
                <a:lnTo>
                  <a:pt x="12188825" y="0"/>
                </a:lnTo>
                <a:lnTo>
                  <a:pt x="12188825" y="4181566"/>
                </a:lnTo>
                <a:cubicBezTo>
                  <a:pt x="10420785" y="4351787"/>
                  <a:pt x="8336850" y="4449836"/>
                  <a:pt x="6105607" y="4449836"/>
                </a:cubicBezTo>
                <a:cubicBezTo>
                  <a:pt x="3864934" y="4449836"/>
                  <a:pt x="1772815" y="4350957"/>
                  <a:pt x="1" y="4179342"/>
                </a:cubicBezTo>
                <a:cubicBezTo>
                  <a:pt x="1" y="2786228"/>
                  <a:pt x="0" y="1393114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7" name="矩形 12"/>
          <p:cNvSpPr/>
          <p:nvPr/>
        </p:nvSpPr>
        <p:spPr>
          <a:xfrm flipV="1">
            <a:off x="1" y="4179342"/>
            <a:ext cx="12188824" cy="1785092"/>
          </a:xfrm>
          <a:custGeom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6"/>
          <p:cNvSpPr/>
          <p:nvPr/>
        </p:nvSpPr>
        <p:spPr>
          <a:xfrm flipV="1">
            <a:off x="0" y="4232668"/>
            <a:ext cx="12188825" cy="2625332"/>
          </a:xfrm>
          <a:custGeom>
            <a:rect l="l" t="t" r="r" b="b"/>
            <a:pathLst>
              <a:path w="12188825" h="2625332">
                <a:moveTo>
                  <a:pt x="12188819" y="2625332"/>
                </a:moveTo>
                <a:lnTo>
                  <a:pt x="12188819" y="1143000"/>
                </a:lnTo>
                <a:lnTo>
                  <a:pt x="12188819" y="1066800"/>
                </a:lnTo>
                <a:lnTo>
                  <a:pt x="12188825" y="1066800"/>
                </a:lnTo>
                <a:lnTo>
                  <a:pt x="12188825" y="0"/>
                </a:lnTo>
                <a:lnTo>
                  <a:pt x="1" y="0"/>
                </a:lnTo>
                <a:lnTo>
                  <a:pt x="1" y="762000"/>
                </a:lnTo>
                <a:lnTo>
                  <a:pt x="1" y="893566"/>
                </a:lnTo>
                <a:lnTo>
                  <a:pt x="0" y="893566"/>
                </a:lnTo>
                <a:lnTo>
                  <a:pt x="0" y="2417303"/>
                </a:lnTo>
                <a:cubicBezTo>
                  <a:pt x="1730673" y="2256633"/>
                  <a:pt x="3842817" y="2181652"/>
                  <a:pt x="6121030" y="2221419"/>
                </a:cubicBezTo>
                <a:cubicBezTo>
                  <a:pt x="8380478" y="2260858"/>
                  <a:pt x="10472741" y="2407392"/>
                  <a:pt x="12188819" y="262533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43200"/>
          </a:xfrm>
        </p:spPr>
        <p:txBody>
          <a:bodyPr>
            <a:noAutofit/>
          </a:bodyPr>
          <a:lstStyle>
            <a:lvl1pPr latinLnBrk="0">
              <a:lnSpc>
                <a:spcPct val="85000"/>
              </a:lnSpc>
              <a:defRPr lang="zh-CN"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01775" y="4800600"/>
            <a:ext cx="7335837" cy="1371600"/>
          </a:xfrm>
        </p:spPr>
        <p:txBody>
          <a:bodyPr/>
          <a:lstStyle>
            <a:lvl1pPr marL="0" indent="0" algn="l" latinLnBrk="0">
              <a:spcBef>
                <a:spcPct val="0"/>
              </a:spcBef>
              <a:buNone/>
              <a:defRPr lang="zh-CN">
                <a:solidFill>
                  <a:schemeClr val="bg1"/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</p:spTree>
    <p:extLst>
      <p:ext uri="{BB962C8B-B14F-4D97-AF65-F5344CB8AC3E}">
        <p14:creationId val="1741104928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2"/>
          <p:cNvSpPr/>
          <p:nvPr/>
        </p:nvSpPr>
        <p:spPr>
          <a:xfrm>
            <a:off x="7466013" y="1"/>
            <a:ext cx="4722806" cy="6353183"/>
          </a:xfrm>
          <a:custGeom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1" name="矩形 12"/>
          <p:cNvSpPr/>
          <p:nvPr/>
        </p:nvSpPr>
        <p:spPr>
          <a:xfrm flipV="1">
            <a:off x="1" y="6096000"/>
            <a:ext cx="12188824" cy="762000"/>
          </a:xfrm>
          <a:custGeom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2" name="矩形 12"/>
          <p:cNvSpPr/>
          <p:nvPr/>
        </p:nvSpPr>
        <p:spPr>
          <a:xfrm flipV="1">
            <a:off x="3" y="6158960"/>
            <a:ext cx="12188823" cy="699040"/>
          </a:xfrm>
          <a:custGeom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 bwMode="black">
          <a:xfrm>
            <a:off x="7923211" y="457200"/>
            <a:ext cx="3781439" cy="3276600"/>
          </a:xfrm>
        </p:spPr>
        <p:txBody>
          <a:bodyPr anchor="b">
            <a:noAutofit/>
          </a:bodyPr>
          <a:lstStyle>
            <a:lvl1pPr algn="l" latinLnBrk="0">
              <a:defRPr lang="zh-CN" sz="4000" b="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3026" y="0"/>
            <a:ext cx="7469039" cy="6366494"/>
          </a:xfrm>
          <a:custGeom>
            <a:gdLst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645 w 7469039"/>
              <a:gd name="connsiteY4" fmla="*/ 6096000 h 6366494"/>
              <a:gd name="connsiteX5" fmla="*/ 0 w 7469039"/>
              <a:gd name="connsiteY5" fmla="*/ 0 h 6366494"/>
              <a:gd name="connsiteX6" fmla="*/ 0 w 7469039"/>
              <a:gd name="connsiteY6" fmla="*/ 0 h 650848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  <p:txBody>
          <a:bodyPr tIns="457200">
            <a:normAutofit/>
          </a:bodyPr>
          <a:lstStyle>
            <a:lvl1pPr marL="0" indent="0" algn="ctr" latinLnBrk="0">
              <a:buNone/>
              <a:defRPr lang="zh-CN" sz="24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23211" y="3962400"/>
            <a:ext cx="3781439" cy="18288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67349735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</p:spPr>
        <p:txBody>
          <a:bodyPr vert="eaVert"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/>
            </a:lvl7pPr>
            <a:lvl8pPr latinLnBrk="0">
              <a:defRPr lang="zh-CN"/>
            </a:lvl8pPr>
            <a:lvl9pPr latinLnBrk="0">
              <a:defRPr lang="zh-CN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62593464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12"/>
          <p:cNvSpPr/>
          <p:nvPr/>
        </p:nvSpPr>
        <p:spPr>
          <a:xfrm flipV="1">
            <a:off x="1" y="6096000"/>
            <a:ext cx="12188824" cy="762000"/>
          </a:xfrm>
          <a:custGeom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2"/>
          <p:cNvSpPr/>
          <p:nvPr/>
        </p:nvSpPr>
        <p:spPr>
          <a:xfrm flipV="1">
            <a:off x="3" y="6158960"/>
            <a:ext cx="12188823" cy="699040"/>
          </a:xfrm>
          <a:custGeom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 bwMode="black">
          <a:xfrm>
            <a:off x="9294812" y="274639"/>
            <a:ext cx="1371602" cy="5897561"/>
          </a:xfrm>
        </p:spPr>
        <p:txBody>
          <a:bodyPr vert="eaVert"/>
          <a:lstStyle>
            <a:lvl1pPr latinLnBrk="0">
              <a:defRPr lang="zh-CN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2413" y="274639"/>
            <a:ext cx="7619999" cy="5884321"/>
          </a:xfrm>
        </p:spPr>
        <p:txBody>
          <a:bodyPr vert="eaVert"/>
          <a:lstStyle>
            <a:lvl5pPr latinLnBrk="0">
              <a:defRPr lang="zh-CN"/>
            </a:lvl5pPr>
            <a:lvl6pPr latinLnBrk="0">
              <a:defRPr lang="zh-CN" baseline="0"/>
            </a:lvl6pPr>
            <a:lvl7pPr latinLnBrk="0">
              <a:defRPr lang="zh-CN" baseline="0"/>
            </a:lvl7pPr>
            <a:lvl8pPr latinLnBrk="0">
              <a:defRPr lang="zh-CN" baseline="0"/>
            </a:lvl8pPr>
            <a:lvl9pPr latinLnBrk="0">
              <a:defRPr lang="zh-CN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4185769002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7476497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1035266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4542748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6017659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7705675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1578715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24019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/>
            </a:lvl7pPr>
            <a:lvl8pPr latinLnBrk="0">
              <a:defRPr lang="zh-CN"/>
            </a:lvl8pPr>
            <a:lvl9pPr latinLnBrk="0">
              <a:defRPr lang="zh-CN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2245627172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6701504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178005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08730715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2893779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>
  <p:cSld name="标题幻灯片（带照片）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/>
        </p:nvSpPr>
        <p:spPr>
          <a:xfrm flipH="1">
            <a:off x="0" y="0"/>
            <a:ext cx="12188825" cy="3245754"/>
          </a:xfrm>
          <a:custGeom>
            <a:rect l="l" t="t" r="r" b="b"/>
            <a:pathLst>
              <a:path w="12188825" h="3245754">
                <a:moveTo>
                  <a:pt x="12188825" y="0"/>
                </a:moveTo>
                <a:lnTo>
                  <a:pt x="0" y="0"/>
                </a:lnTo>
                <a:lnTo>
                  <a:pt x="1" y="2975260"/>
                </a:lnTo>
                <a:cubicBezTo>
                  <a:pt x="1772815" y="3146875"/>
                  <a:pt x="3864934" y="3245754"/>
                  <a:pt x="6105607" y="3245754"/>
                </a:cubicBezTo>
                <a:cubicBezTo>
                  <a:pt x="8336850" y="3245754"/>
                  <a:pt x="10420785" y="3147705"/>
                  <a:pt x="12188825" y="297748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7" name="矩形 12"/>
          <p:cNvSpPr/>
          <p:nvPr/>
        </p:nvSpPr>
        <p:spPr>
          <a:xfrm flipH="1" flipV="1">
            <a:off x="0" y="2975260"/>
            <a:ext cx="12188824" cy="1785092"/>
          </a:xfrm>
          <a:custGeom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6"/>
          <p:cNvSpPr/>
          <p:nvPr/>
        </p:nvSpPr>
        <p:spPr>
          <a:xfrm flipH="1" flipV="1">
            <a:off x="0" y="3028586"/>
            <a:ext cx="12188825" cy="3829414"/>
          </a:xfrm>
          <a:custGeom>
            <a:gdLst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1 w 12188825"/>
              <a:gd name="connsiteY3" fmla="*/ 0 h 3829414"/>
              <a:gd name="connsiteX4" fmla="*/ 12188825 w 12188825"/>
              <a:gd name="connsiteY4" fmla="*/ 0 h 3829414"/>
              <a:gd name="connsiteX5" fmla="*/ 12188819 w 12188825"/>
              <a:gd name="connsiteY5" fmla="*/ 3829414 h 3829414"/>
              <a:gd name="connsiteX6" fmla="*/ 12188819 w 12188825"/>
              <a:gd name="connsiteY6" fmla="*/ 3829414 h 3829414"/>
              <a:gd name="connsiteX7" fmla="*/ 12188819 w 12188825"/>
              <a:gd name="connsiteY7" fmla="*/ 3829414 h 3829414"/>
              <a:gd name="connsiteX8" fmla="*/ 12188819 w 12188825"/>
              <a:gd name="connsiteY8" fmla="*/ 3829414 h 3829414"/>
              <a:gd name="connsiteX9" fmla="*/ 12188819 w 12188825"/>
              <a:gd name="connsiteY9" fmla="*/ 3829414 h 3829414"/>
              <a:gd name="connsiteX10" fmla="*/ 12188819 w 12188825"/>
              <a:gd name="connsiteY10" fmla="*/ 3829414 h 3829414"/>
              <a:gd name="connsiteX11" fmla="*/ 12188819 w 12188825"/>
              <a:gd name="connsiteY11" fmla="*/ 3829414 h 3829414"/>
              <a:gd name="connsiteX12" fmla="*/ 12188819 w 12188825"/>
              <a:gd name="connsiteY12" fmla="*/ 3829414 h 3829414"/>
              <a:gd name="connsiteX13" fmla="*/ 12188819 w 12188825"/>
              <a:gd name="connsiteY13" fmla="*/ 3829414 h 3829414"/>
              <a:gd name="connsiteX14" fmla="*/ 12188819 w 12188825"/>
              <a:gd name="connsiteY14" fmla="*/ 3829414 h 38294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829414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1908446"/>
          </a:xfrm>
        </p:spPr>
        <p:txBody>
          <a:bodyPr>
            <a:noAutofit/>
          </a:bodyPr>
          <a:lstStyle>
            <a:lvl1pPr latinLnBrk="0">
              <a:lnSpc>
                <a:spcPct val="85000"/>
              </a:lnSpc>
              <a:defRPr lang="zh-CN"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 bwMode="white">
          <a:xfrm>
            <a:off x="1501775" y="5562600"/>
            <a:ext cx="7335837" cy="838200"/>
          </a:xfrm>
        </p:spPr>
        <p:txBody>
          <a:bodyPr/>
          <a:lstStyle>
            <a:lvl1pPr marL="0" indent="0" algn="l" latinLnBrk="0">
              <a:spcBef>
                <a:spcPct val="0"/>
              </a:spcBef>
              <a:buNone/>
              <a:defRPr lang="zh-CN">
                <a:solidFill>
                  <a:schemeClr val="bg2"/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sp>
        <p:nvSpPr>
          <p:cNvPr id="17" name="图片占位符 1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825" cy="3141318"/>
          </a:xfrm>
          <a:custGeom>
            <a:gdLst>
              <a:gd name="connsiteX0" fmla="*/ 0 w 12188825"/>
              <a:gd name="connsiteY0" fmla="*/ 0 h 3141318"/>
              <a:gd name="connsiteX1" fmla="*/ 12188825 w 12188825"/>
              <a:gd name="connsiteY1" fmla="*/ 0 h 3141318"/>
              <a:gd name="connsiteX2" fmla="*/ 12188824 w 12188825"/>
              <a:gd name="connsiteY2" fmla="*/ 2819066 h 3141318"/>
              <a:gd name="connsiteX3" fmla="*/ 6324758 w 12188825"/>
              <a:gd name="connsiteY3" fmla="*/ 3141318 h 3141318"/>
              <a:gd name="connsiteX4" fmla="*/ 0 w 12188825"/>
              <a:gd name="connsiteY4" fmla="*/ 2907554 h 3141318"/>
              <a:gd name="connsiteX5" fmla="*/ 0 w 12188825"/>
              <a:gd name="connsiteY5" fmla="*/ 0 h 3141318"/>
              <a:gd name="connsiteX6" fmla="*/ 0 w 12188825"/>
              <a:gd name="connsiteY6" fmla="*/ 0 h 38671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/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</p:spTree>
    <p:extLst>
      <p:ext uri="{BB962C8B-B14F-4D97-AF65-F5344CB8AC3E}">
        <p14:creationId val="2236174131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secHead" preserve="1">
  <p:cSld name="节标题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12"/>
          <p:cNvSpPr/>
          <p:nvPr/>
        </p:nvSpPr>
        <p:spPr>
          <a:xfrm flipH="1">
            <a:off x="2" y="789993"/>
            <a:ext cx="12188825" cy="5080598"/>
          </a:xfrm>
          <a:custGeom>
            <a:rect l="l" t="t" r="r" b="b"/>
            <a:pathLst>
              <a:path w="12188825" h="5080598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5" name="矩形 12"/>
          <p:cNvSpPr/>
          <p:nvPr/>
        </p:nvSpPr>
        <p:spPr>
          <a:xfrm flipH="1">
            <a:off x="2" y="792217"/>
            <a:ext cx="12188825" cy="5078374"/>
          </a:xfrm>
          <a:custGeom>
            <a:rect l="l" t="t" r="r" b="b"/>
            <a:pathLst>
              <a:path w="12188825" h="5078374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 bwMode="black">
          <a:xfrm>
            <a:off x="1522413" y="1371600"/>
            <a:ext cx="9144000" cy="2743200"/>
          </a:xfrm>
        </p:spPr>
        <p:txBody>
          <a:bodyPr anchor="b">
            <a:normAutofit/>
          </a:bodyPr>
          <a:lstStyle>
            <a:lvl1pPr algn="l" latinLnBrk="0">
              <a:lnSpc>
                <a:spcPct val="85000"/>
              </a:lnSpc>
              <a:defRPr lang="zh-CN" sz="6000" b="0" cap="none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600"/>
              </a:spcBef>
              <a:buNone/>
              <a:defRPr lang="zh-CN" sz="24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2570375943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10969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 baseline="0"/>
            </a:lvl7pPr>
            <a:lvl8pPr latinLnBrk="0">
              <a:defRPr lang="zh-CN" sz="1400" baseline="0"/>
            </a:lvl8pPr>
            <a:lvl9pPr latinLnBrk="0">
              <a:defRPr lang="zh-CN" sz="14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49862" y="1905000"/>
            <a:ext cx="4416552" cy="42672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 baseline="0"/>
            </a:lvl7pPr>
            <a:lvl8pPr latinLnBrk="0">
              <a:defRPr lang="zh-CN" sz="1400" baseline="0"/>
            </a:lvl8pPr>
            <a:lvl9pPr latinLnBrk="0">
              <a:defRPr lang="zh-CN" sz="14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3544186310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1096962"/>
          </a:xfrm>
        </p:spPr>
        <p:txBody>
          <a:bodyPr/>
          <a:lstStyle>
            <a:lvl1pPr latinLnBrk="0">
              <a:defRPr lang="zh-CN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</p:spPr>
        <p:txBody>
          <a:bodyPr anchor="ctr">
            <a:normAutofit/>
          </a:bodyPr>
          <a:lstStyle>
            <a:lvl1pPr marL="0" indent="0" latinLnBrk="0">
              <a:spcBef>
                <a:spcPct val="0"/>
              </a:spcBef>
              <a:buNone/>
              <a:defRPr lang="zh-CN" sz="20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22413" y="2666999"/>
            <a:ext cx="4416552" cy="3505201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1754" y="1905000"/>
            <a:ext cx="4416552" cy="685800"/>
          </a:xfrm>
        </p:spPr>
        <p:txBody>
          <a:bodyPr anchor="ctr">
            <a:normAutofit/>
          </a:bodyPr>
          <a:lstStyle>
            <a:lvl1pPr marL="0" indent="0" latinLnBrk="0">
              <a:spcBef>
                <a:spcPct val="0"/>
              </a:spcBef>
              <a:buNone/>
              <a:defRPr lang="zh-CN" sz="20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1754" y="2666999"/>
            <a:ext cx="4416552" cy="3505201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 baseline="0"/>
            </a:lvl6pPr>
            <a:lvl7pPr latinLnBrk="0">
              <a:defRPr lang="zh-CN" sz="1400" baseline="0"/>
            </a:lvl7pPr>
            <a:lvl8pPr latinLnBrk="0">
              <a:defRPr lang="zh-CN" sz="1400" baseline="0"/>
            </a:lvl8pPr>
            <a:lvl9pPr latinLnBrk="0">
              <a:defRPr lang="zh-CN" sz="14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2266106368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1183385722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12"/>
          <p:cNvSpPr/>
          <p:nvPr/>
        </p:nvSpPr>
        <p:spPr>
          <a:xfrm flipV="1">
            <a:off x="1" y="6096000"/>
            <a:ext cx="12188824" cy="762000"/>
          </a:xfrm>
          <a:custGeom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2"/>
          <p:cNvSpPr/>
          <p:nvPr/>
        </p:nvSpPr>
        <p:spPr>
          <a:xfrm flipV="1">
            <a:off x="3" y="6158960"/>
            <a:ext cx="12188823" cy="699040"/>
          </a:xfrm>
          <a:custGeom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2879412302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7466013" y="1"/>
            <a:ext cx="4722806" cy="6353183"/>
          </a:xfrm>
          <a:custGeom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1" name="矩形 12"/>
          <p:cNvSpPr/>
          <p:nvPr/>
        </p:nvSpPr>
        <p:spPr>
          <a:xfrm flipV="1">
            <a:off x="1" y="6096000"/>
            <a:ext cx="12188824" cy="762000"/>
          </a:xfrm>
          <a:custGeom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2" name="矩形 12"/>
          <p:cNvSpPr/>
          <p:nvPr/>
        </p:nvSpPr>
        <p:spPr>
          <a:xfrm flipV="1">
            <a:off x="3" y="6158960"/>
            <a:ext cx="12188823" cy="699040"/>
          </a:xfrm>
          <a:custGeom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 bwMode="black">
          <a:xfrm>
            <a:off x="7923212" y="457200"/>
            <a:ext cx="3781439" cy="3276600"/>
          </a:xfrm>
        </p:spPr>
        <p:txBody>
          <a:bodyPr anchor="b">
            <a:noAutofit/>
          </a:bodyPr>
          <a:lstStyle>
            <a:lvl1pPr algn="l" latinLnBrk="0">
              <a:defRPr lang="zh-CN" sz="4000" b="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013" y="457200"/>
            <a:ext cx="6324599" cy="53340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23212" y="3962400"/>
            <a:ext cx="3781439" cy="18288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t>2016/2/2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val="3899459161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0" y="0"/>
            <a:ext cx="12188825" cy="1870938"/>
          </a:xfrm>
          <a:custGeom>
            <a:gdLst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1868714 h 1870938"/>
              <a:gd name="connsiteX3" fmla="*/ 6105607 w 12188825"/>
              <a:gd name="connsiteY3" fmla="*/ 1600444 h 1870938"/>
              <a:gd name="connsiteX4" fmla="*/ 1 w 12188825"/>
              <a:gd name="connsiteY4" fmla="*/ 1870938 h 1870938"/>
              <a:gd name="connsiteX5" fmla="*/ 0 w 12188825"/>
              <a:gd name="connsiteY5" fmla="*/ 0 h 1870938"/>
              <a:gd name="connsiteX6" fmla="*/ 0 w 12188825"/>
              <a:gd name="connsiteY6" fmla="*/ 0 h 1870938"/>
              <a:gd name="connsiteX7" fmla="*/ 0 w 12188825"/>
              <a:gd name="connsiteY7" fmla="*/ 0 h 1870938"/>
              <a:gd name="connsiteX8" fmla="*/ 0 w 12188825"/>
              <a:gd name="connsiteY8" fmla="*/ 0 h 187093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1870938">
                <a:moveTo>
                  <a:pt x="0" y="0"/>
                </a:moveTo>
                <a:lnTo>
                  <a:pt x="12188825" y="0"/>
                </a:lnTo>
                <a:lnTo>
                  <a:pt x="12188825" y="1868714"/>
                </a:lnTo>
                <a:cubicBezTo>
                  <a:pt x="10420785" y="1698493"/>
                  <a:pt x="8336850" y="1600444"/>
                  <a:pt x="6105607" y="1600444"/>
                </a:cubicBezTo>
                <a:cubicBezTo>
                  <a:pt x="3864934" y="1600444"/>
                  <a:pt x="1772815" y="1699323"/>
                  <a:pt x="1" y="1870938"/>
                </a:cubicBezTo>
                <a:cubicBezTo>
                  <a:pt x="1" y="1247292"/>
                  <a:pt x="0" y="623646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微软雅黑" panose="020b0503020204020204" pitchFamily="34" charset="-122"/>
              <a:ea typeface="微软雅黑" pitchFamily="34" charset="-122"/>
            </a:endParaRPr>
          </a:p>
        </p:txBody>
      </p:sp>
      <p:sp>
        <p:nvSpPr>
          <p:cNvPr id="23" name="矩形 12"/>
          <p:cNvSpPr/>
          <p:nvPr/>
        </p:nvSpPr>
        <p:spPr>
          <a:xfrm>
            <a:off x="1" y="0"/>
            <a:ext cx="12188824" cy="1812642"/>
          </a:xfrm>
          <a:custGeom>
            <a:gdLst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0 w 12188824"/>
              <a:gd name="connsiteY5" fmla="*/ 0 h 1812642"/>
              <a:gd name="connsiteX6" fmla="*/ 0 w 12188824"/>
              <a:gd name="connsiteY6" fmla="*/ 0 h 181264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4" h="1812642">
                <a:moveTo>
                  <a:pt x="0" y="0"/>
                </a:moveTo>
                <a:lnTo>
                  <a:pt x="12188824" y="0"/>
                </a:lnTo>
                <a:lnTo>
                  <a:pt x="12188824" y="1812642"/>
                </a:lnTo>
                <a:cubicBezTo>
                  <a:pt x="10427038" y="1644563"/>
                  <a:pt x="8126377" y="1513957"/>
                  <a:pt x="6105607" y="1498429"/>
                </a:cubicBezTo>
                <a:cubicBezTo>
                  <a:pt x="4065906" y="1482756"/>
                  <a:pt x="1772815" y="1551588"/>
                  <a:pt x="1" y="1723203"/>
                </a:cubicBezTo>
                <a:cubicBezTo>
                  <a:pt x="1" y="1148802"/>
                  <a:pt x="0" y="574401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7"/>
          <p:cNvSpPr/>
          <p:nvPr/>
        </p:nvSpPr>
        <p:spPr bwMode="hidden">
          <a:xfrm>
            <a:off x="1" y="6354411"/>
            <a:ext cx="12188824" cy="503589"/>
          </a:xfrm>
          <a:custGeom>
            <a:rect l="l" t="t" r="r" b="b"/>
            <a:pathLst>
              <a:path w="12188824" h="503589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white">
          <a:xfrm>
            <a:off x="1522414" y="274638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14F042A8-43C1-4815-A5CF-022104463224}" type="datetimeFigureOut">
              <a:rPr lang="en-US" altLang="zh-CN" smtClean="0"/>
              <a:t>2/2/2016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5382E9EE-A870-438B-947A-FF671DFAFC96}" type="slidenum">
              <a:rPr lang="en-US" altLang="zh-CN" smtClean="0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42487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3200" kern="1200">
          <a:solidFill>
            <a:schemeClr val="bg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lang="zh-CN"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itchFamily="34" charset="0"/>
        <a:buChar char="–"/>
        <a:defRPr lang="zh-CN"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zh-CN"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lang="zh-CN"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1194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diagrams/drawing1.xml" Type="http://schemas.microsoft.com/office/2007/relationships/diagramDrawing"/><Relationship Id="rId3" Target="../diagrams/data1.xml" Type="http://schemas.openxmlformats.org/officeDocument/2006/relationships/diagramData"/><Relationship Id="rId4" Target="../diagrams/layout1.xml" Type="http://schemas.openxmlformats.org/officeDocument/2006/relationships/diagramLayout"/><Relationship Id="rId5" Target="../diagrams/quickStyle1.xml" Type="http://schemas.openxmlformats.org/officeDocument/2006/relationships/diagramQuickStyle"/><Relationship Id="rId6" Target="../diagrams/colors1.xml" Type="http://schemas.openxmlformats.org/officeDocument/2006/relationships/diagramColors"/></Relationships>
</file>

<file path=ppt/slides/_rels/slide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diagrams/drawing2.xml" Type="http://schemas.microsoft.com/office/2007/relationships/diagramDrawing"/><Relationship Id="rId3" Target="../diagrams/data2.xml" Type="http://schemas.openxmlformats.org/officeDocument/2006/relationships/diagramData"/><Relationship Id="rId4" Target="../diagrams/layout2.xml" Type="http://schemas.openxmlformats.org/officeDocument/2006/relationships/diagramLayout"/><Relationship Id="rId5" Target="../diagrams/quickStyle2.xml" Type="http://schemas.openxmlformats.org/officeDocument/2006/relationships/diagramQuickStyle"/><Relationship Id="rId6" Target="../diagrams/colors2.xml" Type="http://schemas.openxmlformats.org/officeDocument/2006/relationships/diagramColor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602024" y="3933056"/>
            <a:ext cx="6984776" cy="1120550"/>
          </a:xfrm>
        </p:spPr>
        <p:txBody>
          <a:bodyPr/>
          <a:lstStyle/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钢琴教学课件模板</a:t>
            </a:r>
          </a:p>
        </p:txBody>
      </p:sp>
      <p:sp>
        <p:nvSpPr>
          <p:cNvPr id="3" name="副标题 2"/>
          <p:cNvSpPr>
            <a:spLocks noGrp="1"/>
          </p:cNvSpPr>
          <p:nvPr>
            <p:ph idx="1" type="subTitle"/>
          </p:nvPr>
        </p:nvSpPr>
        <p:spPr>
          <a:xfrm>
            <a:off x="6382444" y="5458664"/>
            <a:ext cx="2144365" cy="386680"/>
          </a:xfrm>
        </p:spPr>
        <p:txBody>
          <a:bodyPr/>
          <a:lstStyle/>
          <a:p>
            <a:r>
              <a:rPr altLang="zh-CN" lang="en-US" smtClean="0"/>
              <a:t>XX老师</a:t>
            </a:r>
          </a:p>
        </p:txBody>
      </p:sp>
      <p:pic>
        <p:nvPicPr>
          <p:cNvPr id="10" name="图片占位符 9"/>
          <p:cNvPicPr>
            <a:picLocks noChangeAspect="1" noGrp="1"/>
          </p:cNvPicPr>
          <p:nvPr>
            <p:ph idx="13" sz="quarter" type="pic"/>
          </p:nvPr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/>
      </p:pic>
    </p:spTree>
    <p:extLst>
      <p:ext uri="{BB962C8B-B14F-4D97-AF65-F5344CB8AC3E}">
        <p14:creationId val="134942645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614692" y="2745904"/>
            <a:ext cx="2448272" cy="664840"/>
          </a:xfrm>
        </p:spPr>
        <p:txBody>
          <a:bodyPr/>
          <a:lstStyle/>
          <a:p>
            <a:r>
              <a:rPr altLang="en-US" lang="zh-CN" smtClean="0"/>
              <a:t>感谢聆听</a:t>
            </a:r>
          </a:p>
        </p:txBody>
      </p:sp>
      <p:pic>
        <p:nvPicPr>
          <p:cNvPr id="2" name="图片占位符 1"/>
          <p:cNvPicPr>
            <a:picLocks noChangeAspect="1" noGrp="1"/>
          </p:cNvPicPr>
          <p:nvPr>
            <p:ph idx="1" type="pic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1510464" y="2708920"/>
            <a:ext cx="949269" cy="936104"/>
          </a:xfrm>
        </p:spPr>
      </p:pic>
      <p:pic>
        <p:nvPicPr>
          <p:cNvPr id="6" name="图片占位符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2554099" y="1663537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8" name="图片占位符 1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1510463" y="3754303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9" name="图片占位符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3640321" y="1663537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0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2566020" y="2695473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1" name="图片占位符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3653857" y="2708920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2" name="图片占位符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2594698" y="3754303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3" name="图片占位符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3678933" y="3789040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22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1483521" y="1663537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val="414035285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22204" y="2420888"/>
            <a:ext cx="3384376" cy="1159024"/>
          </a:xfrm>
        </p:spPr>
        <p:txBody>
          <a:bodyPr>
            <a:normAutofit/>
          </a:bodyPr>
          <a:lstStyle/>
          <a:p>
            <a:pPr indent="-857250" marL="857250">
              <a:buFont charset="2" pitchFamily="2" typeface="Wingdings"/>
              <a:buChar char="Ø"/>
            </a:pPr>
            <a:r>
              <a:rPr altLang="en-US" lang="zh-CN"/>
              <a:t>难点</a:t>
            </a:r>
          </a:p>
        </p:txBody>
      </p:sp>
      <p:sp>
        <p:nvSpPr>
          <p:cNvPr id="4" name="标题 1"/>
          <p:cNvSpPr txBox="1"/>
          <p:nvPr/>
        </p:nvSpPr>
        <p:spPr bwMode="white">
          <a:xfrm>
            <a:off x="3286100" y="1052736"/>
            <a:ext cx="3384376" cy="1159024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85000"/>
              </a:lnSpc>
              <a:spcBef>
                <a:spcPct val="0"/>
              </a:spcBef>
              <a:buNone/>
              <a:defRPr kern="1200" lang="zh-CN" sz="6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indent="-857250" marL="857250">
              <a:buFont charset="2" pitchFamily="2" typeface="Wingdings"/>
              <a:buChar char="Ø"/>
            </a:pPr>
            <a:r>
              <a:rPr altLang="en-US" lang="zh-CN" smtClean="0"/>
              <a:t>重点</a:t>
            </a:r>
          </a:p>
        </p:txBody>
      </p:sp>
      <p:pic>
        <p:nvPicPr>
          <p:cNvPr id="5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0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6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1898538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7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949269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8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2847807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9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4746345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0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3797076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1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5695614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2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7594152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3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6644883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4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8543421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5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10441959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6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9492690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7" name="图片占位符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1493" l="23202" r="7413" t="7249"/>
          <a:stretch>
            <a:fillRect/>
          </a:stretch>
        </p:blipFill>
        <p:spPr>
          <a:xfrm>
            <a:off x="11376240" y="5921896"/>
            <a:ext cx="949269" cy="936104"/>
          </a:xfrm>
          <a:custGeom>
            <a:gdLst>
              <a:gd fmla="*/ 0 w 7469039" name="connsiteX0"/>
              <a:gd fmla="*/ 0 h 6366494" name="connsiteY0"/>
              <a:gd fmla="*/ 7469039 w 7469039" name="connsiteX1"/>
              <a:gd fmla="*/ 0 h 6366494" name="connsiteY1"/>
              <a:gd fmla="*/ 7469039 w 7469039" name="connsiteX2"/>
              <a:gd fmla="*/ 6353183 h 6366494" name="connsiteY2"/>
              <a:gd fmla="*/ 6108633 w 7469039" name="connsiteX3"/>
              <a:gd fmla="*/ 6366494 h 6366494" name="connsiteY3"/>
              <a:gd fmla="*/ 645 w 7469039" name="connsiteX4"/>
              <a:gd fmla="*/ 6096000 h 6366494" name="connsiteY4"/>
              <a:gd fmla="*/ 0 w 7469039" name="connsiteX5"/>
              <a:gd fmla="*/ 0 h 6366494" name="connsiteY5"/>
              <a:gd fmla="*/ 0 w 7469039" name="connsiteX6"/>
              <a:gd fmla="*/ 0 h 650848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366494" w="7469039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val="317814040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37928" y="2060848"/>
            <a:ext cx="2339750" cy="981178"/>
          </a:xfrm>
          <a:ln>
            <a:solidFill>
              <a:schemeClr val="tx1"/>
            </a:solidFill>
          </a:ln>
          <a:effectLst>
            <a:reflection algn="bl" blurRad="6350" dir="5400000" endA="300" endPos="55000" rotWithShape="0" stA="50000" sy="-100000"/>
          </a:effectLst>
        </p:spPr>
        <p:txBody>
          <a:bodyPr/>
          <a:lstStyle/>
          <a:p>
            <a:pPr indent="-457200" marL="457200">
              <a:buFont typeface="+mj-ea"/>
              <a:buAutoNum type="circleNumDbPlain"/>
            </a:pPr>
            <a:r>
              <a:rPr altLang="en-US" lang="zh-CN"/>
              <a:t>上节课回顾</a:t>
            </a:r>
          </a:p>
          <a:p>
            <a:pPr indent="-457200" marL="457200">
              <a:buFont typeface="+mj-ea"/>
              <a:buAutoNum type="circleNumDbPlain"/>
            </a:pPr>
            <a:r>
              <a:rPr altLang="en-US" lang="zh-CN"/>
              <a:t>本节课介绍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485900" y="476672"/>
            <a:ext cx="2843806" cy="678904"/>
          </a:xfrm>
        </p:spPr>
        <p:txBody>
          <a:bodyPr>
            <a:normAutofit/>
          </a:bodyPr>
          <a:lstStyle/>
          <a:p>
            <a:pPr indent="-457200" marL="457200">
              <a:buFont charset="2" pitchFamily="2" typeface="Wingdings"/>
              <a:buChar char="Ø"/>
            </a:pPr>
            <a:r>
              <a:rPr altLang="en-US" lang="zh-CN" smtClean="0" sz="4000"/>
              <a:t>教学内容</a:t>
            </a:r>
          </a:p>
        </p:txBody>
      </p:sp>
      <p:pic>
        <p:nvPicPr>
          <p:cNvPr id="5" name="图片占位符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5400000">
            <a:off x="7846232" y="2820182"/>
            <a:ext cx="7147148" cy="1506784"/>
          </a:xfrm>
          <a:custGeom>
            <a:gdLst>
              <a:gd fmla="*/ 0 w 12188825" name="connsiteX0"/>
              <a:gd fmla="*/ 0 h 3141318" name="connsiteY0"/>
              <a:gd fmla="*/ 12188825 w 12188825" name="connsiteX1"/>
              <a:gd fmla="*/ 0 h 3141318" name="connsiteY1"/>
              <a:gd fmla="*/ 12188824 w 12188825" name="connsiteX2"/>
              <a:gd fmla="*/ 2819066 h 3141318" name="connsiteY2"/>
              <a:gd fmla="*/ 6324758 w 12188825" name="connsiteX3"/>
              <a:gd fmla="*/ 3141318 h 3141318" name="connsiteY3"/>
              <a:gd fmla="*/ 0 w 12188825" name="connsiteX4"/>
              <a:gd fmla="*/ 2907554 h 3141318" name="connsiteY4"/>
              <a:gd fmla="*/ 0 w 12188825" name="connsiteX5"/>
              <a:gd fmla="*/ 0 h 3141318" name="connsiteY5"/>
              <a:gd fmla="*/ 0 w 12188825" name="connsiteX6"/>
              <a:gd fmla="*/ 0 h 386715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3141318" w="12188825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矩形 1"/>
          <p:cNvSpPr/>
          <p:nvPr/>
        </p:nvSpPr>
        <p:spPr>
          <a:xfrm>
            <a:off x="4171950" y="3065742"/>
            <a:ext cx="2138486" cy="100584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algn="bl" blurRad="6350" dir="5400000" endA="300" endPos="55000" rotWithShape="0" stA="50000" sy="-100000"/>
          </a:effectLst>
        </p:spPr>
        <p:txBody>
          <a:bodyPr wrap="square">
            <a:spAutoFit/>
          </a:bodyPr>
          <a:lstStyle/>
          <a:p>
            <a:pPr indent="-457200" marL="457200">
              <a:lnSpc>
                <a:spcPct val="150000"/>
              </a:lnSpc>
              <a:buFont typeface="+mj-ea"/>
              <a:buAutoNum startAt="3" type="circleNumDbPlain"/>
            </a:pPr>
            <a:r>
              <a:rPr altLang="en-US" lang="zh-CN" sz="2000"/>
              <a:t>本节课重点</a:t>
            </a:r>
          </a:p>
          <a:p>
            <a:pPr indent="-457200" marL="457200">
              <a:lnSpc>
                <a:spcPct val="150000"/>
              </a:lnSpc>
              <a:buFont typeface="+mj-ea"/>
              <a:buAutoNum startAt="3" type="circleNumDbPlain"/>
            </a:pPr>
            <a:r>
              <a:rPr altLang="en-US" lang="zh-CN" sz="2000"/>
              <a:t>本节课难点</a:t>
            </a:r>
          </a:p>
        </p:txBody>
      </p:sp>
      <p:sp>
        <p:nvSpPr>
          <p:cNvPr id="6" name="矩形 5"/>
          <p:cNvSpPr/>
          <p:nvPr/>
        </p:nvSpPr>
        <p:spPr>
          <a:xfrm>
            <a:off x="6375822" y="4089662"/>
            <a:ext cx="1950838" cy="100584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algn="bl" blurRad="6350" dir="5400000" endA="300" endPos="55000" rotWithShape="0" stA="50000" sy="-100000"/>
          </a:effectLst>
        </p:spPr>
        <p:txBody>
          <a:bodyPr wrap="square">
            <a:spAutoFit/>
          </a:bodyPr>
          <a:lstStyle/>
          <a:p>
            <a:pPr indent="-457200" marL="457200">
              <a:lnSpc>
                <a:spcPct val="150000"/>
              </a:lnSpc>
              <a:buFont typeface="+mj-ea"/>
              <a:buAutoNum startAt="5" type="circleNumDbPlain"/>
            </a:pPr>
            <a:r>
              <a:rPr altLang="en-US" lang="zh-CN" sz="2000"/>
              <a:t>本节课复习</a:t>
            </a:r>
          </a:p>
          <a:p>
            <a:pPr indent="-457200" marL="457200">
              <a:lnSpc>
                <a:spcPct val="150000"/>
              </a:lnSpc>
              <a:buFont typeface="+mj-ea"/>
              <a:buAutoNum startAt="5" type="circleNumDbPlain"/>
            </a:pPr>
            <a:r>
              <a:rPr altLang="en-US" lang="zh-CN" sz="2000"/>
              <a:t>下节课预习</a:t>
            </a:r>
          </a:p>
        </p:txBody>
      </p:sp>
    </p:spTree>
    <p:extLst>
      <p:ext uri="{BB962C8B-B14F-4D97-AF65-F5344CB8AC3E}">
        <p14:creationId val="367249453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16302" y="1988840"/>
            <a:ext cx="5436095" cy="1045840"/>
          </a:xfrm>
        </p:spPr>
        <p:txBody>
          <a:bodyPr/>
          <a:lstStyle/>
          <a:p>
            <a:pPr indent="-1143000" marL="1143000">
              <a:buClr>
                <a:srgbClr val="C00000"/>
              </a:buClr>
              <a:buFont typeface="+mj-ea"/>
              <a:buAutoNum type="circleNumDbPlain"/>
            </a:pPr>
            <a:r>
              <a:rPr altLang="en-US" lang="zh-CN"/>
              <a:t>上节课回顾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" type="body"/>
          </p:nvPr>
        </p:nvSpPr>
        <p:spPr>
          <a:xfrm>
            <a:off x="2854052" y="3356992"/>
            <a:ext cx="5184576" cy="1800200"/>
          </a:xfrm>
        </p:spPr>
        <p:txBody>
          <a:bodyPr/>
          <a:lstStyle/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回顾内容。。。。</a:t>
            </a:r>
          </a:p>
        </p:txBody>
      </p:sp>
    </p:spTree>
    <p:extLst>
      <p:ext uri="{BB962C8B-B14F-4D97-AF65-F5344CB8AC3E}">
        <p14:creationId val="27090779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22683" y="404664"/>
            <a:ext cx="4419598" cy="894928"/>
          </a:xfrm>
        </p:spPr>
        <p:txBody>
          <a:bodyPr>
            <a:normAutofit/>
          </a:bodyPr>
          <a:lstStyle/>
          <a:p>
            <a:pPr indent="-914400" marL="914400">
              <a:buClr>
                <a:srgbClr val="C00000"/>
              </a:buClr>
              <a:buFont typeface="+mj-ea"/>
              <a:buAutoNum startAt="2" type="circleNumDbPlain"/>
            </a:pPr>
            <a:r>
              <a:rPr altLang="en-US" lang="zh-CN" smtClean="0" sz="4800">
                <a:latin charset="-122" pitchFamily="34" typeface="微软雅黑"/>
                <a:ea charset="-122" pitchFamily="34" typeface="微软雅黑"/>
              </a:rPr>
              <a:t>本节课介绍</a:t>
            </a: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2" sz="half"/>
            <p:extLst>
              <p:ext uri="{D42A27DB-BD31-4B8C-83A1-F6EECF244321}">
                <p14:modId val="3488269813"/>
              </p:ext>
            </p:extLst>
          </p:nvPr>
        </p:nvGraphicFramePr>
        <p:xfrm>
          <a:off x="3070225" y="1844675"/>
          <a:ext cx="5544467" cy="4267200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</p:spTree>
    <p:extLst>
      <p:ext uri="{BB962C8B-B14F-4D97-AF65-F5344CB8AC3E}">
        <p14:creationId val="174119461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46140" y="404664"/>
            <a:ext cx="4211958" cy="894928"/>
          </a:xfrm>
        </p:spPr>
        <p:txBody>
          <a:bodyPr>
            <a:normAutofit/>
          </a:bodyPr>
          <a:lstStyle/>
          <a:p>
            <a:pPr indent="-514350" marL="514350">
              <a:buClr>
                <a:srgbClr val="C00000"/>
              </a:buClr>
              <a:buFont typeface="+mj-ea"/>
              <a:buAutoNum startAt="3" type="circleNumDbPlain"/>
            </a:pPr>
            <a:r>
              <a:rPr altLang="en-US" lang="zh-CN" smtClean="0" sz="4800">
                <a:latin charset="-122" pitchFamily="34" typeface="微软雅黑"/>
                <a:ea charset="-122" pitchFamily="34" typeface="微软雅黑"/>
              </a:rPr>
              <a:t> 本节课重点</a:t>
            </a:r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idx="1" sz="half"/>
            <p:extLst>
              <p:ext uri="{D42A27DB-BD31-4B8C-83A1-F6EECF244321}">
                <p14:modId val="124381128"/>
              </p:ext>
            </p:extLst>
          </p:nvPr>
        </p:nvGraphicFramePr>
        <p:xfrm>
          <a:off x="1522413" y="1905000"/>
          <a:ext cx="4419600" cy="42672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6" name="内容占位符 5"/>
          <p:cNvGraphicFramePr>
            <a:graphicFrameLocks noGrp="1"/>
          </p:cNvGraphicFramePr>
          <p:nvPr>
            <p:ph idx="2" sz="half"/>
            <p:extLst>
              <p:ext uri="{D42A27DB-BD31-4B8C-83A1-F6EECF244321}">
                <p14:modId val="3990986568"/>
              </p:ext>
            </p:extLst>
          </p:nvPr>
        </p:nvGraphicFramePr>
        <p:xfrm>
          <a:off x="6249988" y="2564904"/>
          <a:ext cx="4416426" cy="1483360"/>
        </p:xfrm>
        <a:graphic>
          <a:graphicData uri="http://schemas.openxmlformats.org/drawingml/2006/table">
            <a:tbl>
              <a:tblPr bandRow="1" firstRow="1">
                <a:tableStyleId>{B301B821-A1FF-4177-AEE7-76D212191A09}</a:tableStyleId>
              </a:tblPr>
              <a:tblGrid>
                <a:gridCol w="1472142"/>
                <a:gridCol w="1472142"/>
                <a:gridCol w="1472142"/>
              </a:tblGrid>
              <a:tr h="370840">
                <a:tc>
                  <a:txBody>
                    <a:bodyPr vert="horz" wrap="square"/>
                    <a:lstStyle/>
                    <a:p>
                      <a:endParaRPr lang="zh-CN"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A 部分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B 部分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altLang="en-US" lang="zh-CN" smtClean="0">
                          <a:latin charset="-122" pitchFamily="34" typeface="微软雅黑"/>
                          <a:ea charset="-122" pitchFamily="34" typeface="微软雅黑"/>
                        </a:rPr>
                        <a:t>内容</a:t>
                      </a:r>
                      <a:r>
                        <a:rPr altLang="zh-CN" lang="en-US" smtClean="0">
                          <a:latin charset="-122" pitchFamily="34" typeface="微软雅黑"/>
                          <a:ea charset="-122" pitchFamily="34" typeface="微软雅黑"/>
                        </a:rPr>
                        <a:t>1</a:t>
                      </a:r>
                      <a:endParaRPr lang="zh-CN"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95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altLang="en-US" lang="zh-CN" smtClean="0">
                          <a:latin charset="-122" pitchFamily="34" typeface="微软雅黑"/>
                          <a:ea charset="-122" pitchFamily="34" typeface="微软雅黑"/>
                        </a:rPr>
                        <a:t>内容</a:t>
                      </a:r>
                      <a:r>
                        <a:rPr altLang="zh-CN" lang="en-US" smtClean="0">
                          <a:latin charset="-122" pitchFamily="34" typeface="微软雅黑"/>
                          <a:ea charset="-122" pitchFamily="34" typeface="微软雅黑"/>
                        </a:rPr>
                        <a:t>2</a:t>
                      </a:r>
                      <a:endParaRPr lang="zh-CN"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98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altLang="en-US" lang="zh-CN" smtClean="0">
                          <a:latin charset="-122" pitchFamily="34" typeface="微软雅黑"/>
                          <a:ea charset="-122" pitchFamily="34" typeface="微软雅黑"/>
                        </a:rPr>
                        <a:t>内容</a:t>
                      </a:r>
                      <a:r>
                        <a:rPr altLang="zh-CN" lang="en-US" smtClean="0">
                          <a:latin charset="-122" pitchFamily="34" typeface="微软雅黑"/>
                          <a:ea charset="-122" pitchFamily="34" typeface="微软雅黑"/>
                        </a:rPr>
                        <a:t>3</a:t>
                      </a:r>
                      <a:endParaRPr lang="zh-CN"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zh-CN">
                          <a:latin charset="-122" pitchFamily="34" typeface="微软雅黑"/>
                          <a:ea charset="-122" pitchFamily="34" typeface="微软雅黑"/>
                        </a:rPr>
                        <a:t>90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val="407826738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02124" y="476672"/>
            <a:ext cx="4669340" cy="822920"/>
          </a:xfrm>
        </p:spPr>
        <p:txBody>
          <a:bodyPr>
            <a:normAutofit/>
          </a:bodyPr>
          <a:lstStyle/>
          <a:p>
            <a:pPr indent="-514350" marL="514350">
              <a:buClr>
                <a:srgbClr val="C00000"/>
              </a:buClr>
              <a:buFont typeface="+mj-ea"/>
              <a:buAutoNum startAt="4" type="circleNumDbPlain"/>
            </a:pPr>
            <a:r>
              <a:rPr altLang="en-US" lang="zh-CN" smtClean="0" sz="4800">
                <a:latin charset="-122" pitchFamily="34" typeface="微软雅黑"/>
                <a:ea charset="-122" pitchFamily="34" typeface="微软雅黑"/>
              </a:rPr>
              <a:t>  本节课难点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难点一</a:t>
            </a:r>
          </a:p>
        </p:txBody>
      </p:sp>
      <p:pic>
        <p:nvPicPr>
          <p:cNvPr id="7" name="内容占位符 6"/>
          <p:cNvPicPr>
            <a:picLocks noChangeAspect="1" noGrp="1"/>
          </p:cNvPicPr>
          <p:nvPr>
            <p:ph idx="2" sz="half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73374" y="2990849"/>
            <a:ext cx="2857500" cy="2857500"/>
          </a:xfrm>
        </p:spPr>
      </p:pic>
      <p:sp>
        <p:nvSpPr>
          <p:cNvPr id="5" name="文本占位符 4"/>
          <p:cNvSpPr>
            <a:spLocks noGrp="1"/>
          </p:cNvSpPr>
          <p:nvPr>
            <p:ph idx="3" sz="quarter" type="body"/>
          </p:nvPr>
        </p:nvSpPr>
        <p:spPr/>
        <p:txBody>
          <a:bodyPr>
            <a:normAutofit/>
          </a:bodyPr>
          <a:lstStyle/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难点二</a:t>
            </a:r>
          </a:p>
        </p:txBody>
      </p:sp>
      <p:pic>
        <p:nvPicPr>
          <p:cNvPr id="8" name="内容占位符 7"/>
          <p:cNvPicPr>
            <a:picLocks noChangeAspect="1" noGrp="1"/>
          </p:cNvPicPr>
          <p:nvPr>
            <p:ph idx="4" sz="quarter"/>
          </p:nvPr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91754" y="3142517"/>
            <a:ext cx="4417056" cy="2554165"/>
          </a:xfrm>
        </p:spPr>
      </p:pic>
    </p:spTree>
    <p:extLst>
      <p:ext uri="{BB962C8B-B14F-4D97-AF65-F5344CB8AC3E}">
        <p14:creationId val="292059734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 txBox="1"/>
          <p:nvPr/>
        </p:nvSpPr>
        <p:spPr>
          <a:xfrm>
            <a:off x="2854052" y="1772816"/>
            <a:ext cx="5904656" cy="1008112"/>
          </a:xfrm>
          <a:prstGeom prst="rect">
            <a:avLst/>
          </a:prstGeom>
        </p:spPr>
        <p:txBody>
          <a:bodyPr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lang="zh-CN" sz="3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indent="-514350" marL="514350">
              <a:buClr>
                <a:srgbClr val="C00000"/>
              </a:buClr>
              <a:buFont typeface="+mj-ea"/>
              <a:buAutoNum startAt="5" type="circleNumDbPlain"/>
            </a:pPr>
            <a:r>
              <a:rPr altLang="en-US" lang="zh-CN" smtClean="0" sz="6600"/>
              <a:t> 本节课复习</a:t>
            </a:r>
          </a:p>
        </p:txBody>
      </p:sp>
      <p:sp>
        <p:nvSpPr>
          <p:cNvPr id="3" name="矩形 2"/>
          <p:cNvSpPr/>
          <p:nvPr/>
        </p:nvSpPr>
        <p:spPr>
          <a:xfrm>
            <a:off x="2710036" y="3014036"/>
            <a:ext cx="5976664" cy="39624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/>
          <a:p>
            <a:pPr algn="ctr"/>
            <a:r>
              <a:rPr altLang="zh-CN" b="1" cap="none" lang="en-US" smtClean="0" spc="0" sz="200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charset="0" panose="03020802060602070202" pitchFamily="66" typeface="Matura MT Script Capitals"/>
              </a:rPr>
              <a:t>Preview this lesson and practice this exciting</a:t>
            </a:r>
          </a:p>
        </p:txBody>
      </p:sp>
    </p:spTree>
    <p:extLst>
      <p:ext uri="{BB962C8B-B14F-4D97-AF65-F5344CB8AC3E}">
        <p14:creationId val="34898598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23642" y="1556792"/>
            <a:ext cx="3781439" cy="808856"/>
          </a:xfrm>
        </p:spPr>
        <p:txBody>
          <a:bodyPr/>
          <a:lstStyle/>
          <a:p>
            <a:pPr indent="-742950" marL="742950">
              <a:buClr>
                <a:srgbClr val="C00000"/>
              </a:buClr>
              <a:buFont typeface="+mj-ea"/>
              <a:buAutoNum startAt="6" type="circleNumDbPlain"/>
            </a:pPr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下节课预习</a:t>
            </a:r>
          </a:p>
        </p:txBody>
      </p:sp>
      <p:sp>
        <p:nvSpPr>
          <p:cNvPr id="4" name="文本 占位符 3"/>
          <p:cNvSpPr>
            <a:spLocks noGrp="1"/>
          </p:cNvSpPr>
          <p:nvPr>
            <p:ph idx="2" sz="half" type="body"/>
          </p:nvPr>
        </p:nvSpPr>
        <p:spPr>
          <a:xfrm>
            <a:off x="7939867" y="3068960"/>
            <a:ext cx="3781439" cy="1828800"/>
          </a:xfrm>
        </p:spPr>
        <p:txBody>
          <a:bodyPr/>
          <a:lstStyle/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内容一</a:t>
            </a:r>
          </a:p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内容二</a:t>
            </a:r>
          </a:p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内容三</a:t>
            </a: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val="2896989953"/>
              </p:ext>
            </p:extLst>
          </p:nvPr>
        </p:nvGraphicFramePr>
        <p:xfrm>
          <a:off x="608013" y="457200"/>
          <a:ext cx="6324600" cy="5334000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</p:spTree>
    <p:extLst>
      <p:ext uri="{BB962C8B-B14F-4D97-AF65-F5344CB8AC3E}">
        <p14:creationId val="94930466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Arial"/>
        <a:cs typeface="Arial"/>
      </a:majorFont>
      <a:minorFont>
        <a:latin typeface="Euphemia"/>
        <a:ea typeface="Arial"/>
        <a:cs typeface="Arial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Arial"/>
        <a:cs typeface="Arial"/>
      </a:majorFont>
      <a:minorFont>
        <a:latin typeface="Euphemia"/>
        <a:ea typeface="Arial"/>
        <a:cs typeface="Arial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Euphemia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25B0F34-2C6A-400C-8DB6-E70CD8FFFC69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33</Paragraphs>
  <Slides>10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8">
      <vt:lpstr>Arial</vt:lpstr>
      <vt:lpstr>Euphemia</vt:lpstr>
      <vt:lpstr>微软雅黑</vt:lpstr>
      <vt:lpstr>Wingdings</vt:lpstr>
      <vt:lpstr>Calibri Light</vt:lpstr>
      <vt:lpstr>Calibri</vt:lpstr>
      <vt:lpstr>Matura MT Script Capitals</vt:lpstr>
      <vt:lpstr>Curves_16x9</vt:lpstr>
      <vt:lpstr>钢琴教学课件模板</vt:lpstr>
      <vt:lpstr>难点</vt:lpstr>
      <vt:lpstr>教学内容</vt:lpstr>
      <vt:lpstr>上节课回顾</vt:lpstr>
      <vt:lpstr>本节课介绍</vt:lpstr>
      <vt:lpstr> 本节课重点</vt:lpstr>
      <vt:lpstr>  本节课难点</vt:lpstr>
      <vt:lpstr>PowerPoint Presentation</vt:lpstr>
      <vt:lpstr>下节课预习</vt:lpstr>
      <vt:lpstr>感谢聆听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2021-08-22T12:08:22Z</dcterms:created>
  <cp:lastPrinted>2021-08-22T12:08:22Z</cp:lastPrinted>
  <dcterms:modified xsi:type="dcterms:W3CDTF">2021-08-22T05:43:36Z</dcterms:modified>
  <cp:revision>1</cp:revision>
</cp:coreProperties>
</file>