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Lst>
  <p:notesMasterIdLst>
    <p:notesMasterId r:id="rId3"/>
  </p:notesMasterIdLst>
  <p:sldIdLst>
    <p:sldId id="256" r:id="rId4"/>
    <p:sldId id="257" r:id="rId5"/>
    <p:sldId id="258" r:id="rId6"/>
    <p:sldId id="259" r:id="rId7"/>
    <p:sldId id="260" r:id="rId8"/>
    <p:sldId id="263" r:id="rId9"/>
    <p:sldId id="264" r:id="rId10"/>
    <p:sldId id="265" r:id="rId11"/>
    <p:sldId id="261" r:id="rId12"/>
    <p:sldId id="267" r:id="rId13"/>
    <p:sldId id="266" r:id="rId14"/>
    <p:sldId id="268" r:id="rId15"/>
    <p:sldId id="269" r:id="rId16"/>
    <p:sldId id="270" r:id="rId17"/>
    <p:sldId id="271" r:id="rId18"/>
    <p:sldId id="272" r:id="rId19"/>
    <p:sldId id="262" r:id="rId20"/>
    <p:sldId id="273" r:id="rId21"/>
    <p:sldId id="274" r:id="rId22"/>
    <p:sldId id="275" r:id="rId23"/>
    <p:sldId id="276" r:id="rId24"/>
    <p:sldId id="277" r:id="rId25"/>
    <p:sldId id="278" r:id="rId26"/>
    <p:sldId id="279" r:id="rId27"/>
    <p:sldId id="280"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3" orient="horz" pos="2205" userDrawn="1">
          <p15:clr>
            <a:srgbClr val="A4A3A4"/>
          </p15:clr>
        </p15:guide>
        <p15:guide id="4" orient="horz" pos="482" userDrawn="1">
          <p15:clr>
            <a:srgbClr val="A4A3A4"/>
          </p15:clr>
        </p15:guide>
        <p15:guide id="5" orient="horz" pos="2772" userDrawn="1">
          <p15:clr>
            <a:srgbClr val="A4A3A4"/>
          </p15:clr>
        </p15:guide>
        <p15:guide id="6" orient="horz" pos="3974"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6314" autoAdjust="0"/>
  </p:normalViewPr>
  <p:slideViewPr>
    <p:cSldViewPr snapToGrid="0" showGuides="1">
      <p:cViewPr varScale="1">
        <p:scale>
          <a:sx n="108" d="100"/>
          <a:sy n="108" d="100"/>
        </p:scale>
        <p:origin x="834" y="114"/>
      </p:cViewPr>
      <p:guideLst>
        <p:guide pos="416"/>
        <p:guide orient="horz" pos="2205"/>
        <p:guide orient="horz" pos="482"/>
        <p:guide orient="horz" pos="2772"/>
        <p:guide orient="horz" pos="3974"/>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D898DA-E110-4DEC-A8E6-65DF3A7DE9FF}" type="datetimeFigureOut">
              <a:rPr lang="zh-CN" altLang="en-US" smtClean="0"/>
              <a:t>2020/9/3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8CA29-B3A4-40BE-8E3E-7515B7DCECA1}" type="slidenum">
              <a:rPr lang="zh-CN" altLang="en-US" smtClean="0"/>
              <a:t>‹#›</a:t>
            </a:fld>
            <a:endParaRPr lang="zh-CN" altLang="en-US"/>
          </a:p>
        </p:txBody>
      </p:sp>
    </p:spTree>
    <p:extLst>
      <p:ext uri="{BB962C8B-B14F-4D97-AF65-F5344CB8AC3E}">
        <p14:creationId val="271324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jpeg" Type="http://schemas.openxmlformats.org/officeDocument/2006/relationships/image"/><Relationship Id="rId2" Target="../media/image3.png" Type="http://schemas.openxmlformats.org/officeDocument/2006/relationships/image"/><Relationship Id="rId3"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spTree>
      <p:nvGrpSpPr>
        <p:cNvPr id="1" name=""/>
        <p:cNvGrpSpPr/>
        <p:nvPr/>
      </p:nvGrpSpPr>
      <p:grpSpPr>
        <a:xfrm>
          <a:off x="0" y="0"/>
          <a:ext cx="0" cy="0"/>
        </a:xfrm>
      </p:grpSpPr>
      <p:pic>
        <p:nvPicPr>
          <p:cNvPr id="3" name="图片 2">
            <a:extLst>
              <a:ext uri="{FF2B5EF4-FFF2-40B4-BE49-F238E27FC236}">
                <a16:creationId xmlns:a16="http://schemas.microsoft.com/office/drawing/2014/main" id="{AB31FD43-8EDF-4B67-9493-ED7D93872BD2}"/>
              </a:ext>
            </a:extLst>
          </p:cNvPr>
          <p:cNvPicPr>
            <a:picLocks noChangeAspect="1"/>
          </p:cNvPicPr>
          <p:nvPr userDrawn="1"/>
        </p:nvPicPr>
        <p:blipFill>
          <a:blip r:embed="rId1">
            <a:extLst>
              <a:ext uri="{28A0092B-C50C-407E-A947-70E740481C1C}">
                <a14:useLocalDpi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A1B5FD30-D5D8-4767-A00B-4922960C9A70}"/>
              </a:ext>
            </a:extLst>
          </p:cNvPr>
          <p:cNvPicPr>
            <a:picLocks noChangeAspect="1"/>
          </p:cNvPicPr>
          <p:nvPr userDrawn="1"/>
        </p:nvPicPr>
        <p:blipFill>
          <a:blip r:embed="rId2">
            <a:duotone>
              <a:schemeClr val="accent5">
                <a:shade val="45000"/>
                <a:satMod val="135000"/>
              </a:schemeClr>
              <a:prstClr val="white"/>
            </a:duotone>
            <a:extLst>
              <a:ext uri="{BEBA8EAE-BF5A-486C-A8C5-ECC9F3942E4B}">
                <a14:imgProps>
                  <a14:imgLayer xmlns:d3p1="http://schemas.openxmlformats.org/officeDocument/2006/relationships" d3p1:embed="">
                    <a14:imgEffect>
                      <a14:artisticChalkSketch pressure="1" trans="39000"/>
                    </a14:imgEffect>
                  </a14:imgLayer>
                </a14:imgProps>
              </a:ext>
              <a:ext uri="{28A0092B-C50C-407E-A947-70E740481C1C}">
                <a14:useLocalDpi val="0"/>
              </a:ext>
            </a:extLst>
          </a:blip>
          <a:stretch>
            <a:fillRect/>
          </a:stretch>
        </p:blipFill>
        <p:spPr>
          <a:xfrm>
            <a:off x="481012" y="604368"/>
            <a:ext cx="11229975" cy="5935014"/>
          </a:xfrm>
          <a:prstGeom prst="rect">
            <a:avLst/>
          </a:prstGeom>
        </p:spPr>
      </p:pic>
    </p:spTree>
    <p:extLst>
      <p:ext uri="{BB962C8B-B14F-4D97-AF65-F5344CB8AC3E}">
        <p14:creationId val="217220926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D84CC0BE-6048-4C8A-80DB-F0A35C54558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CE2B538-6686-4B95-B66F-71661390AD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E4F673B-A058-40C6-9BA6-407A40B897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F94AB33-3306-4B30-8EE2-E9C7177EFAA7}"/>
              </a:ext>
            </a:extLst>
          </p:cNvPr>
          <p:cNvSpPr>
            <a:spLocks noGrp="1"/>
          </p:cNvSpPr>
          <p:nvPr>
            <p:ph type="dt" sz="half" idx="10"/>
          </p:nvPr>
        </p:nvSpPr>
        <p:spPr/>
        <p:txBody>
          <a:bodyPr/>
          <a:lstStyle/>
          <a:p>
            <a:fld id="{2C2A7F66-86BD-487D-B6F5-C337DB30B6AF}" type="datetimeFigureOut">
              <a:rPr lang="zh-CN" altLang="en-US" smtClean="0"/>
              <a:t>2020/9/3</a:t>
            </a:fld>
            <a:endParaRPr lang="zh-CN" altLang="en-US"/>
          </a:p>
        </p:txBody>
      </p:sp>
      <p:sp>
        <p:nvSpPr>
          <p:cNvPr id="6" name="页脚占位符 5">
            <a:extLst>
              <a:ext uri="{FF2B5EF4-FFF2-40B4-BE49-F238E27FC236}">
                <a16:creationId xmlns:a16="http://schemas.microsoft.com/office/drawing/2014/main" id="{2EB9005B-B617-45C6-8401-FF122E603C1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380E44F-5477-4745-8B5D-2FE86BA381DA}"/>
              </a:ext>
            </a:extLst>
          </p:cNvPr>
          <p:cNvSpPr>
            <a:spLocks noGrp="1"/>
          </p:cNvSpPr>
          <p:nvPr>
            <p:ph type="sldNum" sz="quarter" idx="12"/>
          </p:nvPr>
        </p:nvSpPr>
        <p:spPr/>
        <p:txBody>
          <a:bodyPr/>
          <a:lstStyle/>
          <a:p>
            <a:fld id="{31700C08-4F29-405E-9511-785188060B2B}" type="slidenum">
              <a:rPr lang="zh-CN" altLang="en-US" smtClean="0"/>
              <a:t>‹#›</a:t>
            </a:fld>
            <a:endParaRPr lang="zh-CN" altLang="en-US"/>
          </a:p>
        </p:txBody>
      </p:sp>
    </p:spTree>
    <p:extLst>
      <p:ext uri="{BB962C8B-B14F-4D97-AF65-F5344CB8AC3E}">
        <p14:creationId val="30535203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E58FA209-F997-419F-ABAE-E851EFD412F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B36AA14-993B-453F-8403-65305B120BA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98FA397-6136-4246-8868-E7D3E8B32798}"/>
              </a:ext>
            </a:extLst>
          </p:cNvPr>
          <p:cNvSpPr>
            <a:spLocks noGrp="1"/>
          </p:cNvSpPr>
          <p:nvPr>
            <p:ph type="dt" sz="half" idx="10"/>
          </p:nvPr>
        </p:nvSpPr>
        <p:spPr/>
        <p:txBody>
          <a:bodyPr/>
          <a:lstStyle/>
          <a:p>
            <a:fld id="{2C2A7F66-86BD-487D-B6F5-C337DB30B6AF}" type="datetimeFigureOut">
              <a:rPr lang="zh-CN" altLang="en-US" smtClean="0"/>
              <a:t>2020/9/3</a:t>
            </a:fld>
            <a:endParaRPr lang="zh-CN" altLang="en-US"/>
          </a:p>
        </p:txBody>
      </p:sp>
      <p:sp>
        <p:nvSpPr>
          <p:cNvPr id="5" name="页脚占位符 4">
            <a:extLst>
              <a:ext uri="{FF2B5EF4-FFF2-40B4-BE49-F238E27FC236}">
                <a16:creationId xmlns:a16="http://schemas.microsoft.com/office/drawing/2014/main" id="{54F04068-3290-4FE5-A0F6-1FDFA7FD77F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697A523-BEF0-436D-B4B9-71AE2B132897}"/>
              </a:ext>
            </a:extLst>
          </p:cNvPr>
          <p:cNvSpPr>
            <a:spLocks noGrp="1"/>
          </p:cNvSpPr>
          <p:nvPr>
            <p:ph type="sldNum" sz="quarter" idx="12"/>
          </p:nvPr>
        </p:nvSpPr>
        <p:spPr/>
        <p:txBody>
          <a:bodyPr/>
          <a:lstStyle/>
          <a:p>
            <a:fld id="{31700C08-4F29-405E-9511-785188060B2B}" type="slidenum">
              <a:rPr lang="zh-CN" altLang="en-US" smtClean="0"/>
              <a:t>‹#›</a:t>
            </a:fld>
            <a:endParaRPr lang="zh-CN" altLang="en-US"/>
          </a:p>
        </p:txBody>
      </p:sp>
    </p:spTree>
    <p:extLst>
      <p:ext uri="{BB962C8B-B14F-4D97-AF65-F5344CB8AC3E}">
        <p14:creationId val="148884414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8C5CF8DF-DD55-430A-9EF9-1F2BDB058E5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B33C635-4C47-48EC-A365-3EAD6F5214D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DAEF0D0-E86B-4529-809C-31CB6424B0F1}"/>
              </a:ext>
            </a:extLst>
          </p:cNvPr>
          <p:cNvSpPr>
            <a:spLocks noGrp="1"/>
          </p:cNvSpPr>
          <p:nvPr>
            <p:ph type="dt" sz="half" idx="10"/>
          </p:nvPr>
        </p:nvSpPr>
        <p:spPr/>
        <p:txBody>
          <a:bodyPr/>
          <a:lstStyle/>
          <a:p>
            <a:fld id="{2C2A7F66-86BD-487D-B6F5-C337DB30B6AF}" type="datetimeFigureOut">
              <a:rPr lang="zh-CN" altLang="en-US" smtClean="0"/>
              <a:t>2020/9/3</a:t>
            </a:fld>
            <a:endParaRPr lang="zh-CN" altLang="en-US"/>
          </a:p>
        </p:txBody>
      </p:sp>
      <p:sp>
        <p:nvSpPr>
          <p:cNvPr id="5" name="页脚占位符 4">
            <a:extLst>
              <a:ext uri="{FF2B5EF4-FFF2-40B4-BE49-F238E27FC236}">
                <a16:creationId xmlns:a16="http://schemas.microsoft.com/office/drawing/2014/main" id="{C02B9B31-8A48-4E22-93CD-DFAEFEAA97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ABE4655-16E0-44F9-9B97-06E27EE77F10}"/>
              </a:ext>
            </a:extLst>
          </p:cNvPr>
          <p:cNvSpPr>
            <a:spLocks noGrp="1"/>
          </p:cNvSpPr>
          <p:nvPr>
            <p:ph type="sldNum" sz="quarter" idx="12"/>
          </p:nvPr>
        </p:nvSpPr>
        <p:spPr/>
        <p:txBody>
          <a:bodyPr/>
          <a:lstStyle/>
          <a:p>
            <a:fld id="{31700C08-4F29-405E-9511-785188060B2B}" type="slidenum">
              <a:rPr lang="zh-CN" altLang="en-US" smtClean="0"/>
              <a:t>‹#›</a:t>
            </a:fld>
            <a:endParaRPr lang="zh-CN" altLang="en-US"/>
          </a:p>
        </p:txBody>
      </p:sp>
    </p:spTree>
    <p:extLst>
      <p:ext uri="{BB962C8B-B14F-4D97-AF65-F5344CB8AC3E}">
        <p14:creationId val="303354807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2530162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4767863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4031253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5971961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3084784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299201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1141999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3" name="图片 2">
            <a:extLst>
              <a:ext uri="{FF2B5EF4-FFF2-40B4-BE49-F238E27FC236}">
                <a16:creationId xmlns:a16="http://schemas.microsoft.com/office/drawing/2014/main" id="{AB31FD43-8EDF-4B67-9493-ED7D93872BD2}"/>
              </a:ext>
            </a:extLst>
          </p:cNvPr>
          <p:cNvPicPr>
            <a:picLocks noChangeAspect="1"/>
          </p:cNvPicPr>
          <p:nvPr userDrawn="1"/>
        </p:nvPicPr>
        <p:blipFill>
          <a:blip r:embed="rId1">
            <a:extLst>
              <a:ext uri="{28A0092B-C50C-407E-A947-70E740481C1C}">
                <a14:useLocalDpi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A1B5FD30-D5D8-4767-A00B-4922960C9A70}"/>
              </a:ext>
            </a:extLst>
          </p:cNvPr>
          <p:cNvPicPr>
            <a:picLocks noChangeAspect="1"/>
          </p:cNvPicPr>
          <p:nvPr userDrawn="1"/>
        </p:nvPicPr>
        <p:blipFill>
          <a:blip r:embed="rId2">
            <a:extLst>
              <a:ext uri="{28A0092B-C50C-407E-A947-70E740481C1C}">
                <a14:useLocalDpi val="0"/>
              </a:ext>
            </a:extLst>
          </a:blip>
          <a:srcRect l="2954" t="4653"/>
          <a:stretch>
            <a:fillRect/>
          </a:stretch>
        </p:blipFill>
        <p:spPr>
          <a:xfrm>
            <a:off x="123472" y="163688"/>
            <a:ext cx="11932355" cy="6694312"/>
          </a:xfrm>
          <a:prstGeom prst="rect">
            <a:avLst/>
          </a:prstGeom>
        </p:spPr>
      </p:pic>
    </p:spTree>
    <p:extLst>
      <p:ext uri="{BB962C8B-B14F-4D97-AF65-F5344CB8AC3E}">
        <p14:creationId val="214834043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6239750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6460015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490187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978216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8BA41C59-E97B-4890-AC9C-6248A61129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F403C64-8B7C-4F24-B6C3-93A730DD924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4950BBF-AC53-49F5-A567-9C7A8A4D2B48}"/>
              </a:ext>
            </a:extLst>
          </p:cNvPr>
          <p:cNvSpPr>
            <a:spLocks noGrp="1"/>
          </p:cNvSpPr>
          <p:nvPr>
            <p:ph type="dt" sz="half" idx="10"/>
          </p:nvPr>
        </p:nvSpPr>
        <p:spPr/>
        <p:txBody>
          <a:bodyPr/>
          <a:lstStyle/>
          <a:p>
            <a:fld id="{2C2A7F66-86BD-487D-B6F5-C337DB30B6AF}" type="datetimeFigureOut">
              <a:rPr lang="zh-CN" altLang="en-US" smtClean="0"/>
              <a:t>2020/9/3</a:t>
            </a:fld>
            <a:endParaRPr lang="zh-CN" altLang="en-US"/>
          </a:p>
        </p:txBody>
      </p:sp>
      <p:sp>
        <p:nvSpPr>
          <p:cNvPr id="5" name="页脚占位符 4">
            <a:extLst>
              <a:ext uri="{FF2B5EF4-FFF2-40B4-BE49-F238E27FC236}">
                <a16:creationId xmlns:a16="http://schemas.microsoft.com/office/drawing/2014/main" id="{FF808FA7-E9DF-4A6C-BC55-61F930B2884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D73BE52-1924-4A23-BF3A-7BD58328DD83}"/>
              </a:ext>
            </a:extLst>
          </p:cNvPr>
          <p:cNvSpPr>
            <a:spLocks noGrp="1"/>
          </p:cNvSpPr>
          <p:nvPr>
            <p:ph type="sldNum" sz="quarter" idx="12"/>
          </p:nvPr>
        </p:nvSpPr>
        <p:spPr/>
        <p:txBody>
          <a:bodyPr/>
          <a:lstStyle/>
          <a:p>
            <a:fld id="{31700C08-4F29-405E-9511-785188060B2B}" type="slidenum">
              <a:rPr lang="zh-CN" altLang="en-US" smtClean="0"/>
              <a:t>‹#›</a:t>
            </a:fld>
            <a:endParaRPr lang="zh-CN" altLang="en-US"/>
          </a:p>
        </p:txBody>
      </p:sp>
    </p:spTree>
    <p:extLst>
      <p:ext uri="{BB962C8B-B14F-4D97-AF65-F5344CB8AC3E}">
        <p14:creationId val="324723453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DB47DFA2-A006-444E-87DB-7EEA321FF63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315B6A5-54EA-44DB-BA19-55D79EAA0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A83EF8C-A0FC-468F-B5E1-D115E526E45F}"/>
              </a:ext>
            </a:extLst>
          </p:cNvPr>
          <p:cNvSpPr>
            <a:spLocks noGrp="1"/>
          </p:cNvSpPr>
          <p:nvPr>
            <p:ph type="dt" sz="half" idx="10"/>
          </p:nvPr>
        </p:nvSpPr>
        <p:spPr/>
        <p:txBody>
          <a:bodyPr/>
          <a:lstStyle/>
          <a:p>
            <a:fld id="{2C2A7F66-86BD-487D-B6F5-C337DB30B6AF}" type="datetimeFigureOut">
              <a:rPr lang="zh-CN" altLang="en-US" smtClean="0"/>
              <a:t>2020/9/3</a:t>
            </a:fld>
            <a:endParaRPr lang="zh-CN" altLang="en-US"/>
          </a:p>
        </p:txBody>
      </p:sp>
      <p:sp>
        <p:nvSpPr>
          <p:cNvPr id="5" name="页脚占位符 4">
            <a:extLst>
              <a:ext uri="{FF2B5EF4-FFF2-40B4-BE49-F238E27FC236}">
                <a16:creationId xmlns:a16="http://schemas.microsoft.com/office/drawing/2014/main" id="{4F98456C-BB73-4676-8098-187339BA189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F068F87-C9AE-46FC-9AA7-9803F74D765A}"/>
              </a:ext>
            </a:extLst>
          </p:cNvPr>
          <p:cNvSpPr>
            <a:spLocks noGrp="1"/>
          </p:cNvSpPr>
          <p:nvPr>
            <p:ph type="sldNum" sz="quarter" idx="12"/>
          </p:nvPr>
        </p:nvSpPr>
        <p:spPr/>
        <p:txBody>
          <a:bodyPr/>
          <a:lstStyle/>
          <a:p>
            <a:fld id="{31700C08-4F29-405E-9511-785188060B2B}" type="slidenum">
              <a:rPr lang="zh-CN" altLang="en-US" smtClean="0"/>
              <a:t>‹#›</a:t>
            </a:fld>
            <a:endParaRPr lang="zh-CN" altLang="en-US"/>
          </a:p>
        </p:txBody>
      </p:sp>
    </p:spTree>
    <p:extLst>
      <p:ext uri="{BB962C8B-B14F-4D97-AF65-F5344CB8AC3E}">
        <p14:creationId val="122444897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7C100F56-99E8-4216-8E08-928902F3424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70AB36F-D42C-4B28-992D-3DE8FF6C871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A144D08-63E9-4C6A-A19D-41482882A87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171A071-FD2A-4CA0-893A-DDA1F0EC15BA}"/>
              </a:ext>
            </a:extLst>
          </p:cNvPr>
          <p:cNvSpPr>
            <a:spLocks noGrp="1"/>
          </p:cNvSpPr>
          <p:nvPr>
            <p:ph type="dt" sz="half" idx="10"/>
          </p:nvPr>
        </p:nvSpPr>
        <p:spPr/>
        <p:txBody>
          <a:bodyPr/>
          <a:lstStyle/>
          <a:p>
            <a:fld id="{2C2A7F66-86BD-487D-B6F5-C337DB30B6AF}" type="datetimeFigureOut">
              <a:rPr lang="zh-CN" altLang="en-US" smtClean="0"/>
              <a:t>2020/9/3</a:t>
            </a:fld>
            <a:endParaRPr lang="zh-CN" altLang="en-US"/>
          </a:p>
        </p:txBody>
      </p:sp>
      <p:sp>
        <p:nvSpPr>
          <p:cNvPr id="6" name="页脚占位符 5">
            <a:extLst>
              <a:ext uri="{FF2B5EF4-FFF2-40B4-BE49-F238E27FC236}">
                <a16:creationId xmlns:a16="http://schemas.microsoft.com/office/drawing/2014/main" id="{08253FE5-1772-46EB-A3FF-A175B81028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B12CFBF-3BBC-4D3A-81FB-0948F7896977}"/>
              </a:ext>
            </a:extLst>
          </p:cNvPr>
          <p:cNvSpPr>
            <a:spLocks noGrp="1"/>
          </p:cNvSpPr>
          <p:nvPr>
            <p:ph type="sldNum" sz="quarter" idx="12"/>
          </p:nvPr>
        </p:nvSpPr>
        <p:spPr/>
        <p:txBody>
          <a:bodyPr/>
          <a:lstStyle/>
          <a:p>
            <a:fld id="{31700C08-4F29-405E-9511-785188060B2B}" type="slidenum">
              <a:rPr lang="zh-CN" altLang="en-US" smtClean="0"/>
              <a:t>‹#›</a:t>
            </a:fld>
            <a:endParaRPr lang="zh-CN" altLang="en-US"/>
          </a:p>
        </p:txBody>
      </p:sp>
    </p:spTree>
    <p:extLst>
      <p:ext uri="{BB962C8B-B14F-4D97-AF65-F5344CB8AC3E}">
        <p14:creationId val="394512271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FAC35A8A-4CC1-481F-BE66-E91C67E0AC3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5C0C396-C2A5-4BC6-B067-9A44BE0AB6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6869E7E-CFA4-4B6A-B8B1-7E5266D214C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34B62BD-5298-4FD4-863B-8D61ACCE34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39E813B-BC16-4ECC-A1AD-FFFB24D63FA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0A3611B-3C9E-42D2-825A-51A86726623E}"/>
              </a:ext>
            </a:extLst>
          </p:cNvPr>
          <p:cNvSpPr>
            <a:spLocks noGrp="1"/>
          </p:cNvSpPr>
          <p:nvPr>
            <p:ph type="dt" sz="half" idx="10"/>
          </p:nvPr>
        </p:nvSpPr>
        <p:spPr/>
        <p:txBody>
          <a:bodyPr/>
          <a:lstStyle/>
          <a:p>
            <a:fld id="{2C2A7F66-86BD-487D-B6F5-C337DB30B6AF}" type="datetimeFigureOut">
              <a:rPr lang="zh-CN" altLang="en-US" smtClean="0"/>
              <a:t>2020/9/3</a:t>
            </a:fld>
            <a:endParaRPr lang="zh-CN" altLang="en-US"/>
          </a:p>
        </p:txBody>
      </p:sp>
      <p:sp>
        <p:nvSpPr>
          <p:cNvPr id="8" name="页脚占位符 7">
            <a:extLst>
              <a:ext uri="{FF2B5EF4-FFF2-40B4-BE49-F238E27FC236}">
                <a16:creationId xmlns:a16="http://schemas.microsoft.com/office/drawing/2014/main" id="{5B3C57F1-66FA-48D0-87D4-AFDDC9725FF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F7463AF-C353-4C9F-AA1B-88C6CDAB56D3}"/>
              </a:ext>
            </a:extLst>
          </p:cNvPr>
          <p:cNvSpPr>
            <a:spLocks noGrp="1"/>
          </p:cNvSpPr>
          <p:nvPr>
            <p:ph type="sldNum" sz="quarter" idx="12"/>
          </p:nvPr>
        </p:nvSpPr>
        <p:spPr/>
        <p:txBody>
          <a:bodyPr/>
          <a:lstStyle/>
          <a:p>
            <a:fld id="{31700C08-4F29-405E-9511-785188060B2B}" type="slidenum">
              <a:rPr lang="zh-CN" altLang="en-US" smtClean="0"/>
              <a:t>‹#›</a:t>
            </a:fld>
            <a:endParaRPr lang="zh-CN" altLang="en-US"/>
          </a:p>
        </p:txBody>
      </p:sp>
    </p:spTree>
    <p:extLst>
      <p:ext uri="{BB962C8B-B14F-4D97-AF65-F5344CB8AC3E}">
        <p14:creationId val="13771298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F9F56C25-EE4E-4FA4-8721-FCB6FA2A1AD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EA7AAC8-64FF-4F0A-A21B-C9A1F177AE9A}"/>
              </a:ext>
            </a:extLst>
          </p:cNvPr>
          <p:cNvSpPr>
            <a:spLocks noGrp="1"/>
          </p:cNvSpPr>
          <p:nvPr>
            <p:ph type="dt" sz="half" idx="10"/>
          </p:nvPr>
        </p:nvSpPr>
        <p:spPr/>
        <p:txBody>
          <a:bodyPr/>
          <a:lstStyle/>
          <a:p>
            <a:fld id="{2C2A7F66-86BD-487D-B6F5-C337DB30B6AF}" type="datetimeFigureOut">
              <a:rPr lang="zh-CN" altLang="en-US" smtClean="0"/>
              <a:t>2020/9/3</a:t>
            </a:fld>
            <a:endParaRPr lang="zh-CN" altLang="en-US"/>
          </a:p>
        </p:txBody>
      </p:sp>
      <p:sp>
        <p:nvSpPr>
          <p:cNvPr id="4" name="页脚占位符 3">
            <a:extLst>
              <a:ext uri="{FF2B5EF4-FFF2-40B4-BE49-F238E27FC236}">
                <a16:creationId xmlns:a16="http://schemas.microsoft.com/office/drawing/2014/main" id="{86FE7BD5-701F-4658-B6B8-9D724AF3618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7971352-2B94-4ECE-AEBB-E94306ADCC8A}"/>
              </a:ext>
            </a:extLst>
          </p:cNvPr>
          <p:cNvSpPr>
            <a:spLocks noGrp="1"/>
          </p:cNvSpPr>
          <p:nvPr>
            <p:ph type="sldNum" sz="quarter" idx="12"/>
          </p:nvPr>
        </p:nvSpPr>
        <p:spPr/>
        <p:txBody>
          <a:bodyPr/>
          <a:lstStyle/>
          <a:p>
            <a:fld id="{31700C08-4F29-405E-9511-785188060B2B}" type="slidenum">
              <a:rPr lang="zh-CN" altLang="en-US" smtClean="0"/>
              <a:t>‹#›</a:t>
            </a:fld>
            <a:endParaRPr lang="zh-CN" altLang="en-US"/>
          </a:p>
        </p:txBody>
      </p:sp>
    </p:spTree>
    <p:extLst>
      <p:ext uri="{BB962C8B-B14F-4D97-AF65-F5344CB8AC3E}">
        <p14:creationId val="184604214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B9604F3A-079F-4E7A-B083-229C89334EA5}"/>
              </a:ext>
            </a:extLst>
          </p:cNvPr>
          <p:cNvSpPr>
            <a:spLocks noGrp="1"/>
          </p:cNvSpPr>
          <p:nvPr>
            <p:ph type="dt" sz="half" idx="10"/>
          </p:nvPr>
        </p:nvSpPr>
        <p:spPr/>
        <p:txBody>
          <a:bodyPr/>
          <a:lstStyle/>
          <a:p>
            <a:fld id="{2C2A7F66-86BD-487D-B6F5-C337DB30B6AF}" type="datetimeFigureOut">
              <a:rPr lang="zh-CN" altLang="en-US" smtClean="0"/>
              <a:t>2020/9/3</a:t>
            </a:fld>
            <a:endParaRPr lang="zh-CN" altLang="en-US"/>
          </a:p>
        </p:txBody>
      </p:sp>
      <p:sp>
        <p:nvSpPr>
          <p:cNvPr id="3" name="页脚占位符 2">
            <a:extLst>
              <a:ext uri="{FF2B5EF4-FFF2-40B4-BE49-F238E27FC236}">
                <a16:creationId xmlns:a16="http://schemas.microsoft.com/office/drawing/2014/main" id="{9A0D33FB-DE38-4EBF-8266-99C7511D2B1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8BC1808-89ED-405B-8101-FFF7D73EDAFE}"/>
              </a:ext>
            </a:extLst>
          </p:cNvPr>
          <p:cNvSpPr>
            <a:spLocks noGrp="1"/>
          </p:cNvSpPr>
          <p:nvPr>
            <p:ph type="sldNum" sz="quarter" idx="12"/>
          </p:nvPr>
        </p:nvSpPr>
        <p:spPr/>
        <p:txBody>
          <a:bodyPr/>
          <a:lstStyle/>
          <a:p>
            <a:fld id="{31700C08-4F29-405E-9511-785188060B2B}" type="slidenum">
              <a:rPr lang="zh-CN" altLang="en-US" smtClean="0"/>
              <a:t>‹#›</a:t>
            </a:fld>
            <a:endParaRPr lang="zh-CN" altLang="en-US"/>
          </a:p>
        </p:txBody>
      </p:sp>
    </p:spTree>
    <p:extLst>
      <p:ext uri="{BB962C8B-B14F-4D97-AF65-F5344CB8AC3E}">
        <p14:creationId val="277131475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6FB9DC75-2793-4651-BC55-8419FC3ED82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53689E-C659-4D05-A0FD-F4FD68E973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92B3E90-F311-424D-9319-75F718BBD0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1D44AF4-7C32-433E-80AF-E86FC9170431}"/>
              </a:ext>
            </a:extLst>
          </p:cNvPr>
          <p:cNvSpPr>
            <a:spLocks noGrp="1"/>
          </p:cNvSpPr>
          <p:nvPr>
            <p:ph type="dt" sz="half" idx="10"/>
          </p:nvPr>
        </p:nvSpPr>
        <p:spPr/>
        <p:txBody>
          <a:bodyPr/>
          <a:lstStyle/>
          <a:p>
            <a:fld id="{2C2A7F66-86BD-487D-B6F5-C337DB30B6AF}" type="datetimeFigureOut">
              <a:rPr lang="zh-CN" altLang="en-US" smtClean="0"/>
              <a:t>2020/9/3</a:t>
            </a:fld>
            <a:endParaRPr lang="zh-CN" altLang="en-US"/>
          </a:p>
        </p:txBody>
      </p:sp>
      <p:sp>
        <p:nvSpPr>
          <p:cNvPr id="6" name="页脚占位符 5">
            <a:extLst>
              <a:ext uri="{FF2B5EF4-FFF2-40B4-BE49-F238E27FC236}">
                <a16:creationId xmlns:a16="http://schemas.microsoft.com/office/drawing/2014/main" id="{0D7AA051-DFFC-4046-BB66-1EE5244B66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D318F29-9E91-41A2-A08E-BC14323E5B9F}"/>
              </a:ext>
            </a:extLst>
          </p:cNvPr>
          <p:cNvSpPr>
            <a:spLocks noGrp="1"/>
          </p:cNvSpPr>
          <p:nvPr>
            <p:ph type="sldNum" sz="quarter" idx="12"/>
          </p:nvPr>
        </p:nvSpPr>
        <p:spPr/>
        <p:txBody>
          <a:bodyPr/>
          <a:lstStyle/>
          <a:p>
            <a:fld id="{31700C08-4F29-405E-9511-785188060B2B}" type="slidenum">
              <a:rPr lang="zh-CN" altLang="en-US" smtClean="0"/>
              <a:t>‹#›</a:t>
            </a:fld>
            <a:endParaRPr lang="zh-CN" altLang="en-US"/>
          </a:p>
        </p:txBody>
      </p:sp>
    </p:spTree>
    <p:extLst>
      <p:ext uri="{BB962C8B-B14F-4D97-AF65-F5344CB8AC3E}">
        <p14:creationId val="97620166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7BB2ACE3-53F2-4D09-98B6-7A5ACC2E7B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2FCF616-2755-437A-A90B-8BBBB7395E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B9CF8A7-9733-444A-925C-4EAE751079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A7F66-86BD-487D-B6F5-C337DB30B6AF}" type="datetimeFigureOut">
              <a:rPr lang="zh-CN" altLang="en-US" smtClean="0"/>
              <a:t>2020/9/3</a:t>
            </a:fld>
            <a:endParaRPr lang="zh-CN" altLang="en-US"/>
          </a:p>
        </p:txBody>
      </p:sp>
      <p:sp>
        <p:nvSpPr>
          <p:cNvPr id="5" name="页脚占位符 4">
            <a:extLst>
              <a:ext uri="{FF2B5EF4-FFF2-40B4-BE49-F238E27FC236}">
                <a16:creationId xmlns:a16="http://schemas.microsoft.com/office/drawing/2014/main" id="{43ECB7BF-6900-4CF3-A96E-E5127E85E5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431C0FB-1659-4924-8E77-38196C8892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00C08-4F29-405E-9511-785188060B2B}" type="slidenum">
              <a:rPr lang="zh-CN" altLang="en-US" smtClean="0"/>
              <a:t>‹#›</a:t>
            </a:fld>
            <a:endParaRPr lang="zh-CN" altLang="en-US"/>
          </a:p>
        </p:txBody>
      </p:sp>
    </p:spTree>
    <p:extLst>
      <p:ext uri="{BB962C8B-B14F-4D97-AF65-F5344CB8AC3E}">
        <p14:creationId val="4174490370"/>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2020/9/3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110203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9.png" Type="http://schemas.openxmlformats.org/officeDocument/2006/relationships/image"/><Relationship Id="rId8" Target="../media/image10.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 Id="rId3" Target="../media/image2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 Id="rId3" Target="../media/image25.pn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 Id="rId3" Target="../media/image2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 Id="rId3" Target="../media/image2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 Id="rId3" Target="../media/image30.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5.png" Type="http://schemas.openxmlformats.org/officeDocument/2006/relationships/image"/><Relationship Id="rId3" Target="../media/image31.wdp" Type="http://schemas.microsoft.com/office/2007/relationships/hdphoto"/><Relationship Id="rId4" Target="../media/image1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 Id="rId3" Target="../media/image3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media/image12.wdp" Type="http://schemas.microsoft.com/office/2007/relationships/hdphoto"/><Relationship Id="rId4" Target="../media/image13.wdp" Type="http://schemas.microsoft.com/office/2007/relationships/hdphoto"/><Relationship Id="rId5" Target="../media/image14.wdp" Type="http://schemas.microsoft.com/office/2007/relationships/hdphoto"/></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 Id="rId3" Target="../media/image33.png" Type="http://schemas.openxmlformats.org/officeDocument/2006/relationships/image"/><Relationship Id="rId4" Target="../media/image3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 Id="rId3" Target="../media/image3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 Id="rId3" Target="../media/image36.png" Type="http://schemas.openxmlformats.org/officeDocument/2006/relationships/image"/><Relationship Id="rId4" Target="../media/image37.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 Id="rId3" Target="../media/image38.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 Id="rId3" Target="../media/image39.png" Type="http://schemas.openxmlformats.org/officeDocument/2006/relationships/image"/><Relationship Id="rId4" Target="../media/image40.png" Type="http://schemas.openxmlformats.org/officeDocument/2006/relationships/image"/><Relationship Id="rId5" Target="../media/image41.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42.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1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5.png" Type="http://schemas.openxmlformats.org/officeDocument/2006/relationships/image"/><Relationship Id="rId3" Target="../media/image16.wdp" Type="http://schemas.microsoft.com/office/2007/relationships/hdphoto"/><Relationship Id="rId4" Target="../media/image1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 Id="rId3" Target="../media/image1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 Id="rId3" Target="../media/image19.png" Type="http://schemas.openxmlformats.org/officeDocument/2006/relationships/image"/><Relationship Id="rId4" Target="../media/image2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 Id="rId3" Target="../media/image19.png" Type="http://schemas.openxmlformats.org/officeDocument/2006/relationships/image"/><Relationship Id="rId4" Target="../media/image2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 Id="rId3" Target="../media/image19.png" Type="http://schemas.openxmlformats.org/officeDocument/2006/relationships/image"/><Relationship Id="rId4" Target="../media/image2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5.png" Type="http://schemas.openxmlformats.org/officeDocument/2006/relationships/image"/><Relationship Id="rId3" Target="../media/image23.wdp" Type="http://schemas.microsoft.com/office/2007/relationships/hdphoto"/><Relationship Id="rId4" Target="../media/image17.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9" name="图片 18">
            <a:extLst>
              <a:ext uri="{FF2B5EF4-FFF2-40B4-BE49-F238E27FC236}">
                <a16:creationId xmlns:a16="http://schemas.microsoft.com/office/drawing/2014/main" id="{3FFCCDED-DE72-4601-A00D-8E9413FD667B}"/>
              </a:ext>
            </a:extLst>
          </p:cNvPr>
          <p:cNvPicPr>
            <a:picLocks noChangeAspect="1"/>
          </p:cNvPicPr>
          <p:nvPr/>
        </p:nvPicPr>
        <p:blipFill>
          <a:blip r:embed="rId2">
            <a:extLst>
              <a:ext uri="{28A0092B-C50C-407E-A947-70E740481C1C}">
                <a14:useLocalDpi val="0"/>
              </a:ext>
            </a:extLst>
          </a:blip>
          <a:stretch>
            <a:fillRect/>
          </a:stretch>
        </p:blipFill>
        <p:spPr>
          <a:xfrm rot="570735">
            <a:off x="170401" y="1158014"/>
            <a:ext cx="4693871" cy="4693871"/>
          </a:xfrm>
          <a:prstGeom prst="rect">
            <a:avLst/>
          </a:prstGeom>
        </p:spPr>
      </p:pic>
      <p:sp>
        <p:nvSpPr>
          <p:cNvPr id="20" name="矩形 259">
            <a:extLst>
              <a:ext uri="{FF2B5EF4-FFF2-40B4-BE49-F238E27FC236}">
                <a16:creationId xmlns:a16="http://schemas.microsoft.com/office/drawing/2014/main" id="{32EB27CB-A758-4136-926C-093E58781AC6}"/>
              </a:ext>
            </a:extLst>
          </p:cNvPr>
          <p:cNvSpPr>
            <a:spLocks noChangeArrowheads="1"/>
          </p:cNvSpPr>
          <p:nvPr/>
        </p:nvSpPr>
        <p:spPr bwMode="auto">
          <a:xfrm>
            <a:off x="4346380" y="2611803"/>
            <a:ext cx="7509484" cy="32186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en-US" lang="zh-CN" sz="6600">
                <a:solidFill>
                  <a:schemeClr val="accent5">
                    <a:lumMod val="50000"/>
                  </a:schemeClr>
                </a:solidFill>
                <a:latin charset="-122" panose="020b0a00000000000000" pitchFamily="34" typeface="思源黑体 CN Heavy"/>
                <a:ea charset="-122" panose="020b0a00000000000000" pitchFamily="34" typeface="思源黑体 CN Heavy"/>
                <a:cs typeface="+mn-ea"/>
                <a:sym typeface="+mn-lt"/>
              </a:rPr>
              <a:t>新型冠状病毒肺炎</a:t>
            </a:r>
          </a:p>
          <a:p>
            <a:pPr>
              <a:buNone/>
            </a:pPr>
            <a:r>
              <a:rPr altLang="en-US" lang="zh-CN" sz="6600">
                <a:solidFill>
                  <a:schemeClr val="accent5">
                    <a:lumMod val="50000"/>
                  </a:schemeClr>
                </a:solidFill>
                <a:latin charset="-122" panose="020b0a00000000000000" pitchFamily="34" typeface="思源黑体 CN Heavy"/>
                <a:ea charset="-122" panose="020b0a00000000000000" pitchFamily="34" typeface="思源黑体 CN Heavy"/>
                <a:cs typeface="+mn-ea"/>
                <a:sym typeface="+mn-lt"/>
              </a:rPr>
              <a:t>之交通出行防控指南</a:t>
            </a:r>
          </a:p>
        </p:txBody>
      </p:sp>
      <p:sp>
        <p:nvSpPr>
          <p:cNvPr id="21" name="矩形 259">
            <a:extLst>
              <a:ext uri="{FF2B5EF4-FFF2-40B4-BE49-F238E27FC236}">
                <a16:creationId xmlns:a16="http://schemas.microsoft.com/office/drawing/2014/main" id="{A06A2538-56CD-400E-9839-02635A3CAFB0}"/>
              </a:ext>
            </a:extLst>
          </p:cNvPr>
          <p:cNvSpPr>
            <a:spLocks noChangeArrowheads="1"/>
          </p:cNvSpPr>
          <p:nvPr/>
        </p:nvSpPr>
        <p:spPr bwMode="auto">
          <a:xfrm>
            <a:off x="4346381" y="4608684"/>
            <a:ext cx="5981626"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zh-CN" lang="en-US" sz="1800">
                <a:solidFill>
                  <a:schemeClr val="accent5">
                    <a:lumMod val="50000"/>
                  </a:schemeClr>
                </a:solidFill>
                <a:latin typeface="+mn-lt"/>
                <a:ea typeface="+mn-ea"/>
                <a:cs typeface="+mn-ea"/>
                <a:sym typeface="+mn-lt"/>
              </a:rPr>
              <a:t>A new type of coronavirus pneumonia prevention and control of transportation of the guide</a:t>
            </a:r>
          </a:p>
        </p:txBody>
      </p:sp>
      <p:sp>
        <p:nvSpPr>
          <p:cNvPr id="24" name="椭圆 23">
            <a:extLst>
              <a:ext uri="{FF2B5EF4-FFF2-40B4-BE49-F238E27FC236}">
                <a16:creationId xmlns:a16="http://schemas.microsoft.com/office/drawing/2014/main" id="{CB2DC33C-578E-4250-9E9F-D7E10EF3B796}"/>
              </a:ext>
            </a:extLst>
          </p:cNvPr>
          <p:cNvSpPr/>
          <p:nvPr/>
        </p:nvSpPr>
        <p:spPr>
          <a:xfrm>
            <a:off x="915390" y="5359898"/>
            <a:ext cx="442259" cy="442259"/>
          </a:xfrm>
          <a:prstGeom prst="ellipse">
            <a:avLst/>
          </a:prstGeom>
          <a:solidFill>
            <a:srgbClr val="2B579A">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27" name="图片 26">
            <a:extLst>
              <a:ext uri="{FF2B5EF4-FFF2-40B4-BE49-F238E27FC236}">
                <a16:creationId xmlns:a16="http://schemas.microsoft.com/office/drawing/2014/main" id="{15806D0E-62E6-4EF9-A288-47876126775E}"/>
              </a:ext>
            </a:extLst>
          </p:cNvPr>
          <p:cNvPicPr>
            <a:picLocks noChangeAspect="1"/>
          </p:cNvPicPr>
          <p:nvPr/>
        </p:nvPicPr>
        <p:blipFill>
          <a:blip r:embed="rId3">
            <a:extLst>
              <a:ext uri="{28A0092B-C50C-407E-A947-70E740481C1C}">
                <a14:useLocalDpi val="0"/>
              </a:ext>
            </a:extLst>
          </a:blip>
          <a:srcRect l="25339" r="50054" t="72495"/>
          <a:stretch>
            <a:fillRect/>
          </a:stretch>
        </p:blipFill>
        <p:spPr>
          <a:xfrm flipV="1" rot="18650516">
            <a:off x="399913" y="1797898"/>
            <a:ext cx="796371" cy="658388"/>
          </a:xfrm>
          <a:prstGeom prst="rect">
            <a:avLst/>
          </a:prstGeom>
        </p:spPr>
      </p:pic>
      <p:sp>
        <p:nvSpPr>
          <p:cNvPr id="28" name="椭圆 27">
            <a:extLst>
              <a:ext uri="{FF2B5EF4-FFF2-40B4-BE49-F238E27FC236}">
                <a16:creationId xmlns:a16="http://schemas.microsoft.com/office/drawing/2014/main" id="{6CD04BAE-E550-4F08-BB0E-45F43F1C9ED3}"/>
              </a:ext>
            </a:extLst>
          </p:cNvPr>
          <p:cNvSpPr/>
          <p:nvPr/>
        </p:nvSpPr>
        <p:spPr>
          <a:xfrm rot="9950516">
            <a:off x="1431729" y="858578"/>
            <a:ext cx="340243" cy="340243"/>
          </a:xfrm>
          <a:prstGeom prst="ellipse">
            <a:avLst/>
          </a:prstGeom>
          <a:solidFill>
            <a:srgbClr val="3A828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30" name="图片 29">
            <a:extLst>
              <a:ext uri="{FF2B5EF4-FFF2-40B4-BE49-F238E27FC236}">
                <a16:creationId xmlns:a16="http://schemas.microsoft.com/office/drawing/2014/main" id="{53838F8F-0692-4839-BDDE-FEE693CA8C58}"/>
              </a:ext>
            </a:extLst>
          </p:cNvPr>
          <p:cNvPicPr>
            <a:picLocks noChangeAspect="1"/>
          </p:cNvPicPr>
          <p:nvPr/>
        </p:nvPicPr>
        <p:blipFill>
          <a:blip r:embed="rId3">
            <a:extLst>
              <a:ext uri="{28A0092B-C50C-407E-A947-70E740481C1C}">
                <a14:useLocalDpi val="0"/>
              </a:ext>
            </a:extLst>
          </a:blip>
          <a:srcRect b="16156" l="45390" r="29063"/>
          <a:stretch>
            <a:fillRect/>
          </a:stretch>
        </p:blipFill>
        <p:spPr>
          <a:xfrm flipV="1" rot="19215632">
            <a:off x="2354437" y="934497"/>
            <a:ext cx="826791" cy="2006988"/>
          </a:xfrm>
          <a:prstGeom prst="rect">
            <a:avLst/>
          </a:prstGeom>
        </p:spPr>
      </p:pic>
      <p:sp>
        <p:nvSpPr>
          <p:cNvPr id="36" name="矩形 259">
            <a:extLst>
              <a:ext uri="{FF2B5EF4-FFF2-40B4-BE49-F238E27FC236}">
                <a16:creationId xmlns:a16="http://schemas.microsoft.com/office/drawing/2014/main" id="{08CA8296-552A-4AB8-93F4-B3F94C5FAF0A}"/>
              </a:ext>
            </a:extLst>
          </p:cNvPr>
          <p:cNvSpPr>
            <a:spLocks noChangeArrowheads="1"/>
          </p:cNvSpPr>
          <p:nvPr/>
        </p:nvSpPr>
        <p:spPr bwMode="auto">
          <a:xfrm>
            <a:off x="4346381" y="1168400"/>
            <a:ext cx="3106908" cy="1341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zh-CN" lang="en-US" sz="8800">
                <a:solidFill>
                  <a:schemeClr val="accent5">
                    <a:lumMod val="50000"/>
                  </a:schemeClr>
                </a:solidFill>
                <a:latin charset="-122" panose="020b0a00000000000000" pitchFamily="34" typeface="思源黑体 CN Heavy"/>
                <a:ea charset="-122" panose="020b0a00000000000000" pitchFamily="34" typeface="思源黑体 CN Heavy"/>
                <a:cs typeface="+mn-ea"/>
                <a:sym typeface="+mn-lt"/>
              </a:rPr>
              <a:t>2020</a:t>
            </a:r>
          </a:p>
        </p:txBody>
      </p:sp>
      <p:grpSp>
        <p:nvGrpSpPr>
          <p:cNvPr id="51" name="组合 50">
            <a:extLst>
              <a:ext uri="{FF2B5EF4-FFF2-40B4-BE49-F238E27FC236}">
                <a16:creationId xmlns:a16="http://schemas.microsoft.com/office/drawing/2014/main" id="{BED705D2-88B0-4750-B9F1-DF4D6C450686}"/>
              </a:ext>
            </a:extLst>
          </p:cNvPr>
          <p:cNvGrpSpPr/>
          <p:nvPr/>
        </p:nvGrpSpPr>
        <p:grpSpPr>
          <a:xfrm>
            <a:off x="10008015" y="4891486"/>
            <a:ext cx="1808851" cy="1576451"/>
            <a:chOff x="10097364" y="5144407"/>
            <a:chExt cx="1808851" cy="1576451"/>
          </a:xfrm>
        </p:grpSpPr>
        <p:grpSp>
          <p:nvGrpSpPr>
            <p:cNvPr id="46" name="组合 45">
              <a:extLst>
                <a:ext uri="{FF2B5EF4-FFF2-40B4-BE49-F238E27FC236}">
                  <a16:creationId xmlns:a16="http://schemas.microsoft.com/office/drawing/2014/main" id="{C1D3DBF9-3101-4BFE-A4AA-482BE3385969}"/>
                </a:ext>
              </a:extLst>
            </p:cNvPr>
            <p:cNvGrpSpPr/>
            <p:nvPr/>
          </p:nvGrpSpPr>
          <p:grpSpPr>
            <a:xfrm flipH="1" rot="10800000">
              <a:off x="10645564" y="5144407"/>
              <a:ext cx="1260651" cy="1576451"/>
              <a:chOff x="10583595" y="5174771"/>
              <a:chExt cx="1260651" cy="1576451"/>
            </a:xfrm>
          </p:grpSpPr>
          <p:pic>
            <p:nvPicPr>
              <p:cNvPr id="44" name="图片 43">
                <a:extLst>
                  <a:ext uri="{FF2B5EF4-FFF2-40B4-BE49-F238E27FC236}">
                    <a16:creationId xmlns:a16="http://schemas.microsoft.com/office/drawing/2014/main" id="{AD13117E-F6DC-46B1-8659-B76F0295DBF9}"/>
                  </a:ext>
                </a:extLst>
              </p:cNvPr>
              <p:cNvPicPr>
                <a:picLocks noChangeAspect="1"/>
              </p:cNvPicPr>
              <p:nvPr/>
            </p:nvPicPr>
            <p:blipFill>
              <a:blip r:embed="rId3">
                <a:extLst>
                  <a:ext uri="{28A0092B-C50C-407E-A947-70E740481C1C}">
                    <a14:useLocalDpi val="0"/>
                  </a:ext>
                </a:extLst>
              </a:blip>
              <a:srcRect b="16156" l="45390" r="29063"/>
              <a:stretch>
                <a:fillRect/>
              </a:stretch>
            </p:blipFill>
            <p:spPr>
              <a:xfrm rot="21536520">
                <a:off x="11194818" y="5174771"/>
                <a:ext cx="649428" cy="1576451"/>
              </a:xfrm>
              <a:prstGeom prst="rect">
                <a:avLst/>
              </a:prstGeom>
            </p:spPr>
          </p:pic>
          <p:sp>
            <p:nvSpPr>
              <p:cNvPr id="45" name="椭圆 44">
                <a:extLst>
                  <a:ext uri="{FF2B5EF4-FFF2-40B4-BE49-F238E27FC236}">
                    <a16:creationId xmlns:a16="http://schemas.microsoft.com/office/drawing/2014/main" id="{5ED95A61-048B-434C-9F87-1C5F1DA59CB6}"/>
                  </a:ext>
                </a:extLst>
              </p:cNvPr>
              <p:cNvSpPr/>
              <p:nvPr/>
            </p:nvSpPr>
            <p:spPr>
              <a:xfrm rot="9950516">
                <a:off x="10583595" y="5409161"/>
                <a:ext cx="340243" cy="340243"/>
              </a:xfrm>
              <a:prstGeom prst="ellipse">
                <a:avLst/>
              </a:prstGeom>
              <a:solidFill>
                <a:srgbClr val="3A828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49" name="椭圆 48">
              <a:extLst>
                <a:ext uri="{FF2B5EF4-FFF2-40B4-BE49-F238E27FC236}">
                  <a16:creationId xmlns:a16="http://schemas.microsoft.com/office/drawing/2014/main" id="{13EEDD40-B055-42F6-A335-01548A758929}"/>
                </a:ext>
              </a:extLst>
            </p:cNvPr>
            <p:cNvSpPr/>
            <p:nvPr/>
          </p:nvSpPr>
          <p:spPr>
            <a:xfrm>
              <a:off x="10735658" y="5701863"/>
              <a:ext cx="264408" cy="264408"/>
            </a:xfrm>
            <a:prstGeom prst="ellipse">
              <a:avLst/>
            </a:prstGeom>
            <a:solidFill>
              <a:srgbClr val="2B579A">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0" name="椭圆 49">
              <a:extLst>
                <a:ext uri="{FF2B5EF4-FFF2-40B4-BE49-F238E27FC236}">
                  <a16:creationId xmlns:a16="http://schemas.microsoft.com/office/drawing/2014/main" id="{3FA235C7-A1D4-415C-9E19-571BDB630856}"/>
                </a:ext>
              </a:extLst>
            </p:cNvPr>
            <p:cNvSpPr/>
            <p:nvPr/>
          </p:nvSpPr>
          <p:spPr>
            <a:xfrm>
              <a:off x="10097364" y="6209623"/>
              <a:ext cx="213445" cy="213445"/>
            </a:xfrm>
            <a:prstGeom prst="ellipse">
              <a:avLst/>
            </a:prstGeom>
            <a:solidFill>
              <a:srgbClr val="2B579A">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52" name="矩形 259">
            <a:extLst>
              <a:ext uri="{FF2B5EF4-FFF2-40B4-BE49-F238E27FC236}">
                <a16:creationId xmlns:a16="http://schemas.microsoft.com/office/drawing/2014/main" id="{357A2CD5-F40F-4E97-8D8B-7F7BF29DDADA}"/>
              </a:ext>
            </a:extLst>
          </p:cNvPr>
          <p:cNvSpPr>
            <a:spLocks noChangeArrowheads="1"/>
          </p:cNvSpPr>
          <p:nvPr/>
        </p:nvSpPr>
        <p:spPr bwMode="auto">
          <a:xfrm>
            <a:off x="4233151" y="5495045"/>
            <a:ext cx="5981626"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en-US" lang="zh-CN" sz="2400">
                <a:solidFill>
                  <a:schemeClr val="accent5">
                    <a:lumMod val="50000"/>
                  </a:schemeClr>
                </a:solidFill>
                <a:latin typeface="+mn-lt"/>
                <a:ea typeface="+mn-ea"/>
                <a:cs typeface="+mn-ea"/>
                <a:sym typeface="+mn-lt"/>
              </a:rPr>
              <a:t>汇报人：优页PPT      汇报时间：2020.xx.xx</a:t>
            </a:r>
          </a:p>
        </p:txBody>
      </p:sp>
      <p:sp>
        <p:nvSpPr>
          <p:cNvPr id="22" name="椭圆 21">
            <a:extLst>
              <a:ext uri="{FF2B5EF4-FFF2-40B4-BE49-F238E27FC236}">
                <a16:creationId xmlns:a16="http://schemas.microsoft.com/office/drawing/2014/main" id="{23A5C50A-74B5-4603-B79F-AF74291F67ED}"/>
              </a:ext>
            </a:extLst>
          </p:cNvPr>
          <p:cNvSpPr/>
          <p:nvPr/>
        </p:nvSpPr>
        <p:spPr>
          <a:xfrm rot="9950516">
            <a:off x="11142214" y="4252833"/>
            <a:ext cx="340243" cy="340243"/>
          </a:xfrm>
          <a:prstGeom prst="ellipse">
            <a:avLst/>
          </a:prstGeom>
          <a:solidFill>
            <a:srgbClr val="3A828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3" name="图片 2">
            <a:extLst>
              <a:ext uri="{FF2B5EF4-FFF2-40B4-BE49-F238E27FC236}">
                <a16:creationId xmlns:a16="http://schemas.microsoft.com/office/drawing/2014/main" id="{6BDFA035-46F9-4F10-9CE3-E3EA609202B9}"/>
              </a:ext>
            </a:extLst>
          </p:cNvPr>
          <p:cNvPicPr>
            <a:picLocks noChangeAspect="1"/>
          </p:cNvPicPr>
          <p:nvPr/>
        </p:nvPicPr>
        <p:blipFill>
          <a:blip r:embed="rId4">
            <a:extLst>
              <a:ext uri="{28A0092B-C50C-407E-A947-70E740481C1C}">
                <a14:useLocalDpi val="0"/>
              </a:ext>
            </a:extLst>
          </a:blip>
          <a:srcRect l="37923"/>
          <a:stretch>
            <a:fillRect/>
          </a:stretch>
        </p:blipFill>
        <p:spPr>
          <a:xfrm>
            <a:off x="0" y="2973920"/>
            <a:ext cx="903989" cy="1489712"/>
          </a:xfrm>
          <a:prstGeom prst="rect">
            <a:avLst/>
          </a:prstGeom>
        </p:spPr>
      </p:pic>
      <p:pic>
        <p:nvPicPr>
          <p:cNvPr id="5" name="图片 4">
            <a:extLst>
              <a:ext uri="{FF2B5EF4-FFF2-40B4-BE49-F238E27FC236}">
                <a16:creationId xmlns:a16="http://schemas.microsoft.com/office/drawing/2014/main" id="{9CC3AD9F-2972-4E2B-8994-2B2661886566}"/>
              </a:ext>
            </a:extLst>
          </p:cNvPr>
          <p:cNvPicPr>
            <a:picLocks noChangeAspect="1"/>
          </p:cNvPicPr>
          <p:nvPr/>
        </p:nvPicPr>
        <p:blipFill>
          <a:blip r:embed="rId5">
            <a:extLst>
              <a:ext uri="{BEBA8EAE-BF5A-486C-A8C5-ECC9F3942E4B}">
                <a14:imgProps>
                  <a14:imgLayer xmlns:d3p1="http://schemas.openxmlformats.org/officeDocument/2006/relationships" d3p1:embed="">
                    <a14:imgEffect>
                      <a14:brightnessContrast bright="40000"/>
                    </a14:imgEffect>
                  </a14:imgLayer>
                </a14:imgProps>
              </a:ext>
              <a:ext uri="{28A0092B-C50C-407E-A947-70E740481C1C}">
                <a14:useLocalDpi val="0"/>
              </a:ext>
            </a:extLst>
          </a:blip>
          <a:srcRect r="50000"/>
          <a:stretch>
            <a:fillRect/>
          </a:stretch>
        </p:blipFill>
        <p:spPr>
          <a:xfrm>
            <a:off x="11326719" y="401763"/>
            <a:ext cx="865281" cy="1770344"/>
          </a:xfrm>
          <a:prstGeom prst="rect">
            <a:avLst/>
          </a:prstGeom>
        </p:spPr>
      </p:pic>
      <p:grpSp>
        <p:nvGrpSpPr>
          <p:cNvPr id="10" name="组合 9">
            <a:extLst>
              <a:ext uri="{FF2B5EF4-FFF2-40B4-BE49-F238E27FC236}">
                <a16:creationId xmlns:a16="http://schemas.microsoft.com/office/drawing/2014/main" id="{42C1AEA2-BA6B-4455-AE4E-130418024BD2}"/>
              </a:ext>
            </a:extLst>
          </p:cNvPr>
          <p:cNvGrpSpPr/>
          <p:nvPr/>
        </p:nvGrpSpPr>
        <p:grpSpPr>
          <a:xfrm>
            <a:off x="7453289" y="1514165"/>
            <a:ext cx="988244" cy="675541"/>
            <a:chOff x="8274126" y="1496566"/>
            <a:chExt cx="988244" cy="675541"/>
          </a:xfrm>
        </p:grpSpPr>
        <p:pic>
          <p:nvPicPr>
            <p:cNvPr id="7" name="图片 6">
              <a:extLst>
                <a:ext uri="{FF2B5EF4-FFF2-40B4-BE49-F238E27FC236}">
                  <a16:creationId xmlns:a16="http://schemas.microsoft.com/office/drawing/2014/main" id="{46B08560-A20C-44B7-A4FA-C6F0A1EF46B1}"/>
                </a:ext>
              </a:extLst>
            </p:cNvPr>
            <p:cNvPicPr>
              <a:picLocks noChangeAspect="1"/>
            </p:cNvPicPr>
            <p:nvPr/>
          </p:nvPicPr>
          <p:blipFill>
            <a:blip r:embed="rId6">
              <a:extLst>
                <a:ext uri="{28A0092B-C50C-407E-A947-70E740481C1C}">
                  <a14:useLocalDpi val="0"/>
                </a:ext>
              </a:extLst>
            </a:blip>
            <a:stretch>
              <a:fillRect/>
            </a:stretch>
          </p:blipFill>
          <p:spPr>
            <a:xfrm>
              <a:off x="8274126" y="1816737"/>
              <a:ext cx="819158" cy="355370"/>
            </a:xfrm>
            <a:prstGeom prst="rect">
              <a:avLst/>
            </a:prstGeom>
          </p:spPr>
        </p:pic>
        <p:pic>
          <p:nvPicPr>
            <p:cNvPr id="9" name="图片 8">
              <a:extLst>
                <a:ext uri="{FF2B5EF4-FFF2-40B4-BE49-F238E27FC236}">
                  <a16:creationId xmlns:a16="http://schemas.microsoft.com/office/drawing/2014/main" id="{C2000EB4-E5A8-4A1B-BF9C-0F420AC2591D}"/>
                </a:ext>
              </a:extLst>
            </p:cNvPr>
            <p:cNvPicPr>
              <a:picLocks noChangeAspect="1"/>
            </p:cNvPicPr>
            <p:nvPr/>
          </p:nvPicPr>
          <p:blipFill>
            <a:blip r:embed="rId7">
              <a:extLst>
                <a:ext uri="{28A0092B-C50C-407E-A947-70E740481C1C}">
                  <a14:useLocalDpi val="0"/>
                </a:ext>
              </a:extLst>
            </a:blip>
            <a:stretch>
              <a:fillRect/>
            </a:stretch>
          </p:blipFill>
          <p:spPr>
            <a:xfrm>
              <a:off x="8516938" y="1496566"/>
              <a:ext cx="745432" cy="553998"/>
            </a:xfrm>
            <a:prstGeom prst="rect">
              <a:avLst/>
            </a:prstGeom>
          </p:spPr>
        </p:pic>
      </p:grpSp>
      <p:pic>
        <p:nvPicPr>
          <p:cNvPr id="12" name="图片 11">
            <a:extLst>
              <a:ext uri="{FF2B5EF4-FFF2-40B4-BE49-F238E27FC236}">
                <a16:creationId xmlns:a16="http://schemas.microsoft.com/office/drawing/2014/main" id="{F0582FC0-8817-4254-888B-8E85DE094CC1}"/>
              </a:ext>
            </a:extLst>
          </p:cNvPr>
          <p:cNvPicPr>
            <a:picLocks noChangeAspect="1"/>
          </p:cNvPicPr>
          <p:nvPr/>
        </p:nvPicPr>
        <p:blipFill>
          <a:blip r:embed="rId8">
            <a:extLst>
              <a:ext uri="{28A0092B-C50C-407E-A947-70E740481C1C}">
                <a14:useLocalDpi val="0"/>
              </a:ext>
            </a:extLst>
          </a:blip>
          <a:stretch>
            <a:fillRect/>
          </a:stretch>
        </p:blipFill>
        <p:spPr>
          <a:xfrm>
            <a:off x="9613900" y="5441874"/>
            <a:ext cx="2474964" cy="1416126"/>
          </a:xfrm>
          <a:prstGeom prst="rect">
            <a:avLst/>
          </a:prstGeom>
        </p:spPr>
      </p:pic>
    </p:spTree>
    <p:extLst>
      <p:ext uri="{BB962C8B-B14F-4D97-AF65-F5344CB8AC3E}">
        <p14:creationId val="3676118730"/>
      </p:ext>
    </p:extLst>
  </p:cSld>
  <p:clrMapOvr>
    <a:masterClrMapping/>
  </p:clrMapOvr>
  <mc:AlternateContent>
    <mc:Choice Requires="p14">
      <p:transition advTm="3000" p14:dur="2000" spd="slow"/>
    </mc:Choice>
    <mc:Fallback>
      <p:transition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p:cTn dur="500" fill="hold" id="7"/>
                                        <p:tgtEl>
                                          <p:spTgt spid="19"/>
                                        </p:tgtEl>
                                        <p:attrNameLst>
                                          <p:attrName>ppt_w</p:attrName>
                                        </p:attrNameLst>
                                      </p:cBhvr>
                                      <p:tavLst>
                                        <p:tav tm="0">
                                          <p:val>
                                            <p:fltVal val="0"/>
                                          </p:val>
                                        </p:tav>
                                        <p:tav tm="100000">
                                          <p:val>
                                            <p:strVal val="#ppt_w"/>
                                          </p:val>
                                        </p:tav>
                                      </p:tavLst>
                                    </p:anim>
                                    <p:anim calcmode="lin" valueType="num">
                                      <p:cBhvr>
                                        <p:cTn dur="500" fill="hold" id="8"/>
                                        <p:tgtEl>
                                          <p:spTgt spid="19"/>
                                        </p:tgtEl>
                                        <p:attrNameLst>
                                          <p:attrName>ppt_h</p:attrName>
                                        </p:attrNameLst>
                                      </p:cBhvr>
                                      <p:tavLst>
                                        <p:tav tm="0">
                                          <p:val>
                                            <p:fltVal val="0"/>
                                          </p:val>
                                        </p:tav>
                                        <p:tav tm="100000">
                                          <p:val>
                                            <p:strVal val="#ppt_h"/>
                                          </p:val>
                                        </p:tav>
                                      </p:tavLst>
                                    </p:anim>
                                    <p:animEffect filter="fade" transition="in">
                                      <p:cBhvr>
                                        <p:cTn dur="500" id="9"/>
                                        <p:tgtEl>
                                          <p:spTgt spid="19"/>
                                        </p:tgtEl>
                                      </p:cBhvr>
                                    </p:animEffect>
                                  </p:childTnLst>
                                </p:cTn>
                              </p:par>
                            </p:childTnLst>
                          </p:cTn>
                        </p:par>
                        <p:par>
                          <p:cTn fill="hold" id="10" nodeType="afterGroup">
                            <p:stCondLst>
                              <p:cond delay="5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36"/>
                                        </p:tgtEl>
                                        <p:attrNameLst>
                                          <p:attrName>style.visibility</p:attrName>
                                        </p:attrNameLst>
                                      </p:cBhvr>
                                      <p:to>
                                        <p:strVal val="visible"/>
                                      </p:to>
                                    </p:set>
                                    <p:anim calcmode="lin" valueType="num">
                                      <p:cBhvr>
                                        <p:cTn dur="500" fill="hold" id="13"/>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36"/>
                                        </p:tgtEl>
                                        <p:attrNameLst>
                                          <p:attrName>ppt_y</p:attrName>
                                        </p:attrNameLst>
                                      </p:cBhvr>
                                      <p:tavLst>
                                        <p:tav tm="0">
                                          <p:val>
                                            <p:strVal val="#ppt_y"/>
                                          </p:val>
                                        </p:tav>
                                        <p:tav tm="100000">
                                          <p:val>
                                            <p:strVal val="#ppt_y"/>
                                          </p:val>
                                        </p:tav>
                                      </p:tavLst>
                                    </p:anim>
                                    <p:anim calcmode="lin" valueType="num">
                                      <p:cBhvr>
                                        <p:cTn dur="500" fill="hold" id="15"/>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3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36"/>
                                        </p:tgtEl>
                                      </p:cBhvr>
                                    </p:animEffect>
                                  </p:childTnLst>
                                </p:cTn>
                              </p:par>
                            </p:childTnLst>
                          </p:cTn>
                        </p:par>
                        <p:par>
                          <p:cTn fill="hold" id="18" nodeType="afterGroup">
                            <p:stCondLst>
                              <p:cond delay="1000"/>
                            </p:stCondLst>
                            <p:childTnLst>
                              <p:par>
                                <p:cTn fill="hold" grpId="0" id="19" nodeType="afterEffect" presetClass="entr" presetID="41" presetSubtype="0">
                                  <p:stCondLst>
                                    <p:cond delay="0"/>
                                  </p:stCondLst>
                                  <p:iterate type="lt">
                                    <p:tmPct val="10000"/>
                                  </p:iterate>
                                  <p:childTnLst>
                                    <p:set>
                                      <p:cBhvr>
                                        <p:cTn dur="1" fill="hold" id="20">
                                          <p:stCondLst>
                                            <p:cond delay="0"/>
                                          </p:stCondLst>
                                        </p:cTn>
                                        <p:tgtEl>
                                          <p:spTgt spid="20"/>
                                        </p:tgtEl>
                                        <p:attrNameLst>
                                          <p:attrName>style.visibility</p:attrName>
                                        </p:attrNameLst>
                                      </p:cBhvr>
                                      <p:to>
                                        <p:strVal val="visible"/>
                                      </p:to>
                                    </p:set>
                                    <p:anim calcmode="lin" valueType="num">
                                      <p:cBhvr>
                                        <p:cTn dur="500" fill="hold" id="21"/>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2"/>
                                        <p:tgtEl>
                                          <p:spTgt spid="20"/>
                                        </p:tgtEl>
                                        <p:attrNameLst>
                                          <p:attrName>ppt_y</p:attrName>
                                        </p:attrNameLst>
                                      </p:cBhvr>
                                      <p:tavLst>
                                        <p:tav tm="0">
                                          <p:val>
                                            <p:strVal val="#ppt_y"/>
                                          </p:val>
                                        </p:tav>
                                        <p:tav tm="100000">
                                          <p:val>
                                            <p:strVal val="#ppt_y"/>
                                          </p:val>
                                        </p:tav>
                                      </p:tavLst>
                                    </p:anim>
                                    <p:anim calcmode="lin" valueType="num">
                                      <p:cBhvr>
                                        <p:cTn dur="500" fill="hold" id="23"/>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4"/>
                                        <p:tgtEl>
                                          <p:spTgt spid="2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5" tmFilter="0,0; .5, 1; 1, 1"/>
                                        <p:tgtEl>
                                          <p:spTgt spid="20"/>
                                        </p:tgtEl>
                                      </p:cBhvr>
                                    </p:animEffect>
                                  </p:childTnLst>
                                </p:cTn>
                              </p:par>
                            </p:childTnLst>
                          </p:cTn>
                        </p:par>
                        <p:par>
                          <p:cTn fill="hold" id="26" nodeType="afterGroup">
                            <p:stCondLst>
                              <p:cond delay="1500"/>
                            </p:stCondLst>
                            <p:childTnLst>
                              <p:par>
                                <p:cTn fill="hold" grpId="0" id="27" nodeType="afterEffect" presetClass="entr" presetID="10" presetSubtype="0">
                                  <p:stCondLst>
                                    <p:cond delay="0"/>
                                  </p:stCondLst>
                                  <p:childTnLst>
                                    <p:set>
                                      <p:cBhvr>
                                        <p:cTn dur="1" fill="hold" id="28">
                                          <p:stCondLst>
                                            <p:cond delay="0"/>
                                          </p:stCondLst>
                                        </p:cTn>
                                        <p:tgtEl>
                                          <p:spTgt spid="21"/>
                                        </p:tgtEl>
                                        <p:attrNameLst>
                                          <p:attrName>style.visibility</p:attrName>
                                        </p:attrNameLst>
                                      </p:cBhvr>
                                      <p:to>
                                        <p:strVal val="visible"/>
                                      </p:to>
                                    </p:set>
                                    <p:animEffect filter="fade" transition="in">
                                      <p:cBhvr>
                                        <p:cTn dur="1000" id="29"/>
                                        <p:tgtEl>
                                          <p:spTgt spid="21"/>
                                        </p:tgtEl>
                                      </p:cBhvr>
                                    </p:animEffect>
                                  </p:childTnLst>
                                </p:cTn>
                              </p:par>
                            </p:childTnLst>
                          </p:cTn>
                        </p:par>
                        <p:par>
                          <p:cTn fill="hold" id="30" nodeType="afterGroup">
                            <p:stCondLst>
                              <p:cond delay="2500"/>
                            </p:stCondLst>
                            <p:childTnLst>
                              <p:par>
                                <p:cTn fill="hold" grpId="0" id="31" nodeType="afterEffect" presetClass="entr" presetID="16" presetSubtype="21">
                                  <p:stCondLst>
                                    <p:cond delay="0"/>
                                  </p:stCondLst>
                                  <p:childTnLst>
                                    <p:set>
                                      <p:cBhvr>
                                        <p:cTn dur="1" fill="hold" id="32">
                                          <p:stCondLst>
                                            <p:cond delay="0"/>
                                          </p:stCondLst>
                                        </p:cTn>
                                        <p:tgtEl>
                                          <p:spTgt spid="52"/>
                                        </p:tgtEl>
                                        <p:attrNameLst>
                                          <p:attrName>style.visibility</p:attrName>
                                        </p:attrNameLst>
                                      </p:cBhvr>
                                      <p:to>
                                        <p:strVal val="visible"/>
                                      </p:to>
                                    </p:set>
                                    <p:animEffect filter="barn(inVertical)" transition="in">
                                      <p:cBhvr>
                                        <p:cTn dur="500" id="33"/>
                                        <p:tgtEl>
                                          <p:spTgt spid="52"/>
                                        </p:tgtEl>
                                      </p:cBhvr>
                                    </p:animEffect>
                                  </p:childTnLst>
                                </p:cTn>
                              </p:par>
                              <p:par>
                                <p:cTn fill="hold" grpId="0" id="34" nodeType="withEffect" presetClass="entr" presetID="15" presetSubtype="0">
                                  <p:stCondLst>
                                    <p:cond delay="0"/>
                                  </p:stCondLst>
                                  <p:childTnLst>
                                    <p:set>
                                      <p:cBhvr>
                                        <p:cTn dur="1" fill="hold" id="35">
                                          <p:stCondLst>
                                            <p:cond delay="0"/>
                                          </p:stCondLst>
                                        </p:cTn>
                                        <p:tgtEl>
                                          <p:spTgt spid="24"/>
                                        </p:tgtEl>
                                        <p:attrNameLst>
                                          <p:attrName>style.visibility</p:attrName>
                                        </p:attrNameLst>
                                      </p:cBhvr>
                                      <p:to>
                                        <p:strVal val="visible"/>
                                      </p:to>
                                    </p:set>
                                    <p:anim calcmode="lin" valueType="num">
                                      <p:cBhvr>
                                        <p:cTn dur="1000" fill="hold" id="36"/>
                                        <p:tgtEl>
                                          <p:spTgt spid="24"/>
                                        </p:tgtEl>
                                        <p:attrNameLst>
                                          <p:attrName>ppt_w</p:attrName>
                                        </p:attrNameLst>
                                      </p:cBhvr>
                                      <p:tavLst>
                                        <p:tav tm="0">
                                          <p:val>
                                            <p:fltVal val="0"/>
                                          </p:val>
                                        </p:tav>
                                        <p:tav tm="100000">
                                          <p:val>
                                            <p:strVal val="#ppt_w"/>
                                          </p:val>
                                        </p:tav>
                                      </p:tavLst>
                                    </p:anim>
                                    <p:anim calcmode="lin" valueType="num">
                                      <p:cBhvr>
                                        <p:cTn dur="1000" fill="hold" id="37"/>
                                        <p:tgtEl>
                                          <p:spTgt spid="24"/>
                                        </p:tgtEl>
                                        <p:attrNameLst>
                                          <p:attrName>ppt_h</p:attrName>
                                        </p:attrNameLst>
                                      </p:cBhvr>
                                      <p:tavLst>
                                        <p:tav tm="0">
                                          <p:val>
                                            <p:fltVal val="0"/>
                                          </p:val>
                                        </p:tav>
                                        <p:tav tm="100000">
                                          <p:val>
                                            <p:strVal val="#ppt_h"/>
                                          </p:val>
                                        </p:tav>
                                      </p:tavLst>
                                    </p:anim>
                                    <p:anim calcmode="lin" valueType="num">
                                      <p:cBhvr>
                                        <p:cTn dur="1000" fill="hold" id="38"/>
                                        <p:tgtEl>
                                          <p:spTgt spid="24"/>
                                        </p:tgtEl>
                                        <p:attrNameLst>
                                          <p:attrName>ppt_x</p:attrName>
                                        </p:attrNameLst>
                                      </p:cBhvr>
                                      <p:tavLst>
                                        <p:tav fmla="#ppt_x+(cos(-2*pi*(1-$))*-#ppt_x-sin(-2*pi*(1-$))*(1-#ppt_y))*(1-$)" tm="0">
                                          <p:val>
                                            <p:fltVal val="0"/>
                                          </p:val>
                                        </p:tav>
                                        <p:tav tm="100000">
                                          <p:val>
                                            <p:fltVal val="1"/>
                                          </p:val>
                                        </p:tav>
                                      </p:tavLst>
                                    </p:anim>
                                    <p:anim calcmode="lin" valueType="num">
                                      <p:cBhvr>
                                        <p:cTn dur="1000" fill="hold" id="39"/>
                                        <p:tgtEl>
                                          <p:spTgt spid="24"/>
                                        </p:tgtEl>
                                        <p:attrNameLst>
                                          <p:attrName>ppt_y</p:attrName>
                                        </p:attrNameLst>
                                      </p:cBhvr>
                                      <p:tavLst>
                                        <p:tav fmla="#ppt_y+(sin(-2*pi*(1-$))*-#ppt_x+cos(-2*pi*(1-$))*(1-#ppt_y))*(1-$)" tm="0">
                                          <p:val>
                                            <p:fltVal val="0"/>
                                          </p:val>
                                        </p:tav>
                                        <p:tav tm="100000">
                                          <p:val>
                                            <p:fltVal val="1"/>
                                          </p:val>
                                        </p:tav>
                                      </p:tavLst>
                                    </p:anim>
                                  </p:childTnLst>
                                </p:cTn>
                              </p:par>
                              <p:par>
                                <p:cTn fill="hold" grpId="0" id="40" nodeType="withEffect" presetClass="entr" presetID="15" presetSubtype="0">
                                  <p:stCondLst>
                                    <p:cond delay="0"/>
                                  </p:stCondLst>
                                  <p:childTnLst>
                                    <p:set>
                                      <p:cBhvr>
                                        <p:cTn dur="1" fill="hold" id="41">
                                          <p:stCondLst>
                                            <p:cond delay="0"/>
                                          </p:stCondLst>
                                        </p:cTn>
                                        <p:tgtEl>
                                          <p:spTgt spid="28"/>
                                        </p:tgtEl>
                                        <p:attrNameLst>
                                          <p:attrName>style.visibility</p:attrName>
                                        </p:attrNameLst>
                                      </p:cBhvr>
                                      <p:to>
                                        <p:strVal val="visible"/>
                                      </p:to>
                                    </p:set>
                                    <p:anim calcmode="lin" valueType="num">
                                      <p:cBhvr>
                                        <p:cTn dur="1000" fill="hold" id="42"/>
                                        <p:tgtEl>
                                          <p:spTgt spid="28"/>
                                        </p:tgtEl>
                                        <p:attrNameLst>
                                          <p:attrName>ppt_w</p:attrName>
                                        </p:attrNameLst>
                                      </p:cBhvr>
                                      <p:tavLst>
                                        <p:tav tm="0">
                                          <p:val>
                                            <p:fltVal val="0"/>
                                          </p:val>
                                        </p:tav>
                                        <p:tav tm="100000">
                                          <p:val>
                                            <p:strVal val="#ppt_w"/>
                                          </p:val>
                                        </p:tav>
                                      </p:tavLst>
                                    </p:anim>
                                    <p:anim calcmode="lin" valueType="num">
                                      <p:cBhvr>
                                        <p:cTn dur="1000" fill="hold" id="43"/>
                                        <p:tgtEl>
                                          <p:spTgt spid="28"/>
                                        </p:tgtEl>
                                        <p:attrNameLst>
                                          <p:attrName>ppt_h</p:attrName>
                                        </p:attrNameLst>
                                      </p:cBhvr>
                                      <p:tavLst>
                                        <p:tav tm="0">
                                          <p:val>
                                            <p:fltVal val="0"/>
                                          </p:val>
                                        </p:tav>
                                        <p:tav tm="100000">
                                          <p:val>
                                            <p:strVal val="#ppt_h"/>
                                          </p:val>
                                        </p:tav>
                                      </p:tavLst>
                                    </p:anim>
                                    <p:anim calcmode="lin" valueType="num">
                                      <p:cBhvr>
                                        <p:cTn dur="1000" fill="hold" id="44"/>
                                        <p:tgtEl>
                                          <p:spTgt spid="28"/>
                                        </p:tgtEl>
                                        <p:attrNameLst>
                                          <p:attrName>ppt_x</p:attrName>
                                        </p:attrNameLst>
                                      </p:cBhvr>
                                      <p:tavLst>
                                        <p:tav fmla="#ppt_x+(cos(-2*pi*(1-$))*-#ppt_x-sin(-2*pi*(1-$))*(1-#ppt_y))*(1-$)" tm="0">
                                          <p:val>
                                            <p:fltVal val="0"/>
                                          </p:val>
                                        </p:tav>
                                        <p:tav tm="100000">
                                          <p:val>
                                            <p:fltVal val="1"/>
                                          </p:val>
                                        </p:tav>
                                      </p:tavLst>
                                    </p:anim>
                                    <p:anim calcmode="lin" valueType="num">
                                      <p:cBhvr>
                                        <p:cTn dur="1000" fill="hold" id="45"/>
                                        <p:tgtEl>
                                          <p:spTgt spid="28"/>
                                        </p:tgtEl>
                                        <p:attrNameLst>
                                          <p:attrName>ppt_y</p:attrName>
                                        </p:attrNameLst>
                                      </p:cBhvr>
                                      <p:tavLst>
                                        <p:tav fmla="#ppt_y+(sin(-2*pi*(1-$))*-#ppt_x+cos(-2*pi*(1-$))*(1-#ppt_y))*(1-$)" tm="0">
                                          <p:val>
                                            <p:fltVal val="0"/>
                                          </p:val>
                                        </p:tav>
                                        <p:tav tm="100000">
                                          <p:val>
                                            <p:fltVal val="1"/>
                                          </p:val>
                                        </p:tav>
                                      </p:tavLst>
                                    </p:anim>
                                  </p:childTnLst>
                                </p:cTn>
                              </p:par>
                              <p:par>
                                <p:cTn fill="hold" id="46" nodeType="withEffect" presetClass="entr" presetID="15" presetSubtype="0">
                                  <p:stCondLst>
                                    <p:cond delay="0"/>
                                  </p:stCondLst>
                                  <p:childTnLst>
                                    <p:set>
                                      <p:cBhvr>
                                        <p:cTn dur="1" fill="hold" id="47">
                                          <p:stCondLst>
                                            <p:cond delay="0"/>
                                          </p:stCondLst>
                                        </p:cTn>
                                        <p:tgtEl>
                                          <p:spTgt spid="30"/>
                                        </p:tgtEl>
                                        <p:attrNameLst>
                                          <p:attrName>style.visibility</p:attrName>
                                        </p:attrNameLst>
                                      </p:cBhvr>
                                      <p:to>
                                        <p:strVal val="visible"/>
                                      </p:to>
                                    </p:set>
                                    <p:anim calcmode="lin" valueType="num">
                                      <p:cBhvr>
                                        <p:cTn dur="1000" fill="hold" id="48"/>
                                        <p:tgtEl>
                                          <p:spTgt spid="30"/>
                                        </p:tgtEl>
                                        <p:attrNameLst>
                                          <p:attrName>ppt_w</p:attrName>
                                        </p:attrNameLst>
                                      </p:cBhvr>
                                      <p:tavLst>
                                        <p:tav tm="0">
                                          <p:val>
                                            <p:fltVal val="0"/>
                                          </p:val>
                                        </p:tav>
                                        <p:tav tm="100000">
                                          <p:val>
                                            <p:strVal val="#ppt_w"/>
                                          </p:val>
                                        </p:tav>
                                      </p:tavLst>
                                    </p:anim>
                                    <p:anim calcmode="lin" valueType="num">
                                      <p:cBhvr>
                                        <p:cTn dur="1000" fill="hold" id="49"/>
                                        <p:tgtEl>
                                          <p:spTgt spid="30"/>
                                        </p:tgtEl>
                                        <p:attrNameLst>
                                          <p:attrName>ppt_h</p:attrName>
                                        </p:attrNameLst>
                                      </p:cBhvr>
                                      <p:tavLst>
                                        <p:tav tm="0">
                                          <p:val>
                                            <p:fltVal val="0"/>
                                          </p:val>
                                        </p:tav>
                                        <p:tav tm="100000">
                                          <p:val>
                                            <p:strVal val="#ppt_h"/>
                                          </p:val>
                                        </p:tav>
                                      </p:tavLst>
                                    </p:anim>
                                    <p:anim calcmode="lin" valueType="num">
                                      <p:cBhvr>
                                        <p:cTn dur="1000" fill="hold" id="50"/>
                                        <p:tgtEl>
                                          <p:spTgt spid="30"/>
                                        </p:tgtEl>
                                        <p:attrNameLst>
                                          <p:attrName>ppt_x</p:attrName>
                                        </p:attrNameLst>
                                      </p:cBhvr>
                                      <p:tavLst>
                                        <p:tav fmla="#ppt_x+(cos(-2*pi*(1-$))*-#ppt_x-sin(-2*pi*(1-$))*(1-#ppt_y))*(1-$)" tm="0">
                                          <p:val>
                                            <p:fltVal val="0"/>
                                          </p:val>
                                        </p:tav>
                                        <p:tav tm="100000">
                                          <p:val>
                                            <p:fltVal val="1"/>
                                          </p:val>
                                        </p:tav>
                                      </p:tavLst>
                                    </p:anim>
                                    <p:anim calcmode="lin" valueType="num">
                                      <p:cBhvr>
                                        <p:cTn dur="1000" fill="hold" id="51"/>
                                        <p:tgtEl>
                                          <p:spTgt spid="30"/>
                                        </p:tgtEl>
                                        <p:attrNameLst>
                                          <p:attrName>ppt_y</p:attrName>
                                        </p:attrNameLst>
                                      </p:cBhvr>
                                      <p:tavLst>
                                        <p:tav fmla="#ppt_y+(sin(-2*pi*(1-$))*-#ppt_x+cos(-2*pi*(1-$))*(1-#ppt_y))*(1-$)" tm="0">
                                          <p:val>
                                            <p:fltVal val="0"/>
                                          </p:val>
                                        </p:tav>
                                        <p:tav tm="100000">
                                          <p:val>
                                            <p:fltVal val="1"/>
                                          </p:val>
                                        </p:tav>
                                      </p:tavLst>
                                    </p:anim>
                                  </p:childTnLst>
                                </p:cTn>
                              </p:par>
                              <p:par>
                                <p:cTn fill="hold" id="52" nodeType="withEffect" presetClass="entr" presetID="15" presetSubtype="0">
                                  <p:stCondLst>
                                    <p:cond delay="0"/>
                                  </p:stCondLst>
                                  <p:childTnLst>
                                    <p:set>
                                      <p:cBhvr>
                                        <p:cTn dur="1" fill="hold" id="53">
                                          <p:stCondLst>
                                            <p:cond delay="0"/>
                                          </p:stCondLst>
                                        </p:cTn>
                                        <p:tgtEl>
                                          <p:spTgt spid="27"/>
                                        </p:tgtEl>
                                        <p:attrNameLst>
                                          <p:attrName>style.visibility</p:attrName>
                                        </p:attrNameLst>
                                      </p:cBhvr>
                                      <p:to>
                                        <p:strVal val="visible"/>
                                      </p:to>
                                    </p:set>
                                    <p:anim calcmode="lin" valueType="num">
                                      <p:cBhvr>
                                        <p:cTn dur="1000" fill="hold" id="54"/>
                                        <p:tgtEl>
                                          <p:spTgt spid="27"/>
                                        </p:tgtEl>
                                        <p:attrNameLst>
                                          <p:attrName>ppt_w</p:attrName>
                                        </p:attrNameLst>
                                      </p:cBhvr>
                                      <p:tavLst>
                                        <p:tav tm="0">
                                          <p:val>
                                            <p:fltVal val="0"/>
                                          </p:val>
                                        </p:tav>
                                        <p:tav tm="100000">
                                          <p:val>
                                            <p:strVal val="#ppt_w"/>
                                          </p:val>
                                        </p:tav>
                                      </p:tavLst>
                                    </p:anim>
                                    <p:anim calcmode="lin" valueType="num">
                                      <p:cBhvr>
                                        <p:cTn dur="1000" fill="hold" id="55"/>
                                        <p:tgtEl>
                                          <p:spTgt spid="27"/>
                                        </p:tgtEl>
                                        <p:attrNameLst>
                                          <p:attrName>ppt_h</p:attrName>
                                        </p:attrNameLst>
                                      </p:cBhvr>
                                      <p:tavLst>
                                        <p:tav tm="0">
                                          <p:val>
                                            <p:fltVal val="0"/>
                                          </p:val>
                                        </p:tav>
                                        <p:tav tm="100000">
                                          <p:val>
                                            <p:strVal val="#ppt_h"/>
                                          </p:val>
                                        </p:tav>
                                      </p:tavLst>
                                    </p:anim>
                                    <p:anim calcmode="lin" valueType="num">
                                      <p:cBhvr>
                                        <p:cTn dur="1000" fill="hold" id="56"/>
                                        <p:tgtEl>
                                          <p:spTgt spid="27"/>
                                        </p:tgtEl>
                                        <p:attrNameLst>
                                          <p:attrName>ppt_x</p:attrName>
                                        </p:attrNameLst>
                                      </p:cBhvr>
                                      <p:tavLst>
                                        <p:tav fmla="#ppt_x+(cos(-2*pi*(1-$))*-#ppt_x-sin(-2*pi*(1-$))*(1-#ppt_y))*(1-$)" tm="0">
                                          <p:val>
                                            <p:fltVal val="0"/>
                                          </p:val>
                                        </p:tav>
                                        <p:tav tm="100000">
                                          <p:val>
                                            <p:fltVal val="1"/>
                                          </p:val>
                                        </p:tav>
                                      </p:tavLst>
                                    </p:anim>
                                    <p:anim calcmode="lin" valueType="num">
                                      <p:cBhvr>
                                        <p:cTn dur="1000" fill="hold" id="57"/>
                                        <p:tgtEl>
                                          <p:spTgt spid="27"/>
                                        </p:tgtEl>
                                        <p:attrNameLst>
                                          <p:attrName>ppt_y</p:attrName>
                                        </p:attrNameLst>
                                      </p:cBhvr>
                                      <p:tavLst>
                                        <p:tav fmla="#ppt_y+(sin(-2*pi*(1-$))*-#ppt_x+cos(-2*pi*(1-$))*(1-#ppt_y))*(1-$)" tm="0">
                                          <p:val>
                                            <p:fltVal val="0"/>
                                          </p:val>
                                        </p:tav>
                                        <p:tav tm="100000">
                                          <p:val>
                                            <p:fltVal val="1"/>
                                          </p:val>
                                        </p:tav>
                                      </p:tavLst>
                                    </p:anim>
                                  </p:childTnLst>
                                </p:cTn>
                              </p:par>
                            </p:childTnLst>
                          </p:cTn>
                        </p:par>
                        <p:par>
                          <p:cTn fill="hold" id="58" nodeType="afterGroup">
                            <p:stCondLst>
                              <p:cond delay="3500"/>
                            </p:stCondLst>
                            <p:childTnLst>
                              <p:par>
                                <p:cTn fill="hold" id="59" nodeType="afterEffect" presetClass="entr" presetID="22" presetSubtype="4">
                                  <p:stCondLst>
                                    <p:cond delay="0"/>
                                  </p:stCondLst>
                                  <p:childTnLst>
                                    <p:set>
                                      <p:cBhvr>
                                        <p:cTn dur="1" fill="hold" id="60">
                                          <p:stCondLst>
                                            <p:cond delay="0"/>
                                          </p:stCondLst>
                                        </p:cTn>
                                        <p:tgtEl>
                                          <p:spTgt spid="51"/>
                                        </p:tgtEl>
                                        <p:attrNameLst>
                                          <p:attrName>style.visibility</p:attrName>
                                        </p:attrNameLst>
                                      </p:cBhvr>
                                      <p:to>
                                        <p:strVal val="visible"/>
                                      </p:to>
                                    </p:set>
                                    <p:animEffect filter="wipe(down)" transition="in">
                                      <p:cBhvr>
                                        <p:cTn dur="500" id="61"/>
                                        <p:tgtEl>
                                          <p:spTgt spid="51"/>
                                        </p:tgtEl>
                                      </p:cBhvr>
                                    </p:animEffect>
                                  </p:childTnLst>
                                </p:cTn>
                              </p:par>
                              <p:par>
                                <p:cTn fill="hold" grpId="0" id="62" nodeType="withEffect" presetClass="entr" presetID="15" presetSubtype="0">
                                  <p:stCondLst>
                                    <p:cond delay="0"/>
                                  </p:stCondLst>
                                  <p:childTnLst>
                                    <p:set>
                                      <p:cBhvr>
                                        <p:cTn dur="1" fill="hold" id="63">
                                          <p:stCondLst>
                                            <p:cond delay="0"/>
                                          </p:stCondLst>
                                        </p:cTn>
                                        <p:tgtEl>
                                          <p:spTgt spid="22"/>
                                        </p:tgtEl>
                                        <p:attrNameLst>
                                          <p:attrName>style.visibility</p:attrName>
                                        </p:attrNameLst>
                                      </p:cBhvr>
                                      <p:to>
                                        <p:strVal val="visible"/>
                                      </p:to>
                                    </p:set>
                                    <p:anim calcmode="lin" valueType="num">
                                      <p:cBhvr>
                                        <p:cTn dur="1000" fill="hold" id="64"/>
                                        <p:tgtEl>
                                          <p:spTgt spid="22"/>
                                        </p:tgtEl>
                                        <p:attrNameLst>
                                          <p:attrName>ppt_w</p:attrName>
                                        </p:attrNameLst>
                                      </p:cBhvr>
                                      <p:tavLst>
                                        <p:tav tm="0">
                                          <p:val>
                                            <p:fltVal val="0"/>
                                          </p:val>
                                        </p:tav>
                                        <p:tav tm="100000">
                                          <p:val>
                                            <p:strVal val="#ppt_w"/>
                                          </p:val>
                                        </p:tav>
                                      </p:tavLst>
                                    </p:anim>
                                    <p:anim calcmode="lin" valueType="num">
                                      <p:cBhvr>
                                        <p:cTn dur="1000" fill="hold" id="65"/>
                                        <p:tgtEl>
                                          <p:spTgt spid="22"/>
                                        </p:tgtEl>
                                        <p:attrNameLst>
                                          <p:attrName>ppt_h</p:attrName>
                                        </p:attrNameLst>
                                      </p:cBhvr>
                                      <p:tavLst>
                                        <p:tav tm="0">
                                          <p:val>
                                            <p:fltVal val="0"/>
                                          </p:val>
                                        </p:tav>
                                        <p:tav tm="100000">
                                          <p:val>
                                            <p:strVal val="#ppt_h"/>
                                          </p:val>
                                        </p:tav>
                                      </p:tavLst>
                                    </p:anim>
                                    <p:anim calcmode="lin" valueType="num">
                                      <p:cBhvr>
                                        <p:cTn dur="1000" fill="hold" id="66"/>
                                        <p:tgtEl>
                                          <p:spTgt spid="22"/>
                                        </p:tgtEl>
                                        <p:attrNameLst>
                                          <p:attrName>ppt_x</p:attrName>
                                        </p:attrNameLst>
                                      </p:cBhvr>
                                      <p:tavLst>
                                        <p:tav fmla="#ppt_x+(cos(-2*pi*(1-$))*-#ppt_x-sin(-2*pi*(1-$))*(1-#ppt_y))*(1-$)" tm="0">
                                          <p:val>
                                            <p:fltVal val="0"/>
                                          </p:val>
                                        </p:tav>
                                        <p:tav tm="100000">
                                          <p:val>
                                            <p:fltVal val="1"/>
                                          </p:val>
                                        </p:tav>
                                      </p:tavLst>
                                    </p:anim>
                                    <p:anim calcmode="lin" valueType="num">
                                      <p:cBhvr>
                                        <p:cTn dur="1000" fill="hold" id="67"/>
                                        <p:tgtEl>
                                          <p:spTgt spid="22"/>
                                        </p:tgtEl>
                                        <p:attrNameLst>
                                          <p:attrName>ppt_y</p:attrName>
                                        </p:attrNameLst>
                                      </p:cBhvr>
                                      <p:tavLst>
                                        <p:tav fmla="#ppt_y+(sin(-2*pi*(1-$))*-#ppt_x+cos(-2*pi*(1-$))*(1-#ppt_y))*(1-$)" tm="0">
                                          <p:val>
                                            <p:fltVal val="0"/>
                                          </p:val>
                                        </p:tav>
                                        <p:tav tm="100000">
                                          <p:val>
                                            <p:fltVal val="1"/>
                                          </p:val>
                                        </p:tav>
                                      </p:tavLst>
                                    </p:anim>
                                  </p:childTnLst>
                                </p:cTn>
                              </p:par>
                            </p:childTnLst>
                          </p:cTn>
                        </p:par>
                        <p:par>
                          <p:cTn fill="hold" id="68" nodeType="afterGroup">
                            <p:stCondLst>
                              <p:cond delay="4500"/>
                            </p:stCondLst>
                            <p:childTnLst>
                              <p:par>
                                <p:cTn fill="hold" id="69" nodeType="afterEffect" presetClass="entr" presetID="22" presetSubtype="4">
                                  <p:stCondLst>
                                    <p:cond delay="0"/>
                                  </p:stCondLst>
                                  <p:childTnLst>
                                    <p:set>
                                      <p:cBhvr>
                                        <p:cTn dur="1" fill="hold" id="70">
                                          <p:stCondLst>
                                            <p:cond delay="0"/>
                                          </p:stCondLst>
                                        </p:cTn>
                                        <p:tgtEl>
                                          <p:spTgt spid="10"/>
                                        </p:tgtEl>
                                        <p:attrNameLst>
                                          <p:attrName>style.visibility</p:attrName>
                                        </p:attrNameLst>
                                      </p:cBhvr>
                                      <p:to>
                                        <p:strVal val="visible"/>
                                      </p:to>
                                    </p:set>
                                    <p:animEffect filter="wipe(down)" transition="in">
                                      <p:cBhvr>
                                        <p:cTn dur="500" id="71"/>
                                        <p:tgtEl>
                                          <p:spTgt spid="10"/>
                                        </p:tgtEl>
                                      </p:cBhvr>
                                    </p:animEffect>
                                  </p:childTnLst>
                                </p:cTn>
                              </p:par>
                            </p:childTnLst>
                          </p:cTn>
                        </p:par>
                        <p:par>
                          <p:cTn fill="hold" id="72" nodeType="afterGroup">
                            <p:stCondLst>
                              <p:cond delay="5000"/>
                            </p:stCondLst>
                            <p:childTnLst>
                              <p:par>
                                <p:cTn fill="hold" id="73" nodeType="afterEffect" presetClass="entr" presetID="2" presetSubtype="8">
                                  <p:stCondLst>
                                    <p:cond delay="0"/>
                                  </p:stCondLst>
                                  <p:childTnLst>
                                    <p:set>
                                      <p:cBhvr>
                                        <p:cTn dur="1" fill="hold" id="74">
                                          <p:stCondLst>
                                            <p:cond delay="0"/>
                                          </p:stCondLst>
                                        </p:cTn>
                                        <p:tgtEl>
                                          <p:spTgt spid="3"/>
                                        </p:tgtEl>
                                        <p:attrNameLst>
                                          <p:attrName>style.visibility</p:attrName>
                                        </p:attrNameLst>
                                      </p:cBhvr>
                                      <p:to>
                                        <p:strVal val="visible"/>
                                      </p:to>
                                    </p:set>
                                    <p:anim calcmode="lin" valueType="num">
                                      <p:cBhvr additive="base">
                                        <p:cTn dur="500" fill="hold" id="75"/>
                                        <p:tgtEl>
                                          <p:spTgt spid="3"/>
                                        </p:tgtEl>
                                        <p:attrNameLst>
                                          <p:attrName>ppt_x</p:attrName>
                                        </p:attrNameLst>
                                      </p:cBhvr>
                                      <p:tavLst>
                                        <p:tav tm="0">
                                          <p:val>
                                            <p:strVal val="0-#ppt_w/2"/>
                                          </p:val>
                                        </p:tav>
                                        <p:tav tm="100000">
                                          <p:val>
                                            <p:strVal val="#ppt_x"/>
                                          </p:val>
                                        </p:tav>
                                      </p:tavLst>
                                    </p:anim>
                                    <p:anim calcmode="lin" valueType="num">
                                      <p:cBhvr additive="base">
                                        <p:cTn dur="500" fill="hold" id="76"/>
                                        <p:tgtEl>
                                          <p:spTgt spid="3"/>
                                        </p:tgtEl>
                                        <p:attrNameLst>
                                          <p:attrName>ppt_y</p:attrName>
                                        </p:attrNameLst>
                                      </p:cBhvr>
                                      <p:tavLst>
                                        <p:tav tm="0">
                                          <p:val>
                                            <p:strVal val="#ppt_y"/>
                                          </p:val>
                                        </p:tav>
                                        <p:tav tm="100000">
                                          <p:val>
                                            <p:strVal val="#ppt_y"/>
                                          </p:val>
                                        </p:tav>
                                      </p:tavLst>
                                    </p:anim>
                                  </p:childTnLst>
                                </p:cTn>
                              </p:par>
                            </p:childTnLst>
                          </p:cTn>
                        </p:par>
                        <p:par>
                          <p:cTn fill="hold" id="77" nodeType="afterGroup">
                            <p:stCondLst>
                              <p:cond delay="5500"/>
                            </p:stCondLst>
                            <p:childTnLst>
                              <p:par>
                                <p:cTn fill="hold" id="78" nodeType="afterEffect" presetClass="entr" presetID="2" presetSubtype="2">
                                  <p:stCondLst>
                                    <p:cond delay="0"/>
                                  </p:stCondLst>
                                  <p:childTnLst>
                                    <p:set>
                                      <p:cBhvr>
                                        <p:cTn dur="1" fill="hold" id="79">
                                          <p:stCondLst>
                                            <p:cond delay="0"/>
                                          </p:stCondLst>
                                        </p:cTn>
                                        <p:tgtEl>
                                          <p:spTgt spid="5"/>
                                        </p:tgtEl>
                                        <p:attrNameLst>
                                          <p:attrName>style.visibility</p:attrName>
                                        </p:attrNameLst>
                                      </p:cBhvr>
                                      <p:to>
                                        <p:strVal val="visible"/>
                                      </p:to>
                                    </p:set>
                                    <p:anim calcmode="lin" valueType="num">
                                      <p:cBhvr additive="base">
                                        <p:cTn dur="500" fill="hold" id="80"/>
                                        <p:tgtEl>
                                          <p:spTgt spid="5"/>
                                        </p:tgtEl>
                                        <p:attrNameLst>
                                          <p:attrName>ppt_x</p:attrName>
                                        </p:attrNameLst>
                                      </p:cBhvr>
                                      <p:tavLst>
                                        <p:tav tm="0">
                                          <p:val>
                                            <p:strVal val="1+#ppt_w/2"/>
                                          </p:val>
                                        </p:tav>
                                        <p:tav tm="100000">
                                          <p:val>
                                            <p:strVal val="#ppt_x"/>
                                          </p:val>
                                        </p:tav>
                                      </p:tavLst>
                                    </p:anim>
                                    <p:anim calcmode="lin" valueType="num">
                                      <p:cBhvr additive="base">
                                        <p:cTn dur="500" fill="hold" id="81"/>
                                        <p:tgtEl>
                                          <p:spTgt spid="5"/>
                                        </p:tgtEl>
                                        <p:attrNameLst>
                                          <p:attrName>ppt_y</p:attrName>
                                        </p:attrNameLst>
                                      </p:cBhvr>
                                      <p:tavLst>
                                        <p:tav tm="0">
                                          <p:val>
                                            <p:strVal val="#ppt_y"/>
                                          </p:val>
                                        </p:tav>
                                        <p:tav tm="100000">
                                          <p:val>
                                            <p:strVal val="#ppt_y"/>
                                          </p:val>
                                        </p:tav>
                                      </p:tavLst>
                                    </p:anim>
                                  </p:childTnLst>
                                </p:cTn>
                              </p:par>
                            </p:childTnLst>
                          </p:cTn>
                        </p:par>
                        <p:par>
                          <p:cTn fill="hold" id="82" nodeType="afterGroup">
                            <p:stCondLst>
                              <p:cond delay="6000"/>
                            </p:stCondLst>
                            <p:childTnLst>
                              <p:par>
                                <p:cTn fill="hold" id="83" nodeType="afterEffect" presetClass="entr" presetID="42" presetSubtype="0">
                                  <p:stCondLst>
                                    <p:cond delay="0"/>
                                  </p:stCondLst>
                                  <p:childTnLst>
                                    <p:set>
                                      <p:cBhvr>
                                        <p:cTn dur="1" fill="hold" id="84">
                                          <p:stCondLst>
                                            <p:cond delay="0"/>
                                          </p:stCondLst>
                                        </p:cTn>
                                        <p:tgtEl>
                                          <p:spTgt spid="12"/>
                                        </p:tgtEl>
                                        <p:attrNameLst>
                                          <p:attrName>style.visibility</p:attrName>
                                        </p:attrNameLst>
                                      </p:cBhvr>
                                      <p:to>
                                        <p:strVal val="visible"/>
                                      </p:to>
                                    </p:set>
                                    <p:animEffect filter="fade" transition="in">
                                      <p:cBhvr>
                                        <p:cTn dur="1000" id="85"/>
                                        <p:tgtEl>
                                          <p:spTgt spid="12"/>
                                        </p:tgtEl>
                                      </p:cBhvr>
                                    </p:animEffect>
                                    <p:anim calcmode="lin" valueType="num">
                                      <p:cBhvr>
                                        <p:cTn dur="1000" fill="hold" id="86"/>
                                        <p:tgtEl>
                                          <p:spTgt spid="12"/>
                                        </p:tgtEl>
                                        <p:attrNameLst>
                                          <p:attrName>ppt_x</p:attrName>
                                        </p:attrNameLst>
                                      </p:cBhvr>
                                      <p:tavLst>
                                        <p:tav tm="0">
                                          <p:val>
                                            <p:strVal val="#ppt_x"/>
                                          </p:val>
                                        </p:tav>
                                        <p:tav tm="100000">
                                          <p:val>
                                            <p:strVal val="#ppt_x"/>
                                          </p:val>
                                        </p:tav>
                                      </p:tavLst>
                                    </p:anim>
                                    <p:anim calcmode="lin" valueType="num">
                                      <p:cBhvr>
                                        <p:cTn dur="1000" fill="hold" id="87"/>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4"/>
      <p:bldP grpId="0" spid="28"/>
      <p:bldP grpId="0" spid="36"/>
      <p:bldP grpId="0" spid="52"/>
      <p:bldP grpId="0" spid="2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481DFA08-0008-4CC8-A334-7CED55B7E642}"/>
              </a:ext>
            </a:extLst>
          </p:cNvPr>
          <p:cNvGrpSpPr/>
          <p:nvPr/>
        </p:nvGrpSpPr>
        <p:grpSpPr>
          <a:xfrm>
            <a:off x="-167352" y="120981"/>
            <a:ext cx="11838652" cy="897988"/>
            <a:chOff x="-167352" y="120981"/>
            <a:chExt cx="11838652" cy="897988"/>
          </a:xfrm>
        </p:grpSpPr>
        <p:sp>
          <p:nvSpPr>
            <p:cNvPr id="6" name="文本框 5">
              <a:extLst>
                <a:ext uri="{FF2B5EF4-FFF2-40B4-BE49-F238E27FC236}">
                  <a16:creationId xmlns:a16="http://schemas.microsoft.com/office/drawing/2014/main" id="{EBC3745D-B8C8-4C0A-ABFD-F6E0283F51E4}"/>
                </a:ext>
              </a:extLst>
            </p:cNvPr>
            <p:cNvSpPr txBox="1"/>
            <p:nvPr/>
          </p:nvSpPr>
          <p:spPr>
            <a:xfrm>
              <a:off x="866193" y="279384"/>
              <a:ext cx="10805107" cy="640080"/>
            </a:xfrm>
            <a:prstGeom prst="rect">
              <a:avLst/>
            </a:prstGeom>
            <a:noFill/>
          </p:spPr>
          <p:txBody>
            <a:bodyPr rtlCol="0" wrap="square">
              <a:spAutoFit/>
            </a:bodyPr>
            <a:lstStyle/>
            <a:p>
              <a:r>
                <a:rPr altLang="en-US" lang="zh-CN" sz="3600">
                  <a:solidFill>
                    <a:schemeClr val="tx1">
                      <a:lumMod val="65000"/>
                      <a:lumOff val="35000"/>
                    </a:schemeClr>
                  </a:solidFill>
                  <a:latin charset="-122" panose="020b0600000000000000" pitchFamily="34" typeface="思源黑体 CN Medium"/>
                  <a:ea charset="-122" panose="020b0600000000000000" pitchFamily="34" typeface="思源黑体 CN Medium"/>
                </a:rPr>
                <a:t>新型冠病毒感染的肺炎地铁/公交车预防-临时指南</a:t>
              </a:r>
            </a:p>
          </p:txBody>
        </p:sp>
        <p:pic>
          <p:nvPicPr>
            <p:cNvPr id="10" name="图片 9">
              <a:extLst>
                <a:ext uri="{FF2B5EF4-FFF2-40B4-BE49-F238E27FC236}">
                  <a16:creationId xmlns:a16="http://schemas.microsoft.com/office/drawing/2014/main" id="{D3EA061D-3C61-42D6-BF7C-3629187222CF}"/>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b="54595" l="41598" r="19407"/>
            <a:stretch>
              <a:fillRect/>
            </a:stretch>
          </p:blipFill>
          <p:spPr>
            <a:xfrm rot="17032114">
              <a:off x="-97271" y="50900"/>
              <a:ext cx="897988" cy="1038149"/>
            </a:xfrm>
            <a:prstGeom prst="rect">
              <a:avLst/>
            </a:prstGeom>
          </p:spPr>
        </p:pic>
      </p:grpSp>
      <p:sp>
        <p:nvSpPr>
          <p:cNvPr id="13" name="文本框 12">
            <a:extLst>
              <a:ext uri="{FF2B5EF4-FFF2-40B4-BE49-F238E27FC236}">
                <a16:creationId xmlns:a16="http://schemas.microsoft.com/office/drawing/2014/main" id="{5264BE3C-2239-4EDA-8731-2613FDC719D1}"/>
              </a:ext>
            </a:extLst>
          </p:cNvPr>
          <p:cNvSpPr txBox="1"/>
          <p:nvPr/>
        </p:nvSpPr>
        <p:spPr>
          <a:xfrm>
            <a:off x="963288" y="1583360"/>
            <a:ext cx="9942575" cy="4206240"/>
          </a:xfrm>
          <a:prstGeom prst="rect">
            <a:avLst/>
          </a:prstGeom>
          <a:noFill/>
          <a:ln>
            <a:noFill/>
            <a:prstDash val="sysDot"/>
          </a:ln>
        </p:spPr>
        <p:txBody>
          <a:bodyPr rtlCol="0" wrap="square">
            <a:spAutoFit/>
          </a:bodyPr>
          <a:lstStyle/>
          <a:p>
            <a:pPr indent="457200">
              <a:lnSpc>
                <a:spcPct val="150000"/>
              </a:lnSpc>
            </a:pPr>
            <a:r>
              <a:rPr altLang="en-US" b="1" lang="zh-CN" sz="3600">
                <a:solidFill>
                  <a:srgbClr val="3A828F"/>
                </a:solidFill>
                <a:latin typeface="+mj-ea"/>
                <a:ea typeface="+mj-ea"/>
                <a:cs typeface="+mj-ea"/>
                <a:sym typeface="+mn-ea"/>
              </a:rPr>
              <a:t>新型冠状病毒感染的肺炎预防指南之十《地铁/公交车预防篇》：</a:t>
            </a:r>
          </a:p>
          <a:p>
            <a:pPr indent="457200">
              <a:lnSpc>
                <a:spcPct val="150000"/>
              </a:lnSpc>
            </a:pPr>
            <a:r>
              <a:rPr altLang="en-US" b="1" lang="zh-CN" sz="3600">
                <a:solidFill>
                  <a:srgbClr val="3A828F"/>
                </a:solidFill>
                <a:latin typeface="+mj-ea"/>
                <a:ea typeface="+mj-ea"/>
                <a:cs typeface="+mj-ea"/>
                <a:sym typeface="+mn-ea"/>
              </a:rPr>
              <a:t>新型冠状病毒感的肺是一种新发疾病，根据目前对该疾病的人事指定本指南，适用于乘地铁/公交车时使用。</a:t>
            </a:r>
          </a:p>
        </p:txBody>
      </p:sp>
    </p:spTree>
    <p:extLst>
      <p:ext uri="{BB962C8B-B14F-4D97-AF65-F5344CB8AC3E}">
        <p14:creationId val="4168569355"/>
      </p:ext>
    </p:extLst>
  </p:cSld>
  <p:clrMapOvr>
    <a:masterClrMapping/>
  </p:clrMapOvr>
  <mc:AlternateContent>
    <mc:Choice Requires="p15">
      <p:transition advTm="3000" p14:dur="2000" spd="slow">
        <p15:prstTrans prst="fallOve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2"/>
                                        </p:tgtEl>
                                        <p:attrNameLst>
                                          <p:attrName>style.visibility</p:attrName>
                                        </p:attrNameLst>
                                      </p:cBhvr>
                                      <p:to>
                                        <p:strVal val="visible"/>
                                      </p:to>
                                    </p:set>
                                    <p:animEffect filter="barn(inVertical)"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13" presetSubtype="16">
                                  <p:stCondLst>
                                    <p:cond delay="0"/>
                                  </p:stCondLst>
                                  <p:childTnLst>
                                    <p:set>
                                      <p:cBhvr>
                                        <p:cTn dur="1" fill="hold" id="10">
                                          <p:stCondLst>
                                            <p:cond delay="0"/>
                                          </p:stCondLst>
                                        </p:cTn>
                                        <p:tgtEl>
                                          <p:spTgt spid="13"/>
                                        </p:tgtEl>
                                        <p:attrNameLst>
                                          <p:attrName>style.visibility</p:attrName>
                                        </p:attrNameLst>
                                      </p:cBhvr>
                                      <p:to>
                                        <p:strVal val="visible"/>
                                      </p:to>
                                    </p:set>
                                    <p:animEffect filter="plus(in)" transition="in">
                                      <p:cBhvr>
                                        <p:cTn dur="2000" id="11"/>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481DFA08-0008-4CC8-A334-7CED55B7E642}"/>
              </a:ext>
            </a:extLst>
          </p:cNvPr>
          <p:cNvGrpSpPr/>
          <p:nvPr/>
        </p:nvGrpSpPr>
        <p:grpSpPr>
          <a:xfrm>
            <a:off x="-167352" y="120981"/>
            <a:ext cx="10238452" cy="897988"/>
            <a:chOff x="-167352" y="120981"/>
            <a:chExt cx="10238452" cy="897988"/>
          </a:xfrm>
        </p:grpSpPr>
        <p:sp>
          <p:nvSpPr>
            <p:cNvPr id="6" name="文本框 5">
              <a:extLst>
                <a:ext uri="{FF2B5EF4-FFF2-40B4-BE49-F238E27FC236}">
                  <a16:creationId xmlns:a16="http://schemas.microsoft.com/office/drawing/2014/main" id="{EBC3745D-B8C8-4C0A-ABFD-F6E0283F51E4}"/>
                </a:ext>
              </a:extLst>
            </p:cNvPr>
            <p:cNvSpPr txBox="1"/>
            <p:nvPr/>
          </p:nvSpPr>
          <p:spPr>
            <a:xfrm>
              <a:off x="840793" y="246809"/>
              <a:ext cx="9230307" cy="640080"/>
            </a:xfrm>
            <a:prstGeom prst="rect">
              <a:avLst/>
            </a:prstGeom>
            <a:noFill/>
          </p:spPr>
          <p:txBody>
            <a:bodyPr rtlCol="0" wrap="square">
              <a:spAutoFit/>
            </a:bodyPr>
            <a:lstStyle/>
            <a:p>
              <a:r>
                <a:rPr altLang="en-US" lang="zh-CN" sz="3600">
                  <a:solidFill>
                    <a:schemeClr val="tx1">
                      <a:lumMod val="65000"/>
                      <a:lumOff val="35000"/>
                    </a:schemeClr>
                  </a:solidFill>
                  <a:latin charset="-122" panose="020b0600000000000000" pitchFamily="34" typeface="思源黑体 CN Medium"/>
                  <a:ea charset="-122" panose="020b0600000000000000" pitchFamily="34" typeface="思源黑体 CN Medium"/>
                </a:rPr>
                <a:t>交通出行防控指南之二地铁/公交车</a:t>
              </a:r>
            </a:p>
          </p:txBody>
        </p:sp>
        <p:pic>
          <p:nvPicPr>
            <p:cNvPr id="10" name="图片 9">
              <a:extLst>
                <a:ext uri="{FF2B5EF4-FFF2-40B4-BE49-F238E27FC236}">
                  <a16:creationId xmlns:a16="http://schemas.microsoft.com/office/drawing/2014/main" id="{D3EA061D-3C61-42D6-BF7C-3629187222CF}"/>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b="54595" l="41598" r="19407"/>
            <a:stretch>
              <a:fillRect/>
            </a:stretch>
          </p:blipFill>
          <p:spPr>
            <a:xfrm rot="17032114">
              <a:off x="-97271" y="50900"/>
              <a:ext cx="897988" cy="1038149"/>
            </a:xfrm>
            <a:prstGeom prst="rect">
              <a:avLst/>
            </a:prstGeom>
          </p:spPr>
        </p:pic>
      </p:grpSp>
      <p:sp>
        <p:nvSpPr>
          <p:cNvPr id="13" name="文本框 12">
            <a:extLst>
              <a:ext uri="{FF2B5EF4-FFF2-40B4-BE49-F238E27FC236}">
                <a16:creationId xmlns:a16="http://schemas.microsoft.com/office/drawing/2014/main" id="{5264BE3C-2239-4EDA-8731-2613FDC719D1}"/>
              </a:ext>
            </a:extLst>
          </p:cNvPr>
          <p:cNvSpPr txBox="1"/>
          <p:nvPr/>
        </p:nvSpPr>
        <p:spPr>
          <a:xfrm>
            <a:off x="740288" y="1510285"/>
            <a:ext cx="5551812" cy="4480561"/>
          </a:xfrm>
          <a:prstGeom prst="rect">
            <a:avLst/>
          </a:prstGeom>
          <a:noFill/>
          <a:ln>
            <a:noFill/>
            <a:prstDash val="sysDot"/>
          </a:ln>
        </p:spPr>
        <p:txBody>
          <a:bodyPr rtlCol="0" wrap="square">
            <a:spAutoFit/>
          </a:bodyPr>
          <a:lstStyle/>
          <a:p>
            <a:pPr indent="457200">
              <a:lnSpc>
                <a:spcPct val="150000"/>
              </a:lnSpc>
            </a:pPr>
            <a:r>
              <a:rPr altLang="en-US" b="1" lang="zh-CN" sz="3200">
                <a:solidFill>
                  <a:srgbClr val="3A828F"/>
                </a:solidFill>
                <a:latin typeface="+mj-ea"/>
                <a:ea typeface="+mj-ea"/>
                <a:cs typeface="+mj-ea"/>
                <a:sym typeface="+mn-ea"/>
              </a:rPr>
              <a:t>坐地铁，公交是不是得戴口罩？</a:t>
            </a:r>
          </a:p>
          <a:p>
            <a:pPr indent="457200">
              <a:lnSpc>
                <a:spcPct val="150000"/>
              </a:lnSpc>
            </a:pPr>
            <a:r>
              <a:rPr altLang="en-US" b="1" lang="zh-CN" sz="3200">
                <a:solidFill>
                  <a:srgbClr val="3A828F"/>
                </a:solidFill>
                <a:latin typeface="+mj-ea"/>
                <a:ea typeface="+mj-ea"/>
                <a:cs typeface="+mj-ea"/>
                <a:sym typeface="+mn-ea"/>
              </a:rPr>
              <a:t>是，不但要戴，而且还要全程戴。从在地铁口排队或公交站等车时就要带上口罩，中间不能取下。</a:t>
            </a:r>
          </a:p>
        </p:txBody>
      </p:sp>
      <p:sp>
        <p:nvSpPr>
          <p:cNvPr id="8" name="矩形: 圆角 7">
            <a:extLst>
              <a:ext uri="{FF2B5EF4-FFF2-40B4-BE49-F238E27FC236}">
                <a16:creationId xmlns:a16="http://schemas.microsoft.com/office/drawing/2014/main" id="{7732B962-B838-4FA3-B316-2E3928EDE820}"/>
              </a:ext>
            </a:extLst>
          </p:cNvPr>
          <p:cNvSpPr/>
          <p:nvPr/>
        </p:nvSpPr>
        <p:spPr>
          <a:xfrm>
            <a:off x="7653730" y="5350807"/>
            <a:ext cx="3251200" cy="531371"/>
          </a:xfrm>
          <a:prstGeom prst="roundRect">
            <a:avLst/>
          </a:prstGeom>
          <a:solidFill>
            <a:srgbClr val="3A828F"/>
          </a:solidFill>
          <a:ln>
            <a:solidFill>
              <a:srgbClr val="3A82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矩形 259">
            <a:extLst>
              <a:ext uri="{FF2B5EF4-FFF2-40B4-BE49-F238E27FC236}">
                <a16:creationId xmlns:a16="http://schemas.microsoft.com/office/drawing/2014/main" id="{E52AEBBC-6F2B-487D-AF5E-CA866CDF0992}"/>
              </a:ext>
            </a:extLst>
          </p:cNvPr>
          <p:cNvSpPr>
            <a:spLocks noChangeArrowheads="1"/>
          </p:cNvSpPr>
          <p:nvPr/>
        </p:nvSpPr>
        <p:spPr bwMode="auto">
          <a:xfrm>
            <a:off x="7565434" y="5409517"/>
            <a:ext cx="3427795" cy="4267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2800">
                <a:solidFill>
                  <a:schemeClr val="bg1"/>
                </a:solidFill>
                <a:latin typeface="+mn-lt"/>
                <a:ea typeface="+mn-ea"/>
                <a:cs typeface="+mn-ea"/>
                <a:sym typeface="+mn-lt"/>
              </a:rPr>
              <a:t>全程戴口罩</a:t>
            </a:r>
          </a:p>
        </p:txBody>
      </p:sp>
      <p:pic>
        <p:nvPicPr>
          <p:cNvPr id="4" name="图片 3">
            <a:extLst>
              <a:ext uri="{FF2B5EF4-FFF2-40B4-BE49-F238E27FC236}">
                <a16:creationId xmlns:a16="http://schemas.microsoft.com/office/drawing/2014/main" id="{04DB24A1-49E7-4317-9AD8-28132515F29B}"/>
              </a:ext>
            </a:extLst>
          </p:cNvPr>
          <p:cNvPicPr>
            <a:picLocks noChangeAspect="1"/>
          </p:cNvPicPr>
          <p:nvPr/>
        </p:nvPicPr>
        <p:blipFill>
          <a:blip r:embed="rId3">
            <a:extLst>
              <a:ext uri="{28A0092B-C50C-407E-A947-70E740481C1C}">
                <a14:useLocalDpi val="0"/>
              </a:ext>
            </a:extLst>
          </a:blip>
          <a:stretch>
            <a:fillRect/>
          </a:stretch>
        </p:blipFill>
        <p:spPr>
          <a:xfrm>
            <a:off x="6773322" y="896187"/>
            <a:ext cx="4723353" cy="4717258"/>
          </a:xfrm>
          <a:prstGeom prst="rect">
            <a:avLst/>
          </a:prstGeom>
        </p:spPr>
      </p:pic>
    </p:spTree>
    <p:extLst>
      <p:ext uri="{BB962C8B-B14F-4D97-AF65-F5344CB8AC3E}">
        <p14:creationId val="1414390971"/>
      </p:ext>
    </p:extLst>
  </p:cSld>
  <p:clrMapOvr>
    <a:masterClrMapping/>
  </p:clrMapOvr>
  <mc:AlternateContent>
    <mc:Choice Requires="p15">
      <p:transition advTm="3000" p14:dur="2000" spd="slow">
        <p15:prstTrans prst="drap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2"/>
                                        </p:tgtEl>
                                        <p:attrNameLst>
                                          <p:attrName>style.visibility</p:attrName>
                                        </p:attrNameLst>
                                      </p:cBhvr>
                                      <p:to>
                                        <p:strVal val="visible"/>
                                      </p:to>
                                    </p:set>
                                    <p:animEffect filter="barn(inVertical)"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3"/>
                                        </p:tgtEl>
                                        <p:attrNameLst>
                                          <p:attrName>style.visibility</p:attrName>
                                        </p:attrNameLst>
                                      </p:cBhvr>
                                      <p:to>
                                        <p:strVal val="visible"/>
                                      </p:to>
                                    </p:set>
                                    <p:anim calcmode="lin" valueType="num">
                                      <p:cBhvr>
                                        <p:cTn dur="750" fill="hold" id="11"/>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3"/>
                                        </p:tgtEl>
                                        <p:attrNameLst>
                                          <p:attrName>ppt_y</p:attrName>
                                        </p:attrNameLst>
                                      </p:cBhvr>
                                      <p:tavLst>
                                        <p:tav tm="0">
                                          <p:val>
                                            <p:strVal val="#ppt_y"/>
                                          </p:val>
                                        </p:tav>
                                        <p:tav tm="100000">
                                          <p:val>
                                            <p:strVal val="#ppt_y"/>
                                          </p:val>
                                        </p:tav>
                                      </p:tavLst>
                                    </p:anim>
                                    <p:anim calcmode="lin" valueType="num">
                                      <p:cBhvr>
                                        <p:cTn dur="750" fill="hold" id="13"/>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3"/>
                                        </p:tgtEl>
                                      </p:cBhvr>
                                    </p:animEffect>
                                  </p:childTnLst>
                                </p:cTn>
                              </p:par>
                            </p:childTnLst>
                          </p:cTn>
                        </p:par>
                        <p:par>
                          <p:cTn fill="hold" id="16" nodeType="afterGroup">
                            <p:stCondLst>
                              <p:cond delay="1250"/>
                            </p:stCondLst>
                            <p:childTnLst>
                              <p:par>
                                <p:cTn fill="hold" id="17" nodeType="afterEffect" presetClass="entr" presetID="42"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1000" id="19"/>
                                        <p:tgtEl>
                                          <p:spTgt spid="4"/>
                                        </p:tgtEl>
                                      </p:cBhvr>
                                    </p:animEffect>
                                    <p:anim calcmode="lin" valueType="num">
                                      <p:cBhvr>
                                        <p:cTn dur="1000" fill="hold" id="20"/>
                                        <p:tgtEl>
                                          <p:spTgt spid="4"/>
                                        </p:tgtEl>
                                        <p:attrNameLst>
                                          <p:attrName>ppt_x</p:attrName>
                                        </p:attrNameLst>
                                      </p:cBhvr>
                                      <p:tavLst>
                                        <p:tav tm="0">
                                          <p:val>
                                            <p:strVal val="#ppt_x"/>
                                          </p:val>
                                        </p:tav>
                                        <p:tav tm="100000">
                                          <p:val>
                                            <p:strVal val="#ppt_x"/>
                                          </p:val>
                                        </p:tav>
                                      </p:tavLst>
                                    </p:anim>
                                    <p:anim calcmode="lin" valueType="num">
                                      <p:cBhvr>
                                        <p:cTn dur="1000" fill="hold" id="21"/>
                                        <p:tgtEl>
                                          <p:spTgt spid="4"/>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250"/>
                            </p:stCondLst>
                            <p:childTnLst>
                              <p:par>
                                <p:cTn fill="hold" grpId="0" id="23" nodeType="afterEffect" presetClass="entr" presetID="22" presetSubtype="4">
                                  <p:stCondLst>
                                    <p:cond delay="0"/>
                                  </p:stCondLst>
                                  <p:childTnLst>
                                    <p:set>
                                      <p:cBhvr>
                                        <p:cTn dur="1" fill="hold" id="24">
                                          <p:stCondLst>
                                            <p:cond delay="0"/>
                                          </p:stCondLst>
                                        </p:cTn>
                                        <p:tgtEl>
                                          <p:spTgt spid="8"/>
                                        </p:tgtEl>
                                        <p:attrNameLst>
                                          <p:attrName>style.visibility</p:attrName>
                                        </p:attrNameLst>
                                      </p:cBhvr>
                                      <p:to>
                                        <p:strVal val="visible"/>
                                      </p:to>
                                    </p:set>
                                    <p:animEffect filter="wipe(down)" transition="in">
                                      <p:cBhvr>
                                        <p:cTn dur="500" id="25"/>
                                        <p:tgtEl>
                                          <p:spTgt spid="8"/>
                                        </p:tgtEl>
                                      </p:cBhvr>
                                    </p:animEffect>
                                  </p:childTnLst>
                                </p:cTn>
                              </p:par>
                            </p:childTnLst>
                          </p:cTn>
                        </p:par>
                        <p:par>
                          <p:cTn fill="hold" id="26" nodeType="afterGroup">
                            <p:stCondLst>
                              <p:cond delay="2750"/>
                            </p:stCondLst>
                            <p:childTnLst>
                              <p:par>
                                <p:cTn fill="hold" grpId="0" id="27" nodeType="afterEffect" presetClass="entr" presetID="41" presetSubtype="0">
                                  <p:stCondLst>
                                    <p:cond delay="0"/>
                                  </p:stCondLst>
                                  <p:iterate type="lt">
                                    <p:tmPct val="10000"/>
                                  </p:iterate>
                                  <p:childTnLst>
                                    <p:set>
                                      <p:cBhvr>
                                        <p:cTn dur="1" fill="hold" id="28">
                                          <p:stCondLst>
                                            <p:cond delay="0"/>
                                          </p:stCondLst>
                                        </p:cTn>
                                        <p:tgtEl>
                                          <p:spTgt spid="9"/>
                                        </p:tgtEl>
                                        <p:attrNameLst>
                                          <p:attrName>style.visibility</p:attrName>
                                        </p:attrNameLst>
                                      </p:cBhvr>
                                      <p:to>
                                        <p:strVal val="visible"/>
                                      </p:to>
                                    </p:set>
                                    <p:anim calcmode="lin" valueType="num">
                                      <p:cBhvr>
                                        <p:cTn dur="500" fill="hold" id="29"/>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0"/>
                                        <p:tgtEl>
                                          <p:spTgt spid="9"/>
                                        </p:tgtEl>
                                        <p:attrNameLst>
                                          <p:attrName>ppt_y</p:attrName>
                                        </p:attrNameLst>
                                      </p:cBhvr>
                                      <p:tavLst>
                                        <p:tav tm="0">
                                          <p:val>
                                            <p:strVal val="#ppt_y"/>
                                          </p:val>
                                        </p:tav>
                                        <p:tav tm="100000">
                                          <p:val>
                                            <p:strVal val="#ppt_y"/>
                                          </p:val>
                                        </p:tav>
                                      </p:tavLst>
                                    </p:anim>
                                    <p:anim calcmode="lin" valueType="num">
                                      <p:cBhvr>
                                        <p:cTn dur="500" fill="hold" id="31"/>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2"/>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3" tmFilter="0,0; .5, 1; 1, 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8"/>
      <p:bldP grpId="0" spid="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481DFA08-0008-4CC8-A334-7CED55B7E642}"/>
              </a:ext>
            </a:extLst>
          </p:cNvPr>
          <p:cNvGrpSpPr/>
          <p:nvPr/>
        </p:nvGrpSpPr>
        <p:grpSpPr>
          <a:xfrm>
            <a:off x="-167352" y="120981"/>
            <a:ext cx="10238452" cy="897988"/>
            <a:chOff x="-167352" y="120981"/>
            <a:chExt cx="10238452" cy="897988"/>
          </a:xfrm>
        </p:grpSpPr>
        <p:sp>
          <p:nvSpPr>
            <p:cNvPr id="6" name="文本框 5">
              <a:extLst>
                <a:ext uri="{FF2B5EF4-FFF2-40B4-BE49-F238E27FC236}">
                  <a16:creationId xmlns:a16="http://schemas.microsoft.com/office/drawing/2014/main" id="{EBC3745D-B8C8-4C0A-ABFD-F6E0283F51E4}"/>
                </a:ext>
              </a:extLst>
            </p:cNvPr>
            <p:cNvSpPr txBox="1"/>
            <p:nvPr/>
          </p:nvSpPr>
          <p:spPr>
            <a:xfrm>
              <a:off x="840793" y="246809"/>
              <a:ext cx="9230307" cy="640080"/>
            </a:xfrm>
            <a:prstGeom prst="rect">
              <a:avLst/>
            </a:prstGeom>
            <a:noFill/>
          </p:spPr>
          <p:txBody>
            <a:bodyPr rtlCol="0" wrap="square">
              <a:spAutoFit/>
            </a:bodyPr>
            <a:lstStyle/>
            <a:p>
              <a:r>
                <a:rPr altLang="en-US" lang="zh-CN" sz="3600">
                  <a:solidFill>
                    <a:schemeClr val="tx1">
                      <a:lumMod val="65000"/>
                      <a:lumOff val="35000"/>
                    </a:schemeClr>
                  </a:solidFill>
                  <a:latin charset="-122" panose="020b0600000000000000" pitchFamily="34" typeface="思源黑体 CN Medium"/>
                  <a:ea charset="-122" panose="020b0600000000000000" pitchFamily="34" typeface="思源黑体 CN Medium"/>
                </a:rPr>
                <a:t>交通出行防控指南之二地铁/公交车</a:t>
              </a:r>
            </a:p>
          </p:txBody>
        </p:sp>
        <p:pic>
          <p:nvPicPr>
            <p:cNvPr id="10" name="图片 9">
              <a:extLst>
                <a:ext uri="{FF2B5EF4-FFF2-40B4-BE49-F238E27FC236}">
                  <a16:creationId xmlns:a16="http://schemas.microsoft.com/office/drawing/2014/main" id="{D3EA061D-3C61-42D6-BF7C-3629187222CF}"/>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b="54595" l="41598" r="19407"/>
            <a:stretch>
              <a:fillRect/>
            </a:stretch>
          </p:blipFill>
          <p:spPr>
            <a:xfrm rot="17032114">
              <a:off x="-97271" y="50900"/>
              <a:ext cx="897988" cy="1038149"/>
            </a:xfrm>
            <a:prstGeom prst="rect">
              <a:avLst/>
            </a:prstGeom>
          </p:spPr>
        </p:pic>
      </p:grpSp>
      <p:sp>
        <p:nvSpPr>
          <p:cNvPr id="13" name="文本框 12">
            <a:extLst>
              <a:ext uri="{FF2B5EF4-FFF2-40B4-BE49-F238E27FC236}">
                <a16:creationId xmlns:a16="http://schemas.microsoft.com/office/drawing/2014/main" id="{5264BE3C-2239-4EDA-8731-2613FDC719D1}"/>
              </a:ext>
            </a:extLst>
          </p:cNvPr>
          <p:cNvSpPr txBox="1"/>
          <p:nvPr/>
        </p:nvSpPr>
        <p:spPr>
          <a:xfrm>
            <a:off x="740288" y="1510285"/>
            <a:ext cx="5551812" cy="3749041"/>
          </a:xfrm>
          <a:prstGeom prst="rect">
            <a:avLst/>
          </a:prstGeom>
          <a:noFill/>
          <a:ln>
            <a:noFill/>
            <a:prstDash val="sysDot"/>
          </a:ln>
        </p:spPr>
        <p:txBody>
          <a:bodyPr rtlCol="0" wrap="square">
            <a:spAutoFit/>
          </a:bodyPr>
          <a:lstStyle/>
          <a:p>
            <a:pPr indent="457200">
              <a:lnSpc>
                <a:spcPct val="150000"/>
              </a:lnSpc>
            </a:pPr>
            <a:r>
              <a:rPr altLang="en-US" b="1" lang="zh-CN" sz="3200">
                <a:solidFill>
                  <a:srgbClr val="3A828F"/>
                </a:solidFill>
                <a:latin typeface="+mj-ea"/>
                <a:ea typeface="+mj-ea"/>
                <a:cs typeface="+mj-ea"/>
                <a:sym typeface="+mn-ea"/>
              </a:rPr>
              <a:t>那戴什么样的口罩？</a:t>
            </a:r>
          </a:p>
          <a:p>
            <a:pPr indent="457200">
              <a:lnSpc>
                <a:spcPct val="150000"/>
              </a:lnSpc>
            </a:pPr>
            <a:r>
              <a:rPr altLang="en-US" b="1" lang="zh-CN" sz="3200">
                <a:solidFill>
                  <a:srgbClr val="3A828F"/>
                </a:solidFill>
                <a:latin typeface="+mj-ea"/>
                <a:ea typeface="+mj-ea"/>
                <a:cs typeface="+mj-ea"/>
                <a:sym typeface="+mn-ea"/>
              </a:rPr>
              <a:t>一般情况下出门戴“一次性使用医用口罩”就行，如果在武汉等疫情高发地区，戴医用外科口罩或N95口罩。</a:t>
            </a:r>
          </a:p>
        </p:txBody>
      </p:sp>
      <p:grpSp>
        <p:nvGrpSpPr>
          <p:cNvPr id="21" name="组合 20">
            <a:extLst>
              <a:ext uri="{FF2B5EF4-FFF2-40B4-BE49-F238E27FC236}">
                <a16:creationId xmlns:a16="http://schemas.microsoft.com/office/drawing/2014/main" id="{DA241558-133C-4BBD-B76C-73894CEAB9F5}"/>
              </a:ext>
            </a:extLst>
          </p:cNvPr>
          <p:cNvGrpSpPr/>
          <p:nvPr/>
        </p:nvGrpSpPr>
        <p:grpSpPr>
          <a:xfrm>
            <a:off x="7023703" y="1510285"/>
            <a:ext cx="1993297" cy="1964019"/>
            <a:chOff x="7023703" y="1510285"/>
            <a:chExt cx="1993297" cy="1964019"/>
          </a:xfrm>
        </p:grpSpPr>
        <p:sp>
          <p:nvSpPr>
            <p:cNvPr id="8" name="矩形: 圆角 7">
              <a:extLst>
                <a:ext uri="{FF2B5EF4-FFF2-40B4-BE49-F238E27FC236}">
                  <a16:creationId xmlns:a16="http://schemas.microsoft.com/office/drawing/2014/main" id="{7732B962-B838-4FA3-B316-2E3928EDE820}"/>
                </a:ext>
              </a:extLst>
            </p:cNvPr>
            <p:cNvSpPr/>
            <p:nvPr/>
          </p:nvSpPr>
          <p:spPr>
            <a:xfrm>
              <a:off x="7093251" y="1747104"/>
              <a:ext cx="1854200" cy="1727200"/>
            </a:xfrm>
            <a:prstGeom prst="roundRect">
              <a:avLst/>
            </a:prstGeom>
            <a:solidFill>
              <a:srgbClr val="3A828F"/>
            </a:solidFill>
            <a:ln>
              <a:solidFill>
                <a:srgbClr val="3A82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矩形 259">
              <a:extLst>
                <a:ext uri="{FF2B5EF4-FFF2-40B4-BE49-F238E27FC236}">
                  <a16:creationId xmlns:a16="http://schemas.microsoft.com/office/drawing/2014/main" id="{E52AEBBC-6F2B-487D-AF5E-CA866CDF0992}"/>
                </a:ext>
              </a:extLst>
            </p:cNvPr>
            <p:cNvSpPr>
              <a:spLocks noChangeArrowheads="1"/>
            </p:cNvSpPr>
            <p:nvPr/>
          </p:nvSpPr>
          <p:spPr bwMode="auto">
            <a:xfrm>
              <a:off x="7023704" y="3043417"/>
              <a:ext cx="1993297" cy="4267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lang="en-US" sz="2800">
                  <a:solidFill>
                    <a:schemeClr val="bg1"/>
                  </a:solidFill>
                  <a:latin typeface="+mn-lt"/>
                  <a:ea typeface="+mn-ea"/>
                  <a:cs typeface="+mn-ea"/>
                  <a:sym typeface="+mn-lt"/>
                </a:rPr>
                <a:t>N95口罩</a:t>
              </a:r>
            </a:p>
          </p:txBody>
        </p:sp>
        <p:pic>
          <p:nvPicPr>
            <p:cNvPr id="3" name="图片 2">
              <a:extLst>
                <a:ext uri="{FF2B5EF4-FFF2-40B4-BE49-F238E27FC236}">
                  <a16:creationId xmlns:a16="http://schemas.microsoft.com/office/drawing/2014/main" id="{D305357E-F6DE-4BAE-ABA1-2466DAD25046}"/>
                </a:ext>
              </a:extLst>
            </p:cNvPr>
            <p:cNvPicPr>
              <a:picLocks noChangeAspect="1"/>
            </p:cNvPicPr>
            <p:nvPr/>
          </p:nvPicPr>
          <p:blipFill>
            <a:blip r:embed="rId3">
              <a:extLst>
                <a:ext uri="{28A0092B-C50C-407E-A947-70E740481C1C}">
                  <a14:useLocalDpi val="0"/>
                </a:ext>
              </a:extLst>
            </a:blip>
            <a:stretch>
              <a:fillRect/>
            </a:stretch>
          </p:blipFill>
          <p:spPr>
            <a:xfrm>
              <a:off x="7156751" y="1510285"/>
              <a:ext cx="1727200" cy="1727200"/>
            </a:xfrm>
            <a:prstGeom prst="rect">
              <a:avLst/>
            </a:prstGeom>
          </p:spPr>
        </p:pic>
      </p:grpSp>
      <p:grpSp>
        <p:nvGrpSpPr>
          <p:cNvPr id="22" name="组合 21">
            <a:extLst>
              <a:ext uri="{FF2B5EF4-FFF2-40B4-BE49-F238E27FC236}">
                <a16:creationId xmlns:a16="http://schemas.microsoft.com/office/drawing/2014/main" id="{7BC0D675-E167-4C2C-9AFE-6BE6CA700FFA}"/>
              </a:ext>
            </a:extLst>
          </p:cNvPr>
          <p:cNvGrpSpPr/>
          <p:nvPr/>
        </p:nvGrpSpPr>
        <p:grpSpPr>
          <a:xfrm>
            <a:off x="9290352" y="1597581"/>
            <a:ext cx="1993297" cy="1876723"/>
            <a:chOff x="9290352" y="1597581"/>
            <a:chExt cx="1993297" cy="1876723"/>
          </a:xfrm>
        </p:grpSpPr>
        <p:sp>
          <p:nvSpPr>
            <p:cNvPr id="11" name="矩形: 圆角 10">
              <a:extLst>
                <a:ext uri="{FF2B5EF4-FFF2-40B4-BE49-F238E27FC236}">
                  <a16:creationId xmlns:a16="http://schemas.microsoft.com/office/drawing/2014/main" id="{E6B4A09E-E5FE-4B0A-AF44-FB102A514955}"/>
                </a:ext>
              </a:extLst>
            </p:cNvPr>
            <p:cNvSpPr/>
            <p:nvPr/>
          </p:nvSpPr>
          <p:spPr>
            <a:xfrm>
              <a:off x="9359900" y="1747104"/>
              <a:ext cx="1854200" cy="1727200"/>
            </a:xfrm>
            <a:prstGeom prst="roundRect">
              <a:avLst/>
            </a:prstGeom>
            <a:solidFill>
              <a:srgbClr val="3A828F"/>
            </a:solidFill>
            <a:ln>
              <a:solidFill>
                <a:srgbClr val="3A82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4" name="矩形 259">
              <a:extLst>
                <a:ext uri="{FF2B5EF4-FFF2-40B4-BE49-F238E27FC236}">
                  <a16:creationId xmlns:a16="http://schemas.microsoft.com/office/drawing/2014/main" id="{86D176E9-80A3-4F46-AC79-7EC1CC4E0A08}"/>
                </a:ext>
              </a:extLst>
            </p:cNvPr>
            <p:cNvSpPr>
              <a:spLocks noChangeArrowheads="1"/>
            </p:cNvSpPr>
            <p:nvPr/>
          </p:nvSpPr>
          <p:spPr bwMode="auto">
            <a:xfrm>
              <a:off x="9290353" y="3043417"/>
              <a:ext cx="1993297" cy="36576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2400">
                  <a:solidFill>
                    <a:schemeClr val="bg1"/>
                  </a:solidFill>
                  <a:latin typeface="+mn-lt"/>
                  <a:ea typeface="+mn-ea"/>
                  <a:cs typeface="+mn-ea"/>
                  <a:sym typeface="+mn-lt"/>
                </a:rPr>
                <a:t>医用外科口罩</a:t>
              </a:r>
            </a:p>
          </p:txBody>
        </p:sp>
        <p:pic>
          <p:nvPicPr>
            <p:cNvPr id="7" name="图片 6">
              <a:extLst>
                <a:ext uri="{FF2B5EF4-FFF2-40B4-BE49-F238E27FC236}">
                  <a16:creationId xmlns:a16="http://schemas.microsoft.com/office/drawing/2014/main" id="{2D655747-D93F-42A2-BA81-F47CC67F2798}"/>
                </a:ext>
              </a:extLst>
            </p:cNvPr>
            <p:cNvPicPr>
              <a:picLocks noChangeAspect="1"/>
            </p:cNvPicPr>
            <p:nvPr/>
          </p:nvPicPr>
          <p:blipFill>
            <a:blip r:embed="rId4">
              <a:extLst>
                <a:ext uri="{28A0092B-C50C-407E-A947-70E740481C1C}">
                  <a14:useLocalDpi val="0"/>
                </a:ext>
              </a:extLst>
            </a:blip>
            <a:stretch>
              <a:fillRect/>
            </a:stretch>
          </p:blipFill>
          <p:spPr>
            <a:xfrm>
              <a:off x="9494602" y="1597581"/>
              <a:ext cx="1719498" cy="1719498"/>
            </a:xfrm>
            <a:prstGeom prst="rect">
              <a:avLst/>
            </a:prstGeom>
          </p:spPr>
        </p:pic>
      </p:grpSp>
      <p:grpSp>
        <p:nvGrpSpPr>
          <p:cNvPr id="24" name="组合 23">
            <a:extLst>
              <a:ext uri="{FF2B5EF4-FFF2-40B4-BE49-F238E27FC236}">
                <a16:creationId xmlns:a16="http://schemas.microsoft.com/office/drawing/2014/main" id="{3153F2D6-AE1D-4FCF-A168-EA9AC267E3B9}"/>
              </a:ext>
            </a:extLst>
          </p:cNvPr>
          <p:cNvGrpSpPr/>
          <p:nvPr/>
        </p:nvGrpSpPr>
        <p:grpSpPr>
          <a:xfrm>
            <a:off x="7156751" y="3592380"/>
            <a:ext cx="4057349" cy="1931265"/>
            <a:chOff x="7156751" y="3592380"/>
            <a:chExt cx="4057349" cy="1931265"/>
          </a:xfrm>
        </p:grpSpPr>
        <p:grpSp>
          <p:nvGrpSpPr>
            <p:cNvPr id="23" name="组合 22">
              <a:extLst>
                <a:ext uri="{FF2B5EF4-FFF2-40B4-BE49-F238E27FC236}">
                  <a16:creationId xmlns:a16="http://schemas.microsoft.com/office/drawing/2014/main" id="{78167167-8AEA-44CA-ABF7-70F8FFE45B19}"/>
                </a:ext>
              </a:extLst>
            </p:cNvPr>
            <p:cNvGrpSpPr/>
            <p:nvPr/>
          </p:nvGrpSpPr>
          <p:grpSpPr>
            <a:xfrm>
              <a:off x="7156751" y="3796445"/>
              <a:ext cx="4057349" cy="1727200"/>
              <a:chOff x="7156751" y="3796445"/>
              <a:chExt cx="4057349" cy="1727200"/>
            </a:xfrm>
          </p:grpSpPr>
          <p:sp>
            <p:nvSpPr>
              <p:cNvPr id="16" name="矩形: 圆角 15">
                <a:extLst>
                  <a:ext uri="{FF2B5EF4-FFF2-40B4-BE49-F238E27FC236}">
                    <a16:creationId xmlns:a16="http://schemas.microsoft.com/office/drawing/2014/main" id="{4BDB567C-EDB3-48B2-A115-3118A9D7C88B}"/>
                  </a:ext>
                </a:extLst>
              </p:cNvPr>
              <p:cNvSpPr/>
              <p:nvPr/>
            </p:nvSpPr>
            <p:spPr>
              <a:xfrm>
                <a:off x="7156751" y="3796445"/>
                <a:ext cx="4057349" cy="1727200"/>
              </a:xfrm>
              <a:prstGeom prst="roundRect">
                <a:avLst/>
              </a:prstGeom>
              <a:solidFill>
                <a:srgbClr val="3A828F"/>
              </a:solidFill>
              <a:ln>
                <a:solidFill>
                  <a:srgbClr val="3A82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7" name="矩形 259">
                <a:extLst>
                  <a:ext uri="{FF2B5EF4-FFF2-40B4-BE49-F238E27FC236}">
                    <a16:creationId xmlns:a16="http://schemas.microsoft.com/office/drawing/2014/main" id="{0E77B66B-D619-4AC4-B962-063ECF2C9E7A}"/>
                  </a:ext>
                </a:extLst>
              </p:cNvPr>
              <p:cNvSpPr>
                <a:spLocks noChangeArrowheads="1"/>
              </p:cNvSpPr>
              <p:nvPr/>
            </p:nvSpPr>
            <p:spPr bwMode="auto">
              <a:xfrm>
                <a:off x="7759998" y="5078914"/>
                <a:ext cx="2850849" cy="36576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2400">
                    <a:solidFill>
                      <a:schemeClr val="bg1"/>
                    </a:solidFill>
                    <a:latin typeface="+mn-lt"/>
                    <a:ea typeface="+mn-ea"/>
                    <a:cs typeface="+mn-ea"/>
                    <a:sym typeface="+mn-lt"/>
                  </a:rPr>
                  <a:t>一次性使医用口罩</a:t>
                </a:r>
              </a:p>
            </p:txBody>
          </p:sp>
        </p:grpSp>
        <p:pic>
          <p:nvPicPr>
            <p:cNvPr id="20" name="图片 19">
              <a:extLst>
                <a:ext uri="{FF2B5EF4-FFF2-40B4-BE49-F238E27FC236}">
                  <a16:creationId xmlns:a16="http://schemas.microsoft.com/office/drawing/2014/main" id="{9CA615EC-D38F-4A47-AC5F-4D41FF99B130}"/>
                </a:ext>
              </a:extLst>
            </p:cNvPr>
            <p:cNvPicPr>
              <a:picLocks noChangeAspect="1"/>
            </p:cNvPicPr>
            <p:nvPr/>
          </p:nvPicPr>
          <p:blipFill>
            <a:blip r:embed="rId5">
              <a:extLst>
                <a:ext uri="{28A0092B-C50C-407E-A947-70E740481C1C}">
                  <a14:useLocalDpi val="0"/>
                </a:ext>
              </a:extLst>
            </a:blip>
            <a:stretch>
              <a:fillRect/>
            </a:stretch>
          </p:blipFill>
          <p:spPr>
            <a:xfrm>
              <a:off x="8188776" y="3592380"/>
              <a:ext cx="1993298" cy="1528195"/>
            </a:xfrm>
            <a:prstGeom prst="rect">
              <a:avLst/>
            </a:prstGeom>
          </p:spPr>
        </p:pic>
      </p:grpSp>
    </p:spTree>
    <p:extLst>
      <p:ext uri="{BB962C8B-B14F-4D97-AF65-F5344CB8AC3E}">
        <p14:creationId val="2304211842"/>
      </p:ext>
    </p:extLst>
  </p:cSld>
  <p:clrMapOvr>
    <a:masterClrMapping/>
  </p:clrMapOvr>
  <mc:AlternateContent>
    <mc:Choice Requires="p15">
      <p:transition advTm="3000" p14:dur="2000" spd="slow">
        <p15:prstTrans prst="fallOve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2"/>
                                        </p:tgtEl>
                                        <p:attrNameLst>
                                          <p:attrName>style.visibility</p:attrName>
                                        </p:attrNameLst>
                                      </p:cBhvr>
                                      <p:to>
                                        <p:strVal val="visible"/>
                                      </p:to>
                                    </p:set>
                                    <p:animEffect filter="barn(inVertical)"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3"/>
                                        </p:tgtEl>
                                        <p:attrNameLst>
                                          <p:attrName>style.visibility</p:attrName>
                                        </p:attrNameLst>
                                      </p:cBhvr>
                                      <p:to>
                                        <p:strVal val="visible"/>
                                      </p:to>
                                    </p:set>
                                    <p:anim calcmode="lin" valueType="num">
                                      <p:cBhvr>
                                        <p:cTn dur="750" fill="hold" id="11"/>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3"/>
                                        </p:tgtEl>
                                        <p:attrNameLst>
                                          <p:attrName>ppt_y</p:attrName>
                                        </p:attrNameLst>
                                      </p:cBhvr>
                                      <p:tavLst>
                                        <p:tav tm="0">
                                          <p:val>
                                            <p:strVal val="#ppt_y"/>
                                          </p:val>
                                        </p:tav>
                                        <p:tav tm="100000">
                                          <p:val>
                                            <p:strVal val="#ppt_y"/>
                                          </p:val>
                                        </p:tav>
                                      </p:tavLst>
                                    </p:anim>
                                    <p:anim calcmode="lin" valueType="num">
                                      <p:cBhvr>
                                        <p:cTn dur="750" fill="hold" id="13"/>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3"/>
                                        </p:tgtEl>
                                      </p:cBhvr>
                                    </p:animEffect>
                                  </p:childTnLst>
                                </p:cTn>
                              </p:par>
                            </p:childTnLst>
                          </p:cTn>
                        </p:par>
                        <p:par>
                          <p:cTn fill="hold" id="16" nodeType="afterGroup">
                            <p:stCondLst>
                              <p:cond delay="1250"/>
                            </p:stCondLst>
                            <p:childTnLst>
                              <p:par>
                                <p:cTn fill="hold" id="17" nodeType="afterEffect" presetClass="entr" presetID="53" presetSubtype="0">
                                  <p:stCondLst>
                                    <p:cond delay="0"/>
                                  </p:stCondLst>
                                  <p:childTnLst>
                                    <p:set>
                                      <p:cBhvr>
                                        <p:cTn dur="1" fill="hold" id="18">
                                          <p:stCondLst>
                                            <p:cond delay="0"/>
                                          </p:stCondLst>
                                        </p:cTn>
                                        <p:tgtEl>
                                          <p:spTgt spid="21"/>
                                        </p:tgtEl>
                                        <p:attrNameLst>
                                          <p:attrName>style.visibility</p:attrName>
                                        </p:attrNameLst>
                                      </p:cBhvr>
                                      <p:to>
                                        <p:strVal val="visible"/>
                                      </p:to>
                                    </p:set>
                                    <p:anim calcmode="lin" valueType="num">
                                      <p:cBhvr>
                                        <p:cTn dur="500" fill="hold" id="19"/>
                                        <p:tgtEl>
                                          <p:spTgt spid="21"/>
                                        </p:tgtEl>
                                        <p:attrNameLst>
                                          <p:attrName>ppt_w</p:attrName>
                                        </p:attrNameLst>
                                      </p:cBhvr>
                                      <p:tavLst>
                                        <p:tav tm="0">
                                          <p:val>
                                            <p:fltVal val="0"/>
                                          </p:val>
                                        </p:tav>
                                        <p:tav tm="100000">
                                          <p:val>
                                            <p:strVal val="#ppt_w"/>
                                          </p:val>
                                        </p:tav>
                                      </p:tavLst>
                                    </p:anim>
                                    <p:anim calcmode="lin" valueType="num">
                                      <p:cBhvr>
                                        <p:cTn dur="500" fill="hold" id="20"/>
                                        <p:tgtEl>
                                          <p:spTgt spid="21"/>
                                        </p:tgtEl>
                                        <p:attrNameLst>
                                          <p:attrName>ppt_h</p:attrName>
                                        </p:attrNameLst>
                                      </p:cBhvr>
                                      <p:tavLst>
                                        <p:tav tm="0">
                                          <p:val>
                                            <p:fltVal val="0"/>
                                          </p:val>
                                        </p:tav>
                                        <p:tav tm="100000">
                                          <p:val>
                                            <p:strVal val="#ppt_h"/>
                                          </p:val>
                                        </p:tav>
                                      </p:tavLst>
                                    </p:anim>
                                    <p:animEffect filter="fade" transition="in">
                                      <p:cBhvr>
                                        <p:cTn dur="500" id="21"/>
                                        <p:tgtEl>
                                          <p:spTgt spid="21"/>
                                        </p:tgtEl>
                                      </p:cBhvr>
                                    </p:animEffect>
                                  </p:childTnLst>
                                </p:cTn>
                              </p:par>
                            </p:childTnLst>
                          </p:cTn>
                        </p:par>
                        <p:par>
                          <p:cTn fill="hold" id="22" nodeType="afterGroup">
                            <p:stCondLst>
                              <p:cond delay="1750"/>
                            </p:stCondLst>
                            <p:childTnLst>
                              <p:par>
                                <p:cTn fill="hold" id="23" nodeType="afterEffect" presetClass="entr" presetID="53" presetSubtype="0">
                                  <p:stCondLst>
                                    <p:cond delay="0"/>
                                  </p:stCondLst>
                                  <p:childTnLst>
                                    <p:set>
                                      <p:cBhvr>
                                        <p:cTn dur="1" fill="hold" id="24">
                                          <p:stCondLst>
                                            <p:cond delay="0"/>
                                          </p:stCondLst>
                                        </p:cTn>
                                        <p:tgtEl>
                                          <p:spTgt spid="22"/>
                                        </p:tgtEl>
                                        <p:attrNameLst>
                                          <p:attrName>style.visibility</p:attrName>
                                        </p:attrNameLst>
                                      </p:cBhvr>
                                      <p:to>
                                        <p:strVal val="visible"/>
                                      </p:to>
                                    </p:set>
                                    <p:anim calcmode="lin" valueType="num">
                                      <p:cBhvr>
                                        <p:cTn dur="500" fill="hold" id="25"/>
                                        <p:tgtEl>
                                          <p:spTgt spid="22"/>
                                        </p:tgtEl>
                                        <p:attrNameLst>
                                          <p:attrName>ppt_w</p:attrName>
                                        </p:attrNameLst>
                                      </p:cBhvr>
                                      <p:tavLst>
                                        <p:tav tm="0">
                                          <p:val>
                                            <p:fltVal val="0"/>
                                          </p:val>
                                        </p:tav>
                                        <p:tav tm="100000">
                                          <p:val>
                                            <p:strVal val="#ppt_w"/>
                                          </p:val>
                                        </p:tav>
                                      </p:tavLst>
                                    </p:anim>
                                    <p:anim calcmode="lin" valueType="num">
                                      <p:cBhvr>
                                        <p:cTn dur="500" fill="hold" id="26"/>
                                        <p:tgtEl>
                                          <p:spTgt spid="22"/>
                                        </p:tgtEl>
                                        <p:attrNameLst>
                                          <p:attrName>ppt_h</p:attrName>
                                        </p:attrNameLst>
                                      </p:cBhvr>
                                      <p:tavLst>
                                        <p:tav tm="0">
                                          <p:val>
                                            <p:fltVal val="0"/>
                                          </p:val>
                                        </p:tav>
                                        <p:tav tm="100000">
                                          <p:val>
                                            <p:strVal val="#ppt_h"/>
                                          </p:val>
                                        </p:tav>
                                      </p:tavLst>
                                    </p:anim>
                                    <p:animEffect filter="fade" transition="in">
                                      <p:cBhvr>
                                        <p:cTn dur="500" id="27"/>
                                        <p:tgtEl>
                                          <p:spTgt spid="22"/>
                                        </p:tgtEl>
                                      </p:cBhvr>
                                    </p:animEffect>
                                  </p:childTnLst>
                                </p:cTn>
                              </p:par>
                            </p:childTnLst>
                          </p:cTn>
                        </p:par>
                        <p:par>
                          <p:cTn fill="hold" id="28" nodeType="afterGroup">
                            <p:stCondLst>
                              <p:cond delay="2250"/>
                            </p:stCondLst>
                            <p:childTnLst>
                              <p:par>
                                <p:cTn fill="hold" id="29" nodeType="afterEffect" presetClass="entr" presetID="53" presetSubtype="0">
                                  <p:stCondLst>
                                    <p:cond delay="0"/>
                                  </p:stCondLst>
                                  <p:childTnLst>
                                    <p:set>
                                      <p:cBhvr>
                                        <p:cTn dur="1" fill="hold" id="30">
                                          <p:stCondLst>
                                            <p:cond delay="0"/>
                                          </p:stCondLst>
                                        </p:cTn>
                                        <p:tgtEl>
                                          <p:spTgt spid="24"/>
                                        </p:tgtEl>
                                        <p:attrNameLst>
                                          <p:attrName>style.visibility</p:attrName>
                                        </p:attrNameLst>
                                      </p:cBhvr>
                                      <p:to>
                                        <p:strVal val="visible"/>
                                      </p:to>
                                    </p:set>
                                    <p:anim calcmode="lin" valueType="num">
                                      <p:cBhvr>
                                        <p:cTn dur="500" fill="hold" id="31"/>
                                        <p:tgtEl>
                                          <p:spTgt spid="24"/>
                                        </p:tgtEl>
                                        <p:attrNameLst>
                                          <p:attrName>ppt_w</p:attrName>
                                        </p:attrNameLst>
                                      </p:cBhvr>
                                      <p:tavLst>
                                        <p:tav tm="0">
                                          <p:val>
                                            <p:fltVal val="0"/>
                                          </p:val>
                                        </p:tav>
                                        <p:tav tm="100000">
                                          <p:val>
                                            <p:strVal val="#ppt_w"/>
                                          </p:val>
                                        </p:tav>
                                      </p:tavLst>
                                    </p:anim>
                                    <p:anim calcmode="lin" valueType="num">
                                      <p:cBhvr>
                                        <p:cTn dur="500" fill="hold" id="32"/>
                                        <p:tgtEl>
                                          <p:spTgt spid="24"/>
                                        </p:tgtEl>
                                        <p:attrNameLst>
                                          <p:attrName>ppt_h</p:attrName>
                                        </p:attrNameLst>
                                      </p:cBhvr>
                                      <p:tavLst>
                                        <p:tav tm="0">
                                          <p:val>
                                            <p:fltVal val="0"/>
                                          </p:val>
                                        </p:tav>
                                        <p:tav tm="100000">
                                          <p:val>
                                            <p:strVal val="#ppt_h"/>
                                          </p:val>
                                        </p:tav>
                                      </p:tavLst>
                                    </p:anim>
                                    <p:animEffect filter="fade" transition="in">
                                      <p:cBhvr>
                                        <p:cTn dur="500" id="33"/>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481DFA08-0008-4CC8-A334-7CED55B7E642}"/>
              </a:ext>
            </a:extLst>
          </p:cNvPr>
          <p:cNvGrpSpPr/>
          <p:nvPr/>
        </p:nvGrpSpPr>
        <p:grpSpPr>
          <a:xfrm>
            <a:off x="-167352" y="120981"/>
            <a:ext cx="10238452" cy="897988"/>
            <a:chOff x="-167352" y="120981"/>
            <a:chExt cx="10238452" cy="897988"/>
          </a:xfrm>
        </p:grpSpPr>
        <p:sp>
          <p:nvSpPr>
            <p:cNvPr id="6" name="文本框 5">
              <a:extLst>
                <a:ext uri="{FF2B5EF4-FFF2-40B4-BE49-F238E27FC236}">
                  <a16:creationId xmlns:a16="http://schemas.microsoft.com/office/drawing/2014/main" id="{EBC3745D-B8C8-4C0A-ABFD-F6E0283F51E4}"/>
                </a:ext>
              </a:extLst>
            </p:cNvPr>
            <p:cNvSpPr txBox="1"/>
            <p:nvPr/>
          </p:nvSpPr>
          <p:spPr>
            <a:xfrm>
              <a:off x="840793" y="246809"/>
              <a:ext cx="9230307" cy="640080"/>
            </a:xfrm>
            <a:prstGeom prst="rect">
              <a:avLst/>
            </a:prstGeom>
            <a:noFill/>
          </p:spPr>
          <p:txBody>
            <a:bodyPr rtlCol="0" wrap="square">
              <a:spAutoFit/>
            </a:bodyPr>
            <a:lstStyle/>
            <a:p>
              <a:r>
                <a:rPr altLang="en-US" lang="zh-CN" sz="3600">
                  <a:solidFill>
                    <a:schemeClr val="tx1">
                      <a:lumMod val="65000"/>
                      <a:lumOff val="35000"/>
                    </a:schemeClr>
                  </a:solidFill>
                  <a:latin charset="-122" panose="020b0600000000000000" pitchFamily="34" typeface="思源黑体 CN Medium"/>
                  <a:ea charset="-122" panose="020b0600000000000000" pitchFamily="34" typeface="思源黑体 CN Medium"/>
                </a:rPr>
                <a:t>交通出行防控指南之二地铁/公交车</a:t>
              </a:r>
            </a:p>
          </p:txBody>
        </p:sp>
        <p:pic>
          <p:nvPicPr>
            <p:cNvPr id="10" name="图片 9">
              <a:extLst>
                <a:ext uri="{FF2B5EF4-FFF2-40B4-BE49-F238E27FC236}">
                  <a16:creationId xmlns:a16="http://schemas.microsoft.com/office/drawing/2014/main" id="{D3EA061D-3C61-42D6-BF7C-3629187222CF}"/>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b="54595" l="41598" r="19407"/>
            <a:stretch>
              <a:fillRect/>
            </a:stretch>
          </p:blipFill>
          <p:spPr>
            <a:xfrm rot="17032114">
              <a:off x="-97271" y="50900"/>
              <a:ext cx="897988" cy="1038149"/>
            </a:xfrm>
            <a:prstGeom prst="rect">
              <a:avLst/>
            </a:prstGeom>
          </p:spPr>
        </p:pic>
      </p:grpSp>
      <p:sp>
        <p:nvSpPr>
          <p:cNvPr id="13" name="文本框 12">
            <a:extLst>
              <a:ext uri="{FF2B5EF4-FFF2-40B4-BE49-F238E27FC236}">
                <a16:creationId xmlns:a16="http://schemas.microsoft.com/office/drawing/2014/main" id="{5264BE3C-2239-4EDA-8731-2613FDC719D1}"/>
              </a:ext>
            </a:extLst>
          </p:cNvPr>
          <p:cNvSpPr txBox="1"/>
          <p:nvPr/>
        </p:nvSpPr>
        <p:spPr>
          <a:xfrm>
            <a:off x="963288" y="1367460"/>
            <a:ext cx="5551812" cy="5212081"/>
          </a:xfrm>
          <a:prstGeom prst="rect">
            <a:avLst/>
          </a:prstGeom>
          <a:noFill/>
          <a:ln>
            <a:noFill/>
            <a:prstDash val="sysDot"/>
          </a:ln>
        </p:spPr>
        <p:txBody>
          <a:bodyPr rtlCol="0" wrap="square">
            <a:spAutoFit/>
          </a:bodyPr>
          <a:lstStyle/>
          <a:p>
            <a:pPr indent="457200">
              <a:lnSpc>
                <a:spcPct val="150000"/>
              </a:lnSpc>
            </a:pPr>
            <a:r>
              <a:rPr altLang="en-US" b="1" lang="zh-CN" sz="3200">
                <a:solidFill>
                  <a:srgbClr val="3A828F"/>
                </a:solidFill>
                <a:latin typeface="+mj-ea"/>
                <a:ea typeface="+mj-ea"/>
                <a:cs typeface="+mj-ea"/>
                <a:sym typeface="+mn-ea"/>
              </a:rPr>
              <a:t>但是我坐地帙公交肯定要摸到拉手，怎么办？</a:t>
            </a:r>
          </a:p>
          <a:p>
            <a:pPr indent="457200">
              <a:lnSpc>
                <a:spcPct val="150000"/>
              </a:lnSpc>
            </a:pPr>
            <a:r>
              <a:rPr altLang="en-US" b="1" lang="zh-CN" sz="3200">
                <a:solidFill>
                  <a:srgbClr val="3A828F"/>
                </a:solidFill>
                <a:latin typeface="+mj-ea"/>
                <a:ea typeface="+mj-ea"/>
                <a:cs typeface="+mj-ea"/>
                <a:sym typeface="+mn-ea"/>
              </a:rPr>
              <a:t>可以戴着手套，一直到抵达目的地再摘下来。摘掉手套之后马上去洗手，用含酒精的手消毒剂、肥皂都可以，洗完手用纸擦干净。</a:t>
            </a:r>
          </a:p>
        </p:txBody>
      </p:sp>
      <p:sp>
        <p:nvSpPr>
          <p:cNvPr id="19" name="矩形: 圆角 18">
            <a:extLst>
              <a:ext uri="{FF2B5EF4-FFF2-40B4-BE49-F238E27FC236}">
                <a16:creationId xmlns:a16="http://schemas.microsoft.com/office/drawing/2014/main" id="{652B88F2-BCAD-4386-B6C6-CA4EDEA7042E}"/>
              </a:ext>
            </a:extLst>
          </p:cNvPr>
          <p:cNvSpPr/>
          <p:nvPr/>
        </p:nvSpPr>
        <p:spPr>
          <a:xfrm>
            <a:off x="7653730" y="4929629"/>
            <a:ext cx="3251200" cy="531371"/>
          </a:xfrm>
          <a:prstGeom prst="roundRect">
            <a:avLst/>
          </a:prstGeom>
          <a:solidFill>
            <a:srgbClr val="3A828F"/>
          </a:solidFill>
          <a:ln>
            <a:solidFill>
              <a:srgbClr val="3A82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5" name="矩形 259">
            <a:extLst>
              <a:ext uri="{FF2B5EF4-FFF2-40B4-BE49-F238E27FC236}">
                <a16:creationId xmlns:a16="http://schemas.microsoft.com/office/drawing/2014/main" id="{CBAC2E41-F41B-4AE7-959A-2BEB0D3D533B}"/>
              </a:ext>
            </a:extLst>
          </p:cNvPr>
          <p:cNvSpPr>
            <a:spLocks noChangeArrowheads="1"/>
          </p:cNvSpPr>
          <p:nvPr/>
        </p:nvSpPr>
        <p:spPr bwMode="auto">
          <a:xfrm>
            <a:off x="7565434" y="4988339"/>
            <a:ext cx="3427795" cy="4267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2800">
                <a:solidFill>
                  <a:schemeClr val="bg1"/>
                </a:solidFill>
                <a:latin typeface="+mn-lt"/>
                <a:ea typeface="+mn-ea"/>
                <a:cs typeface="+mn-ea"/>
                <a:sym typeface="+mn-lt"/>
              </a:rPr>
              <a:t>戴手套</a:t>
            </a:r>
          </a:p>
        </p:txBody>
      </p:sp>
      <p:sp>
        <p:nvSpPr>
          <p:cNvPr id="26" name="矩形: 圆角 25">
            <a:extLst>
              <a:ext uri="{FF2B5EF4-FFF2-40B4-BE49-F238E27FC236}">
                <a16:creationId xmlns:a16="http://schemas.microsoft.com/office/drawing/2014/main" id="{10F77FFC-777F-4EC8-8071-177835BF77EE}"/>
              </a:ext>
            </a:extLst>
          </p:cNvPr>
          <p:cNvSpPr/>
          <p:nvPr/>
        </p:nvSpPr>
        <p:spPr>
          <a:xfrm>
            <a:off x="7653730" y="5704329"/>
            <a:ext cx="3251200" cy="531371"/>
          </a:xfrm>
          <a:prstGeom prst="roundRect">
            <a:avLst/>
          </a:prstGeom>
          <a:solidFill>
            <a:srgbClr val="3A828F"/>
          </a:solidFill>
          <a:ln>
            <a:solidFill>
              <a:srgbClr val="3A82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7" name="矩形 259">
            <a:extLst>
              <a:ext uri="{FF2B5EF4-FFF2-40B4-BE49-F238E27FC236}">
                <a16:creationId xmlns:a16="http://schemas.microsoft.com/office/drawing/2014/main" id="{9A2F130E-4327-4DA7-ADEC-2C6CC72BA712}"/>
              </a:ext>
            </a:extLst>
          </p:cNvPr>
          <p:cNvSpPr>
            <a:spLocks noChangeArrowheads="1"/>
          </p:cNvSpPr>
          <p:nvPr/>
        </p:nvSpPr>
        <p:spPr bwMode="auto">
          <a:xfrm>
            <a:off x="7565434" y="5763039"/>
            <a:ext cx="3427795" cy="4267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2800">
                <a:solidFill>
                  <a:schemeClr val="bg1"/>
                </a:solidFill>
                <a:latin typeface="+mn-lt"/>
                <a:ea typeface="+mn-ea"/>
                <a:cs typeface="+mn-ea"/>
                <a:sym typeface="+mn-lt"/>
              </a:rPr>
              <a:t>勤洗手</a:t>
            </a:r>
          </a:p>
        </p:txBody>
      </p:sp>
      <p:pic>
        <p:nvPicPr>
          <p:cNvPr id="4" name="图片 3">
            <a:extLst>
              <a:ext uri="{FF2B5EF4-FFF2-40B4-BE49-F238E27FC236}">
                <a16:creationId xmlns:a16="http://schemas.microsoft.com/office/drawing/2014/main" id="{412ED90D-4A9D-43B6-BB26-57E05D7D596B}"/>
              </a:ext>
            </a:extLst>
          </p:cNvPr>
          <p:cNvPicPr>
            <a:picLocks noChangeAspect="1"/>
          </p:cNvPicPr>
          <p:nvPr/>
        </p:nvPicPr>
        <p:blipFill>
          <a:blip r:embed="rId3">
            <a:extLst>
              <a:ext uri="{28A0092B-C50C-407E-A947-70E740481C1C}">
                <a14:useLocalDpi val="0"/>
              </a:ext>
            </a:extLst>
          </a:blip>
          <a:stretch>
            <a:fillRect/>
          </a:stretch>
        </p:blipFill>
        <p:spPr>
          <a:xfrm>
            <a:off x="7272730" y="1175765"/>
            <a:ext cx="3632200" cy="3632200"/>
          </a:xfrm>
          <a:prstGeom prst="rect">
            <a:avLst/>
          </a:prstGeom>
        </p:spPr>
      </p:pic>
    </p:spTree>
    <p:extLst>
      <p:ext uri="{BB962C8B-B14F-4D97-AF65-F5344CB8AC3E}">
        <p14:creationId val="428979899"/>
      </p:ext>
    </p:extLst>
  </p:cSld>
  <p:clrMapOvr>
    <a:masterClrMapping/>
  </p:clrMapOvr>
  <p:transition advTm="3000"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2"/>
                                        </p:tgtEl>
                                        <p:attrNameLst>
                                          <p:attrName>style.visibility</p:attrName>
                                        </p:attrNameLst>
                                      </p:cBhvr>
                                      <p:to>
                                        <p:strVal val="visible"/>
                                      </p:to>
                                    </p:set>
                                    <p:animEffect filter="barn(inVertical)"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3"/>
                                        </p:tgtEl>
                                        <p:attrNameLst>
                                          <p:attrName>style.visibility</p:attrName>
                                        </p:attrNameLst>
                                      </p:cBhvr>
                                      <p:to>
                                        <p:strVal val="visible"/>
                                      </p:to>
                                    </p:set>
                                    <p:anim calcmode="lin" valueType="num">
                                      <p:cBhvr>
                                        <p:cTn dur="750" fill="hold" id="11"/>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3"/>
                                        </p:tgtEl>
                                        <p:attrNameLst>
                                          <p:attrName>ppt_y</p:attrName>
                                        </p:attrNameLst>
                                      </p:cBhvr>
                                      <p:tavLst>
                                        <p:tav tm="0">
                                          <p:val>
                                            <p:strVal val="#ppt_y"/>
                                          </p:val>
                                        </p:tav>
                                        <p:tav tm="100000">
                                          <p:val>
                                            <p:strVal val="#ppt_y"/>
                                          </p:val>
                                        </p:tav>
                                      </p:tavLst>
                                    </p:anim>
                                    <p:anim calcmode="lin" valueType="num">
                                      <p:cBhvr>
                                        <p:cTn dur="750" fill="hold" id="13"/>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3"/>
                                        </p:tgtEl>
                                      </p:cBhvr>
                                    </p:animEffect>
                                  </p:childTnLst>
                                </p:cTn>
                              </p:par>
                            </p:childTnLst>
                          </p:cTn>
                        </p:par>
                        <p:par>
                          <p:cTn fill="hold" id="16" nodeType="afterGroup">
                            <p:stCondLst>
                              <p:cond delay="1250"/>
                            </p:stCondLst>
                            <p:childTnLst>
                              <p:par>
                                <p:cTn fill="hold" id="17" nodeType="afterEffect" presetClass="entr" presetID="22" presetSubtype="4">
                                  <p:stCondLst>
                                    <p:cond delay="0"/>
                                  </p:stCondLst>
                                  <p:childTnLst>
                                    <p:set>
                                      <p:cBhvr>
                                        <p:cTn dur="1" fill="hold" id="18">
                                          <p:stCondLst>
                                            <p:cond delay="0"/>
                                          </p:stCondLst>
                                        </p:cTn>
                                        <p:tgtEl>
                                          <p:spTgt spid="4"/>
                                        </p:tgtEl>
                                        <p:attrNameLst>
                                          <p:attrName>style.visibility</p:attrName>
                                        </p:attrNameLst>
                                      </p:cBhvr>
                                      <p:to>
                                        <p:strVal val="visible"/>
                                      </p:to>
                                    </p:set>
                                    <p:animEffect filter="wipe(down)" transition="in">
                                      <p:cBhvr>
                                        <p:cTn dur="500" id="19"/>
                                        <p:tgtEl>
                                          <p:spTgt spid="4"/>
                                        </p:tgtEl>
                                      </p:cBhvr>
                                    </p:animEffect>
                                  </p:childTnLst>
                                </p:cTn>
                              </p:par>
                            </p:childTnLst>
                          </p:cTn>
                        </p:par>
                        <p:par>
                          <p:cTn fill="hold" id="20" nodeType="afterGroup">
                            <p:stCondLst>
                              <p:cond delay="1750"/>
                            </p:stCondLst>
                            <p:childTnLst>
                              <p:par>
                                <p:cTn fill="hold" grpId="0" id="21" nodeType="afterEffect" presetClass="entr" presetID="22" presetSubtype="4">
                                  <p:stCondLst>
                                    <p:cond delay="0"/>
                                  </p:stCondLst>
                                  <p:childTnLst>
                                    <p:set>
                                      <p:cBhvr>
                                        <p:cTn dur="1" fill="hold" id="22">
                                          <p:stCondLst>
                                            <p:cond delay="0"/>
                                          </p:stCondLst>
                                        </p:cTn>
                                        <p:tgtEl>
                                          <p:spTgt spid="19"/>
                                        </p:tgtEl>
                                        <p:attrNameLst>
                                          <p:attrName>style.visibility</p:attrName>
                                        </p:attrNameLst>
                                      </p:cBhvr>
                                      <p:to>
                                        <p:strVal val="visible"/>
                                      </p:to>
                                    </p:set>
                                    <p:animEffect filter="wipe(down)" transition="in">
                                      <p:cBhvr>
                                        <p:cTn dur="500" id="23"/>
                                        <p:tgtEl>
                                          <p:spTgt spid="19"/>
                                        </p:tgtEl>
                                      </p:cBhvr>
                                    </p:animEffect>
                                  </p:childTnLst>
                                </p:cTn>
                              </p:par>
                            </p:childTnLst>
                          </p:cTn>
                        </p:par>
                        <p:par>
                          <p:cTn fill="hold" id="24" nodeType="afterGroup">
                            <p:stCondLst>
                              <p:cond delay="225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25"/>
                                        </p:tgtEl>
                                        <p:attrNameLst>
                                          <p:attrName>style.visibility</p:attrName>
                                        </p:attrNameLst>
                                      </p:cBhvr>
                                      <p:to>
                                        <p:strVal val="visible"/>
                                      </p:to>
                                    </p:set>
                                    <p:anim calcmode="lin" valueType="num">
                                      <p:cBhvr>
                                        <p:cTn dur="500" fill="hold" id="27"/>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25"/>
                                        </p:tgtEl>
                                        <p:attrNameLst>
                                          <p:attrName>ppt_y</p:attrName>
                                        </p:attrNameLst>
                                      </p:cBhvr>
                                      <p:tavLst>
                                        <p:tav tm="0">
                                          <p:val>
                                            <p:strVal val="#ppt_y"/>
                                          </p:val>
                                        </p:tav>
                                        <p:tav tm="100000">
                                          <p:val>
                                            <p:strVal val="#ppt_y"/>
                                          </p:val>
                                        </p:tav>
                                      </p:tavLst>
                                    </p:anim>
                                    <p:anim calcmode="lin" valueType="num">
                                      <p:cBhvr>
                                        <p:cTn dur="500" fill="hold" id="29"/>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2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25"/>
                                        </p:tgtEl>
                                      </p:cBhvr>
                                    </p:animEffect>
                                  </p:childTnLst>
                                </p:cTn>
                              </p:par>
                            </p:childTnLst>
                          </p:cTn>
                        </p:par>
                        <p:par>
                          <p:cTn fill="hold" id="32" nodeType="afterGroup">
                            <p:stCondLst>
                              <p:cond delay="2750"/>
                            </p:stCondLst>
                            <p:childTnLst>
                              <p:par>
                                <p:cTn fill="hold" grpId="0" id="33" nodeType="afterEffect" presetClass="entr" presetID="22" presetSubtype="4">
                                  <p:stCondLst>
                                    <p:cond delay="0"/>
                                  </p:stCondLst>
                                  <p:childTnLst>
                                    <p:set>
                                      <p:cBhvr>
                                        <p:cTn dur="1" fill="hold" id="34">
                                          <p:stCondLst>
                                            <p:cond delay="0"/>
                                          </p:stCondLst>
                                        </p:cTn>
                                        <p:tgtEl>
                                          <p:spTgt spid="26"/>
                                        </p:tgtEl>
                                        <p:attrNameLst>
                                          <p:attrName>style.visibility</p:attrName>
                                        </p:attrNameLst>
                                      </p:cBhvr>
                                      <p:to>
                                        <p:strVal val="visible"/>
                                      </p:to>
                                    </p:set>
                                    <p:animEffect filter="wipe(down)" transition="in">
                                      <p:cBhvr>
                                        <p:cTn dur="500" id="35"/>
                                        <p:tgtEl>
                                          <p:spTgt spid="26"/>
                                        </p:tgtEl>
                                      </p:cBhvr>
                                    </p:animEffect>
                                  </p:childTnLst>
                                </p:cTn>
                              </p:par>
                            </p:childTnLst>
                          </p:cTn>
                        </p:par>
                        <p:par>
                          <p:cTn fill="hold" id="36" nodeType="afterGroup">
                            <p:stCondLst>
                              <p:cond delay="3250"/>
                            </p:stCondLst>
                            <p:childTnLst>
                              <p:par>
                                <p:cTn fill="hold" grpId="0" id="37" nodeType="afterEffect" presetClass="entr" presetID="41" presetSubtype="0">
                                  <p:stCondLst>
                                    <p:cond delay="0"/>
                                  </p:stCondLst>
                                  <p:iterate type="lt">
                                    <p:tmPct val="10000"/>
                                  </p:iterate>
                                  <p:childTnLst>
                                    <p:set>
                                      <p:cBhvr>
                                        <p:cTn dur="1" fill="hold" id="38">
                                          <p:stCondLst>
                                            <p:cond delay="0"/>
                                          </p:stCondLst>
                                        </p:cTn>
                                        <p:tgtEl>
                                          <p:spTgt spid="27"/>
                                        </p:tgtEl>
                                        <p:attrNameLst>
                                          <p:attrName>style.visibility</p:attrName>
                                        </p:attrNameLst>
                                      </p:cBhvr>
                                      <p:to>
                                        <p:strVal val="visible"/>
                                      </p:to>
                                    </p:set>
                                    <p:anim calcmode="lin" valueType="num">
                                      <p:cBhvr>
                                        <p:cTn dur="500" fill="hold" id="39"/>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0"/>
                                        <p:tgtEl>
                                          <p:spTgt spid="27"/>
                                        </p:tgtEl>
                                        <p:attrNameLst>
                                          <p:attrName>ppt_y</p:attrName>
                                        </p:attrNameLst>
                                      </p:cBhvr>
                                      <p:tavLst>
                                        <p:tav tm="0">
                                          <p:val>
                                            <p:strVal val="#ppt_y"/>
                                          </p:val>
                                        </p:tav>
                                        <p:tav tm="100000">
                                          <p:val>
                                            <p:strVal val="#ppt_y"/>
                                          </p:val>
                                        </p:tav>
                                      </p:tavLst>
                                    </p:anim>
                                    <p:anim calcmode="lin" valueType="num">
                                      <p:cBhvr>
                                        <p:cTn dur="500" fill="hold" id="41"/>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2"/>
                                        <p:tgtEl>
                                          <p:spTgt spid="2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3" tmFilter="0,0; .5, 1; 1, 1"/>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9"/>
      <p:bldP grpId="0" spid="25"/>
      <p:bldP grpId="0" spid="26"/>
      <p:bldP grpId="0" spid="2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481DFA08-0008-4CC8-A334-7CED55B7E642}"/>
              </a:ext>
            </a:extLst>
          </p:cNvPr>
          <p:cNvGrpSpPr/>
          <p:nvPr/>
        </p:nvGrpSpPr>
        <p:grpSpPr>
          <a:xfrm>
            <a:off x="-167352" y="120981"/>
            <a:ext cx="10238452" cy="897988"/>
            <a:chOff x="-167352" y="120981"/>
            <a:chExt cx="10238452" cy="897988"/>
          </a:xfrm>
        </p:grpSpPr>
        <p:sp>
          <p:nvSpPr>
            <p:cNvPr id="6" name="文本框 5">
              <a:extLst>
                <a:ext uri="{FF2B5EF4-FFF2-40B4-BE49-F238E27FC236}">
                  <a16:creationId xmlns:a16="http://schemas.microsoft.com/office/drawing/2014/main" id="{EBC3745D-B8C8-4C0A-ABFD-F6E0283F51E4}"/>
                </a:ext>
              </a:extLst>
            </p:cNvPr>
            <p:cNvSpPr txBox="1"/>
            <p:nvPr/>
          </p:nvSpPr>
          <p:spPr>
            <a:xfrm>
              <a:off x="840793" y="246809"/>
              <a:ext cx="9230307" cy="640080"/>
            </a:xfrm>
            <a:prstGeom prst="rect">
              <a:avLst/>
            </a:prstGeom>
            <a:noFill/>
          </p:spPr>
          <p:txBody>
            <a:bodyPr rtlCol="0" wrap="square">
              <a:spAutoFit/>
            </a:bodyPr>
            <a:lstStyle/>
            <a:p>
              <a:r>
                <a:rPr altLang="en-US" lang="zh-CN" sz="3600">
                  <a:solidFill>
                    <a:schemeClr val="tx1">
                      <a:lumMod val="65000"/>
                      <a:lumOff val="35000"/>
                    </a:schemeClr>
                  </a:solidFill>
                  <a:latin charset="-122" panose="020b0600000000000000" pitchFamily="34" typeface="思源黑体 CN Medium"/>
                  <a:ea charset="-122" panose="020b0600000000000000" pitchFamily="34" typeface="思源黑体 CN Medium"/>
                </a:rPr>
                <a:t>交通出行防控指南之二地铁/公交车</a:t>
              </a:r>
            </a:p>
          </p:txBody>
        </p:sp>
        <p:pic>
          <p:nvPicPr>
            <p:cNvPr id="10" name="图片 9">
              <a:extLst>
                <a:ext uri="{FF2B5EF4-FFF2-40B4-BE49-F238E27FC236}">
                  <a16:creationId xmlns:a16="http://schemas.microsoft.com/office/drawing/2014/main" id="{D3EA061D-3C61-42D6-BF7C-3629187222CF}"/>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b="54595" l="41598" r="19407"/>
            <a:stretch>
              <a:fillRect/>
            </a:stretch>
          </p:blipFill>
          <p:spPr>
            <a:xfrm rot="17032114">
              <a:off x="-97271" y="50900"/>
              <a:ext cx="897988" cy="1038149"/>
            </a:xfrm>
            <a:prstGeom prst="rect">
              <a:avLst/>
            </a:prstGeom>
          </p:spPr>
        </p:pic>
      </p:grpSp>
      <p:sp>
        <p:nvSpPr>
          <p:cNvPr id="13" name="文本框 12">
            <a:extLst>
              <a:ext uri="{FF2B5EF4-FFF2-40B4-BE49-F238E27FC236}">
                <a16:creationId xmlns:a16="http://schemas.microsoft.com/office/drawing/2014/main" id="{5264BE3C-2239-4EDA-8731-2613FDC719D1}"/>
              </a:ext>
            </a:extLst>
          </p:cNvPr>
          <p:cNvSpPr txBox="1"/>
          <p:nvPr/>
        </p:nvSpPr>
        <p:spPr>
          <a:xfrm>
            <a:off x="1115688" y="1645923"/>
            <a:ext cx="5551812" cy="3749041"/>
          </a:xfrm>
          <a:prstGeom prst="rect">
            <a:avLst/>
          </a:prstGeom>
          <a:noFill/>
          <a:ln>
            <a:noFill/>
            <a:prstDash val="sysDot"/>
          </a:ln>
        </p:spPr>
        <p:txBody>
          <a:bodyPr rtlCol="0" wrap="square">
            <a:spAutoFit/>
          </a:bodyPr>
          <a:lstStyle/>
          <a:p>
            <a:pPr indent="457200">
              <a:lnSpc>
                <a:spcPct val="150000"/>
              </a:lnSpc>
            </a:pPr>
            <a:r>
              <a:rPr altLang="en-US" b="1" lang="zh-CN" sz="3200">
                <a:solidFill>
                  <a:srgbClr val="3A828F"/>
                </a:solidFill>
                <a:latin typeface="+mj-ea"/>
                <a:ea typeface="+mj-ea"/>
                <a:cs typeface="+mj-ea"/>
                <a:sym typeface="+mn-ea"/>
              </a:rPr>
              <a:t>那我还得买医用手套嘛？不必！家里任何不露手指的手套都可以用，只要保持手套干燥就可以。等回家之后把手套洗干净就行了。</a:t>
            </a:r>
          </a:p>
        </p:txBody>
      </p:sp>
      <p:sp>
        <p:nvSpPr>
          <p:cNvPr id="19" name="矩形: 圆角 18">
            <a:extLst>
              <a:ext uri="{FF2B5EF4-FFF2-40B4-BE49-F238E27FC236}">
                <a16:creationId xmlns:a16="http://schemas.microsoft.com/office/drawing/2014/main" id="{652B88F2-BCAD-4386-B6C6-CA4EDEA7042E}"/>
              </a:ext>
            </a:extLst>
          </p:cNvPr>
          <p:cNvSpPr/>
          <p:nvPr/>
        </p:nvSpPr>
        <p:spPr>
          <a:xfrm>
            <a:off x="7645025" y="4224667"/>
            <a:ext cx="3251200" cy="531371"/>
          </a:xfrm>
          <a:prstGeom prst="roundRect">
            <a:avLst/>
          </a:prstGeom>
          <a:solidFill>
            <a:srgbClr val="3A828F"/>
          </a:solidFill>
          <a:ln>
            <a:solidFill>
              <a:srgbClr val="3A82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5" name="矩形 259">
            <a:extLst>
              <a:ext uri="{FF2B5EF4-FFF2-40B4-BE49-F238E27FC236}">
                <a16:creationId xmlns:a16="http://schemas.microsoft.com/office/drawing/2014/main" id="{CBAC2E41-F41B-4AE7-959A-2BEB0D3D533B}"/>
              </a:ext>
            </a:extLst>
          </p:cNvPr>
          <p:cNvSpPr>
            <a:spLocks noChangeArrowheads="1"/>
          </p:cNvSpPr>
          <p:nvPr/>
        </p:nvSpPr>
        <p:spPr bwMode="auto">
          <a:xfrm>
            <a:off x="7556729" y="4283377"/>
            <a:ext cx="3427795" cy="4267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2800">
                <a:solidFill>
                  <a:schemeClr val="bg1"/>
                </a:solidFill>
                <a:latin typeface="+mn-lt"/>
                <a:ea typeface="+mn-ea"/>
                <a:cs typeface="+mn-ea"/>
                <a:sym typeface="+mn-lt"/>
              </a:rPr>
              <a:t>不露手指的手套</a:t>
            </a:r>
          </a:p>
        </p:txBody>
      </p:sp>
      <p:sp>
        <p:nvSpPr>
          <p:cNvPr id="14" name="mitten_192764">
            <a:extLst>
              <a:ext uri="{FF2B5EF4-FFF2-40B4-BE49-F238E27FC236}">
                <a16:creationId xmlns:a16="http://schemas.microsoft.com/office/drawing/2014/main" id="{47ED0A4E-779A-4765-8047-9A49A118B436}"/>
              </a:ext>
            </a:extLst>
          </p:cNvPr>
          <p:cNvSpPr>
            <a:spLocks noChangeAspect="1"/>
          </p:cNvSpPr>
          <p:nvPr/>
        </p:nvSpPr>
        <p:spPr bwMode="auto">
          <a:xfrm>
            <a:off x="8317752" y="1891523"/>
            <a:ext cx="1905748" cy="1887378"/>
          </a:xfrm>
          <a:custGeom>
            <a:gdLst>
              <a:gd fmla="*/ 425996 w 607639" name="connsiteX0"/>
              <a:gd fmla="*/ 567981 h 601782" name="connsiteY0"/>
              <a:gd fmla="*/ 572664 w 607639" name="connsiteX1"/>
              <a:gd fmla="*/ 567981 h 601782" name="connsiteY1"/>
              <a:gd fmla="*/ 589485 w 607639" name="connsiteX2"/>
              <a:gd fmla="*/ 583280 h 601782" name="connsiteY2"/>
              <a:gd fmla="*/ 589574 w 607639" name="connsiteX3"/>
              <a:gd fmla="*/ 584793 h 601782" name="connsiteY3"/>
              <a:gd fmla="*/ 572664 w 607639" name="connsiteX4"/>
              <a:gd fmla="*/ 601782 h 601782" name="connsiteY4"/>
              <a:gd fmla="*/ 425996 w 607639" name="connsiteX5"/>
              <a:gd fmla="*/ 601782 h 601782" name="connsiteY5"/>
              <a:gd fmla="*/ 408997 w 607639" name="connsiteX6"/>
              <a:gd fmla="*/ 584793 h 601782" name="connsiteY6"/>
              <a:gd fmla="*/ 409086 w 607639" name="connsiteX7"/>
              <a:gd fmla="*/ 583280 h 601782" name="connsiteY7"/>
              <a:gd fmla="*/ 425996 w 607639" name="connsiteX8"/>
              <a:gd fmla="*/ 567981 h 601782" name="connsiteY8"/>
              <a:gd fmla="*/ 34063 w 607639" name="connsiteX9"/>
              <a:gd fmla="*/ 567981 h 601782" name="connsiteY9"/>
              <a:gd fmla="*/ 180879 w 607639" name="connsiteX10"/>
              <a:gd fmla="*/ 567981 h 601782" name="connsiteY10"/>
              <a:gd fmla="*/ 197706 w 607639" name="connsiteX11"/>
              <a:gd fmla="*/ 583280 h 601782" name="connsiteY11"/>
              <a:gd fmla="*/ 197795 w 607639" name="connsiteX12"/>
              <a:gd fmla="*/ 584793 h 601782" name="connsiteY12"/>
              <a:gd fmla="*/ 180879 w 607639" name="connsiteX13"/>
              <a:gd fmla="*/ 601782 h 601782" name="connsiteY13"/>
              <a:gd fmla="*/ 34063 w 607639" name="connsiteX14"/>
              <a:gd fmla="*/ 601782 h 601782" name="connsiteY14"/>
              <a:gd fmla="*/ 17147 w 607639" name="connsiteX15"/>
              <a:gd fmla="*/ 584793 h 601782" name="connsiteY15"/>
              <a:gd fmla="*/ 17236 w 607639" name="connsiteX16"/>
              <a:gd fmla="*/ 583280 h 601782" name="connsiteY16"/>
              <a:gd fmla="*/ 34063 w 607639" name="connsiteX17"/>
              <a:gd fmla="*/ 567981 h 601782" name="connsiteY17"/>
              <a:gd fmla="*/ 135390 w 607639" name="connsiteX18"/>
              <a:gd fmla="*/ 0 h 601782" name="connsiteY18"/>
              <a:gd fmla="*/ 158000 w 607639" name="connsiteX19"/>
              <a:gd fmla="*/ 22663 h 601782" name="connsiteY19"/>
              <a:gd fmla="*/ 158000 w 607639" name="connsiteX20"/>
              <a:gd fmla="*/ 199879 h 601782" name="connsiteY20"/>
              <a:gd fmla="*/ 163608 w 607639" name="connsiteX21"/>
              <a:gd fmla="*/ 205478 h 601782" name="connsiteY21"/>
              <a:gd fmla="*/ 169216 w 607639" name="connsiteX22"/>
              <a:gd fmla="*/ 199879 h 601782" name="connsiteY22"/>
              <a:gd fmla="*/ 169216 w 607639" name="connsiteX23"/>
              <a:gd fmla="*/ 46570 h 601782" name="connsiteY23"/>
              <a:gd fmla="*/ 191825 w 607639" name="connsiteX24"/>
              <a:gd fmla="*/ 23996 h 601782" name="connsiteY24"/>
              <a:gd fmla="*/ 214346 w 607639" name="connsiteX25"/>
              <a:gd fmla="*/ 46570 h 601782" name="connsiteY25"/>
              <a:gd fmla="*/ 214346 w 607639" name="connsiteX26"/>
              <a:gd fmla="*/ 199879 h 601782" name="connsiteY26"/>
              <a:gd fmla="*/ 214346 w 607639" name="connsiteX27"/>
              <a:gd fmla="*/ 229830 h 601782" name="connsiteY27"/>
              <a:gd fmla="*/ 214346 w 607639" name="connsiteX28"/>
              <a:gd fmla="*/ 286531 h 601782" name="connsiteY28"/>
              <a:gd fmla="*/ 220043 w 607639" name="connsiteX29"/>
              <a:gd fmla="*/ 292219 h 601782" name="connsiteY29"/>
              <a:gd fmla="*/ 225651 w 607639" name="connsiteX30"/>
              <a:gd fmla="*/ 286531 h 601782" name="connsiteY30"/>
              <a:gd fmla="*/ 225651 w 607639" name="connsiteX31"/>
              <a:gd fmla="*/ 229830 h 601782" name="connsiteY31"/>
              <a:gd fmla="*/ 225651 w 607639" name="connsiteX32"/>
              <a:gd fmla="*/ 199879 h 601782" name="connsiteY32"/>
              <a:gd fmla="*/ 249061 w 607639" name="connsiteX33"/>
              <a:gd fmla="*/ 177216 h 601782" name="connsiteY33"/>
              <a:gd fmla="*/ 272383 w 607639" name="connsiteX34"/>
              <a:gd fmla="*/ 199879 h 601782" name="connsiteY34"/>
              <a:gd fmla="*/ 272383 w 607639" name="connsiteX35"/>
              <a:gd fmla="*/ 314083 h 601782" name="connsiteY35"/>
              <a:gd fmla="*/ 243097 w 607639" name="connsiteX36"/>
              <a:gd fmla="*/ 385893 h 601782" name="connsiteY36"/>
              <a:gd fmla="*/ 175447 w 607639" name="connsiteX37"/>
              <a:gd fmla="*/ 455393 h 601782" name="connsiteY37"/>
              <a:gd fmla="*/ 174111 w 607639" name="connsiteX38"/>
              <a:gd fmla="*/ 459304 h 601782" name="connsiteY38"/>
              <a:gd fmla="*/ 174111 w 607639" name="connsiteX39"/>
              <a:gd fmla="*/ 551822 h 601782" name="connsiteY39"/>
              <a:gd fmla="*/ 41926 w 607639" name="connsiteX40"/>
              <a:gd fmla="*/ 551822 h 601782" name="connsiteY40"/>
              <a:gd fmla="*/ 41926 w 607639" name="connsiteX41"/>
              <a:gd fmla="*/ 459304 h 601782" name="connsiteY41"/>
              <a:gd fmla="*/ 41214 w 607639" name="connsiteX42"/>
              <a:gd fmla="*/ 457082 h 601782" name="connsiteY42"/>
              <a:gd fmla="*/ 29820 w 607639" name="connsiteX43"/>
              <a:gd fmla="*/ 431308 h 601782" name="connsiteY43"/>
              <a:gd fmla="*/ 0 w 607639" name="connsiteX44"/>
              <a:gd fmla="*/ 285998 h 601782" name="connsiteY44"/>
              <a:gd fmla="*/ 0 w 607639" name="connsiteX45"/>
              <a:gd fmla="*/ 108249 h 601782" name="connsiteY45"/>
              <a:gd fmla="*/ 22610 w 607639" name="connsiteX46"/>
              <a:gd fmla="*/ 85586 h 601782" name="connsiteY46"/>
              <a:gd fmla="*/ 45130 w 607639" name="connsiteX47"/>
              <a:gd fmla="*/ 108249 h 601782" name="connsiteY47"/>
              <a:gd fmla="*/ 45130 w 607639" name="connsiteX48"/>
              <a:gd fmla="*/ 199879 h 601782" name="connsiteY48"/>
              <a:gd fmla="*/ 50738 w 607639" name="connsiteX49"/>
              <a:gd fmla="*/ 205478 h 601782" name="connsiteY49"/>
              <a:gd fmla="*/ 56435 w 607639" name="connsiteX50"/>
              <a:gd fmla="*/ 199879 h 601782" name="connsiteY50"/>
              <a:gd fmla="*/ 56435 w 607639" name="connsiteX51"/>
              <a:gd fmla="*/ 58568 h 601782" name="connsiteY51"/>
              <a:gd fmla="*/ 78955 w 607639" name="connsiteX52"/>
              <a:gd fmla="*/ 35905 h 601782" name="connsiteY52"/>
              <a:gd fmla="*/ 101565 w 607639" name="connsiteX53"/>
              <a:gd fmla="*/ 58568 h 601782" name="connsiteY53"/>
              <a:gd fmla="*/ 101565 w 607639" name="connsiteX54"/>
              <a:gd fmla="*/ 199879 h 601782" name="connsiteY54"/>
              <a:gd fmla="*/ 107173 w 607639" name="connsiteX55"/>
              <a:gd fmla="*/ 205478 h 601782" name="connsiteY55"/>
              <a:gd fmla="*/ 112870 w 607639" name="connsiteX56"/>
              <a:gd fmla="*/ 199879 h 601782" name="connsiteY56"/>
              <a:gd fmla="*/ 112870 w 607639" name="connsiteX57"/>
              <a:gd fmla="*/ 22663 h 601782" name="connsiteY57"/>
              <a:gd fmla="*/ 135390 w 607639" name="connsiteX58"/>
              <a:gd fmla="*/ 0 h 601782" name="connsiteY58"/>
              <a:gd fmla="*/ 470646 w 607639" name="connsiteX59"/>
              <a:gd fmla="*/ 0 h 601782" name="connsiteY59"/>
              <a:gd fmla="*/ 493167 w 607639" name="connsiteX60"/>
              <a:gd fmla="*/ 22663 h 601782" name="connsiteY60"/>
              <a:gd fmla="*/ 493167 w 607639" name="connsiteX61"/>
              <a:gd fmla="*/ 199879 h 601782" name="connsiteY61"/>
              <a:gd fmla="*/ 498775 w 607639" name="connsiteX62"/>
              <a:gd fmla="*/ 205478 h 601782" name="connsiteY62"/>
              <a:gd fmla="*/ 504472 w 607639" name="connsiteX63"/>
              <a:gd fmla="*/ 199879 h 601782" name="connsiteY63"/>
              <a:gd fmla="*/ 504472 w 607639" name="connsiteX64"/>
              <a:gd fmla="*/ 58568 h 601782" name="connsiteY64"/>
              <a:gd fmla="*/ 526992 w 607639" name="connsiteX65"/>
              <a:gd fmla="*/ 35905 h 601782" name="connsiteY65"/>
              <a:gd fmla="*/ 549602 w 607639" name="connsiteX66"/>
              <a:gd fmla="*/ 58568 h 601782" name="connsiteY66"/>
              <a:gd fmla="*/ 549602 w 607639" name="connsiteX67"/>
              <a:gd fmla="*/ 199879 h 601782" name="connsiteY67"/>
              <a:gd fmla="*/ 555210 w 607639" name="connsiteX68"/>
              <a:gd fmla="*/ 205478 h 601782" name="connsiteY68"/>
              <a:gd fmla="*/ 560907 w 607639" name="connsiteX69"/>
              <a:gd fmla="*/ 199879 h 601782" name="connsiteY69"/>
              <a:gd fmla="*/ 560907 w 607639" name="connsiteX70"/>
              <a:gd fmla="*/ 108249 h 601782" name="connsiteY70"/>
              <a:gd fmla="*/ 584228 w 607639" name="connsiteX71"/>
              <a:gd fmla="*/ 85586 h 601782" name="connsiteY71"/>
              <a:gd fmla="*/ 607639 w 607639" name="connsiteX72"/>
              <a:gd fmla="*/ 108249 h 601782" name="connsiteY72"/>
              <a:gd fmla="*/ 607639 w 607639" name="connsiteX73"/>
              <a:gd fmla="*/ 285998 h 601782" name="connsiteY73"/>
              <a:gd fmla="*/ 577374 w 607639" name="connsiteX74"/>
              <a:gd fmla="*/ 431308 h 601782" name="connsiteY74"/>
              <a:gd fmla="*/ 565980 w 607639" name="connsiteX75"/>
              <a:gd fmla="*/ 457082 h 601782" name="connsiteY75"/>
              <a:gd fmla="*/ 565713 w 607639" name="connsiteX76"/>
              <a:gd fmla="*/ 459304 h 601782" name="connsiteY76"/>
              <a:gd fmla="*/ 565713 w 607639" name="connsiteX77"/>
              <a:gd fmla="*/ 551822 h 601782" name="connsiteY77"/>
              <a:gd fmla="*/ 433528 w 607639" name="connsiteX78"/>
              <a:gd fmla="*/ 551822 h 601782" name="connsiteY78"/>
              <a:gd fmla="*/ 433528 w 607639" name="connsiteX79"/>
              <a:gd fmla="*/ 459304 h 601782" name="connsiteY79"/>
              <a:gd fmla="*/ 431836 w 607639" name="connsiteX80"/>
              <a:gd fmla="*/ 455393 h 601782" name="connsiteY80"/>
              <a:gd fmla="*/ 364275 w 607639" name="connsiteX81"/>
              <a:gd fmla="*/ 385893 h 601782" name="connsiteY81"/>
              <a:gd fmla="*/ 335256 w 607639" name="connsiteX82"/>
              <a:gd fmla="*/ 314083 h 601782" name="connsiteY82"/>
              <a:gd fmla="*/ 335256 w 607639" name="connsiteX83"/>
              <a:gd fmla="*/ 199879 h 601782" name="connsiteY83"/>
              <a:gd fmla="*/ 357777 w 607639" name="connsiteX84"/>
              <a:gd fmla="*/ 177216 h 601782" name="connsiteY84"/>
              <a:gd fmla="*/ 380386 w 607639" name="connsiteX85"/>
              <a:gd fmla="*/ 199879 h 601782" name="connsiteY85"/>
              <a:gd fmla="*/ 380386 w 607639" name="connsiteX86"/>
              <a:gd fmla="*/ 229830 h 601782" name="connsiteY86"/>
              <a:gd fmla="*/ 380386 w 607639" name="connsiteX87"/>
              <a:gd fmla="*/ 286531 h 601782" name="connsiteY87"/>
              <a:gd fmla="*/ 385994 w 607639" name="connsiteX88"/>
              <a:gd fmla="*/ 292219 h 601782" name="connsiteY88"/>
              <a:gd fmla="*/ 391602 w 607639" name="connsiteX89"/>
              <a:gd fmla="*/ 286531 h 601782" name="connsiteY89"/>
              <a:gd fmla="*/ 391602 w 607639" name="connsiteX90"/>
              <a:gd fmla="*/ 229830 h 601782" name="connsiteY90"/>
              <a:gd fmla="*/ 391602 w 607639" name="connsiteX91"/>
              <a:gd fmla="*/ 199879 h 601782" name="connsiteY91"/>
              <a:gd fmla="*/ 391602 w 607639" name="connsiteX92"/>
              <a:gd fmla="*/ 46570 h 601782" name="connsiteY92"/>
              <a:gd fmla="*/ 414211 w 607639" name="connsiteX93"/>
              <a:gd fmla="*/ 23996 h 601782" name="connsiteY93"/>
              <a:gd fmla="*/ 436732 w 607639" name="connsiteX94"/>
              <a:gd fmla="*/ 46570 h 601782" name="connsiteY94"/>
              <a:gd fmla="*/ 436732 w 607639" name="connsiteX95"/>
              <a:gd fmla="*/ 199879 h 601782" name="connsiteY95"/>
              <a:gd fmla="*/ 442429 w 607639" name="connsiteX96"/>
              <a:gd fmla="*/ 205478 h 601782" name="connsiteY96"/>
              <a:gd fmla="*/ 448037 w 607639" name="connsiteX97"/>
              <a:gd fmla="*/ 199879 h 601782" name="connsiteY97"/>
              <a:gd fmla="*/ 448037 w 607639" name="connsiteX98"/>
              <a:gd fmla="*/ 22663 h 601782" name="connsiteY98"/>
              <a:gd fmla="*/ 470646 w 607639" name="connsiteX99"/>
              <a:gd fmla="*/ 0 h 601782" name="connsiteY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b="b" l="l" r="r" t="t"/>
            <a:pathLst>
              <a:path h="601782" w="607639">
                <a:moveTo>
                  <a:pt x="425996" y="567981"/>
                </a:moveTo>
                <a:lnTo>
                  <a:pt x="572664" y="567981"/>
                </a:lnTo>
                <a:cubicBezTo>
                  <a:pt x="581475" y="567981"/>
                  <a:pt x="588773" y="574652"/>
                  <a:pt x="589485" y="583280"/>
                </a:cubicBezTo>
                <a:cubicBezTo>
                  <a:pt x="589574" y="583814"/>
                  <a:pt x="589574" y="584259"/>
                  <a:pt x="589574" y="584793"/>
                </a:cubicBezTo>
                <a:cubicBezTo>
                  <a:pt x="589574" y="594132"/>
                  <a:pt x="582009" y="601782"/>
                  <a:pt x="572664" y="601782"/>
                </a:cubicBezTo>
                <a:lnTo>
                  <a:pt x="425996" y="601782"/>
                </a:lnTo>
                <a:cubicBezTo>
                  <a:pt x="416651" y="601782"/>
                  <a:pt x="408997" y="594132"/>
                  <a:pt x="408997" y="584793"/>
                </a:cubicBezTo>
                <a:cubicBezTo>
                  <a:pt x="408997" y="584348"/>
                  <a:pt x="409086" y="583814"/>
                  <a:pt x="409086" y="583280"/>
                </a:cubicBezTo>
                <a:cubicBezTo>
                  <a:pt x="409887" y="574652"/>
                  <a:pt x="417096" y="567981"/>
                  <a:pt x="425996" y="567981"/>
                </a:cubicBezTo>
                <a:close/>
                <a:moveTo>
                  <a:pt x="34063" y="567981"/>
                </a:moveTo>
                <a:lnTo>
                  <a:pt x="180879" y="567981"/>
                </a:lnTo>
                <a:cubicBezTo>
                  <a:pt x="189693" y="567981"/>
                  <a:pt x="196905" y="574652"/>
                  <a:pt x="197706" y="583280"/>
                </a:cubicBezTo>
                <a:cubicBezTo>
                  <a:pt x="197706" y="583814"/>
                  <a:pt x="197795" y="584259"/>
                  <a:pt x="197795" y="584793"/>
                </a:cubicBezTo>
                <a:cubicBezTo>
                  <a:pt x="197795" y="594132"/>
                  <a:pt x="190227" y="601782"/>
                  <a:pt x="180879" y="601782"/>
                </a:cubicBezTo>
                <a:lnTo>
                  <a:pt x="34063" y="601782"/>
                </a:lnTo>
                <a:cubicBezTo>
                  <a:pt x="24715" y="601782"/>
                  <a:pt x="17147" y="594132"/>
                  <a:pt x="17147" y="584793"/>
                </a:cubicBezTo>
                <a:cubicBezTo>
                  <a:pt x="17147" y="584348"/>
                  <a:pt x="17147" y="583814"/>
                  <a:pt x="17236" y="583280"/>
                </a:cubicBezTo>
                <a:cubicBezTo>
                  <a:pt x="17948" y="574652"/>
                  <a:pt x="25249" y="567981"/>
                  <a:pt x="34063" y="567981"/>
                </a:cubicBezTo>
                <a:close/>
                <a:moveTo>
                  <a:pt x="135390" y="0"/>
                </a:moveTo>
                <a:cubicBezTo>
                  <a:pt x="147941" y="0"/>
                  <a:pt x="158000" y="10132"/>
                  <a:pt x="158000" y="22663"/>
                </a:cubicBezTo>
                <a:lnTo>
                  <a:pt x="158000" y="199879"/>
                </a:lnTo>
                <a:cubicBezTo>
                  <a:pt x="158000" y="202989"/>
                  <a:pt x="160492" y="205478"/>
                  <a:pt x="163608" y="205478"/>
                </a:cubicBezTo>
                <a:cubicBezTo>
                  <a:pt x="166723" y="205478"/>
                  <a:pt x="169216" y="202989"/>
                  <a:pt x="169216" y="199879"/>
                </a:cubicBezTo>
                <a:lnTo>
                  <a:pt x="169216" y="46570"/>
                </a:lnTo>
                <a:cubicBezTo>
                  <a:pt x="169216" y="34128"/>
                  <a:pt x="179274" y="23996"/>
                  <a:pt x="191825" y="23996"/>
                </a:cubicBezTo>
                <a:cubicBezTo>
                  <a:pt x="204287" y="23996"/>
                  <a:pt x="214346" y="34128"/>
                  <a:pt x="214346" y="46570"/>
                </a:cubicBezTo>
                <a:lnTo>
                  <a:pt x="214346" y="199879"/>
                </a:lnTo>
                <a:lnTo>
                  <a:pt x="214346" y="229830"/>
                </a:lnTo>
                <a:lnTo>
                  <a:pt x="214346" y="286531"/>
                </a:lnTo>
                <a:cubicBezTo>
                  <a:pt x="214346" y="289642"/>
                  <a:pt x="216927" y="292219"/>
                  <a:pt x="220043" y="292219"/>
                </a:cubicBezTo>
                <a:cubicBezTo>
                  <a:pt x="223158" y="292219"/>
                  <a:pt x="225651" y="289642"/>
                  <a:pt x="225651" y="286531"/>
                </a:cubicBezTo>
                <a:lnTo>
                  <a:pt x="225651" y="229830"/>
                </a:lnTo>
                <a:lnTo>
                  <a:pt x="225651" y="199879"/>
                </a:lnTo>
                <a:cubicBezTo>
                  <a:pt x="225651" y="187348"/>
                  <a:pt x="236510" y="177216"/>
                  <a:pt x="249061" y="177216"/>
                </a:cubicBezTo>
                <a:cubicBezTo>
                  <a:pt x="261523" y="177216"/>
                  <a:pt x="272383" y="187348"/>
                  <a:pt x="272383" y="199879"/>
                </a:cubicBezTo>
                <a:lnTo>
                  <a:pt x="272383" y="314083"/>
                </a:lnTo>
                <a:cubicBezTo>
                  <a:pt x="272383" y="341012"/>
                  <a:pt x="261790" y="366519"/>
                  <a:pt x="243097" y="385893"/>
                </a:cubicBezTo>
                <a:lnTo>
                  <a:pt x="175447" y="455393"/>
                </a:lnTo>
                <a:cubicBezTo>
                  <a:pt x="174379" y="456460"/>
                  <a:pt x="174111" y="457793"/>
                  <a:pt x="174111" y="459304"/>
                </a:cubicBezTo>
                <a:lnTo>
                  <a:pt x="174111" y="551822"/>
                </a:lnTo>
                <a:lnTo>
                  <a:pt x="41926" y="551822"/>
                </a:lnTo>
                <a:lnTo>
                  <a:pt x="41926" y="459304"/>
                </a:lnTo>
                <a:cubicBezTo>
                  <a:pt x="41926" y="458504"/>
                  <a:pt x="41481" y="457793"/>
                  <a:pt x="41214" y="457082"/>
                </a:cubicBezTo>
                <a:lnTo>
                  <a:pt x="29820" y="431308"/>
                </a:lnTo>
                <a:cubicBezTo>
                  <a:pt x="9970" y="385093"/>
                  <a:pt x="0" y="336212"/>
                  <a:pt x="0" y="285998"/>
                </a:cubicBezTo>
                <a:lnTo>
                  <a:pt x="0" y="108249"/>
                </a:lnTo>
                <a:cubicBezTo>
                  <a:pt x="0" y="95807"/>
                  <a:pt x="10059" y="85586"/>
                  <a:pt x="22610" y="85586"/>
                </a:cubicBezTo>
                <a:cubicBezTo>
                  <a:pt x="35072" y="85586"/>
                  <a:pt x="45130" y="95807"/>
                  <a:pt x="45130" y="108249"/>
                </a:cubicBezTo>
                <a:lnTo>
                  <a:pt x="45130" y="199879"/>
                </a:lnTo>
                <a:cubicBezTo>
                  <a:pt x="45130" y="202989"/>
                  <a:pt x="47623" y="205478"/>
                  <a:pt x="50738" y="205478"/>
                </a:cubicBezTo>
                <a:cubicBezTo>
                  <a:pt x="53854" y="205478"/>
                  <a:pt x="56435" y="202989"/>
                  <a:pt x="56435" y="199879"/>
                </a:cubicBezTo>
                <a:lnTo>
                  <a:pt x="56435" y="58568"/>
                </a:lnTo>
                <a:cubicBezTo>
                  <a:pt x="56435" y="46037"/>
                  <a:pt x="66494" y="35905"/>
                  <a:pt x="78955" y="35905"/>
                </a:cubicBezTo>
                <a:cubicBezTo>
                  <a:pt x="91506" y="35905"/>
                  <a:pt x="101565" y="46037"/>
                  <a:pt x="101565" y="58568"/>
                </a:cubicBezTo>
                <a:lnTo>
                  <a:pt x="101565" y="199879"/>
                </a:lnTo>
                <a:cubicBezTo>
                  <a:pt x="101565" y="202989"/>
                  <a:pt x="104057" y="205478"/>
                  <a:pt x="107173" y="205478"/>
                </a:cubicBezTo>
                <a:cubicBezTo>
                  <a:pt x="110288" y="205478"/>
                  <a:pt x="112870" y="202989"/>
                  <a:pt x="112870" y="199879"/>
                </a:cubicBezTo>
                <a:lnTo>
                  <a:pt x="112870" y="22663"/>
                </a:lnTo>
                <a:cubicBezTo>
                  <a:pt x="112870" y="10132"/>
                  <a:pt x="122928" y="0"/>
                  <a:pt x="135390" y="0"/>
                </a:cubicBezTo>
                <a:close/>
                <a:moveTo>
                  <a:pt x="470646" y="0"/>
                </a:moveTo>
                <a:cubicBezTo>
                  <a:pt x="483108" y="0"/>
                  <a:pt x="493167" y="10132"/>
                  <a:pt x="493167" y="22663"/>
                </a:cubicBezTo>
                <a:lnTo>
                  <a:pt x="493167" y="199879"/>
                </a:lnTo>
                <a:cubicBezTo>
                  <a:pt x="493167" y="202989"/>
                  <a:pt x="495659" y="205478"/>
                  <a:pt x="498775" y="205478"/>
                </a:cubicBezTo>
                <a:cubicBezTo>
                  <a:pt x="501890" y="205478"/>
                  <a:pt x="504472" y="202989"/>
                  <a:pt x="504472" y="199879"/>
                </a:cubicBezTo>
                <a:lnTo>
                  <a:pt x="504472" y="58568"/>
                </a:lnTo>
                <a:cubicBezTo>
                  <a:pt x="504472" y="46037"/>
                  <a:pt x="514530" y="35905"/>
                  <a:pt x="526992" y="35905"/>
                </a:cubicBezTo>
                <a:cubicBezTo>
                  <a:pt x="539543" y="35905"/>
                  <a:pt x="549602" y="46037"/>
                  <a:pt x="549602" y="58568"/>
                </a:cubicBezTo>
                <a:lnTo>
                  <a:pt x="549602" y="199879"/>
                </a:lnTo>
                <a:cubicBezTo>
                  <a:pt x="549602" y="202989"/>
                  <a:pt x="552094" y="205478"/>
                  <a:pt x="555210" y="205478"/>
                </a:cubicBezTo>
                <a:cubicBezTo>
                  <a:pt x="558325" y="205478"/>
                  <a:pt x="560907" y="202989"/>
                  <a:pt x="560907" y="199879"/>
                </a:cubicBezTo>
                <a:lnTo>
                  <a:pt x="560907" y="108249"/>
                </a:lnTo>
                <a:cubicBezTo>
                  <a:pt x="560907" y="95807"/>
                  <a:pt x="571766" y="85586"/>
                  <a:pt x="584228" y="85586"/>
                </a:cubicBezTo>
                <a:cubicBezTo>
                  <a:pt x="596779" y="85586"/>
                  <a:pt x="607639" y="95807"/>
                  <a:pt x="607639" y="108249"/>
                </a:cubicBezTo>
                <a:lnTo>
                  <a:pt x="607639" y="285998"/>
                </a:lnTo>
                <a:cubicBezTo>
                  <a:pt x="607639" y="336212"/>
                  <a:pt x="597224" y="385093"/>
                  <a:pt x="577374" y="431308"/>
                </a:cubicBezTo>
                <a:lnTo>
                  <a:pt x="565980" y="457082"/>
                </a:lnTo>
                <a:cubicBezTo>
                  <a:pt x="565713" y="457793"/>
                  <a:pt x="565713" y="458504"/>
                  <a:pt x="565713" y="459304"/>
                </a:cubicBezTo>
                <a:lnTo>
                  <a:pt x="565713" y="551822"/>
                </a:lnTo>
                <a:lnTo>
                  <a:pt x="433528" y="551822"/>
                </a:lnTo>
                <a:lnTo>
                  <a:pt x="433528" y="459304"/>
                </a:lnTo>
                <a:cubicBezTo>
                  <a:pt x="433528" y="457793"/>
                  <a:pt x="432815" y="456460"/>
                  <a:pt x="431836" y="455393"/>
                </a:cubicBezTo>
                <a:lnTo>
                  <a:pt x="364275" y="385893"/>
                </a:lnTo>
                <a:cubicBezTo>
                  <a:pt x="345493" y="366519"/>
                  <a:pt x="335256" y="341012"/>
                  <a:pt x="335256" y="314083"/>
                </a:cubicBezTo>
                <a:lnTo>
                  <a:pt x="335256" y="199879"/>
                </a:lnTo>
                <a:cubicBezTo>
                  <a:pt x="335256" y="187348"/>
                  <a:pt x="345315" y="177216"/>
                  <a:pt x="357777" y="177216"/>
                </a:cubicBezTo>
                <a:cubicBezTo>
                  <a:pt x="370239" y="177216"/>
                  <a:pt x="380386" y="187348"/>
                  <a:pt x="380386" y="199879"/>
                </a:cubicBezTo>
                <a:lnTo>
                  <a:pt x="380386" y="229830"/>
                </a:lnTo>
                <a:lnTo>
                  <a:pt x="380386" y="286531"/>
                </a:lnTo>
                <a:cubicBezTo>
                  <a:pt x="380386" y="289642"/>
                  <a:pt x="382879" y="292219"/>
                  <a:pt x="385994" y="292219"/>
                </a:cubicBezTo>
                <a:cubicBezTo>
                  <a:pt x="389110" y="292219"/>
                  <a:pt x="391602" y="289642"/>
                  <a:pt x="391602" y="286531"/>
                </a:cubicBezTo>
                <a:lnTo>
                  <a:pt x="391602" y="229830"/>
                </a:lnTo>
                <a:lnTo>
                  <a:pt x="391602" y="199879"/>
                </a:lnTo>
                <a:lnTo>
                  <a:pt x="391602" y="46570"/>
                </a:lnTo>
                <a:cubicBezTo>
                  <a:pt x="391602" y="34128"/>
                  <a:pt x="401660" y="23996"/>
                  <a:pt x="414211" y="23996"/>
                </a:cubicBezTo>
                <a:cubicBezTo>
                  <a:pt x="426673" y="23996"/>
                  <a:pt x="436732" y="34128"/>
                  <a:pt x="436732" y="46570"/>
                </a:cubicBezTo>
                <a:lnTo>
                  <a:pt x="436732" y="199879"/>
                </a:lnTo>
                <a:cubicBezTo>
                  <a:pt x="436732" y="202989"/>
                  <a:pt x="439313" y="205478"/>
                  <a:pt x="442429" y="205478"/>
                </a:cubicBezTo>
                <a:cubicBezTo>
                  <a:pt x="445544" y="205478"/>
                  <a:pt x="448037" y="202989"/>
                  <a:pt x="448037" y="199879"/>
                </a:cubicBezTo>
                <a:lnTo>
                  <a:pt x="448037" y="22663"/>
                </a:lnTo>
                <a:cubicBezTo>
                  <a:pt x="448037" y="10132"/>
                  <a:pt x="458095" y="0"/>
                  <a:pt x="470646" y="0"/>
                </a:cubicBezTo>
                <a:close/>
              </a:path>
            </a:pathLst>
          </a:custGeom>
          <a:solidFill>
            <a:srgbClr val="3A828F"/>
          </a:solidFill>
          <a:ln>
            <a:solidFill>
              <a:srgbClr val="3A828F"/>
            </a:solidFill>
          </a:ln>
        </p:spPr>
        <p:txBody>
          <a:bodyPr/>
          <a:lstStyle/>
          <a:p>
            <a:endParaRPr altLang="en-US" lang="zh-CN">
              <a:solidFill>
                <a:srgbClr val="3A828F"/>
              </a:solidFill>
            </a:endParaRPr>
          </a:p>
        </p:txBody>
      </p:sp>
    </p:spTree>
    <p:extLst>
      <p:ext uri="{BB962C8B-B14F-4D97-AF65-F5344CB8AC3E}">
        <p14:creationId val="1265084705"/>
      </p:ext>
    </p:extLst>
  </p:cSld>
  <p:clrMapOvr>
    <a:masterClrMapping/>
  </p:clrMapOvr>
  <mc:AlternateContent>
    <mc:Choice Requires="p15">
      <p:transition advTm="3000" p14:dur="2000" spd="slow">
        <p15:prstTrans prst="fallOve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2"/>
                                        </p:tgtEl>
                                        <p:attrNameLst>
                                          <p:attrName>style.visibility</p:attrName>
                                        </p:attrNameLst>
                                      </p:cBhvr>
                                      <p:to>
                                        <p:strVal val="visible"/>
                                      </p:to>
                                    </p:set>
                                    <p:animEffect filter="barn(inVertical)"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3"/>
                                        </p:tgtEl>
                                        <p:attrNameLst>
                                          <p:attrName>style.visibility</p:attrName>
                                        </p:attrNameLst>
                                      </p:cBhvr>
                                      <p:to>
                                        <p:strVal val="visible"/>
                                      </p:to>
                                    </p:set>
                                    <p:anim calcmode="lin" valueType="num">
                                      <p:cBhvr>
                                        <p:cTn dur="750" fill="hold" id="11"/>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3"/>
                                        </p:tgtEl>
                                        <p:attrNameLst>
                                          <p:attrName>ppt_y</p:attrName>
                                        </p:attrNameLst>
                                      </p:cBhvr>
                                      <p:tavLst>
                                        <p:tav tm="0">
                                          <p:val>
                                            <p:strVal val="#ppt_y"/>
                                          </p:val>
                                        </p:tav>
                                        <p:tav tm="100000">
                                          <p:val>
                                            <p:strVal val="#ppt_y"/>
                                          </p:val>
                                        </p:tav>
                                      </p:tavLst>
                                    </p:anim>
                                    <p:anim calcmode="lin" valueType="num">
                                      <p:cBhvr>
                                        <p:cTn dur="750" fill="hold" id="13"/>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3"/>
                                        </p:tgtEl>
                                      </p:cBhvr>
                                    </p:animEffect>
                                  </p:childTnLst>
                                </p:cTn>
                              </p:par>
                            </p:childTnLst>
                          </p:cTn>
                        </p:par>
                        <p:par>
                          <p:cTn fill="hold" id="16" nodeType="afterGroup">
                            <p:stCondLst>
                              <p:cond delay="1250"/>
                            </p:stCondLst>
                            <p:childTnLst>
                              <p:par>
                                <p:cTn fill="hold" grpId="0" id="17" nodeType="afterEffect" presetClass="entr" presetID="22" presetSubtype="4">
                                  <p:stCondLst>
                                    <p:cond delay="0"/>
                                  </p:stCondLst>
                                  <p:childTnLst>
                                    <p:set>
                                      <p:cBhvr>
                                        <p:cTn dur="1" fill="hold" id="18">
                                          <p:stCondLst>
                                            <p:cond delay="0"/>
                                          </p:stCondLst>
                                        </p:cTn>
                                        <p:tgtEl>
                                          <p:spTgt spid="14"/>
                                        </p:tgtEl>
                                        <p:attrNameLst>
                                          <p:attrName>style.visibility</p:attrName>
                                        </p:attrNameLst>
                                      </p:cBhvr>
                                      <p:to>
                                        <p:strVal val="visible"/>
                                      </p:to>
                                    </p:set>
                                    <p:animEffect filter="wipe(down)" transition="in">
                                      <p:cBhvr>
                                        <p:cTn dur="500" id="19"/>
                                        <p:tgtEl>
                                          <p:spTgt spid="14"/>
                                        </p:tgtEl>
                                      </p:cBhvr>
                                    </p:animEffect>
                                  </p:childTnLst>
                                </p:cTn>
                              </p:par>
                            </p:childTnLst>
                          </p:cTn>
                        </p:par>
                        <p:par>
                          <p:cTn fill="hold" id="20" nodeType="afterGroup">
                            <p:stCondLst>
                              <p:cond delay="1750"/>
                            </p:stCondLst>
                            <p:childTnLst>
                              <p:par>
                                <p:cTn fill="hold" grpId="0" id="21" nodeType="afterEffect" presetClass="entr" presetID="22" presetSubtype="4">
                                  <p:stCondLst>
                                    <p:cond delay="0"/>
                                  </p:stCondLst>
                                  <p:childTnLst>
                                    <p:set>
                                      <p:cBhvr>
                                        <p:cTn dur="1" fill="hold" id="22">
                                          <p:stCondLst>
                                            <p:cond delay="0"/>
                                          </p:stCondLst>
                                        </p:cTn>
                                        <p:tgtEl>
                                          <p:spTgt spid="19"/>
                                        </p:tgtEl>
                                        <p:attrNameLst>
                                          <p:attrName>style.visibility</p:attrName>
                                        </p:attrNameLst>
                                      </p:cBhvr>
                                      <p:to>
                                        <p:strVal val="visible"/>
                                      </p:to>
                                    </p:set>
                                    <p:animEffect filter="wipe(down)" transition="in">
                                      <p:cBhvr>
                                        <p:cTn dur="500" id="23"/>
                                        <p:tgtEl>
                                          <p:spTgt spid="19"/>
                                        </p:tgtEl>
                                      </p:cBhvr>
                                    </p:animEffect>
                                  </p:childTnLst>
                                </p:cTn>
                              </p:par>
                            </p:childTnLst>
                          </p:cTn>
                        </p:par>
                        <p:par>
                          <p:cTn fill="hold" id="24" nodeType="afterGroup">
                            <p:stCondLst>
                              <p:cond delay="225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25"/>
                                        </p:tgtEl>
                                        <p:attrNameLst>
                                          <p:attrName>style.visibility</p:attrName>
                                        </p:attrNameLst>
                                      </p:cBhvr>
                                      <p:to>
                                        <p:strVal val="visible"/>
                                      </p:to>
                                    </p:set>
                                    <p:anim calcmode="lin" valueType="num">
                                      <p:cBhvr>
                                        <p:cTn dur="500" fill="hold" id="27"/>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25"/>
                                        </p:tgtEl>
                                        <p:attrNameLst>
                                          <p:attrName>ppt_y</p:attrName>
                                        </p:attrNameLst>
                                      </p:cBhvr>
                                      <p:tavLst>
                                        <p:tav tm="0">
                                          <p:val>
                                            <p:strVal val="#ppt_y"/>
                                          </p:val>
                                        </p:tav>
                                        <p:tav tm="100000">
                                          <p:val>
                                            <p:strVal val="#ppt_y"/>
                                          </p:val>
                                        </p:tav>
                                      </p:tavLst>
                                    </p:anim>
                                    <p:anim calcmode="lin" valueType="num">
                                      <p:cBhvr>
                                        <p:cTn dur="500" fill="hold" id="29"/>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2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9"/>
      <p:bldP grpId="0" spid="25"/>
      <p:bldP grpId="0" spid="1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481DFA08-0008-4CC8-A334-7CED55B7E642}"/>
              </a:ext>
            </a:extLst>
          </p:cNvPr>
          <p:cNvGrpSpPr/>
          <p:nvPr/>
        </p:nvGrpSpPr>
        <p:grpSpPr>
          <a:xfrm>
            <a:off x="-167352" y="120981"/>
            <a:ext cx="10238452" cy="897988"/>
            <a:chOff x="-167352" y="120981"/>
            <a:chExt cx="10238452" cy="897988"/>
          </a:xfrm>
        </p:grpSpPr>
        <p:sp>
          <p:nvSpPr>
            <p:cNvPr id="6" name="文本框 5">
              <a:extLst>
                <a:ext uri="{FF2B5EF4-FFF2-40B4-BE49-F238E27FC236}">
                  <a16:creationId xmlns:a16="http://schemas.microsoft.com/office/drawing/2014/main" id="{EBC3745D-B8C8-4C0A-ABFD-F6E0283F51E4}"/>
                </a:ext>
              </a:extLst>
            </p:cNvPr>
            <p:cNvSpPr txBox="1"/>
            <p:nvPr/>
          </p:nvSpPr>
          <p:spPr>
            <a:xfrm>
              <a:off x="840793" y="246809"/>
              <a:ext cx="9230307" cy="640080"/>
            </a:xfrm>
            <a:prstGeom prst="rect">
              <a:avLst/>
            </a:prstGeom>
            <a:noFill/>
          </p:spPr>
          <p:txBody>
            <a:bodyPr rtlCol="0" wrap="square">
              <a:spAutoFit/>
            </a:bodyPr>
            <a:lstStyle/>
            <a:p>
              <a:r>
                <a:rPr altLang="en-US" lang="zh-CN" sz="3600">
                  <a:solidFill>
                    <a:schemeClr val="tx1">
                      <a:lumMod val="65000"/>
                      <a:lumOff val="35000"/>
                    </a:schemeClr>
                  </a:solidFill>
                  <a:latin charset="-122" panose="020b0600000000000000" pitchFamily="34" typeface="思源黑体 CN Medium"/>
                  <a:ea charset="-122" panose="020b0600000000000000" pitchFamily="34" typeface="思源黑体 CN Medium"/>
                </a:rPr>
                <a:t>交通出行防控指南之二地铁/公交车</a:t>
              </a:r>
            </a:p>
          </p:txBody>
        </p:sp>
        <p:pic>
          <p:nvPicPr>
            <p:cNvPr id="10" name="图片 9">
              <a:extLst>
                <a:ext uri="{FF2B5EF4-FFF2-40B4-BE49-F238E27FC236}">
                  <a16:creationId xmlns:a16="http://schemas.microsoft.com/office/drawing/2014/main" id="{D3EA061D-3C61-42D6-BF7C-3629187222CF}"/>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b="54595" l="41598" r="19407"/>
            <a:stretch>
              <a:fillRect/>
            </a:stretch>
          </p:blipFill>
          <p:spPr>
            <a:xfrm rot="17032114">
              <a:off x="-97271" y="50900"/>
              <a:ext cx="897988" cy="1038149"/>
            </a:xfrm>
            <a:prstGeom prst="rect">
              <a:avLst/>
            </a:prstGeom>
          </p:spPr>
        </p:pic>
      </p:grpSp>
      <p:sp>
        <p:nvSpPr>
          <p:cNvPr id="13" name="文本框 12">
            <a:extLst>
              <a:ext uri="{FF2B5EF4-FFF2-40B4-BE49-F238E27FC236}">
                <a16:creationId xmlns:a16="http://schemas.microsoft.com/office/drawing/2014/main" id="{5264BE3C-2239-4EDA-8731-2613FDC719D1}"/>
              </a:ext>
            </a:extLst>
          </p:cNvPr>
          <p:cNvSpPr txBox="1"/>
          <p:nvPr/>
        </p:nvSpPr>
        <p:spPr>
          <a:xfrm>
            <a:off x="963288" y="1367460"/>
            <a:ext cx="5551812" cy="4480561"/>
          </a:xfrm>
          <a:prstGeom prst="rect">
            <a:avLst/>
          </a:prstGeom>
          <a:noFill/>
          <a:ln>
            <a:noFill/>
            <a:prstDash val="sysDot"/>
          </a:ln>
        </p:spPr>
        <p:txBody>
          <a:bodyPr rtlCol="0" wrap="square">
            <a:spAutoFit/>
          </a:bodyPr>
          <a:lstStyle/>
          <a:p>
            <a:pPr indent="457200">
              <a:lnSpc>
                <a:spcPct val="150000"/>
              </a:lnSpc>
            </a:pPr>
            <a:r>
              <a:rPr altLang="en-US" b="1" lang="zh-CN" sz="3200">
                <a:solidFill>
                  <a:srgbClr val="3A828F"/>
                </a:solidFill>
                <a:latin typeface="+mj-ea"/>
                <a:ea typeface="+mj-ea"/>
                <a:cs typeface="+mj-ea"/>
                <a:sym typeface="+mn-ea"/>
              </a:rPr>
              <a:t>我要坐车的时候想打喷嚏怎么办？</a:t>
            </a:r>
          </a:p>
          <a:p>
            <a:pPr indent="457200">
              <a:lnSpc>
                <a:spcPct val="150000"/>
              </a:lnSpc>
            </a:pPr>
            <a:r>
              <a:rPr altLang="en-US" b="1" lang="zh-CN" sz="3200">
                <a:solidFill>
                  <a:srgbClr val="3A828F"/>
                </a:solidFill>
                <a:latin typeface="+mj-ea"/>
                <a:ea typeface="+mj-ea"/>
                <a:cs typeface="+mj-ea"/>
                <a:sym typeface="+mn-ea"/>
              </a:rPr>
              <a:t>戴着口罩打喷嚏没问题，如果没有口罩，用纸巾捂住口鼻，或者把头埋在手肘里，用手肘的衣服挡住口鼻就行。</a:t>
            </a:r>
          </a:p>
        </p:txBody>
      </p:sp>
      <p:sp>
        <p:nvSpPr>
          <p:cNvPr id="19" name="矩形: 圆角 18">
            <a:extLst>
              <a:ext uri="{FF2B5EF4-FFF2-40B4-BE49-F238E27FC236}">
                <a16:creationId xmlns:a16="http://schemas.microsoft.com/office/drawing/2014/main" id="{652B88F2-BCAD-4386-B6C6-CA4EDEA7042E}"/>
              </a:ext>
            </a:extLst>
          </p:cNvPr>
          <p:cNvSpPr/>
          <p:nvPr/>
        </p:nvSpPr>
        <p:spPr>
          <a:xfrm>
            <a:off x="7653730" y="4929629"/>
            <a:ext cx="3251200" cy="531371"/>
          </a:xfrm>
          <a:prstGeom prst="roundRect">
            <a:avLst/>
          </a:prstGeom>
          <a:solidFill>
            <a:srgbClr val="3A828F"/>
          </a:solidFill>
          <a:ln>
            <a:solidFill>
              <a:srgbClr val="3A82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5" name="矩形 259">
            <a:extLst>
              <a:ext uri="{FF2B5EF4-FFF2-40B4-BE49-F238E27FC236}">
                <a16:creationId xmlns:a16="http://schemas.microsoft.com/office/drawing/2014/main" id="{CBAC2E41-F41B-4AE7-959A-2BEB0D3D533B}"/>
              </a:ext>
            </a:extLst>
          </p:cNvPr>
          <p:cNvSpPr>
            <a:spLocks noChangeArrowheads="1"/>
          </p:cNvSpPr>
          <p:nvPr/>
        </p:nvSpPr>
        <p:spPr bwMode="auto">
          <a:xfrm>
            <a:off x="7565434" y="4988339"/>
            <a:ext cx="3427795" cy="4267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2800">
                <a:solidFill>
                  <a:schemeClr val="bg1"/>
                </a:solidFill>
                <a:latin typeface="+mn-lt"/>
                <a:ea typeface="+mn-ea"/>
                <a:cs typeface="+mn-ea"/>
                <a:sym typeface="+mn-lt"/>
              </a:rPr>
              <a:t>用纸巾捂住口鼻</a:t>
            </a:r>
          </a:p>
        </p:txBody>
      </p:sp>
      <p:sp>
        <p:nvSpPr>
          <p:cNvPr id="26" name="矩形: 圆角 25">
            <a:extLst>
              <a:ext uri="{FF2B5EF4-FFF2-40B4-BE49-F238E27FC236}">
                <a16:creationId xmlns:a16="http://schemas.microsoft.com/office/drawing/2014/main" id="{10F77FFC-777F-4EC8-8071-177835BF77EE}"/>
              </a:ext>
            </a:extLst>
          </p:cNvPr>
          <p:cNvSpPr/>
          <p:nvPr/>
        </p:nvSpPr>
        <p:spPr>
          <a:xfrm>
            <a:off x="7653730" y="5704329"/>
            <a:ext cx="3251200" cy="531371"/>
          </a:xfrm>
          <a:prstGeom prst="roundRect">
            <a:avLst/>
          </a:prstGeom>
          <a:solidFill>
            <a:srgbClr val="3A828F"/>
          </a:solidFill>
          <a:ln>
            <a:solidFill>
              <a:srgbClr val="3A82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7" name="矩形 259">
            <a:extLst>
              <a:ext uri="{FF2B5EF4-FFF2-40B4-BE49-F238E27FC236}">
                <a16:creationId xmlns:a16="http://schemas.microsoft.com/office/drawing/2014/main" id="{9A2F130E-4327-4DA7-ADEC-2C6CC72BA712}"/>
              </a:ext>
            </a:extLst>
          </p:cNvPr>
          <p:cNvSpPr>
            <a:spLocks noChangeArrowheads="1"/>
          </p:cNvSpPr>
          <p:nvPr/>
        </p:nvSpPr>
        <p:spPr bwMode="auto">
          <a:xfrm>
            <a:off x="7565434" y="5763039"/>
            <a:ext cx="3427795" cy="4267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2800">
                <a:solidFill>
                  <a:schemeClr val="bg1"/>
                </a:solidFill>
                <a:latin typeface="+mn-lt"/>
                <a:ea typeface="+mn-ea"/>
                <a:cs typeface="+mn-ea"/>
                <a:sym typeface="+mn-lt"/>
              </a:rPr>
              <a:t>把头埋在手肘里</a:t>
            </a:r>
          </a:p>
        </p:txBody>
      </p:sp>
      <p:pic>
        <p:nvPicPr>
          <p:cNvPr id="3" name="图片 2">
            <a:extLst>
              <a:ext uri="{FF2B5EF4-FFF2-40B4-BE49-F238E27FC236}">
                <a16:creationId xmlns:a16="http://schemas.microsoft.com/office/drawing/2014/main" id="{AE5846E6-A88C-4752-9B07-2C1024F59E9C}"/>
              </a:ext>
            </a:extLst>
          </p:cNvPr>
          <p:cNvPicPr>
            <a:picLocks noChangeAspect="1"/>
          </p:cNvPicPr>
          <p:nvPr/>
        </p:nvPicPr>
        <p:blipFill>
          <a:blip r:embed="rId3">
            <a:extLst>
              <a:ext uri="{28A0092B-C50C-407E-A947-70E740481C1C}">
                <a14:useLocalDpi val="0"/>
              </a:ext>
            </a:extLst>
          </a:blip>
          <a:stretch>
            <a:fillRect/>
          </a:stretch>
        </p:blipFill>
        <p:spPr>
          <a:xfrm>
            <a:off x="7008000" y="674124"/>
            <a:ext cx="4488675" cy="4488675"/>
          </a:xfrm>
          <a:prstGeom prst="rect">
            <a:avLst/>
          </a:prstGeom>
        </p:spPr>
      </p:pic>
    </p:spTree>
    <p:extLst>
      <p:ext uri="{BB962C8B-B14F-4D97-AF65-F5344CB8AC3E}">
        <p14:creationId val="580394357"/>
      </p:ext>
    </p:extLst>
  </p:cSld>
  <p:clrMapOvr>
    <a:masterClrMapping/>
  </p:clrMapOvr>
  <p:transition advTm="3000"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16" presetSubtype="21">
                                  <p:stCondLst>
                                    <p:cond delay="0"/>
                                  </p:stCondLst>
                                  <p:childTnLst>
                                    <p:set>
                                      <p:cBhvr>
                                        <p:cTn dur="1" fill="hold" id="10">
                                          <p:stCondLst>
                                            <p:cond delay="0"/>
                                          </p:stCondLst>
                                        </p:cTn>
                                        <p:tgtEl>
                                          <p:spTgt spid="12"/>
                                        </p:tgtEl>
                                        <p:attrNameLst>
                                          <p:attrName>style.visibility</p:attrName>
                                        </p:attrNameLst>
                                      </p:cBhvr>
                                      <p:to>
                                        <p:strVal val="visible"/>
                                      </p:to>
                                    </p:set>
                                    <p:animEffect filter="barn(inVertical)" transition="in">
                                      <p:cBhvr>
                                        <p:cTn dur="500" id="11"/>
                                        <p:tgtEl>
                                          <p:spTgt spid="12"/>
                                        </p:tgtEl>
                                      </p:cBhvr>
                                    </p:animEffect>
                                  </p:childTnLst>
                                </p:cTn>
                              </p:par>
                            </p:childTnLst>
                          </p:cTn>
                        </p:par>
                        <p:par>
                          <p:cTn fill="hold" id="12" nodeType="afterGroup">
                            <p:stCondLst>
                              <p:cond delay="10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13"/>
                                        </p:tgtEl>
                                        <p:attrNameLst>
                                          <p:attrName>style.visibility</p:attrName>
                                        </p:attrNameLst>
                                      </p:cBhvr>
                                      <p:to>
                                        <p:strVal val="visible"/>
                                      </p:to>
                                    </p:set>
                                    <p:anim calcmode="lin" valueType="num">
                                      <p:cBhvr>
                                        <p:cTn dur="750" fill="hold" id="15"/>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6"/>
                                        <p:tgtEl>
                                          <p:spTgt spid="13"/>
                                        </p:tgtEl>
                                        <p:attrNameLst>
                                          <p:attrName>ppt_y</p:attrName>
                                        </p:attrNameLst>
                                      </p:cBhvr>
                                      <p:tavLst>
                                        <p:tav tm="0">
                                          <p:val>
                                            <p:strVal val="#ppt_y"/>
                                          </p:val>
                                        </p:tav>
                                        <p:tav tm="100000">
                                          <p:val>
                                            <p:strVal val="#ppt_y"/>
                                          </p:val>
                                        </p:tav>
                                      </p:tavLst>
                                    </p:anim>
                                    <p:anim calcmode="lin" valueType="num">
                                      <p:cBhvr>
                                        <p:cTn dur="750" fill="hold" id="17"/>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8"/>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9" tmFilter="0,0; .5, 1; 1, 1"/>
                                        <p:tgtEl>
                                          <p:spTgt spid="13"/>
                                        </p:tgtEl>
                                      </p:cBhvr>
                                    </p:animEffect>
                                  </p:childTnLst>
                                </p:cTn>
                              </p:par>
                            </p:childTnLst>
                          </p:cTn>
                        </p:par>
                        <p:par>
                          <p:cTn fill="hold" id="20" nodeType="afterGroup">
                            <p:stCondLst>
                              <p:cond delay="1750"/>
                            </p:stCondLst>
                            <p:childTnLst>
                              <p:par>
                                <p:cTn fill="hold" grpId="0" id="21" nodeType="afterEffect" presetClass="entr" presetID="22" presetSubtype="4">
                                  <p:stCondLst>
                                    <p:cond delay="0"/>
                                  </p:stCondLst>
                                  <p:childTnLst>
                                    <p:set>
                                      <p:cBhvr>
                                        <p:cTn dur="1" fill="hold" id="22">
                                          <p:stCondLst>
                                            <p:cond delay="0"/>
                                          </p:stCondLst>
                                        </p:cTn>
                                        <p:tgtEl>
                                          <p:spTgt spid="19"/>
                                        </p:tgtEl>
                                        <p:attrNameLst>
                                          <p:attrName>style.visibility</p:attrName>
                                        </p:attrNameLst>
                                      </p:cBhvr>
                                      <p:to>
                                        <p:strVal val="visible"/>
                                      </p:to>
                                    </p:set>
                                    <p:animEffect filter="wipe(down)" transition="in">
                                      <p:cBhvr>
                                        <p:cTn dur="500" id="23"/>
                                        <p:tgtEl>
                                          <p:spTgt spid="19"/>
                                        </p:tgtEl>
                                      </p:cBhvr>
                                    </p:animEffect>
                                  </p:childTnLst>
                                </p:cTn>
                              </p:par>
                            </p:childTnLst>
                          </p:cTn>
                        </p:par>
                        <p:par>
                          <p:cTn fill="hold" id="24" nodeType="afterGroup">
                            <p:stCondLst>
                              <p:cond delay="225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25"/>
                                        </p:tgtEl>
                                        <p:attrNameLst>
                                          <p:attrName>style.visibility</p:attrName>
                                        </p:attrNameLst>
                                      </p:cBhvr>
                                      <p:to>
                                        <p:strVal val="visible"/>
                                      </p:to>
                                    </p:set>
                                    <p:anim calcmode="lin" valueType="num">
                                      <p:cBhvr>
                                        <p:cTn dur="500" fill="hold" id="27"/>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25"/>
                                        </p:tgtEl>
                                        <p:attrNameLst>
                                          <p:attrName>ppt_y</p:attrName>
                                        </p:attrNameLst>
                                      </p:cBhvr>
                                      <p:tavLst>
                                        <p:tav tm="0">
                                          <p:val>
                                            <p:strVal val="#ppt_y"/>
                                          </p:val>
                                        </p:tav>
                                        <p:tav tm="100000">
                                          <p:val>
                                            <p:strVal val="#ppt_y"/>
                                          </p:val>
                                        </p:tav>
                                      </p:tavLst>
                                    </p:anim>
                                    <p:anim calcmode="lin" valueType="num">
                                      <p:cBhvr>
                                        <p:cTn dur="500" fill="hold" id="29"/>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2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25"/>
                                        </p:tgtEl>
                                      </p:cBhvr>
                                    </p:animEffect>
                                  </p:childTnLst>
                                </p:cTn>
                              </p:par>
                            </p:childTnLst>
                          </p:cTn>
                        </p:par>
                        <p:par>
                          <p:cTn fill="hold" id="32" nodeType="afterGroup">
                            <p:stCondLst>
                              <p:cond delay="2750"/>
                            </p:stCondLst>
                            <p:childTnLst>
                              <p:par>
                                <p:cTn fill="hold" grpId="0" id="33" nodeType="afterEffect" presetClass="entr" presetID="22" presetSubtype="4">
                                  <p:stCondLst>
                                    <p:cond delay="0"/>
                                  </p:stCondLst>
                                  <p:childTnLst>
                                    <p:set>
                                      <p:cBhvr>
                                        <p:cTn dur="1" fill="hold" id="34">
                                          <p:stCondLst>
                                            <p:cond delay="0"/>
                                          </p:stCondLst>
                                        </p:cTn>
                                        <p:tgtEl>
                                          <p:spTgt spid="26"/>
                                        </p:tgtEl>
                                        <p:attrNameLst>
                                          <p:attrName>style.visibility</p:attrName>
                                        </p:attrNameLst>
                                      </p:cBhvr>
                                      <p:to>
                                        <p:strVal val="visible"/>
                                      </p:to>
                                    </p:set>
                                    <p:animEffect filter="wipe(down)" transition="in">
                                      <p:cBhvr>
                                        <p:cTn dur="500" id="35"/>
                                        <p:tgtEl>
                                          <p:spTgt spid="26"/>
                                        </p:tgtEl>
                                      </p:cBhvr>
                                    </p:animEffect>
                                  </p:childTnLst>
                                </p:cTn>
                              </p:par>
                            </p:childTnLst>
                          </p:cTn>
                        </p:par>
                        <p:par>
                          <p:cTn fill="hold" id="36" nodeType="afterGroup">
                            <p:stCondLst>
                              <p:cond delay="3250"/>
                            </p:stCondLst>
                            <p:childTnLst>
                              <p:par>
                                <p:cTn fill="hold" grpId="0" id="37" nodeType="afterEffect" presetClass="entr" presetID="41" presetSubtype="0">
                                  <p:stCondLst>
                                    <p:cond delay="0"/>
                                  </p:stCondLst>
                                  <p:iterate type="lt">
                                    <p:tmPct val="10000"/>
                                  </p:iterate>
                                  <p:childTnLst>
                                    <p:set>
                                      <p:cBhvr>
                                        <p:cTn dur="1" fill="hold" id="38">
                                          <p:stCondLst>
                                            <p:cond delay="0"/>
                                          </p:stCondLst>
                                        </p:cTn>
                                        <p:tgtEl>
                                          <p:spTgt spid="27"/>
                                        </p:tgtEl>
                                        <p:attrNameLst>
                                          <p:attrName>style.visibility</p:attrName>
                                        </p:attrNameLst>
                                      </p:cBhvr>
                                      <p:to>
                                        <p:strVal val="visible"/>
                                      </p:to>
                                    </p:set>
                                    <p:anim calcmode="lin" valueType="num">
                                      <p:cBhvr>
                                        <p:cTn dur="500" fill="hold" id="39"/>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0"/>
                                        <p:tgtEl>
                                          <p:spTgt spid="27"/>
                                        </p:tgtEl>
                                        <p:attrNameLst>
                                          <p:attrName>ppt_y</p:attrName>
                                        </p:attrNameLst>
                                      </p:cBhvr>
                                      <p:tavLst>
                                        <p:tav tm="0">
                                          <p:val>
                                            <p:strVal val="#ppt_y"/>
                                          </p:val>
                                        </p:tav>
                                        <p:tav tm="100000">
                                          <p:val>
                                            <p:strVal val="#ppt_y"/>
                                          </p:val>
                                        </p:tav>
                                      </p:tavLst>
                                    </p:anim>
                                    <p:anim calcmode="lin" valueType="num">
                                      <p:cBhvr>
                                        <p:cTn dur="500" fill="hold" id="41"/>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2"/>
                                        <p:tgtEl>
                                          <p:spTgt spid="2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3" tmFilter="0,0; .5, 1; 1, 1"/>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9"/>
      <p:bldP grpId="0" spid="25"/>
      <p:bldP grpId="0" spid="26"/>
      <p:bldP grpId="0" spid="2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481DFA08-0008-4CC8-A334-7CED55B7E642}"/>
              </a:ext>
            </a:extLst>
          </p:cNvPr>
          <p:cNvGrpSpPr/>
          <p:nvPr/>
        </p:nvGrpSpPr>
        <p:grpSpPr>
          <a:xfrm>
            <a:off x="-167352" y="120981"/>
            <a:ext cx="10238452" cy="897988"/>
            <a:chOff x="-167352" y="120981"/>
            <a:chExt cx="10238452" cy="897988"/>
          </a:xfrm>
        </p:grpSpPr>
        <p:sp>
          <p:nvSpPr>
            <p:cNvPr id="6" name="文本框 5">
              <a:extLst>
                <a:ext uri="{FF2B5EF4-FFF2-40B4-BE49-F238E27FC236}">
                  <a16:creationId xmlns:a16="http://schemas.microsoft.com/office/drawing/2014/main" id="{EBC3745D-B8C8-4C0A-ABFD-F6E0283F51E4}"/>
                </a:ext>
              </a:extLst>
            </p:cNvPr>
            <p:cNvSpPr txBox="1"/>
            <p:nvPr/>
          </p:nvSpPr>
          <p:spPr>
            <a:xfrm>
              <a:off x="840793" y="246809"/>
              <a:ext cx="9230307" cy="640080"/>
            </a:xfrm>
            <a:prstGeom prst="rect">
              <a:avLst/>
            </a:prstGeom>
            <a:noFill/>
          </p:spPr>
          <p:txBody>
            <a:bodyPr rtlCol="0" wrap="square">
              <a:spAutoFit/>
            </a:bodyPr>
            <a:lstStyle/>
            <a:p>
              <a:r>
                <a:rPr altLang="en-US" lang="zh-CN" sz="3600">
                  <a:solidFill>
                    <a:schemeClr val="tx1">
                      <a:lumMod val="65000"/>
                      <a:lumOff val="35000"/>
                    </a:schemeClr>
                  </a:solidFill>
                  <a:latin charset="-122" panose="020b0600000000000000" pitchFamily="34" typeface="思源黑体 CN Medium"/>
                  <a:ea charset="-122" panose="020b0600000000000000" pitchFamily="34" typeface="思源黑体 CN Medium"/>
                </a:rPr>
                <a:t>交通出行防控指南之二地铁/公交车</a:t>
              </a:r>
            </a:p>
          </p:txBody>
        </p:sp>
        <p:pic>
          <p:nvPicPr>
            <p:cNvPr id="10" name="图片 9">
              <a:extLst>
                <a:ext uri="{FF2B5EF4-FFF2-40B4-BE49-F238E27FC236}">
                  <a16:creationId xmlns:a16="http://schemas.microsoft.com/office/drawing/2014/main" id="{D3EA061D-3C61-42D6-BF7C-3629187222CF}"/>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b="54595" l="41598" r="19407"/>
            <a:stretch>
              <a:fillRect/>
            </a:stretch>
          </p:blipFill>
          <p:spPr>
            <a:xfrm rot="17032114">
              <a:off x="-97271" y="50900"/>
              <a:ext cx="897988" cy="1038149"/>
            </a:xfrm>
            <a:prstGeom prst="rect">
              <a:avLst/>
            </a:prstGeom>
          </p:spPr>
        </p:pic>
      </p:grpSp>
      <p:sp>
        <p:nvSpPr>
          <p:cNvPr id="13" name="文本框 12">
            <a:extLst>
              <a:ext uri="{FF2B5EF4-FFF2-40B4-BE49-F238E27FC236}">
                <a16:creationId xmlns:a16="http://schemas.microsoft.com/office/drawing/2014/main" id="{5264BE3C-2239-4EDA-8731-2613FDC719D1}"/>
              </a:ext>
            </a:extLst>
          </p:cNvPr>
          <p:cNvSpPr txBox="1"/>
          <p:nvPr/>
        </p:nvSpPr>
        <p:spPr>
          <a:xfrm>
            <a:off x="963288" y="1943817"/>
            <a:ext cx="5551812" cy="3017520"/>
          </a:xfrm>
          <a:prstGeom prst="rect">
            <a:avLst/>
          </a:prstGeom>
          <a:noFill/>
          <a:ln>
            <a:noFill/>
            <a:prstDash val="sysDot"/>
          </a:ln>
        </p:spPr>
        <p:txBody>
          <a:bodyPr rtlCol="0" wrap="square">
            <a:spAutoFit/>
          </a:bodyPr>
          <a:lstStyle/>
          <a:p>
            <a:pPr indent="457200">
              <a:lnSpc>
                <a:spcPct val="150000"/>
              </a:lnSpc>
            </a:pPr>
            <a:r>
              <a:rPr altLang="en-US" b="1" lang="zh-CN" sz="3200">
                <a:solidFill>
                  <a:srgbClr val="3A828F"/>
                </a:solidFill>
                <a:latin typeface="+mj-ea"/>
                <a:ea typeface="+mj-ea"/>
                <a:cs typeface="+mj-ea"/>
                <a:sym typeface="+mn-ea"/>
              </a:rPr>
              <a:t>还有什么需要注意的吗？</a:t>
            </a:r>
          </a:p>
          <a:p>
            <a:pPr indent="457200">
              <a:lnSpc>
                <a:spcPct val="150000"/>
              </a:lnSpc>
            </a:pPr>
            <a:r>
              <a:rPr altLang="en-US" b="1" lang="zh-CN" sz="3200">
                <a:solidFill>
                  <a:srgbClr val="3A828F"/>
                </a:solidFill>
                <a:latin typeface="+mj-ea"/>
                <a:ea typeface="+mj-ea"/>
                <a:cs typeface="+mj-ea"/>
                <a:sym typeface="+mn-ea"/>
              </a:rPr>
              <a:t>建议记下自己的行程，万一真的出现不舒服，还是要主动报告行程。</a:t>
            </a:r>
          </a:p>
        </p:txBody>
      </p:sp>
      <p:pic>
        <p:nvPicPr>
          <p:cNvPr id="4" name="图片 3">
            <a:extLst>
              <a:ext uri="{FF2B5EF4-FFF2-40B4-BE49-F238E27FC236}">
                <a16:creationId xmlns:a16="http://schemas.microsoft.com/office/drawing/2014/main" id="{CF8DC6B6-DA8A-4F70-9474-300AE95A9BEB}"/>
              </a:ext>
            </a:extLst>
          </p:cNvPr>
          <p:cNvPicPr>
            <a:picLocks noChangeAspect="1"/>
          </p:cNvPicPr>
          <p:nvPr/>
        </p:nvPicPr>
        <p:blipFill>
          <a:blip r:embed="rId3">
            <a:extLst>
              <a:ext uri="{28A0092B-C50C-407E-A947-70E740481C1C}">
                <a14:useLocalDpi val="0"/>
              </a:ext>
            </a:extLst>
          </a:blip>
          <a:stretch>
            <a:fillRect/>
          </a:stretch>
        </p:blipFill>
        <p:spPr>
          <a:xfrm>
            <a:off x="7379838" y="2104416"/>
            <a:ext cx="3455174" cy="2467583"/>
          </a:xfrm>
          <a:prstGeom prst="rect">
            <a:avLst/>
          </a:prstGeom>
        </p:spPr>
      </p:pic>
      <p:sp>
        <p:nvSpPr>
          <p:cNvPr id="14" name="矩形: 圆角 13">
            <a:extLst>
              <a:ext uri="{FF2B5EF4-FFF2-40B4-BE49-F238E27FC236}">
                <a16:creationId xmlns:a16="http://schemas.microsoft.com/office/drawing/2014/main" id="{57B0CD9C-B51C-4EEF-8F60-668077E32368}"/>
              </a:ext>
            </a:extLst>
          </p:cNvPr>
          <p:cNvSpPr/>
          <p:nvPr/>
        </p:nvSpPr>
        <p:spPr>
          <a:xfrm>
            <a:off x="7583812" y="4815329"/>
            <a:ext cx="3251200" cy="531371"/>
          </a:xfrm>
          <a:prstGeom prst="roundRect">
            <a:avLst/>
          </a:prstGeom>
          <a:solidFill>
            <a:srgbClr val="3A828F"/>
          </a:solidFill>
          <a:ln>
            <a:solidFill>
              <a:srgbClr val="3A82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5" name="矩形 259">
            <a:extLst>
              <a:ext uri="{FF2B5EF4-FFF2-40B4-BE49-F238E27FC236}">
                <a16:creationId xmlns:a16="http://schemas.microsoft.com/office/drawing/2014/main" id="{19B6E4A5-FB8F-4B29-9AD9-7FA4E4C1D663}"/>
              </a:ext>
            </a:extLst>
          </p:cNvPr>
          <p:cNvSpPr>
            <a:spLocks noChangeArrowheads="1"/>
          </p:cNvSpPr>
          <p:nvPr/>
        </p:nvSpPr>
        <p:spPr bwMode="auto">
          <a:xfrm>
            <a:off x="7495515" y="4874039"/>
            <a:ext cx="3427795" cy="4267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2800">
                <a:solidFill>
                  <a:schemeClr val="bg1"/>
                </a:solidFill>
                <a:latin typeface="+mn-lt"/>
                <a:ea typeface="+mn-ea"/>
                <a:cs typeface="+mn-ea"/>
                <a:sym typeface="+mn-lt"/>
              </a:rPr>
              <a:t>记下自己的行程</a:t>
            </a:r>
          </a:p>
        </p:txBody>
      </p:sp>
    </p:spTree>
    <p:extLst>
      <p:ext uri="{BB962C8B-B14F-4D97-AF65-F5344CB8AC3E}">
        <p14:creationId val="2240058208"/>
      </p:ext>
    </p:extLst>
  </p:cSld>
  <p:clrMapOvr>
    <a:masterClrMapping/>
  </p:clrMapOvr>
  <mc:AlternateContent>
    <mc:Choice Requires="p15">
      <p:transition advTm="3000" p14:dur="2000" spd="slow">
        <p15:prstTrans prst="fallOve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2"/>
                                        </p:tgtEl>
                                        <p:attrNameLst>
                                          <p:attrName>style.visibility</p:attrName>
                                        </p:attrNameLst>
                                      </p:cBhvr>
                                      <p:to>
                                        <p:strVal val="visible"/>
                                      </p:to>
                                    </p:set>
                                    <p:animEffect filter="barn(inVertical)"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3"/>
                                        </p:tgtEl>
                                        <p:attrNameLst>
                                          <p:attrName>style.visibility</p:attrName>
                                        </p:attrNameLst>
                                      </p:cBhvr>
                                      <p:to>
                                        <p:strVal val="visible"/>
                                      </p:to>
                                    </p:set>
                                    <p:anim calcmode="lin" valueType="num">
                                      <p:cBhvr>
                                        <p:cTn dur="750" fill="hold" id="11"/>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3"/>
                                        </p:tgtEl>
                                        <p:attrNameLst>
                                          <p:attrName>ppt_y</p:attrName>
                                        </p:attrNameLst>
                                      </p:cBhvr>
                                      <p:tavLst>
                                        <p:tav tm="0">
                                          <p:val>
                                            <p:strVal val="#ppt_y"/>
                                          </p:val>
                                        </p:tav>
                                        <p:tav tm="100000">
                                          <p:val>
                                            <p:strVal val="#ppt_y"/>
                                          </p:val>
                                        </p:tav>
                                      </p:tavLst>
                                    </p:anim>
                                    <p:anim calcmode="lin" valueType="num">
                                      <p:cBhvr>
                                        <p:cTn dur="750" fill="hold" id="13"/>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3"/>
                                        </p:tgtEl>
                                      </p:cBhvr>
                                    </p:animEffect>
                                  </p:childTnLst>
                                </p:cTn>
                              </p:par>
                            </p:childTnLst>
                          </p:cTn>
                        </p:par>
                        <p:par>
                          <p:cTn fill="hold" id="16" nodeType="afterGroup">
                            <p:stCondLst>
                              <p:cond delay="1250"/>
                            </p:stCondLst>
                            <p:childTnLst>
                              <p:par>
                                <p:cTn fill="hold" id="17" nodeType="afterEffect" presetClass="entr" presetID="22" presetSubtype="4">
                                  <p:stCondLst>
                                    <p:cond delay="0"/>
                                  </p:stCondLst>
                                  <p:childTnLst>
                                    <p:set>
                                      <p:cBhvr>
                                        <p:cTn dur="1" fill="hold" id="18">
                                          <p:stCondLst>
                                            <p:cond delay="0"/>
                                          </p:stCondLst>
                                        </p:cTn>
                                        <p:tgtEl>
                                          <p:spTgt spid="4"/>
                                        </p:tgtEl>
                                        <p:attrNameLst>
                                          <p:attrName>style.visibility</p:attrName>
                                        </p:attrNameLst>
                                      </p:cBhvr>
                                      <p:to>
                                        <p:strVal val="visible"/>
                                      </p:to>
                                    </p:set>
                                    <p:animEffect filter="wipe(down)" transition="in">
                                      <p:cBhvr>
                                        <p:cTn dur="500" id="19"/>
                                        <p:tgtEl>
                                          <p:spTgt spid="4"/>
                                        </p:tgtEl>
                                      </p:cBhvr>
                                    </p:animEffect>
                                  </p:childTnLst>
                                </p:cTn>
                              </p:par>
                            </p:childTnLst>
                          </p:cTn>
                        </p:par>
                        <p:par>
                          <p:cTn fill="hold" id="20" nodeType="afterGroup">
                            <p:stCondLst>
                              <p:cond delay="1750"/>
                            </p:stCondLst>
                            <p:childTnLst>
                              <p:par>
                                <p:cTn fill="hold" grpId="0" id="21" nodeType="afterEffect" presetClass="entr" presetID="22" presetSubtype="4">
                                  <p:stCondLst>
                                    <p:cond delay="0"/>
                                  </p:stCondLst>
                                  <p:childTnLst>
                                    <p:set>
                                      <p:cBhvr>
                                        <p:cTn dur="1" fill="hold" id="22">
                                          <p:stCondLst>
                                            <p:cond delay="0"/>
                                          </p:stCondLst>
                                        </p:cTn>
                                        <p:tgtEl>
                                          <p:spTgt spid="14"/>
                                        </p:tgtEl>
                                        <p:attrNameLst>
                                          <p:attrName>style.visibility</p:attrName>
                                        </p:attrNameLst>
                                      </p:cBhvr>
                                      <p:to>
                                        <p:strVal val="visible"/>
                                      </p:to>
                                    </p:set>
                                    <p:animEffect filter="wipe(down)" transition="in">
                                      <p:cBhvr>
                                        <p:cTn dur="500" id="23"/>
                                        <p:tgtEl>
                                          <p:spTgt spid="14"/>
                                        </p:tgtEl>
                                      </p:cBhvr>
                                    </p:animEffect>
                                  </p:childTnLst>
                                </p:cTn>
                              </p:par>
                            </p:childTnLst>
                          </p:cTn>
                        </p:par>
                        <p:par>
                          <p:cTn fill="hold" id="24" nodeType="afterGroup">
                            <p:stCondLst>
                              <p:cond delay="225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15"/>
                                        </p:tgtEl>
                                        <p:attrNameLst>
                                          <p:attrName>style.visibility</p:attrName>
                                        </p:attrNameLst>
                                      </p:cBhvr>
                                      <p:to>
                                        <p:strVal val="visible"/>
                                      </p:to>
                                    </p:set>
                                    <p:anim calcmode="lin" valueType="num">
                                      <p:cBhvr>
                                        <p:cTn dur="500" fill="hold" id="27"/>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15"/>
                                        </p:tgtEl>
                                        <p:attrNameLst>
                                          <p:attrName>ppt_y</p:attrName>
                                        </p:attrNameLst>
                                      </p:cBhvr>
                                      <p:tavLst>
                                        <p:tav tm="0">
                                          <p:val>
                                            <p:strVal val="#ppt_y"/>
                                          </p:val>
                                        </p:tav>
                                        <p:tav tm="100000">
                                          <p:val>
                                            <p:strVal val="#ppt_y"/>
                                          </p:val>
                                        </p:tav>
                                      </p:tavLst>
                                    </p:anim>
                                    <p:anim calcmode="lin" valueType="num">
                                      <p:cBhvr>
                                        <p:cTn dur="500" fill="hold" id="29"/>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1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文本框 14">
            <a:extLst>
              <a:ext uri="{FF2B5EF4-FFF2-40B4-BE49-F238E27FC236}">
                <a16:creationId xmlns:a16="http://schemas.microsoft.com/office/drawing/2014/main" id="{4B503773-20FE-42B4-AE3D-1AC21B7D05B4}"/>
              </a:ext>
            </a:extLst>
          </p:cNvPr>
          <p:cNvSpPr txBox="1"/>
          <p:nvPr/>
        </p:nvSpPr>
        <p:spPr>
          <a:xfrm>
            <a:off x="5133393" y="1904310"/>
            <a:ext cx="5212080" cy="2103120"/>
          </a:xfrm>
          <a:prstGeom prst="rect">
            <a:avLst/>
          </a:prstGeom>
          <a:noFill/>
        </p:spPr>
        <p:txBody>
          <a:bodyPr rtlCol="0" wrap="none">
            <a:spAutoFit/>
          </a:bodyPr>
          <a:lstStyle/>
          <a:p>
            <a:r>
              <a:rPr altLang="en-US" lang="zh-CN" sz="6600">
                <a:solidFill>
                  <a:srgbClr val="3A828F"/>
                </a:solidFill>
                <a:latin charset="-122" panose="020b0600000000000000" pitchFamily="34" typeface="思源黑体 CN Medium"/>
                <a:ea charset="-122" panose="020b0600000000000000" pitchFamily="34" typeface="思源黑体 CN Medium"/>
              </a:rPr>
              <a:t>交通出行防控</a:t>
            </a:r>
          </a:p>
          <a:p>
            <a:r>
              <a:rPr altLang="en-US" lang="zh-CN" sz="6600">
                <a:solidFill>
                  <a:srgbClr val="3A828F"/>
                </a:solidFill>
                <a:latin charset="-122" panose="020b0600000000000000" pitchFamily="34" typeface="思源黑体 CN Medium"/>
                <a:ea charset="-122" panose="020b0600000000000000" pitchFamily="34" typeface="思源黑体 CN Medium"/>
              </a:rPr>
              <a:t>指南之三</a:t>
            </a:r>
          </a:p>
        </p:txBody>
      </p:sp>
      <p:sp>
        <p:nvSpPr>
          <p:cNvPr id="16" name="文本框 15">
            <a:extLst>
              <a:ext uri="{FF2B5EF4-FFF2-40B4-BE49-F238E27FC236}">
                <a16:creationId xmlns:a16="http://schemas.microsoft.com/office/drawing/2014/main" id="{7B306E87-571B-497F-8CCB-EC59703D23DA}"/>
              </a:ext>
            </a:extLst>
          </p:cNvPr>
          <p:cNvSpPr txBox="1"/>
          <p:nvPr/>
        </p:nvSpPr>
        <p:spPr>
          <a:xfrm>
            <a:off x="5133393" y="4027968"/>
            <a:ext cx="4885055" cy="914400"/>
          </a:xfrm>
          <a:prstGeom prst="rect">
            <a:avLst/>
          </a:prstGeom>
          <a:noFill/>
        </p:spPr>
        <p:txBody>
          <a:bodyPr rtlCol="0" wrap="none">
            <a:spAutoFit/>
          </a:bodyPr>
          <a:lstStyle/>
          <a:p>
            <a:r>
              <a:rPr altLang="en-US" lang="zh-CN" sz="5400">
                <a:solidFill>
                  <a:schemeClr val="tx1">
                    <a:lumMod val="65000"/>
                    <a:lumOff val="35000"/>
                  </a:schemeClr>
                </a:solidFill>
                <a:ea charset="-122" panose="020b0503020204020204" pitchFamily="34" typeface="微软雅黑"/>
              </a:rPr>
              <a:t>火车/高铁/动车</a:t>
            </a:r>
          </a:p>
        </p:txBody>
      </p:sp>
      <p:sp>
        <p:nvSpPr>
          <p:cNvPr id="18" name="椭圆 17">
            <a:extLst>
              <a:ext uri="{FF2B5EF4-FFF2-40B4-BE49-F238E27FC236}">
                <a16:creationId xmlns:a16="http://schemas.microsoft.com/office/drawing/2014/main" id="{FAC4B26D-3147-461F-9B4A-E269B5FF9581}"/>
              </a:ext>
            </a:extLst>
          </p:cNvPr>
          <p:cNvSpPr/>
          <p:nvPr/>
        </p:nvSpPr>
        <p:spPr>
          <a:xfrm>
            <a:off x="1245694" y="3512184"/>
            <a:ext cx="221064" cy="221064"/>
          </a:xfrm>
          <a:prstGeom prst="ellipse">
            <a:avLst/>
          </a:prstGeom>
          <a:solidFill>
            <a:srgbClr val="3A828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a:extLst>
              <a:ext uri="{FF2B5EF4-FFF2-40B4-BE49-F238E27FC236}">
                <a16:creationId xmlns:a16="http://schemas.microsoft.com/office/drawing/2014/main" id="{128445AE-EC96-457F-86FA-97675CBC32B4}"/>
              </a:ext>
            </a:extLst>
          </p:cNvPr>
          <p:cNvSpPr/>
          <p:nvPr/>
        </p:nvSpPr>
        <p:spPr>
          <a:xfrm>
            <a:off x="1998333" y="4819920"/>
            <a:ext cx="309823" cy="309823"/>
          </a:xfrm>
          <a:prstGeom prst="ellipse">
            <a:avLst/>
          </a:prstGeom>
          <a:solidFill>
            <a:srgbClr val="3A828F"/>
          </a:solidFill>
          <a:ln>
            <a:noFill/>
          </a:ln>
          <a:effectLst>
            <a:outerShdw algn="tl" blurRad="76200" dir="2700000" dist="38100" rotWithShape="0">
              <a:srgbClr val="2B579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a:extLst>
              <a:ext uri="{FF2B5EF4-FFF2-40B4-BE49-F238E27FC236}">
                <a16:creationId xmlns:a16="http://schemas.microsoft.com/office/drawing/2014/main" id="{E9037926-69CA-46FC-80BF-040BE9BD39A8}"/>
              </a:ext>
            </a:extLst>
          </p:cNvPr>
          <p:cNvSpPr/>
          <p:nvPr/>
        </p:nvSpPr>
        <p:spPr>
          <a:xfrm>
            <a:off x="4279806" y="4598856"/>
            <a:ext cx="221064" cy="221064"/>
          </a:xfrm>
          <a:prstGeom prst="ellipse">
            <a:avLst/>
          </a:prstGeom>
          <a:solidFill>
            <a:srgbClr val="3A8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a:extLst>
              <a:ext uri="{FF2B5EF4-FFF2-40B4-BE49-F238E27FC236}">
                <a16:creationId xmlns:a16="http://schemas.microsoft.com/office/drawing/2014/main" id="{1DB7E87C-C576-42FB-8E7B-B85AB5A7C2C1}"/>
              </a:ext>
            </a:extLst>
          </p:cNvPr>
          <p:cNvSpPr/>
          <p:nvPr/>
        </p:nvSpPr>
        <p:spPr>
          <a:xfrm>
            <a:off x="1870953" y="1904310"/>
            <a:ext cx="147376" cy="147376"/>
          </a:xfrm>
          <a:prstGeom prst="ellipse">
            <a:avLst/>
          </a:prstGeom>
          <a:ln>
            <a:noFill/>
          </a:ln>
          <a:effectLst>
            <a:outerShdw algn="tl" blurRad="76200" dir="2700000" dist="38100" rotWithShape="0">
              <a:srgbClr val="2B579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a:extLst>
              <a:ext uri="{FF2B5EF4-FFF2-40B4-BE49-F238E27FC236}">
                <a16:creationId xmlns:a16="http://schemas.microsoft.com/office/drawing/2014/main" id="{052CED4F-D5FB-4D53-9502-63AA9A179785}"/>
              </a:ext>
            </a:extLst>
          </p:cNvPr>
          <p:cNvSpPr/>
          <p:nvPr/>
        </p:nvSpPr>
        <p:spPr>
          <a:xfrm>
            <a:off x="3102574" y="4536280"/>
            <a:ext cx="147376" cy="147376"/>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 name="组合 22">
            <a:extLst>
              <a:ext uri="{FF2B5EF4-FFF2-40B4-BE49-F238E27FC236}">
                <a16:creationId xmlns:a16="http://schemas.microsoft.com/office/drawing/2014/main" id="{398EB5F2-7F3F-41B8-AD5B-1B8EAC34B22E}"/>
              </a:ext>
            </a:extLst>
          </p:cNvPr>
          <p:cNvGrpSpPr/>
          <p:nvPr/>
        </p:nvGrpSpPr>
        <p:grpSpPr>
          <a:xfrm>
            <a:off x="776572" y="1636691"/>
            <a:ext cx="3724298" cy="3221479"/>
            <a:chOff x="1667677" y="2224951"/>
            <a:chExt cx="2508560" cy="2169878"/>
          </a:xfrm>
        </p:grpSpPr>
        <p:pic>
          <p:nvPicPr>
            <p:cNvPr id="24" name="图片 23">
              <a:extLst>
                <a:ext uri="{FF2B5EF4-FFF2-40B4-BE49-F238E27FC236}">
                  <a16:creationId xmlns:a16="http://schemas.microsoft.com/office/drawing/2014/main" id="{9B81D9A5-1BE9-4287-8BAC-42CCA2D92B1C}"/>
                </a:ext>
              </a:extLst>
            </p:cNvPr>
            <p:cNvPicPr>
              <a:picLocks noChangeAspect="1"/>
            </p:cNvPicPr>
            <p:nvPr/>
          </p:nvPicPr>
          <p:blipFill>
            <a:blip r:embed="rId2">
              <a:extLst>
                <a:ext uri="{BEBA8EAE-BF5A-486C-A8C5-ECC9F3942E4B}">
                  <a14:imgProps>
                    <a14:imgLayer r:embed="rId3">
                      <a14:imgEffect>
                        <a14:brightnessContrast contrast="20000"/>
                      </a14:imgEffect>
                    </a14:imgLayer>
                  </a14:imgProps>
                </a:ext>
                <a:ext uri="{28A0092B-C50C-407E-A947-70E740481C1C}">
                  <a14:useLocalDpi val="0"/>
                </a:ext>
              </a:extLst>
            </a:blip>
            <a:srcRect b="54595" l="41598" r="19407"/>
            <a:stretch>
              <a:fillRect/>
            </a:stretch>
          </p:blipFill>
          <p:spPr>
            <a:xfrm rot="17032114">
              <a:off x="1837018" y="2055610"/>
              <a:ext cx="2169878" cy="2508560"/>
            </a:xfrm>
            <a:prstGeom prst="rect">
              <a:avLst/>
            </a:prstGeom>
          </p:spPr>
        </p:pic>
        <p:sp>
          <p:nvSpPr>
            <p:cNvPr id="25" name="文本框 24">
              <a:extLst>
                <a:ext uri="{FF2B5EF4-FFF2-40B4-BE49-F238E27FC236}">
                  <a16:creationId xmlns:a16="http://schemas.microsoft.com/office/drawing/2014/main" id="{8ED7AC89-E610-4862-8FEB-ED5B6FCCBF9E}"/>
                </a:ext>
              </a:extLst>
            </p:cNvPr>
            <p:cNvSpPr txBox="1"/>
            <p:nvPr/>
          </p:nvSpPr>
          <p:spPr>
            <a:xfrm>
              <a:off x="2957230" y="2984357"/>
              <a:ext cx="574995" cy="677499"/>
            </a:xfrm>
            <a:prstGeom prst="rect">
              <a:avLst/>
            </a:prstGeom>
            <a:noFill/>
          </p:spPr>
          <p:txBody>
            <a:bodyPr rtlCol="0" wrap="square">
              <a:spAutoFit/>
            </a:bodyPr>
            <a:lstStyle/>
            <a:p>
              <a:r>
                <a:rPr altLang="zh-CN" b="1" lang="en-US" sz="6000">
                  <a:solidFill>
                    <a:schemeClr val="bg1"/>
                  </a:solidFill>
                  <a:cs typeface="+mn-ea"/>
                  <a:sym typeface="+mn-lt"/>
                </a:rPr>
                <a:t>3</a:t>
              </a:r>
            </a:p>
          </p:txBody>
        </p:sp>
      </p:grpSp>
      <p:sp>
        <p:nvSpPr>
          <p:cNvPr id="26" name="椭圆 25">
            <a:extLst>
              <a:ext uri="{FF2B5EF4-FFF2-40B4-BE49-F238E27FC236}">
                <a16:creationId xmlns:a16="http://schemas.microsoft.com/office/drawing/2014/main" id="{58A2E691-2506-4B63-873C-F12BF802E5A2}"/>
              </a:ext>
            </a:extLst>
          </p:cNvPr>
          <p:cNvSpPr/>
          <p:nvPr/>
        </p:nvSpPr>
        <p:spPr>
          <a:xfrm>
            <a:off x="3862525" y="1979614"/>
            <a:ext cx="417281" cy="417281"/>
          </a:xfrm>
          <a:prstGeom prst="ellipse">
            <a:avLst/>
          </a:prstGeom>
          <a:solidFill>
            <a:srgbClr val="3A8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1" name="图片 30">
            <a:extLst>
              <a:ext uri="{FF2B5EF4-FFF2-40B4-BE49-F238E27FC236}">
                <a16:creationId xmlns:a16="http://schemas.microsoft.com/office/drawing/2014/main" id="{A3655701-3308-4976-9323-657125EB121D}"/>
              </a:ext>
            </a:extLst>
          </p:cNvPr>
          <p:cNvPicPr>
            <a:picLocks noChangeAspect="1"/>
          </p:cNvPicPr>
          <p:nvPr/>
        </p:nvPicPr>
        <p:blipFill>
          <a:blip r:embed="rId4">
            <a:extLst>
              <a:ext uri="{28A0092B-C50C-407E-A947-70E740481C1C}">
                <a14:useLocalDpi val="0"/>
              </a:ext>
            </a:extLst>
          </a:blip>
          <a:stretch>
            <a:fillRect/>
          </a:stretch>
        </p:blipFill>
        <p:spPr>
          <a:xfrm rot="5400000">
            <a:off x="9012842" y="4823433"/>
            <a:ext cx="3095755" cy="2186219"/>
          </a:xfrm>
          <a:prstGeom prst="rect">
            <a:avLst/>
          </a:prstGeom>
        </p:spPr>
      </p:pic>
    </p:spTree>
    <p:extLst>
      <p:ext uri="{BB962C8B-B14F-4D97-AF65-F5344CB8AC3E}">
        <p14:creationId val="1299347462"/>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18"/>
                                        </p:tgtEl>
                                        <p:attrNameLst>
                                          <p:attrName>style.visibility</p:attrName>
                                        </p:attrNameLst>
                                      </p:cBhvr>
                                      <p:to>
                                        <p:strVal val="visible"/>
                                      </p:to>
                                    </p:set>
                                    <p:anim calcmode="lin" valueType="num">
                                      <p:cBhvr>
                                        <p:cTn dur="500" fill="hold" id="13"/>
                                        <p:tgtEl>
                                          <p:spTgt spid="18"/>
                                        </p:tgtEl>
                                        <p:attrNameLst>
                                          <p:attrName>ppt_w</p:attrName>
                                        </p:attrNameLst>
                                      </p:cBhvr>
                                      <p:tavLst>
                                        <p:tav tm="0">
                                          <p:val>
                                            <p:fltVal val="0"/>
                                          </p:val>
                                        </p:tav>
                                        <p:tav tm="100000">
                                          <p:val>
                                            <p:strVal val="#ppt_w"/>
                                          </p:val>
                                        </p:tav>
                                      </p:tavLst>
                                    </p:anim>
                                    <p:anim calcmode="lin" valueType="num">
                                      <p:cBhvr>
                                        <p:cTn dur="500" fill="hold" id="14"/>
                                        <p:tgtEl>
                                          <p:spTgt spid="18"/>
                                        </p:tgtEl>
                                        <p:attrNameLst>
                                          <p:attrName>ppt_h</p:attrName>
                                        </p:attrNameLst>
                                      </p:cBhvr>
                                      <p:tavLst>
                                        <p:tav tm="0">
                                          <p:val>
                                            <p:fltVal val="0"/>
                                          </p:val>
                                        </p:tav>
                                        <p:tav tm="100000">
                                          <p:val>
                                            <p:strVal val="#ppt_h"/>
                                          </p:val>
                                        </p:tav>
                                      </p:tavLst>
                                    </p:anim>
                                    <p:animEffect filter="fade" transition="in">
                                      <p:cBhvr>
                                        <p:cTn dur="500" id="15"/>
                                        <p:tgtEl>
                                          <p:spTgt spid="18"/>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19"/>
                                        </p:tgtEl>
                                        <p:attrNameLst>
                                          <p:attrName>style.visibility</p:attrName>
                                        </p:attrNameLst>
                                      </p:cBhvr>
                                      <p:to>
                                        <p:strVal val="visible"/>
                                      </p:to>
                                    </p:set>
                                    <p:anim calcmode="lin" valueType="num">
                                      <p:cBhvr>
                                        <p:cTn dur="500" fill="hold" id="19"/>
                                        <p:tgtEl>
                                          <p:spTgt spid="19"/>
                                        </p:tgtEl>
                                        <p:attrNameLst>
                                          <p:attrName>ppt_w</p:attrName>
                                        </p:attrNameLst>
                                      </p:cBhvr>
                                      <p:tavLst>
                                        <p:tav tm="0">
                                          <p:val>
                                            <p:fltVal val="0"/>
                                          </p:val>
                                        </p:tav>
                                        <p:tav tm="100000">
                                          <p:val>
                                            <p:strVal val="#ppt_w"/>
                                          </p:val>
                                        </p:tav>
                                      </p:tavLst>
                                    </p:anim>
                                    <p:anim calcmode="lin" valueType="num">
                                      <p:cBhvr>
                                        <p:cTn dur="500" fill="hold" id="20"/>
                                        <p:tgtEl>
                                          <p:spTgt spid="19"/>
                                        </p:tgtEl>
                                        <p:attrNameLst>
                                          <p:attrName>ppt_h</p:attrName>
                                        </p:attrNameLst>
                                      </p:cBhvr>
                                      <p:tavLst>
                                        <p:tav tm="0">
                                          <p:val>
                                            <p:fltVal val="0"/>
                                          </p:val>
                                        </p:tav>
                                        <p:tav tm="100000">
                                          <p:val>
                                            <p:strVal val="#ppt_h"/>
                                          </p:val>
                                        </p:tav>
                                      </p:tavLst>
                                    </p:anim>
                                    <p:animEffect filter="fade" transition="in">
                                      <p:cBhvr>
                                        <p:cTn dur="500" id="21"/>
                                        <p:tgtEl>
                                          <p:spTgt spid="19"/>
                                        </p:tgtEl>
                                      </p:cBhvr>
                                    </p:animEffect>
                                  </p:childTnLst>
                                </p:cTn>
                              </p:par>
                            </p:childTnLst>
                          </p:cTn>
                        </p:par>
                        <p:par>
                          <p:cTn fill="hold" id="22" nodeType="afterGroup">
                            <p:stCondLst>
                              <p:cond delay="1500"/>
                            </p:stCondLst>
                            <p:childTnLst>
                              <p:par>
                                <p:cTn fill="hold" grpId="0" id="23" nodeType="afterEffect" presetClass="entr" presetID="53" presetSubtype="0">
                                  <p:stCondLst>
                                    <p:cond delay="0"/>
                                  </p:stCondLst>
                                  <p:childTnLst>
                                    <p:set>
                                      <p:cBhvr>
                                        <p:cTn dur="1" fill="hold" id="24">
                                          <p:stCondLst>
                                            <p:cond delay="0"/>
                                          </p:stCondLst>
                                        </p:cTn>
                                        <p:tgtEl>
                                          <p:spTgt spid="20"/>
                                        </p:tgtEl>
                                        <p:attrNameLst>
                                          <p:attrName>style.visibility</p:attrName>
                                        </p:attrNameLst>
                                      </p:cBhvr>
                                      <p:to>
                                        <p:strVal val="visible"/>
                                      </p:to>
                                    </p:set>
                                    <p:anim calcmode="lin" valueType="num">
                                      <p:cBhvr>
                                        <p:cTn dur="500" fill="hold" id="25"/>
                                        <p:tgtEl>
                                          <p:spTgt spid="20"/>
                                        </p:tgtEl>
                                        <p:attrNameLst>
                                          <p:attrName>ppt_w</p:attrName>
                                        </p:attrNameLst>
                                      </p:cBhvr>
                                      <p:tavLst>
                                        <p:tav tm="0">
                                          <p:val>
                                            <p:fltVal val="0"/>
                                          </p:val>
                                        </p:tav>
                                        <p:tav tm="100000">
                                          <p:val>
                                            <p:strVal val="#ppt_w"/>
                                          </p:val>
                                        </p:tav>
                                      </p:tavLst>
                                    </p:anim>
                                    <p:anim calcmode="lin" valueType="num">
                                      <p:cBhvr>
                                        <p:cTn dur="500" fill="hold" id="26"/>
                                        <p:tgtEl>
                                          <p:spTgt spid="20"/>
                                        </p:tgtEl>
                                        <p:attrNameLst>
                                          <p:attrName>ppt_h</p:attrName>
                                        </p:attrNameLst>
                                      </p:cBhvr>
                                      <p:tavLst>
                                        <p:tav tm="0">
                                          <p:val>
                                            <p:fltVal val="0"/>
                                          </p:val>
                                        </p:tav>
                                        <p:tav tm="100000">
                                          <p:val>
                                            <p:strVal val="#ppt_h"/>
                                          </p:val>
                                        </p:tav>
                                      </p:tavLst>
                                    </p:anim>
                                    <p:animEffect filter="fade" transition="in">
                                      <p:cBhvr>
                                        <p:cTn dur="500" id="27"/>
                                        <p:tgtEl>
                                          <p:spTgt spid="20"/>
                                        </p:tgtEl>
                                      </p:cBhvr>
                                    </p:animEffect>
                                  </p:childTnLst>
                                </p:cTn>
                              </p:par>
                            </p:childTnLst>
                          </p:cTn>
                        </p:par>
                        <p:par>
                          <p:cTn fill="hold" id="28" nodeType="afterGroup">
                            <p:stCondLst>
                              <p:cond delay="2000"/>
                            </p:stCondLst>
                            <p:childTnLst>
                              <p:par>
                                <p:cTn fill="hold" grpId="0" id="29" nodeType="afterEffect" presetClass="entr" presetID="53" presetSubtype="0">
                                  <p:stCondLst>
                                    <p:cond delay="0"/>
                                  </p:stCondLst>
                                  <p:childTnLst>
                                    <p:set>
                                      <p:cBhvr>
                                        <p:cTn dur="1" fill="hold" id="30">
                                          <p:stCondLst>
                                            <p:cond delay="0"/>
                                          </p:stCondLst>
                                        </p:cTn>
                                        <p:tgtEl>
                                          <p:spTgt spid="21"/>
                                        </p:tgtEl>
                                        <p:attrNameLst>
                                          <p:attrName>style.visibility</p:attrName>
                                        </p:attrNameLst>
                                      </p:cBhvr>
                                      <p:to>
                                        <p:strVal val="visible"/>
                                      </p:to>
                                    </p:set>
                                    <p:anim calcmode="lin" valueType="num">
                                      <p:cBhvr>
                                        <p:cTn dur="500" fill="hold" id="31"/>
                                        <p:tgtEl>
                                          <p:spTgt spid="21"/>
                                        </p:tgtEl>
                                        <p:attrNameLst>
                                          <p:attrName>ppt_w</p:attrName>
                                        </p:attrNameLst>
                                      </p:cBhvr>
                                      <p:tavLst>
                                        <p:tav tm="0">
                                          <p:val>
                                            <p:fltVal val="0"/>
                                          </p:val>
                                        </p:tav>
                                        <p:tav tm="100000">
                                          <p:val>
                                            <p:strVal val="#ppt_w"/>
                                          </p:val>
                                        </p:tav>
                                      </p:tavLst>
                                    </p:anim>
                                    <p:anim calcmode="lin" valueType="num">
                                      <p:cBhvr>
                                        <p:cTn dur="500" fill="hold" id="32"/>
                                        <p:tgtEl>
                                          <p:spTgt spid="21"/>
                                        </p:tgtEl>
                                        <p:attrNameLst>
                                          <p:attrName>ppt_h</p:attrName>
                                        </p:attrNameLst>
                                      </p:cBhvr>
                                      <p:tavLst>
                                        <p:tav tm="0">
                                          <p:val>
                                            <p:fltVal val="0"/>
                                          </p:val>
                                        </p:tav>
                                        <p:tav tm="100000">
                                          <p:val>
                                            <p:strVal val="#ppt_h"/>
                                          </p:val>
                                        </p:tav>
                                      </p:tavLst>
                                    </p:anim>
                                    <p:animEffect filter="fade" transition="in">
                                      <p:cBhvr>
                                        <p:cTn dur="500" id="33"/>
                                        <p:tgtEl>
                                          <p:spTgt spid="21"/>
                                        </p:tgtEl>
                                      </p:cBhvr>
                                    </p:animEffect>
                                  </p:childTnLst>
                                </p:cTn>
                              </p:par>
                            </p:childTnLst>
                          </p:cTn>
                        </p:par>
                        <p:par>
                          <p:cTn fill="hold" id="34" nodeType="afterGroup">
                            <p:stCondLst>
                              <p:cond delay="2500"/>
                            </p:stCondLst>
                            <p:childTnLst>
                              <p:par>
                                <p:cTn fill="hold" grpId="0" id="35" nodeType="afterEffect" presetClass="entr" presetID="53" presetSubtype="0">
                                  <p:stCondLst>
                                    <p:cond delay="0"/>
                                  </p:stCondLst>
                                  <p:childTnLst>
                                    <p:set>
                                      <p:cBhvr>
                                        <p:cTn dur="1" fill="hold" id="36">
                                          <p:stCondLst>
                                            <p:cond delay="0"/>
                                          </p:stCondLst>
                                        </p:cTn>
                                        <p:tgtEl>
                                          <p:spTgt spid="22"/>
                                        </p:tgtEl>
                                        <p:attrNameLst>
                                          <p:attrName>style.visibility</p:attrName>
                                        </p:attrNameLst>
                                      </p:cBhvr>
                                      <p:to>
                                        <p:strVal val="visible"/>
                                      </p:to>
                                    </p:set>
                                    <p:anim calcmode="lin" valueType="num">
                                      <p:cBhvr>
                                        <p:cTn dur="500" fill="hold" id="37"/>
                                        <p:tgtEl>
                                          <p:spTgt spid="22"/>
                                        </p:tgtEl>
                                        <p:attrNameLst>
                                          <p:attrName>ppt_w</p:attrName>
                                        </p:attrNameLst>
                                      </p:cBhvr>
                                      <p:tavLst>
                                        <p:tav tm="0">
                                          <p:val>
                                            <p:fltVal val="0"/>
                                          </p:val>
                                        </p:tav>
                                        <p:tav tm="100000">
                                          <p:val>
                                            <p:strVal val="#ppt_w"/>
                                          </p:val>
                                        </p:tav>
                                      </p:tavLst>
                                    </p:anim>
                                    <p:anim calcmode="lin" valueType="num">
                                      <p:cBhvr>
                                        <p:cTn dur="500" fill="hold" id="38"/>
                                        <p:tgtEl>
                                          <p:spTgt spid="22"/>
                                        </p:tgtEl>
                                        <p:attrNameLst>
                                          <p:attrName>ppt_h</p:attrName>
                                        </p:attrNameLst>
                                      </p:cBhvr>
                                      <p:tavLst>
                                        <p:tav tm="0">
                                          <p:val>
                                            <p:fltVal val="0"/>
                                          </p:val>
                                        </p:tav>
                                        <p:tav tm="100000">
                                          <p:val>
                                            <p:strVal val="#ppt_h"/>
                                          </p:val>
                                        </p:tav>
                                      </p:tavLst>
                                    </p:anim>
                                    <p:animEffect filter="fade" transition="in">
                                      <p:cBhvr>
                                        <p:cTn dur="500" id="39"/>
                                        <p:tgtEl>
                                          <p:spTgt spid="22"/>
                                        </p:tgtEl>
                                      </p:cBhvr>
                                    </p:animEffect>
                                  </p:childTnLst>
                                </p:cTn>
                              </p:par>
                            </p:childTnLst>
                          </p:cTn>
                        </p:par>
                        <p:par>
                          <p:cTn fill="hold" id="40" nodeType="afterGroup">
                            <p:stCondLst>
                              <p:cond delay="3000"/>
                            </p:stCondLst>
                            <p:childTnLst>
                              <p:par>
                                <p:cTn fill="hold" grpId="0" id="41" nodeType="afterEffect" presetClass="entr" presetID="53" presetSubtype="0">
                                  <p:stCondLst>
                                    <p:cond delay="0"/>
                                  </p:stCondLst>
                                  <p:childTnLst>
                                    <p:set>
                                      <p:cBhvr>
                                        <p:cTn dur="1" fill="hold" id="42">
                                          <p:stCondLst>
                                            <p:cond delay="0"/>
                                          </p:stCondLst>
                                        </p:cTn>
                                        <p:tgtEl>
                                          <p:spTgt spid="26"/>
                                        </p:tgtEl>
                                        <p:attrNameLst>
                                          <p:attrName>style.visibility</p:attrName>
                                        </p:attrNameLst>
                                      </p:cBhvr>
                                      <p:to>
                                        <p:strVal val="visible"/>
                                      </p:to>
                                    </p:set>
                                    <p:anim calcmode="lin" valueType="num">
                                      <p:cBhvr>
                                        <p:cTn dur="500" fill="hold" id="43"/>
                                        <p:tgtEl>
                                          <p:spTgt spid="26"/>
                                        </p:tgtEl>
                                        <p:attrNameLst>
                                          <p:attrName>ppt_w</p:attrName>
                                        </p:attrNameLst>
                                      </p:cBhvr>
                                      <p:tavLst>
                                        <p:tav tm="0">
                                          <p:val>
                                            <p:fltVal val="0"/>
                                          </p:val>
                                        </p:tav>
                                        <p:tav tm="100000">
                                          <p:val>
                                            <p:strVal val="#ppt_w"/>
                                          </p:val>
                                        </p:tav>
                                      </p:tavLst>
                                    </p:anim>
                                    <p:anim calcmode="lin" valueType="num">
                                      <p:cBhvr>
                                        <p:cTn dur="500" fill="hold" id="44"/>
                                        <p:tgtEl>
                                          <p:spTgt spid="26"/>
                                        </p:tgtEl>
                                        <p:attrNameLst>
                                          <p:attrName>ppt_h</p:attrName>
                                        </p:attrNameLst>
                                      </p:cBhvr>
                                      <p:tavLst>
                                        <p:tav tm="0">
                                          <p:val>
                                            <p:fltVal val="0"/>
                                          </p:val>
                                        </p:tav>
                                        <p:tav tm="100000">
                                          <p:val>
                                            <p:strVal val="#ppt_h"/>
                                          </p:val>
                                        </p:tav>
                                      </p:tavLst>
                                    </p:anim>
                                    <p:animEffect filter="fade" transition="in">
                                      <p:cBhvr>
                                        <p:cTn dur="500" id="45"/>
                                        <p:tgtEl>
                                          <p:spTgt spid="26"/>
                                        </p:tgtEl>
                                      </p:cBhvr>
                                    </p:animEffect>
                                  </p:childTnLst>
                                </p:cTn>
                              </p:par>
                            </p:childTnLst>
                          </p:cTn>
                        </p:par>
                        <p:par>
                          <p:cTn fill="hold" id="46" nodeType="afterGroup">
                            <p:stCondLst>
                              <p:cond delay="3500"/>
                            </p:stCondLst>
                            <p:childTnLst>
                              <p:par>
                                <p:cTn fill="hold" grpId="0" id="47" nodeType="afterEffect" presetClass="entr" presetID="26" presetSubtype="0">
                                  <p:stCondLst>
                                    <p:cond delay="0"/>
                                  </p:stCondLst>
                                  <p:childTnLst>
                                    <p:set>
                                      <p:cBhvr>
                                        <p:cTn dur="1" fill="hold" id="48">
                                          <p:stCondLst>
                                            <p:cond delay="0"/>
                                          </p:stCondLst>
                                        </p:cTn>
                                        <p:tgtEl>
                                          <p:spTgt spid="15"/>
                                        </p:tgtEl>
                                        <p:attrNameLst>
                                          <p:attrName>style.visibility</p:attrName>
                                        </p:attrNameLst>
                                      </p:cBhvr>
                                      <p:to>
                                        <p:strVal val="visible"/>
                                      </p:to>
                                    </p:set>
                                    <p:animEffect filter="wipe(down)" transition="in">
                                      <p:cBhvr>
                                        <p:cTn dur="580" id="49">
                                          <p:stCondLst>
                                            <p:cond delay="0"/>
                                          </p:stCondLst>
                                        </p:cTn>
                                        <p:tgtEl>
                                          <p:spTgt spid="15"/>
                                        </p:tgtEl>
                                      </p:cBhvr>
                                    </p:animEffect>
                                    <p:anim calcmode="lin" valueType="num">
                                      <p:cBhvr>
                                        <p:cTn dur="1822" id="50"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dur="664" id="51" tmFilter="0.0,0.0; 0.25,0.07; 0.50,0.2; 0.75,0.467; 1.0,1.0">
                                          <p:stCondLst>
                                            <p:cond delay="0"/>
                                          </p:stCondLst>
                                        </p:cTn>
                                        <p:tgtEl>
                                          <p:spTgt spid="15"/>
                                        </p:tgtEl>
                                        <p:attrNameLst>
                                          <p:attrName>ppt_y</p:attrName>
                                        </p:attrNameLst>
                                      </p:cBhvr>
                                      <p:tavLst>
                                        <p:tav fmla="#ppt_y-sin(pi*$)/3" tm="0">
                                          <p:val>
                                            <p:fltVal val="0.5"/>
                                          </p:val>
                                        </p:tav>
                                        <p:tav tm="100000">
                                          <p:val>
                                            <p:fltVal val="1"/>
                                          </p:val>
                                        </p:tav>
                                      </p:tavLst>
                                    </p:anim>
                                    <p:anim calcmode="lin" valueType="num">
                                      <p:cBhvr>
                                        <p:cTn dur="664" id="52" tmFilter="0, 0; 0.125,0.2665; 0.25,0.4; 0.375,0.465; 0.5,0.5;  0.625,0.535; 0.75,0.6; 0.875,0.7335; 1,1">
                                          <p:stCondLst>
                                            <p:cond delay="664"/>
                                          </p:stCondLst>
                                        </p:cTn>
                                        <p:tgtEl>
                                          <p:spTgt spid="15"/>
                                        </p:tgtEl>
                                        <p:attrNameLst>
                                          <p:attrName>ppt_y</p:attrName>
                                        </p:attrNameLst>
                                      </p:cBhvr>
                                      <p:tavLst>
                                        <p:tav fmla="#ppt_y-sin(pi*$)/9" tm="0">
                                          <p:val>
                                            <p:fltVal val="0"/>
                                          </p:val>
                                        </p:tav>
                                        <p:tav tm="100000">
                                          <p:val>
                                            <p:fltVal val="1"/>
                                          </p:val>
                                        </p:tav>
                                      </p:tavLst>
                                    </p:anim>
                                    <p:anim calcmode="lin" valueType="num">
                                      <p:cBhvr>
                                        <p:cTn dur="332" id="53" tmFilter="0, 0; 0.125,0.2665; 0.25,0.4; 0.375,0.465; 0.5,0.5;  0.625,0.535; 0.75,0.6; 0.875,0.7335; 1,1">
                                          <p:stCondLst>
                                            <p:cond delay="1324"/>
                                          </p:stCondLst>
                                        </p:cTn>
                                        <p:tgtEl>
                                          <p:spTgt spid="15"/>
                                        </p:tgtEl>
                                        <p:attrNameLst>
                                          <p:attrName>ppt_y</p:attrName>
                                        </p:attrNameLst>
                                      </p:cBhvr>
                                      <p:tavLst>
                                        <p:tav fmla="#ppt_y-sin(pi*$)/27" tm="0">
                                          <p:val>
                                            <p:fltVal val="0"/>
                                          </p:val>
                                        </p:tav>
                                        <p:tav tm="100000">
                                          <p:val>
                                            <p:fltVal val="1"/>
                                          </p:val>
                                        </p:tav>
                                      </p:tavLst>
                                    </p:anim>
                                    <p:anim calcmode="lin" valueType="num">
                                      <p:cBhvr>
                                        <p:cTn dur="164" id="54" tmFilter="0, 0; 0.125,0.2665; 0.25,0.4; 0.375,0.465; 0.5,0.5;  0.625,0.535; 0.75,0.6; 0.875,0.7335; 1,1">
                                          <p:stCondLst>
                                            <p:cond delay="1656"/>
                                          </p:stCondLst>
                                        </p:cTn>
                                        <p:tgtEl>
                                          <p:spTgt spid="15"/>
                                        </p:tgtEl>
                                        <p:attrNameLst>
                                          <p:attrName>ppt_y</p:attrName>
                                        </p:attrNameLst>
                                      </p:cBhvr>
                                      <p:tavLst>
                                        <p:tav fmla="#ppt_y-sin(pi*$)/81" tm="0">
                                          <p:val>
                                            <p:fltVal val="0"/>
                                          </p:val>
                                        </p:tav>
                                        <p:tav tm="100000">
                                          <p:val>
                                            <p:fltVal val="1"/>
                                          </p:val>
                                        </p:tav>
                                      </p:tavLst>
                                    </p:anim>
                                    <p:animScale>
                                      <p:cBhvr>
                                        <p:cTn dur="26" id="55">
                                          <p:stCondLst>
                                            <p:cond delay="650"/>
                                          </p:stCondLst>
                                        </p:cTn>
                                        <p:tgtEl>
                                          <p:spTgt spid="15"/>
                                        </p:tgtEl>
                                      </p:cBhvr>
                                      <p:to x="100000" y="60000"/>
                                    </p:animScale>
                                    <p:animScale>
                                      <p:cBhvr>
                                        <p:cTn decel="50000" dur="166" id="56">
                                          <p:stCondLst>
                                            <p:cond delay="676"/>
                                          </p:stCondLst>
                                        </p:cTn>
                                        <p:tgtEl>
                                          <p:spTgt spid="15"/>
                                        </p:tgtEl>
                                      </p:cBhvr>
                                      <p:to x="100000" y="100000"/>
                                    </p:animScale>
                                    <p:animScale>
                                      <p:cBhvr>
                                        <p:cTn dur="26" id="57">
                                          <p:stCondLst>
                                            <p:cond delay="1312"/>
                                          </p:stCondLst>
                                        </p:cTn>
                                        <p:tgtEl>
                                          <p:spTgt spid="15"/>
                                        </p:tgtEl>
                                      </p:cBhvr>
                                      <p:to x="100000" y="80000"/>
                                    </p:animScale>
                                    <p:animScale>
                                      <p:cBhvr>
                                        <p:cTn decel="50000" dur="166" id="58">
                                          <p:stCondLst>
                                            <p:cond delay="1338"/>
                                          </p:stCondLst>
                                        </p:cTn>
                                        <p:tgtEl>
                                          <p:spTgt spid="15"/>
                                        </p:tgtEl>
                                      </p:cBhvr>
                                      <p:to x="100000" y="100000"/>
                                    </p:animScale>
                                    <p:animScale>
                                      <p:cBhvr>
                                        <p:cTn dur="26" id="59">
                                          <p:stCondLst>
                                            <p:cond delay="1642"/>
                                          </p:stCondLst>
                                        </p:cTn>
                                        <p:tgtEl>
                                          <p:spTgt spid="15"/>
                                        </p:tgtEl>
                                      </p:cBhvr>
                                      <p:to x="100000" y="90000"/>
                                    </p:animScale>
                                    <p:animScale>
                                      <p:cBhvr>
                                        <p:cTn decel="50000" dur="166" id="60">
                                          <p:stCondLst>
                                            <p:cond delay="1668"/>
                                          </p:stCondLst>
                                        </p:cTn>
                                        <p:tgtEl>
                                          <p:spTgt spid="15"/>
                                        </p:tgtEl>
                                      </p:cBhvr>
                                      <p:to x="100000" y="100000"/>
                                    </p:animScale>
                                    <p:animScale>
                                      <p:cBhvr>
                                        <p:cTn dur="26" id="61">
                                          <p:stCondLst>
                                            <p:cond delay="1808"/>
                                          </p:stCondLst>
                                        </p:cTn>
                                        <p:tgtEl>
                                          <p:spTgt spid="15"/>
                                        </p:tgtEl>
                                      </p:cBhvr>
                                      <p:to x="100000" y="95000"/>
                                    </p:animScale>
                                    <p:animScale>
                                      <p:cBhvr>
                                        <p:cTn decel="50000" dur="166" id="62">
                                          <p:stCondLst>
                                            <p:cond delay="1834"/>
                                          </p:stCondLst>
                                        </p:cTn>
                                        <p:tgtEl>
                                          <p:spTgt spid="15"/>
                                        </p:tgtEl>
                                      </p:cBhvr>
                                      <p:to x="100000" y="100000"/>
                                    </p:animScale>
                                  </p:childTnLst>
                                </p:cTn>
                              </p:par>
                            </p:childTnLst>
                          </p:cTn>
                        </p:par>
                        <p:par>
                          <p:cTn fill="hold" id="63" nodeType="afterGroup">
                            <p:stCondLst>
                              <p:cond delay="5500"/>
                            </p:stCondLst>
                            <p:childTnLst>
                              <p:par>
                                <p:cTn fill="hold" grpId="0" id="64" nodeType="afterEffect" presetClass="entr" presetID="41" presetSubtype="0">
                                  <p:stCondLst>
                                    <p:cond delay="0"/>
                                  </p:stCondLst>
                                  <p:iterate type="lt">
                                    <p:tmPct val="10000"/>
                                  </p:iterate>
                                  <p:childTnLst>
                                    <p:set>
                                      <p:cBhvr>
                                        <p:cTn dur="1" fill="hold" id="65">
                                          <p:stCondLst>
                                            <p:cond delay="0"/>
                                          </p:stCondLst>
                                        </p:cTn>
                                        <p:tgtEl>
                                          <p:spTgt spid="16"/>
                                        </p:tgtEl>
                                        <p:attrNameLst>
                                          <p:attrName>style.visibility</p:attrName>
                                        </p:attrNameLst>
                                      </p:cBhvr>
                                      <p:to>
                                        <p:strVal val="visible"/>
                                      </p:to>
                                    </p:set>
                                    <p:anim calcmode="lin" valueType="num">
                                      <p:cBhvr>
                                        <p:cTn dur="500" fill="hold" id="66"/>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7"/>
                                        <p:tgtEl>
                                          <p:spTgt spid="16"/>
                                        </p:tgtEl>
                                        <p:attrNameLst>
                                          <p:attrName>ppt_y</p:attrName>
                                        </p:attrNameLst>
                                      </p:cBhvr>
                                      <p:tavLst>
                                        <p:tav tm="0">
                                          <p:val>
                                            <p:strVal val="#ppt_y"/>
                                          </p:val>
                                        </p:tav>
                                        <p:tav tm="100000">
                                          <p:val>
                                            <p:strVal val="#ppt_y"/>
                                          </p:val>
                                        </p:tav>
                                      </p:tavLst>
                                    </p:anim>
                                    <p:anim calcmode="lin" valueType="num">
                                      <p:cBhvr>
                                        <p:cTn dur="500" fill="hold" id="68"/>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9"/>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0" tmFilter="0,0; .5, 1; 1, 1"/>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8"/>
      <p:bldP grpId="0" spid="19"/>
      <p:bldP grpId="0" spid="20"/>
      <p:bldP grpId="0" spid="21"/>
      <p:bldP grpId="0" spid="22"/>
      <p:bldP grpId="0" spid="2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481DFA08-0008-4CC8-A334-7CED55B7E642}"/>
              </a:ext>
            </a:extLst>
          </p:cNvPr>
          <p:cNvGrpSpPr/>
          <p:nvPr/>
        </p:nvGrpSpPr>
        <p:grpSpPr>
          <a:xfrm>
            <a:off x="-167352" y="120981"/>
            <a:ext cx="11838652" cy="897988"/>
            <a:chOff x="-167352" y="120981"/>
            <a:chExt cx="11838652" cy="897988"/>
          </a:xfrm>
        </p:grpSpPr>
        <p:sp>
          <p:nvSpPr>
            <p:cNvPr id="6" name="文本框 5">
              <a:extLst>
                <a:ext uri="{FF2B5EF4-FFF2-40B4-BE49-F238E27FC236}">
                  <a16:creationId xmlns:a16="http://schemas.microsoft.com/office/drawing/2014/main" id="{EBC3745D-B8C8-4C0A-ABFD-F6E0283F51E4}"/>
                </a:ext>
              </a:extLst>
            </p:cNvPr>
            <p:cNvSpPr txBox="1"/>
            <p:nvPr/>
          </p:nvSpPr>
          <p:spPr>
            <a:xfrm>
              <a:off x="866193" y="279384"/>
              <a:ext cx="10805107" cy="1188720"/>
            </a:xfrm>
            <a:prstGeom prst="rect">
              <a:avLst/>
            </a:prstGeom>
            <a:noFill/>
          </p:spPr>
          <p:txBody>
            <a:bodyPr rtlCol="0" wrap="square">
              <a:spAutoFit/>
            </a:bodyPr>
            <a:lstStyle/>
            <a:p>
              <a:r>
                <a:rPr altLang="en-US" lang="zh-CN" sz="3600">
                  <a:solidFill>
                    <a:schemeClr val="tx1">
                      <a:lumMod val="65000"/>
                      <a:lumOff val="35000"/>
                    </a:schemeClr>
                  </a:solidFill>
                  <a:latin charset="-122" panose="020b0600000000000000" pitchFamily="34" typeface="思源黑体 CN Medium"/>
                  <a:ea charset="-122" panose="020b0600000000000000" pitchFamily="34" typeface="思源黑体 CN Medium"/>
                </a:rPr>
                <a:t>新型冠病毒感染的肺炎火车/高铁/动车预防-临时指南</a:t>
              </a:r>
            </a:p>
          </p:txBody>
        </p:sp>
        <p:pic>
          <p:nvPicPr>
            <p:cNvPr id="10" name="图片 9">
              <a:extLst>
                <a:ext uri="{FF2B5EF4-FFF2-40B4-BE49-F238E27FC236}">
                  <a16:creationId xmlns:a16="http://schemas.microsoft.com/office/drawing/2014/main" id="{D3EA061D-3C61-42D6-BF7C-3629187222CF}"/>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b="54595" l="41598" r="19407"/>
            <a:stretch>
              <a:fillRect/>
            </a:stretch>
          </p:blipFill>
          <p:spPr>
            <a:xfrm rot="17032114">
              <a:off x="-97271" y="50900"/>
              <a:ext cx="897988" cy="1038149"/>
            </a:xfrm>
            <a:prstGeom prst="rect">
              <a:avLst/>
            </a:prstGeom>
          </p:spPr>
        </p:pic>
      </p:grpSp>
      <p:sp>
        <p:nvSpPr>
          <p:cNvPr id="13" name="文本框 12">
            <a:extLst>
              <a:ext uri="{FF2B5EF4-FFF2-40B4-BE49-F238E27FC236}">
                <a16:creationId xmlns:a16="http://schemas.microsoft.com/office/drawing/2014/main" id="{5264BE3C-2239-4EDA-8731-2613FDC719D1}"/>
              </a:ext>
            </a:extLst>
          </p:cNvPr>
          <p:cNvSpPr txBox="1"/>
          <p:nvPr/>
        </p:nvSpPr>
        <p:spPr>
          <a:xfrm>
            <a:off x="963288" y="1583360"/>
            <a:ext cx="9942575" cy="4206240"/>
          </a:xfrm>
          <a:prstGeom prst="rect">
            <a:avLst/>
          </a:prstGeom>
          <a:noFill/>
          <a:ln>
            <a:noFill/>
            <a:prstDash val="sysDot"/>
          </a:ln>
        </p:spPr>
        <p:txBody>
          <a:bodyPr rtlCol="0" wrap="square">
            <a:spAutoFit/>
          </a:bodyPr>
          <a:lstStyle/>
          <a:p>
            <a:pPr indent="457200">
              <a:lnSpc>
                <a:spcPct val="150000"/>
              </a:lnSpc>
            </a:pPr>
            <a:r>
              <a:rPr altLang="en-US" b="1" lang="zh-CN" sz="3600">
                <a:solidFill>
                  <a:srgbClr val="3A828F"/>
                </a:solidFill>
                <a:latin typeface="+mj-ea"/>
                <a:ea typeface="+mj-ea"/>
                <a:cs typeface="+mj-ea"/>
                <a:sym typeface="+mn-ea"/>
              </a:rPr>
              <a:t>新型冠状病毒感染的肺炎预防指南之十《火车/高铁/动车预防篇》：</a:t>
            </a:r>
          </a:p>
          <a:p>
            <a:pPr indent="457200">
              <a:lnSpc>
                <a:spcPct val="150000"/>
              </a:lnSpc>
            </a:pPr>
            <a:r>
              <a:rPr altLang="en-US" b="1" lang="zh-CN" sz="3600">
                <a:solidFill>
                  <a:srgbClr val="3A828F"/>
                </a:solidFill>
                <a:latin typeface="+mj-ea"/>
                <a:ea typeface="+mj-ea"/>
                <a:cs typeface="+mj-ea"/>
                <a:sym typeface="+mn-ea"/>
              </a:rPr>
              <a:t>新型冠状病毒感的肺是一种新发疾病，根据目前对该疾病的人事指定本指南，适用于乘火车/高铁/动车时使用。</a:t>
            </a:r>
          </a:p>
        </p:txBody>
      </p:sp>
    </p:spTree>
    <p:extLst>
      <p:ext uri="{BB962C8B-B14F-4D97-AF65-F5344CB8AC3E}">
        <p14:creationId val="1306077326"/>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2"/>
                                        </p:tgtEl>
                                        <p:attrNameLst>
                                          <p:attrName>style.visibility</p:attrName>
                                        </p:attrNameLst>
                                      </p:cBhvr>
                                      <p:to>
                                        <p:strVal val="visible"/>
                                      </p:to>
                                    </p:set>
                                    <p:animEffect filter="barn(inVertical)"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13" presetSubtype="16">
                                  <p:stCondLst>
                                    <p:cond delay="0"/>
                                  </p:stCondLst>
                                  <p:childTnLst>
                                    <p:set>
                                      <p:cBhvr>
                                        <p:cTn dur="1" fill="hold" id="10">
                                          <p:stCondLst>
                                            <p:cond delay="0"/>
                                          </p:stCondLst>
                                        </p:cTn>
                                        <p:tgtEl>
                                          <p:spTgt spid="13"/>
                                        </p:tgtEl>
                                        <p:attrNameLst>
                                          <p:attrName>style.visibility</p:attrName>
                                        </p:attrNameLst>
                                      </p:cBhvr>
                                      <p:to>
                                        <p:strVal val="visible"/>
                                      </p:to>
                                    </p:set>
                                    <p:animEffect filter="plus(in)" transition="in">
                                      <p:cBhvr>
                                        <p:cTn dur="2000" id="11"/>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481DFA08-0008-4CC8-A334-7CED55B7E642}"/>
              </a:ext>
            </a:extLst>
          </p:cNvPr>
          <p:cNvGrpSpPr/>
          <p:nvPr/>
        </p:nvGrpSpPr>
        <p:grpSpPr>
          <a:xfrm>
            <a:off x="-167352" y="120981"/>
            <a:ext cx="10238452" cy="897988"/>
            <a:chOff x="-167352" y="120981"/>
            <a:chExt cx="10238452" cy="897988"/>
          </a:xfrm>
        </p:grpSpPr>
        <p:sp>
          <p:nvSpPr>
            <p:cNvPr id="6" name="文本框 5">
              <a:extLst>
                <a:ext uri="{FF2B5EF4-FFF2-40B4-BE49-F238E27FC236}">
                  <a16:creationId xmlns:a16="http://schemas.microsoft.com/office/drawing/2014/main" id="{EBC3745D-B8C8-4C0A-ABFD-F6E0283F51E4}"/>
                </a:ext>
              </a:extLst>
            </p:cNvPr>
            <p:cNvSpPr txBox="1"/>
            <p:nvPr/>
          </p:nvSpPr>
          <p:spPr>
            <a:xfrm>
              <a:off x="840793" y="246809"/>
              <a:ext cx="9230307" cy="640080"/>
            </a:xfrm>
            <a:prstGeom prst="rect">
              <a:avLst/>
            </a:prstGeom>
            <a:noFill/>
          </p:spPr>
          <p:txBody>
            <a:bodyPr rtlCol="0" wrap="square">
              <a:spAutoFit/>
            </a:bodyPr>
            <a:lstStyle/>
            <a:p>
              <a:r>
                <a:rPr altLang="en-US" lang="zh-CN" sz="3600">
                  <a:solidFill>
                    <a:schemeClr val="tx1">
                      <a:lumMod val="65000"/>
                      <a:lumOff val="35000"/>
                    </a:schemeClr>
                  </a:solidFill>
                  <a:latin charset="-122" panose="020b0600000000000000" pitchFamily="34" typeface="思源黑体 CN Medium"/>
                  <a:ea charset="-122" panose="020b0600000000000000" pitchFamily="34" typeface="思源黑体 CN Medium"/>
                </a:rPr>
                <a:t>交通出行防控指南之三火车/高铁/动车</a:t>
              </a:r>
            </a:p>
          </p:txBody>
        </p:sp>
        <p:pic>
          <p:nvPicPr>
            <p:cNvPr id="10" name="图片 9">
              <a:extLst>
                <a:ext uri="{FF2B5EF4-FFF2-40B4-BE49-F238E27FC236}">
                  <a16:creationId xmlns:a16="http://schemas.microsoft.com/office/drawing/2014/main" id="{D3EA061D-3C61-42D6-BF7C-3629187222CF}"/>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b="54595" l="41598" r="19407"/>
            <a:stretch>
              <a:fillRect/>
            </a:stretch>
          </p:blipFill>
          <p:spPr>
            <a:xfrm rot="17032114">
              <a:off x="-97271" y="50900"/>
              <a:ext cx="897988" cy="1038149"/>
            </a:xfrm>
            <a:prstGeom prst="rect">
              <a:avLst/>
            </a:prstGeom>
          </p:spPr>
        </p:pic>
      </p:grpSp>
      <p:sp>
        <p:nvSpPr>
          <p:cNvPr id="13" name="文本框 12">
            <a:extLst>
              <a:ext uri="{FF2B5EF4-FFF2-40B4-BE49-F238E27FC236}">
                <a16:creationId xmlns:a16="http://schemas.microsoft.com/office/drawing/2014/main" id="{5264BE3C-2239-4EDA-8731-2613FDC719D1}"/>
              </a:ext>
            </a:extLst>
          </p:cNvPr>
          <p:cNvSpPr txBox="1"/>
          <p:nvPr/>
        </p:nvSpPr>
        <p:spPr>
          <a:xfrm>
            <a:off x="1084472" y="1484885"/>
            <a:ext cx="5551812" cy="4572000"/>
          </a:xfrm>
          <a:prstGeom prst="rect">
            <a:avLst/>
          </a:prstGeom>
          <a:noFill/>
          <a:ln>
            <a:noFill/>
            <a:prstDash val="sysDot"/>
          </a:ln>
        </p:spPr>
        <p:txBody>
          <a:bodyPr rtlCol="0" wrap="square">
            <a:spAutoFit/>
          </a:bodyPr>
          <a:lstStyle/>
          <a:p>
            <a:pPr indent="457200">
              <a:lnSpc>
                <a:spcPct val="150000"/>
              </a:lnSpc>
            </a:pPr>
            <a:r>
              <a:rPr altLang="en-US" lang="zh-CN" sz="2800">
                <a:solidFill>
                  <a:schemeClr val="tx1">
                    <a:lumMod val="65000"/>
                    <a:lumOff val="35000"/>
                  </a:schemeClr>
                </a:solidFill>
                <a:latin typeface="+mj-ea"/>
                <a:ea typeface="+mj-ea"/>
                <a:cs typeface="+mj-ea"/>
                <a:sym typeface="+mn-ea"/>
              </a:rPr>
              <a:t>出行前，若无可疑症状（发热、咳嗽、咽痛、胸闷、呼吸困难、乏力、恶心呕吐、腹泻、结膜炎、肌肉酸痛等），可正常出行。</a:t>
            </a:r>
          </a:p>
          <a:p>
            <a:pPr indent="457200">
              <a:lnSpc>
                <a:spcPct val="150000"/>
              </a:lnSpc>
            </a:pPr>
            <a:r>
              <a:rPr altLang="en-US" lang="zh-CN" sz="2800">
                <a:solidFill>
                  <a:schemeClr val="tx1">
                    <a:lumMod val="65000"/>
                    <a:lumOff val="35000"/>
                  </a:schemeClr>
                </a:solidFill>
                <a:latin typeface="+mj-ea"/>
                <a:ea typeface="+mj-ea"/>
                <a:cs typeface="+mj-ea"/>
                <a:sym typeface="+mn-ea"/>
              </a:rPr>
              <a:t>若出现可疑症状，建议居家休息和就地就医，待症状消失后再启程。</a:t>
            </a:r>
          </a:p>
        </p:txBody>
      </p:sp>
      <p:sp>
        <p:nvSpPr>
          <p:cNvPr id="8" name="矩形: 圆角 7">
            <a:extLst>
              <a:ext uri="{FF2B5EF4-FFF2-40B4-BE49-F238E27FC236}">
                <a16:creationId xmlns:a16="http://schemas.microsoft.com/office/drawing/2014/main" id="{7732B962-B838-4FA3-B316-2E3928EDE820}"/>
              </a:ext>
            </a:extLst>
          </p:cNvPr>
          <p:cNvSpPr/>
          <p:nvPr/>
        </p:nvSpPr>
        <p:spPr>
          <a:xfrm>
            <a:off x="7437830" y="5135590"/>
            <a:ext cx="3251200" cy="531371"/>
          </a:xfrm>
          <a:prstGeom prst="roundRect">
            <a:avLst/>
          </a:prstGeom>
          <a:solidFill>
            <a:srgbClr val="3A828F"/>
          </a:solidFill>
          <a:ln>
            <a:solidFill>
              <a:srgbClr val="3A82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矩形 259">
            <a:extLst>
              <a:ext uri="{FF2B5EF4-FFF2-40B4-BE49-F238E27FC236}">
                <a16:creationId xmlns:a16="http://schemas.microsoft.com/office/drawing/2014/main" id="{E52AEBBC-6F2B-487D-AF5E-CA866CDF0992}"/>
              </a:ext>
            </a:extLst>
          </p:cNvPr>
          <p:cNvSpPr>
            <a:spLocks noChangeArrowheads="1"/>
          </p:cNvSpPr>
          <p:nvPr/>
        </p:nvSpPr>
        <p:spPr bwMode="auto">
          <a:xfrm>
            <a:off x="7349534" y="5194300"/>
            <a:ext cx="3427795" cy="4267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2800">
                <a:solidFill>
                  <a:schemeClr val="bg1"/>
                </a:solidFill>
                <a:latin typeface="+mn-lt"/>
                <a:ea typeface="+mn-ea"/>
                <a:cs typeface="+mn-ea"/>
                <a:sym typeface="+mn-lt"/>
              </a:rPr>
              <a:t>可疑症状不可出行</a:t>
            </a:r>
          </a:p>
        </p:txBody>
      </p:sp>
      <p:pic>
        <p:nvPicPr>
          <p:cNvPr id="3" name="图片 2">
            <a:extLst>
              <a:ext uri="{FF2B5EF4-FFF2-40B4-BE49-F238E27FC236}">
                <a16:creationId xmlns:a16="http://schemas.microsoft.com/office/drawing/2014/main" id="{13D40AAF-1CE2-4462-B3D2-29AEE32661E0}"/>
              </a:ext>
            </a:extLst>
          </p:cNvPr>
          <p:cNvPicPr>
            <a:picLocks noChangeAspect="1"/>
          </p:cNvPicPr>
          <p:nvPr/>
        </p:nvPicPr>
        <p:blipFill>
          <a:blip r:embed="rId3">
            <a:extLst>
              <a:ext uri="{28A0092B-C50C-407E-A947-70E740481C1C}">
                <a14:useLocalDpi val="0"/>
              </a:ext>
            </a:extLst>
          </a:blip>
          <a:stretch>
            <a:fillRect/>
          </a:stretch>
        </p:blipFill>
        <p:spPr>
          <a:xfrm>
            <a:off x="7043528" y="1130300"/>
            <a:ext cx="4064000" cy="4064000"/>
          </a:xfrm>
          <a:prstGeom prst="rect">
            <a:avLst/>
          </a:prstGeom>
        </p:spPr>
      </p:pic>
    </p:spTree>
    <p:extLst>
      <p:ext uri="{BB962C8B-B14F-4D97-AF65-F5344CB8AC3E}">
        <p14:creationId val="2910418283"/>
      </p:ext>
    </p:extLst>
  </p:cSld>
  <p:clrMapOvr>
    <a:masterClrMapping/>
  </p:clrMapOvr>
  <mc:AlternateContent>
    <mc:Choice Requires="p15">
      <p:transition advTm="3000" p14:dur="2000" spd="slow">
        <p15:prstTrans prst="wind"/>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2"/>
                                        </p:tgtEl>
                                        <p:attrNameLst>
                                          <p:attrName>style.visibility</p:attrName>
                                        </p:attrNameLst>
                                      </p:cBhvr>
                                      <p:to>
                                        <p:strVal val="visible"/>
                                      </p:to>
                                    </p:set>
                                    <p:animEffect filter="barn(inVertical)"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3"/>
                                        </p:tgtEl>
                                        <p:attrNameLst>
                                          <p:attrName>style.visibility</p:attrName>
                                        </p:attrNameLst>
                                      </p:cBhvr>
                                      <p:to>
                                        <p:strVal val="visible"/>
                                      </p:to>
                                    </p:set>
                                    <p:anim calcmode="lin" valueType="num">
                                      <p:cBhvr>
                                        <p:cTn dur="750" fill="hold" id="11"/>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3"/>
                                        </p:tgtEl>
                                        <p:attrNameLst>
                                          <p:attrName>ppt_y</p:attrName>
                                        </p:attrNameLst>
                                      </p:cBhvr>
                                      <p:tavLst>
                                        <p:tav tm="0">
                                          <p:val>
                                            <p:strVal val="#ppt_y"/>
                                          </p:val>
                                        </p:tav>
                                        <p:tav tm="100000">
                                          <p:val>
                                            <p:strVal val="#ppt_y"/>
                                          </p:val>
                                        </p:tav>
                                      </p:tavLst>
                                    </p:anim>
                                    <p:anim calcmode="lin" valueType="num">
                                      <p:cBhvr>
                                        <p:cTn dur="750" fill="hold" id="13"/>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3"/>
                                        </p:tgtEl>
                                      </p:cBhvr>
                                    </p:animEffect>
                                  </p:childTnLst>
                                </p:cTn>
                              </p:par>
                            </p:childTnLst>
                          </p:cTn>
                        </p:par>
                        <p:par>
                          <p:cTn fill="hold" id="16" nodeType="afterGroup">
                            <p:stCondLst>
                              <p:cond delay="1250"/>
                            </p:stCondLst>
                            <p:childTnLst>
                              <p:par>
                                <p:cTn fill="hold" id="17" nodeType="afterEffect" presetClass="entr" presetID="16" presetSubtype="21">
                                  <p:stCondLst>
                                    <p:cond delay="0"/>
                                  </p:stCondLst>
                                  <p:childTnLst>
                                    <p:set>
                                      <p:cBhvr>
                                        <p:cTn dur="1" fill="hold" id="18">
                                          <p:stCondLst>
                                            <p:cond delay="0"/>
                                          </p:stCondLst>
                                        </p:cTn>
                                        <p:tgtEl>
                                          <p:spTgt spid="3"/>
                                        </p:tgtEl>
                                        <p:attrNameLst>
                                          <p:attrName>style.visibility</p:attrName>
                                        </p:attrNameLst>
                                      </p:cBhvr>
                                      <p:to>
                                        <p:strVal val="visible"/>
                                      </p:to>
                                    </p:set>
                                    <p:animEffect filter="barn(inVertical)" transition="in">
                                      <p:cBhvr>
                                        <p:cTn dur="500" id="19"/>
                                        <p:tgtEl>
                                          <p:spTgt spid="3"/>
                                        </p:tgtEl>
                                      </p:cBhvr>
                                    </p:animEffect>
                                  </p:childTnLst>
                                </p:cTn>
                              </p:par>
                            </p:childTnLst>
                          </p:cTn>
                        </p:par>
                        <p:par>
                          <p:cTn fill="hold" id="20" nodeType="afterGroup">
                            <p:stCondLst>
                              <p:cond delay="1750"/>
                            </p:stCondLst>
                            <p:childTnLst>
                              <p:par>
                                <p:cTn fill="hold" grpId="0" id="21" nodeType="afterEffect" presetClass="entr" presetID="22" presetSubtype="4">
                                  <p:stCondLst>
                                    <p:cond delay="0"/>
                                  </p:stCondLst>
                                  <p:childTnLst>
                                    <p:set>
                                      <p:cBhvr>
                                        <p:cTn dur="1" fill="hold" id="22">
                                          <p:stCondLst>
                                            <p:cond delay="0"/>
                                          </p:stCondLst>
                                        </p:cTn>
                                        <p:tgtEl>
                                          <p:spTgt spid="8"/>
                                        </p:tgtEl>
                                        <p:attrNameLst>
                                          <p:attrName>style.visibility</p:attrName>
                                        </p:attrNameLst>
                                      </p:cBhvr>
                                      <p:to>
                                        <p:strVal val="visible"/>
                                      </p:to>
                                    </p:set>
                                    <p:animEffect filter="wipe(down)" transition="in">
                                      <p:cBhvr>
                                        <p:cTn dur="500" id="23"/>
                                        <p:tgtEl>
                                          <p:spTgt spid="8"/>
                                        </p:tgtEl>
                                      </p:cBhvr>
                                    </p:animEffect>
                                  </p:childTnLst>
                                </p:cTn>
                              </p:par>
                            </p:childTnLst>
                          </p:cTn>
                        </p:par>
                        <p:par>
                          <p:cTn fill="hold" id="24" nodeType="afterGroup">
                            <p:stCondLst>
                              <p:cond delay="225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9"/>
                                        </p:tgtEl>
                                        <p:attrNameLst>
                                          <p:attrName>style.visibility</p:attrName>
                                        </p:attrNameLst>
                                      </p:cBhvr>
                                      <p:to>
                                        <p:strVal val="visible"/>
                                      </p:to>
                                    </p:set>
                                    <p:anim calcmode="lin" valueType="num">
                                      <p:cBhvr>
                                        <p:cTn dur="500" fill="hold" id="27"/>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9"/>
                                        </p:tgtEl>
                                        <p:attrNameLst>
                                          <p:attrName>ppt_y</p:attrName>
                                        </p:attrNameLst>
                                      </p:cBhvr>
                                      <p:tavLst>
                                        <p:tav tm="0">
                                          <p:val>
                                            <p:strVal val="#ppt_y"/>
                                          </p:val>
                                        </p:tav>
                                        <p:tav tm="100000">
                                          <p:val>
                                            <p:strVal val="#ppt_y"/>
                                          </p:val>
                                        </p:tav>
                                      </p:tavLst>
                                    </p:anim>
                                    <p:anim calcmode="lin" valueType="num">
                                      <p:cBhvr>
                                        <p:cTn dur="500" fill="hold" id="29"/>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8"/>
      <p:bldP grpId="0" spid="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a:extLst>
              <a:ext uri="{FF2B5EF4-FFF2-40B4-BE49-F238E27FC236}">
                <a16:creationId xmlns:a16="http://schemas.microsoft.com/office/drawing/2014/main" id="{8C7A8A93-D4D9-4F82-8519-B106626622A1}"/>
              </a:ext>
            </a:extLst>
          </p:cNvPr>
          <p:cNvSpPr txBox="1"/>
          <p:nvPr/>
        </p:nvSpPr>
        <p:spPr>
          <a:xfrm>
            <a:off x="4327873" y="285774"/>
            <a:ext cx="3040954" cy="3383280"/>
          </a:xfrm>
          <a:prstGeom prst="rect">
            <a:avLst/>
          </a:prstGeom>
          <a:noFill/>
        </p:spPr>
        <p:txBody>
          <a:bodyPr rtlCol="0" wrap="square">
            <a:spAutoFit/>
          </a:bodyPr>
          <a:lstStyle/>
          <a:p>
            <a:pPr algn="ctr">
              <a:lnSpc>
                <a:spcPct val="150000"/>
              </a:lnSpc>
            </a:pPr>
            <a:r>
              <a:rPr altLang="en-US" b="1" lang="zh-CN" sz="4800">
                <a:solidFill>
                  <a:srgbClr val="3A828F"/>
                </a:solidFill>
                <a:latin charset="-122" panose="020b0600000000000000" pitchFamily="34" typeface="思源黑体 CN Medium"/>
                <a:ea charset="-122" panose="020b0600000000000000" pitchFamily="34" typeface="思源黑体 CN Medium"/>
                <a:cs typeface="+mn-ea"/>
                <a:sym typeface="+mn-lt"/>
              </a:rPr>
              <a:t>目  录</a:t>
            </a:r>
          </a:p>
          <a:p>
            <a:pPr algn="ctr">
              <a:lnSpc>
                <a:spcPct val="150000"/>
              </a:lnSpc>
            </a:pPr>
            <a:r>
              <a:rPr altLang="en-US" b="1" lang="zh-CN" sz="4800">
                <a:solidFill>
                  <a:srgbClr val="3A828F"/>
                </a:solidFill>
                <a:latin charset="-122" panose="020b0600000000000000" pitchFamily="34" typeface="思源黑体 CN Medium"/>
                <a:ea charset="-122" panose="020b0600000000000000" pitchFamily="34" typeface="思源黑体 CN Medium"/>
                <a:cs typeface="+mn-ea"/>
                <a:sym typeface="+mn-lt"/>
              </a:rPr>
              <a:t>CONTENTS</a:t>
            </a:r>
          </a:p>
        </p:txBody>
      </p:sp>
      <p:sp>
        <p:nvSpPr>
          <p:cNvPr id="17" name="文本框 16">
            <a:extLst>
              <a:ext uri="{FF2B5EF4-FFF2-40B4-BE49-F238E27FC236}">
                <a16:creationId xmlns:a16="http://schemas.microsoft.com/office/drawing/2014/main" id="{51417A61-ECBF-4470-91B2-12A1F9978609}"/>
              </a:ext>
            </a:extLst>
          </p:cNvPr>
          <p:cNvSpPr txBox="1"/>
          <p:nvPr/>
        </p:nvSpPr>
        <p:spPr>
          <a:xfrm>
            <a:off x="1456066" y="4501980"/>
            <a:ext cx="2669826" cy="579120"/>
          </a:xfrm>
          <a:prstGeom prst="rect">
            <a:avLst/>
          </a:prstGeom>
          <a:noFill/>
        </p:spPr>
        <p:txBody>
          <a:bodyPr rtlCol="0" wrap="square">
            <a:spAutoFit/>
          </a:bodyPr>
          <a:lstStyle/>
          <a:p>
            <a:pPr algn="ctr"/>
            <a:r>
              <a:rPr altLang="en-US" b="1" lang="zh-CN" sz="3200">
                <a:solidFill>
                  <a:schemeClr val="tx1">
                    <a:lumMod val="75000"/>
                    <a:lumOff val="25000"/>
                  </a:schemeClr>
                </a:solidFill>
                <a:cs typeface="+mn-ea"/>
                <a:sym typeface="+mn-lt"/>
              </a:rPr>
              <a:t>私家车</a:t>
            </a:r>
          </a:p>
        </p:txBody>
      </p:sp>
      <p:sp>
        <p:nvSpPr>
          <p:cNvPr id="22" name="文本框 21">
            <a:extLst>
              <a:ext uri="{FF2B5EF4-FFF2-40B4-BE49-F238E27FC236}">
                <a16:creationId xmlns:a16="http://schemas.microsoft.com/office/drawing/2014/main" id="{D9C9D189-BDF2-4ACE-B25D-91C102DFAA8B}"/>
              </a:ext>
            </a:extLst>
          </p:cNvPr>
          <p:cNvSpPr txBox="1"/>
          <p:nvPr/>
        </p:nvSpPr>
        <p:spPr>
          <a:xfrm>
            <a:off x="1456066" y="5255175"/>
            <a:ext cx="2669826" cy="396240"/>
          </a:xfrm>
          <a:prstGeom prst="rect">
            <a:avLst/>
          </a:prstGeom>
          <a:noFill/>
        </p:spPr>
        <p:txBody>
          <a:bodyPr rtlCol="0" wrap="square">
            <a:spAutoFit/>
          </a:bodyPr>
          <a:lstStyle/>
          <a:p>
            <a:pPr algn="ctr"/>
            <a:r>
              <a:rPr altLang="en-US" b="1" lang="zh-CN" sz="2000">
                <a:solidFill>
                  <a:schemeClr val="tx1">
                    <a:lumMod val="65000"/>
                    <a:lumOff val="35000"/>
                  </a:schemeClr>
                </a:solidFill>
                <a:cs typeface="+mn-ea"/>
                <a:sym typeface="+mn-lt"/>
              </a:rPr>
              <a:t>交通出行防控指南</a:t>
            </a:r>
          </a:p>
        </p:txBody>
      </p:sp>
      <p:grpSp>
        <p:nvGrpSpPr>
          <p:cNvPr id="36" name="组合 35">
            <a:extLst>
              <a:ext uri="{FF2B5EF4-FFF2-40B4-BE49-F238E27FC236}">
                <a16:creationId xmlns:a16="http://schemas.microsoft.com/office/drawing/2014/main" id="{11C99645-551E-4C68-8400-83B890A1F68B}"/>
              </a:ext>
            </a:extLst>
          </p:cNvPr>
          <p:cNvGrpSpPr/>
          <p:nvPr/>
        </p:nvGrpSpPr>
        <p:grpSpPr>
          <a:xfrm>
            <a:off x="1203037" y="1974826"/>
            <a:ext cx="2508560" cy="2169878"/>
            <a:chOff x="1667677" y="2224951"/>
            <a:chExt cx="2508560" cy="2169878"/>
          </a:xfrm>
        </p:grpSpPr>
        <p:pic>
          <p:nvPicPr>
            <p:cNvPr id="26" name="图片 25">
              <a:extLst>
                <a:ext uri="{FF2B5EF4-FFF2-40B4-BE49-F238E27FC236}">
                  <a16:creationId xmlns:a16="http://schemas.microsoft.com/office/drawing/2014/main" id="{9772ACE2-94F5-4E29-B424-15F28BB40C4F}"/>
                </a:ext>
              </a:extLst>
            </p:cNvPr>
            <p:cNvPicPr>
              <a:picLocks noChangeAspect="1"/>
            </p:cNvPicPr>
            <p:nvPr/>
          </p:nvPicPr>
          <p:blipFill>
            <a:blip r:embed="rId2">
              <a:extLst>
                <a:ext uri="{BEBA8EAE-BF5A-486C-A8C5-ECC9F3942E4B}">
                  <a14:imgProps>
                    <a14:imgLayer r:embed="rId3">
                      <a14:imgEffect>
                        <a14:brightnessContrast contrast="20000"/>
                      </a14:imgEffect>
                    </a14:imgLayer>
                  </a14:imgProps>
                </a:ext>
                <a:ext uri="{28A0092B-C50C-407E-A947-70E740481C1C}">
                  <a14:useLocalDpi val="0"/>
                </a:ext>
              </a:extLst>
            </a:blip>
            <a:srcRect b="54595" l="41598" r="19407"/>
            <a:stretch>
              <a:fillRect/>
            </a:stretch>
          </p:blipFill>
          <p:spPr>
            <a:xfrm rot="17032114">
              <a:off x="1837018" y="2055610"/>
              <a:ext cx="2169878" cy="2508560"/>
            </a:xfrm>
            <a:prstGeom prst="rect">
              <a:avLst/>
            </a:prstGeom>
          </p:spPr>
        </p:pic>
        <p:sp>
          <p:nvSpPr>
            <p:cNvPr id="29" name="文本框 28">
              <a:extLst>
                <a:ext uri="{FF2B5EF4-FFF2-40B4-BE49-F238E27FC236}">
                  <a16:creationId xmlns:a16="http://schemas.microsoft.com/office/drawing/2014/main" id="{F3699272-B123-4646-B7E6-A4F04D870EFD}"/>
                </a:ext>
              </a:extLst>
            </p:cNvPr>
            <p:cNvSpPr txBox="1"/>
            <p:nvPr/>
          </p:nvSpPr>
          <p:spPr>
            <a:xfrm>
              <a:off x="2904805" y="2934281"/>
              <a:ext cx="574995" cy="762000"/>
            </a:xfrm>
            <a:prstGeom prst="rect">
              <a:avLst/>
            </a:prstGeom>
            <a:noFill/>
          </p:spPr>
          <p:txBody>
            <a:bodyPr rtlCol="0" wrap="square">
              <a:spAutoFit/>
            </a:bodyPr>
            <a:lstStyle/>
            <a:p>
              <a:r>
                <a:rPr altLang="zh-CN" b="1" lang="en-US" sz="4400">
                  <a:solidFill>
                    <a:schemeClr val="bg1"/>
                  </a:solidFill>
                  <a:cs typeface="+mn-ea"/>
                  <a:sym typeface="+mn-lt"/>
                </a:rPr>
                <a:t>1</a:t>
              </a:r>
            </a:p>
          </p:txBody>
        </p:sp>
      </p:grpSp>
      <p:grpSp>
        <p:nvGrpSpPr>
          <p:cNvPr id="37" name="组合 36">
            <a:extLst>
              <a:ext uri="{FF2B5EF4-FFF2-40B4-BE49-F238E27FC236}">
                <a16:creationId xmlns:a16="http://schemas.microsoft.com/office/drawing/2014/main" id="{A5DC1EE7-1DF4-4E7F-A85B-F379E34AA3FE}"/>
              </a:ext>
            </a:extLst>
          </p:cNvPr>
          <p:cNvGrpSpPr/>
          <p:nvPr/>
        </p:nvGrpSpPr>
        <p:grpSpPr>
          <a:xfrm>
            <a:off x="4491071" y="1974826"/>
            <a:ext cx="2508560" cy="2169878"/>
            <a:chOff x="1667677" y="2224951"/>
            <a:chExt cx="2508560" cy="2169878"/>
          </a:xfrm>
        </p:grpSpPr>
        <p:pic>
          <p:nvPicPr>
            <p:cNvPr id="38" name="图片 37">
              <a:extLst>
                <a:ext uri="{FF2B5EF4-FFF2-40B4-BE49-F238E27FC236}">
                  <a16:creationId xmlns:a16="http://schemas.microsoft.com/office/drawing/2014/main" id="{74916F14-801F-4E36-BFD3-C82272622AB6}"/>
                </a:ext>
              </a:extLst>
            </p:cNvPr>
            <p:cNvPicPr>
              <a:picLocks noChangeAspect="1"/>
            </p:cNvPicPr>
            <p:nvPr/>
          </p:nvPicPr>
          <p:blipFill>
            <a:blip r:embed="rId2">
              <a:extLst>
                <a:ext uri="{BEBA8EAE-BF5A-486C-A8C5-ECC9F3942E4B}">
                  <a14:imgProps>
                    <a14:imgLayer r:embed="rId4">
                      <a14:imgEffect>
                        <a14:brightnessContrast contrast="20000"/>
                      </a14:imgEffect>
                    </a14:imgLayer>
                  </a14:imgProps>
                </a:ext>
                <a:ext uri="{28A0092B-C50C-407E-A947-70E740481C1C}">
                  <a14:useLocalDpi val="0"/>
                </a:ext>
              </a:extLst>
            </a:blip>
            <a:srcRect b="54595" l="41598" r="19407"/>
            <a:stretch>
              <a:fillRect/>
            </a:stretch>
          </p:blipFill>
          <p:spPr>
            <a:xfrm rot="17032114">
              <a:off x="1837018" y="2055610"/>
              <a:ext cx="2169878" cy="2508560"/>
            </a:xfrm>
            <a:prstGeom prst="rect">
              <a:avLst/>
            </a:prstGeom>
          </p:spPr>
        </p:pic>
        <p:sp>
          <p:nvSpPr>
            <p:cNvPr id="39" name="文本框 38">
              <a:extLst>
                <a:ext uri="{FF2B5EF4-FFF2-40B4-BE49-F238E27FC236}">
                  <a16:creationId xmlns:a16="http://schemas.microsoft.com/office/drawing/2014/main" id="{1276558B-5F8F-4C05-BB48-A607EF751C93}"/>
                </a:ext>
              </a:extLst>
            </p:cNvPr>
            <p:cNvSpPr txBox="1"/>
            <p:nvPr/>
          </p:nvSpPr>
          <p:spPr>
            <a:xfrm>
              <a:off x="2904805" y="2934281"/>
              <a:ext cx="574995" cy="762000"/>
            </a:xfrm>
            <a:prstGeom prst="rect">
              <a:avLst/>
            </a:prstGeom>
            <a:noFill/>
          </p:spPr>
          <p:txBody>
            <a:bodyPr rtlCol="0" wrap="square">
              <a:spAutoFit/>
            </a:bodyPr>
            <a:lstStyle/>
            <a:p>
              <a:r>
                <a:rPr altLang="zh-CN" b="1" lang="en-US" sz="4400">
                  <a:solidFill>
                    <a:schemeClr val="bg1"/>
                  </a:solidFill>
                  <a:cs typeface="+mn-ea"/>
                  <a:sym typeface="+mn-lt"/>
                </a:rPr>
                <a:t>2</a:t>
              </a:r>
            </a:p>
          </p:txBody>
        </p:sp>
      </p:grpSp>
      <p:grpSp>
        <p:nvGrpSpPr>
          <p:cNvPr id="40" name="组合 39">
            <a:extLst>
              <a:ext uri="{FF2B5EF4-FFF2-40B4-BE49-F238E27FC236}">
                <a16:creationId xmlns:a16="http://schemas.microsoft.com/office/drawing/2014/main" id="{C19C70FA-AD72-4A9B-8C90-6E3F33C19004}"/>
              </a:ext>
            </a:extLst>
          </p:cNvPr>
          <p:cNvGrpSpPr/>
          <p:nvPr/>
        </p:nvGrpSpPr>
        <p:grpSpPr>
          <a:xfrm>
            <a:off x="7779105" y="1974826"/>
            <a:ext cx="2508560" cy="2169878"/>
            <a:chOff x="1667677" y="2224951"/>
            <a:chExt cx="2508560" cy="2169878"/>
          </a:xfrm>
        </p:grpSpPr>
        <p:pic>
          <p:nvPicPr>
            <p:cNvPr id="41" name="图片 40">
              <a:extLst>
                <a:ext uri="{FF2B5EF4-FFF2-40B4-BE49-F238E27FC236}">
                  <a16:creationId xmlns:a16="http://schemas.microsoft.com/office/drawing/2014/main" id="{FA304A82-970C-492E-AFD5-EC25027B4DF8}"/>
                </a:ext>
              </a:extLst>
            </p:cNvPr>
            <p:cNvPicPr>
              <a:picLocks noChangeAspect="1"/>
            </p:cNvPicPr>
            <p:nvPr/>
          </p:nvPicPr>
          <p:blipFill>
            <a:blip r:embed="rId2">
              <a:extLst>
                <a:ext uri="{BEBA8EAE-BF5A-486C-A8C5-ECC9F3942E4B}">
                  <a14:imgProps>
                    <a14:imgLayer r:embed="rId5">
                      <a14:imgEffect>
                        <a14:brightnessContrast contrast="20000"/>
                      </a14:imgEffect>
                    </a14:imgLayer>
                  </a14:imgProps>
                </a:ext>
                <a:ext uri="{28A0092B-C50C-407E-A947-70E740481C1C}">
                  <a14:useLocalDpi val="0"/>
                </a:ext>
              </a:extLst>
            </a:blip>
            <a:srcRect b="54595" l="41598" r="19407"/>
            <a:stretch>
              <a:fillRect/>
            </a:stretch>
          </p:blipFill>
          <p:spPr>
            <a:xfrm rot="17032114">
              <a:off x="1837018" y="2055610"/>
              <a:ext cx="2169878" cy="2508560"/>
            </a:xfrm>
            <a:prstGeom prst="rect">
              <a:avLst/>
            </a:prstGeom>
          </p:spPr>
        </p:pic>
        <p:sp>
          <p:nvSpPr>
            <p:cNvPr id="42" name="文本框 41">
              <a:extLst>
                <a:ext uri="{FF2B5EF4-FFF2-40B4-BE49-F238E27FC236}">
                  <a16:creationId xmlns:a16="http://schemas.microsoft.com/office/drawing/2014/main" id="{FA47894E-77A1-460A-B1CA-FBA20D4A826E}"/>
                </a:ext>
              </a:extLst>
            </p:cNvPr>
            <p:cNvSpPr txBox="1"/>
            <p:nvPr/>
          </p:nvSpPr>
          <p:spPr>
            <a:xfrm>
              <a:off x="2904806" y="2934281"/>
              <a:ext cx="574995" cy="762000"/>
            </a:xfrm>
            <a:prstGeom prst="rect">
              <a:avLst/>
            </a:prstGeom>
            <a:noFill/>
          </p:spPr>
          <p:txBody>
            <a:bodyPr rtlCol="0" wrap="square">
              <a:spAutoFit/>
            </a:bodyPr>
            <a:lstStyle/>
            <a:p>
              <a:r>
                <a:rPr altLang="zh-CN" b="1" lang="en-US" sz="4400">
                  <a:solidFill>
                    <a:schemeClr val="bg1"/>
                  </a:solidFill>
                  <a:cs typeface="+mn-ea"/>
                  <a:sym typeface="+mn-lt"/>
                </a:rPr>
                <a:t>3</a:t>
              </a:r>
            </a:p>
          </p:txBody>
        </p:sp>
      </p:grpSp>
      <p:sp>
        <p:nvSpPr>
          <p:cNvPr id="44" name="文本框 43">
            <a:extLst>
              <a:ext uri="{FF2B5EF4-FFF2-40B4-BE49-F238E27FC236}">
                <a16:creationId xmlns:a16="http://schemas.microsoft.com/office/drawing/2014/main" id="{DE8E8B73-CEFD-4DB8-A9C9-65A21CE59080}"/>
              </a:ext>
            </a:extLst>
          </p:cNvPr>
          <p:cNvSpPr txBox="1"/>
          <p:nvPr/>
        </p:nvSpPr>
        <p:spPr>
          <a:xfrm>
            <a:off x="4491984" y="4501980"/>
            <a:ext cx="3280415" cy="579120"/>
          </a:xfrm>
          <a:prstGeom prst="rect">
            <a:avLst/>
          </a:prstGeom>
          <a:noFill/>
        </p:spPr>
        <p:txBody>
          <a:bodyPr rtlCol="0" wrap="square">
            <a:spAutoFit/>
          </a:bodyPr>
          <a:lstStyle/>
          <a:p>
            <a:pPr algn="ctr"/>
            <a:r>
              <a:rPr altLang="en-US" b="1" lang="zh-CN" sz="3200">
                <a:solidFill>
                  <a:schemeClr val="tx1">
                    <a:lumMod val="75000"/>
                    <a:lumOff val="25000"/>
                  </a:schemeClr>
                </a:solidFill>
                <a:cs typeface="+mn-ea"/>
                <a:sym typeface="+mn-lt"/>
              </a:rPr>
              <a:t>地铁/公交车</a:t>
            </a:r>
          </a:p>
        </p:txBody>
      </p:sp>
      <p:sp>
        <p:nvSpPr>
          <p:cNvPr id="45" name="文本框 44">
            <a:extLst>
              <a:ext uri="{FF2B5EF4-FFF2-40B4-BE49-F238E27FC236}">
                <a16:creationId xmlns:a16="http://schemas.microsoft.com/office/drawing/2014/main" id="{892637EB-BA29-48D6-9E13-A9DE3C95C345}"/>
              </a:ext>
            </a:extLst>
          </p:cNvPr>
          <p:cNvSpPr txBox="1"/>
          <p:nvPr/>
        </p:nvSpPr>
        <p:spPr>
          <a:xfrm>
            <a:off x="4797278" y="5255175"/>
            <a:ext cx="2669826" cy="396240"/>
          </a:xfrm>
          <a:prstGeom prst="rect">
            <a:avLst/>
          </a:prstGeom>
          <a:noFill/>
        </p:spPr>
        <p:txBody>
          <a:bodyPr rtlCol="0" wrap="square">
            <a:spAutoFit/>
          </a:bodyPr>
          <a:lstStyle/>
          <a:p>
            <a:pPr algn="ctr"/>
            <a:r>
              <a:rPr altLang="en-US" b="1" lang="zh-CN" sz="2000">
                <a:solidFill>
                  <a:schemeClr val="tx1">
                    <a:lumMod val="65000"/>
                    <a:lumOff val="35000"/>
                  </a:schemeClr>
                </a:solidFill>
                <a:cs typeface="+mn-ea"/>
                <a:sym typeface="+mn-lt"/>
              </a:rPr>
              <a:t>交通出行防控指南</a:t>
            </a:r>
          </a:p>
        </p:txBody>
      </p:sp>
      <p:sp>
        <p:nvSpPr>
          <p:cNvPr id="46" name="文本框 45">
            <a:extLst>
              <a:ext uri="{FF2B5EF4-FFF2-40B4-BE49-F238E27FC236}">
                <a16:creationId xmlns:a16="http://schemas.microsoft.com/office/drawing/2014/main" id="{3CEDDF51-8D26-4F0D-BA31-69F5EE19082E}"/>
              </a:ext>
            </a:extLst>
          </p:cNvPr>
          <p:cNvSpPr txBox="1"/>
          <p:nvPr/>
        </p:nvSpPr>
        <p:spPr>
          <a:xfrm>
            <a:off x="7650151" y="4501980"/>
            <a:ext cx="3158166" cy="579120"/>
          </a:xfrm>
          <a:prstGeom prst="rect">
            <a:avLst/>
          </a:prstGeom>
          <a:noFill/>
        </p:spPr>
        <p:txBody>
          <a:bodyPr rtlCol="0" wrap="square">
            <a:spAutoFit/>
          </a:bodyPr>
          <a:lstStyle/>
          <a:p>
            <a:pPr algn="ctr"/>
            <a:r>
              <a:rPr altLang="en-US" b="1" lang="zh-CN" sz="3200">
                <a:solidFill>
                  <a:schemeClr val="tx1">
                    <a:lumMod val="75000"/>
                    <a:lumOff val="25000"/>
                  </a:schemeClr>
                </a:solidFill>
                <a:cs typeface="+mn-ea"/>
                <a:sym typeface="+mn-lt"/>
              </a:rPr>
              <a:t>火车/高铁/动车</a:t>
            </a:r>
          </a:p>
        </p:txBody>
      </p:sp>
      <p:sp>
        <p:nvSpPr>
          <p:cNvPr id="47" name="文本框 46">
            <a:extLst>
              <a:ext uri="{FF2B5EF4-FFF2-40B4-BE49-F238E27FC236}">
                <a16:creationId xmlns:a16="http://schemas.microsoft.com/office/drawing/2014/main" id="{2A267AC2-5C3D-438F-BF4F-CDF5F2CA0CB9}"/>
              </a:ext>
            </a:extLst>
          </p:cNvPr>
          <p:cNvSpPr txBox="1"/>
          <p:nvPr/>
        </p:nvSpPr>
        <p:spPr>
          <a:xfrm>
            <a:off x="7894321" y="5255175"/>
            <a:ext cx="2669826" cy="396240"/>
          </a:xfrm>
          <a:prstGeom prst="rect">
            <a:avLst/>
          </a:prstGeom>
          <a:noFill/>
        </p:spPr>
        <p:txBody>
          <a:bodyPr rtlCol="0" wrap="square">
            <a:spAutoFit/>
          </a:bodyPr>
          <a:lstStyle/>
          <a:p>
            <a:pPr algn="ctr"/>
            <a:r>
              <a:rPr altLang="en-US" b="1" lang="zh-CN" sz="2000">
                <a:solidFill>
                  <a:schemeClr val="tx1">
                    <a:lumMod val="65000"/>
                    <a:lumOff val="35000"/>
                  </a:schemeClr>
                </a:solidFill>
                <a:cs typeface="+mn-ea"/>
                <a:sym typeface="+mn-lt"/>
              </a:rPr>
              <a:t>交通出行防控指南</a:t>
            </a:r>
          </a:p>
        </p:txBody>
      </p:sp>
    </p:spTree>
    <p:extLst>
      <p:ext uri="{BB962C8B-B14F-4D97-AF65-F5344CB8AC3E}">
        <p14:creationId val="2630333143"/>
      </p:ext>
    </p:extLst>
  </p:cSld>
  <p:clrMapOvr>
    <a:masterClrMapping/>
  </p:clrMapOvr>
  <mc:AlternateContent>
    <mc:Choice Requires="p15">
      <p:transition advTm="3000" p14:dur="6000" spd="slow">
        <p15:prstTrans prst="curtains"/>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750" id="7"/>
                                        <p:tgtEl>
                                          <p:spTgt spid="4"/>
                                        </p:tgtEl>
                                      </p:cBhvr>
                                    </p:animEffect>
                                  </p:childTnLst>
                                </p:cTn>
                              </p:par>
                            </p:childTnLst>
                          </p:cTn>
                        </p:par>
                        <p:par>
                          <p:cTn fill="hold" id="8" nodeType="afterGroup">
                            <p:stCondLst>
                              <p:cond delay="750"/>
                            </p:stCondLst>
                            <p:childTnLst>
                              <p:par>
                                <p:cTn fill="hold" id="9" nodeType="afterEffect" presetClass="entr" presetID="53" presetSubtype="0">
                                  <p:stCondLst>
                                    <p:cond delay="0"/>
                                  </p:stCondLst>
                                  <p:childTnLst>
                                    <p:set>
                                      <p:cBhvr>
                                        <p:cTn dur="1" fill="hold" id="10">
                                          <p:stCondLst>
                                            <p:cond delay="0"/>
                                          </p:stCondLst>
                                        </p:cTn>
                                        <p:tgtEl>
                                          <p:spTgt spid="36"/>
                                        </p:tgtEl>
                                        <p:attrNameLst>
                                          <p:attrName>style.visibility</p:attrName>
                                        </p:attrNameLst>
                                      </p:cBhvr>
                                      <p:to>
                                        <p:strVal val="visible"/>
                                      </p:to>
                                    </p:set>
                                    <p:anim calcmode="lin" valueType="num">
                                      <p:cBhvr>
                                        <p:cTn dur="750" fill="hold" id="11"/>
                                        <p:tgtEl>
                                          <p:spTgt spid="36"/>
                                        </p:tgtEl>
                                        <p:attrNameLst>
                                          <p:attrName>ppt_w</p:attrName>
                                        </p:attrNameLst>
                                      </p:cBhvr>
                                      <p:tavLst>
                                        <p:tav tm="0">
                                          <p:val>
                                            <p:fltVal val="0"/>
                                          </p:val>
                                        </p:tav>
                                        <p:tav tm="100000">
                                          <p:val>
                                            <p:strVal val="#ppt_w"/>
                                          </p:val>
                                        </p:tav>
                                      </p:tavLst>
                                    </p:anim>
                                    <p:anim calcmode="lin" valueType="num">
                                      <p:cBhvr>
                                        <p:cTn dur="750" fill="hold" id="12"/>
                                        <p:tgtEl>
                                          <p:spTgt spid="36"/>
                                        </p:tgtEl>
                                        <p:attrNameLst>
                                          <p:attrName>ppt_h</p:attrName>
                                        </p:attrNameLst>
                                      </p:cBhvr>
                                      <p:tavLst>
                                        <p:tav tm="0">
                                          <p:val>
                                            <p:fltVal val="0"/>
                                          </p:val>
                                        </p:tav>
                                        <p:tav tm="100000">
                                          <p:val>
                                            <p:strVal val="#ppt_h"/>
                                          </p:val>
                                        </p:tav>
                                      </p:tavLst>
                                    </p:anim>
                                    <p:animEffect filter="fade" transition="in">
                                      <p:cBhvr>
                                        <p:cTn dur="750" id="13"/>
                                        <p:tgtEl>
                                          <p:spTgt spid="36"/>
                                        </p:tgtEl>
                                      </p:cBhvr>
                                    </p:animEffect>
                                  </p:childTnLst>
                                </p:cTn>
                              </p:par>
                            </p:childTnLst>
                          </p:cTn>
                        </p:par>
                        <p:par>
                          <p:cTn fill="hold" id="14" nodeType="afterGroup">
                            <p:stCondLst>
                              <p:cond delay="1500"/>
                            </p:stCondLst>
                            <p:childTnLst>
                              <p:par>
                                <p:cTn fill="hold" grpId="0" id="15" nodeType="afterEffect" presetClass="entr" presetID="22" presetSubtype="4">
                                  <p:stCondLst>
                                    <p:cond delay="0"/>
                                  </p:stCondLst>
                                  <p:childTnLst>
                                    <p:set>
                                      <p:cBhvr>
                                        <p:cTn dur="1" fill="hold" id="16">
                                          <p:stCondLst>
                                            <p:cond delay="0"/>
                                          </p:stCondLst>
                                        </p:cTn>
                                        <p:tgtEl>
                                          <p:spTgt spid="17"/>
                                        </p:tgtEl>
                                        <p:attrNameLst>
                                          <p:attrName>style.visibility</p:attrName>
                                        </p:attrNameLst>
                                      </p:cBhvr>
                                      <p:to>
                                        <p:strVal val="visible"/>
                                      </p:to>
                                    </p:set>
                                    <p:animEffect filter="wipe(down)" transition="in">
                                      <p:cBhvr>
                                        <p:cTn dur="750" id="17"/>
                                        <p:tgtEl>
                                          <p:spTgt spid="17"/>
                                        </p:tgtEl>
                                      </p:cBhvr>
                                    </p:animEffect>
                                  </p:childTnLst>
                                </p:cTn>
                              </p:par>
                            </p:childTnLst>
                          </p:cTn>
                        </p:par>
                        <p:par>
                          <p:cTn fill="hold" id="18" nodeType="afterGroup">
                            <p:stCondLst>
                              <p:cond delay="2250"/>
                            </p:stCondLst>
                            <p:childTnLst>
                              <p:par>
                                <p:cTn fill="hold" grpId="0" id="19" nodeType="afterEffect" presetClass="entr" presetID="53" presetSubtype="0">
                                  <p:stCondLst>
                                    <p:cond delay="0"/>
                                  </p:stCondLst>
                                  <p:childTnLst>
                                    <p:set>
                                      <p:cBhvr>
                                        <p:cTn dur="1" fill="hold" id="20">
                                          <p:stCondLst>
                                            <p:cond delay="0"/>
                                          </p:stCondLst>
                                        </p:cTn>
                                        <p:tgtEl>
                                          <p:spTgt spid="22"/>
                                        </p:tgtEl>
                                        <p:attrNameLst>
                                          <p:attrName>style.visibility</p:attrName>
                                        </p:attrNameLst>
                                      </p:cBhvr>
                                      <p:to>
                                        <p:strVal val="visible"/>
                                      </p:to>
                                    </p:set>
                                    <p:anim calcmode="lin" valueType="num">
                                      <p:cBhvr>
                                        <p:cTn dur="750" fill="hold" id="21"/>
                                        <p:tgtEl>
                                          <p:spTgt spid="22"/>
                                        </p:tgtEl>
                                        <p:attrNameLst>
                                          <p:attrName>ppt_w</p:attrName>
                                        </p:attrNameLst>
                                      </p:cBhvr>
                                      <p:tavLst>
                                        <p:tav tm="0">
                                          <p:val>
                                            <p:fltVal val="0"/>
                                          </p:val>
                                        </p:tav>
                                        <p:tav tm="100000">
                                          <p:val>
                                            <p:strVal val="#ppt_w"/>
                                          </p:val>
                                        </p:tav>
                                      </p:tavLst>
                                    </p:anim>
                                    <p:anim calcmode="lin" valueType="num">
                                      <p:cBhvr>
                                        <p:cTn dur="750" fill="hold" id="22"/>
                                        <p:tgtEl>
                                          <p:spTgt spid="22"/>
                                        </p:tgtEl>
                                        <p:attrNameLst>
                                          <p:attrName>ppt_h</p:attrName>
                                        </p:attrNameLst>
                                      </p:cBhvr>
                                      <p:tavLst>
                                        <p:tav tm="0">
                                          <p:val>
                                            <p:fltVal val="0"/>
                                          </p:val>
                                        </p:tav>
                                        <p:tav tm="100000">
                                          <p:val>
                                            <p:strVal val="#ppt_h"/>
                                          </p:val>
                                        </p:tav>
                                      </p:tavLst>
                                    </p:anim>
                                    <p:animEffect filter="fade" transition="in">
                                      <p:cBhvr>
                                        <p:cTn dur="750" id="23"/>
                                        <p:tgtEl>
                                          <p:spTgt spid="22"/>
                                        </p:tgtEl>
                                      </p:cBhvr>
                                    </p:animEffect>
                                  </p:childTnLst>
                                </p:cTn>
                              </p:par>
                            </p:childTnLst>
                          </p:cTn>
                        </p:par>
                        <p:par>
                          <p:cTn fill="hold" id="24" nodeType="afterGroup">
                            <p:stCondLst>
                              <p:cond delay="3000"/>
                            </p:stCondLst>
                            <p:childTnLst>
                              <p:par>
                                <p:cTn fill="hold" id="25" nodeType="afterEffect" presetClass="entr" presetID="53" presetSubtype="0">
                                  <p:stCondLst>
                                    <p:cond delay="0"/>
                                  </p:stCondLst>
                                  <p:childTnLst>
                                    <p:set>
                                      <p:cBhvr>
                                        <p:cTn dur="1" fill="hold" id="26">
                                          <p:stCondLst>
                                            <p:cond delay="0"/>
                                          </p:stCondLst>
                                        </p:cTn>
                                        <p:tgtEl>
                                          <p:spTgt spid="37"/>
                                        </p:tgtEl>
                                        <p:attrNameLst>
                                          <p:attrName>style.visibility</p:attrName>
                                        </p:attrNameLst>
                                      </p:cBhvr>
                                      <p:to>
                                        <p:strVal val="visible"/>
                                      </p:to>
                                    </p:set>
                                    <p:anim calcmode="lin" valueType="num">
                                      <p:cBhvr>
                                        <p:cTn dur="750" fill="hold" id="27"/>
                                        <p:tgtEl>
                                          <p:spTgt spid="37"/>
                                        </p:tgtEl>
                                        <p:attrNameLst>
                                          <p:attrName>ppt_w</p:attrName>
                                        </p:attrNameLst>
                                      </p:cBhvr>
                                      <p:tavLst>
                                        <p:tav tm="0">
                                          <p:val>
                                            <p:fltVal val="0"/>
                                          </p:val>
                                        </p:tav>
                                        <p:tav tm="100000">
                                          <p:val>
                                            <p:strVal val="#ppt_w"/>
                                          </p:val>
                                        </p:tav>
                                      </p:tavLst>
                                    </p:anim>
                                    <p:anim calcmode="lin" valueType="num">
                                      <p:cBhvr>
                                        <p:cTn dur="750" fill="hold" id="28"/>
                                        <p:tgtEl>
                                          <p:spTgt spid="37"/>
                                        </p:tgtEl>
                                        <p:attrNameLst>
                                          <p:attrName>ppt_h</p:attrName>
                                        </p:attrNameLst>
                                      </p:cBhvr>
                                      <p:tavLst>
                                        <p:tav tm="0">
                                          <p:val>
                                            <p:fltVal val="0"/>
                                          </p:val>
                                        </p:tav>
                                        <p:tav tm="100000">
                                          <p:val>
                                            <p:strVal val="#ppt_h"/>
                                          </p:val>
                                        </p:tav>
                                      </p:tavLst>
                                    </p:anim>
                                    <p:animEffect filter="fade" transition="in">
                                      <p:cBhvr>
                                        <p:cTn dur="750" id="29"/>
                                        <p:tgtEl>
                                          <p:spTgt spid="37"/>
                                        </p:tgtEl>
                                      </p:cBhvr>
                                    </p:animEffect>
                                  </p:childTnLst>
                                </p:cTn>
                              </p:par>
                            </p:childTnLst>
                          </p:cTn>
                        </p:par>
                        <p:par>
                          <p:cTn fill="hold" id="30" nodeType="afterGroup">
                            <p:stCondLst>
                              <p:cond delay="3750"/>
                            </p:stCondLst>
                            <p:childTnLst>
                              <p:par>
                                <p:cTn fill="hold" grpId="0" id="31" nodeType="afterEffect" presetClass="entr" presetID="22" presetSubtype="4">
                                  <p:stCondLst>
                                    <p:cond delay="0"/>
                                  </p:stCondLst>
                                  <p:childTnLst>
                                    <p:set>
                                      <p:cBhvr>
                                        <p:cTn dur="1" fill="hold" id="32">
                                          <p:stCondLst>
                                            <p:cond delay="0"/>
                                          </p:stCondLst>
                                        </p:cTn>
                                        <p:tgtEl>
                                          <p:spTgt spid="44"/>
                                        </p:tgtEl>
                                        <p:attrNameLst>
                                          <p:attrName>style.visibility</p:attrName>
                                        </p:attrNameLst>
                                      </p:cBhvr>
                                      <p:to>
                                        <p:strVal val="visible"/>
                                      </p:to>
                                    </p:set>
                                    <p:animEffect filter="wipe(down)" transition="in">
                                      <p:cBhvr>
                                        <p:cTn dur="750" id="33"/>
                                        <p:tgtEl>
                                          <p:spTgt spid="44"/>
                                        </p:tgtEl>
                                      </p:cBhvr>
                                    </p:animEffect>
                                  </p:childTnLst>
                                </p:cTn>
                              </p:par>
                            </p:childTnLst>
                          </p:cTn>
                        </p:par>
                        <p:par>
                          <p:cTn fill="hold" id="34" nodeType="afterGroup">
                            <p:stCondLst>
                              <p:cond delay="4500"/>
                            </p:stCondLst>
                            <p:childTnLst>
                              <p:par>
                                <p:cTn fill="hold" grpId="0" id="35" nodeType="afterEffect" presetClass="entr" presetID="53" presetSubtype="0">
                                  <p:stCondLst>
                                    <p:cond delay="0"/>
                                  </p:stCondLst>
                                  <p:childTnLst>
                                    <p:set>
                                      <p:cBhvr>
                                        <p:cTn dur="1" fill="hold" id="36">
                                          <p:stCondLst>
                                            <p:cond delay="0"/>
                                          </p:stCondLst>
                                        </p:cTn>
                                        <p:tgtEl>
                                          <p:spTgt spid="45"/>
                                        </p:tgtEl>
                                        <p:attrNameLst>
                                          <p:attrName>style.visibility</p:attrName>
                                        </p:attrNameLst>
                                      </p:cBhvr>
                                      <p:to>
                                        <p:strVal val="visible"/>
                                      </p:to>
                                    </p:set>
                                    <p:anim calcmode="lin" valueType="num">
                                      <p:cBhvr>
                                        <p:cTn dur="750" fill="hold" id="37"/>
                                        <p:tgtEl>
                                          <p:spTgt spid="45"/>
                                        </p:tgtEl>
                                        <p:attrNameLst>
                                          <p:attrName>ppt_w</p:attrName>
                                        </p:attrNameLst>
                                      </p:cBhvr>
                                      <p:tavLst>
                                        <p:tav tm="0">
                                          <p:val>
                                            <p:fltVal val="0"/>
                                          </p:val>
                                        </p:tav>
                                        <p:tav tm="100000">
                                          <p:val>
                                            <p:strVal val="#ppt_w"/>
                                          </p:val>
                                        </p:tav>
                                      </p:tavLst>
                                    </p:anim>
                                    <p:anim calcmode="lin" valueType="num">
                                      <p:cBhvr>
                                        <p:cTn dur="750" fill="hold" id="38"/>
                                        <p:tgtEl>
                                          <p:spTgt spid="45"/>
                                        </p:tgtEl>
                                        <p:attrNameLst>
                                          <p:attrName>ppt_h</p:attrName>
                                        </p:attrNameLst>
                                      </p:cBhvr>
                                      <p:tavLst>
                                        <p:tav tm="0">
                                          <p:val>
                                            <p:fltVal val="0"/>
                                          </p:val>
                                        </p:tav>
                                        <p:tav tm="100000">
                                          <p:val>
                                            <p:strVal val="#ppt_h"/>
                                          </p:val>
                                        </p:tav>
                                      </p:tavLst>
                                    </p:anim>
                                    <p:animEffect filter="fade" transition="in">
                                      <p:cBhvr>
                                        <p:cTn dur="750" id="39"/>
                                        <p:tgtEl>
                                          <p:spTgt spid="45"/>
                                        </p:tgtEl>
                                      </p:cBhvr>
                                    </p:animEffect>
                                  </p:childTnLst>
                                </p:cTn>
                              </p:par>
                            </p:childTnLst>
                          </p:cTn>
                        </p:par>
                        <p:par>
                          <p:cTn fill="hold" id="40" nodeType="afterGroup">
                            <p:stCondLst>
                              <p:cond delay="5250"/>
                            </p:stCondLst>
                            <p:childTnLst>
                              <p:par>
                                <p:cTn fill="hold" id="41" nodeType="afterEffect" presetClass="entr" presetID="53" presetSubtype="0">
                                  <p:stCondLst>
                                    <p:cond delay="0"/>
                                  </p:stCondLst>
                                  <p:childTnLst>
                                    <p:set>
                                      <p:cBhvr>
                                        <p:cTn dur="1" fill="hold" id="42">
                                          <p:stCondLst>
                                            <p:cond delay="0"/>
                                          </p:stCondLst>
                                        </p:cTn>
                                        <p:tgtEl>
                                          <p:spTgt spid="40"/>
                                        </p:tgtEl>
                                        <p:attrNameLst>
                                          <p:attrName>style.visibility</p:attrName>
                                        </p:attrNameLst>
                                      </p:cBhvr>
                                      <p:to>
                                        <p:strVal val="visible"/>
                                      </p:to>
                                    </p:set>
                                    <p:anim calcmode="lin" valueType="num">
                                      <p:cBhvr>
                                        <p:cTn dur="750" fill="hold" id="43"/>
                                        <p:tgtEl>
                                          <p:spTgt spid="40"/>
                                        </p:tgtEl>
                                        <p:attrNameLst>
                                          <p:attrName>ppt_w</p:attrName>
                                        </p:attrNameLst>
                                      </p:cBhvr>
                                      <p:tavLst>
                                        <p:tav tm="0">
                                          <p:val>
                                            <p:fltVal val="0"/>
                                          </p:val>
                                        </p:tav>
                                        <p:tav tm="100000">
                                          <p:val>
                                            <p:strVal val="#ppt_w"/>
                                          </p:val>
                                        </p:tav>
                                      </p:tavLst>
                                    </p:anim>
                                    <p:anim calcmode="lin" valueType="num">
                                      <p:cBhvr>
                                        <p:cTn dur="750" fill="hold" id="44"/>
                                        <p:tgtEl>
                                          <p:spTgt spid="40"/>
                                        </p:tgtEl>
                                        <p:attrNameLst>
                                          <p:attrName>ppt_h</p:attrName>
                                        </p:attrNameLst>
                                      </p:cBhvr>
                                      <p:tavLst>
                                        <p:tav tm="0">
                                          <p:val>
                                            <p:fltVal val="0"/>
                                          </p:val>
                                        </p:tav>
                                        <p:tav tm="100000">
                                          <p:val>
                                            <p:strVal val="#ppt_h"/>
                                          </p:val>
                                        </p:tav>
                                      </p:tavLst>
                                    </p:anim>
                                    <p:animEffect filter="fade" transition="in">
                                      <p:cBhvr>
                                        <p:cTn dur="750" id="45"/>
                                        <p:tgtEl>
                                          <p:spTgt spid="40"/>
                                        </p:tgtEl>
                                      </p:cBhvr>
                                    </p:animEffect>
                                  </p:childTnLst>
                                </p:cTn>
                              </p:par>
                            </p:childTnLst>
                          </p:cTn>
                        </p:par>
                        <p:par>
                          <p:cTn fill="hold" id="46" nodeType="afterGroup">
                            <p:stCondLst>
                              <p:cond delay="6000"/>
                            </p:stCondLst>
                            <p:childTnLst>
                              <p:par>
                                <p:cTn fill="hold" grpId="0" id="47" nodeType="afterEffect" presetClass="entr" presetID="22" presetSubtype="4">
                                  <p:stCondLst>
                                    <p:cond delay="0"/>
                                  </p:stCondLst>
                                  <p:childTnLst>
                                    <p:set>
                                      <p:cBhvr>
                                        <p:cTn dur="1" fill="hold" id="48">
                                          <p:stCondLst>
                                            <p:cond delay="0"/>
                                          </p:stCondLst>
                                        </p:cTn>
                                        <p:tgtEl>
                                          <p:spTgt spid="46"/>
                                        </p:tgtEl>
                                        <p:attrNameLst>
                                          <p:attrName>style.visibility</p:attrName>
                                        </p:attrNameLst>
                                      </p:cBhvr>
                                      <p:to>
                                        <p:strVal val="visible"/>
                                      </p:to>
                                    </p:set>
                                    <p:animEffect filter="wipe(down)" transition="in">
                                      <p:cBhvr>
                                        <p:cTn dur="750" id="49"/>
                                        <p:tgtEl>
                                          <p:spTgt spid="46"/>
                                        </p:tgtEl>
                                      </p:cBhvr>
                                    </p:animEffect>
                                  </p:childTnLst>
                                </p:cTn>
                              </p:par>
                            </p:childTnLst>
                          </p:cTn>
                        </p:par>
                        <p:par>
                          <p:cTn fill="hold" id="50" nodeType="afterGroup">
                            <p:stCondLst>
                              <p:cond delay="6750"/>
                            </p:stCondLst>
                            <p:childTnLst>
                              <p:par>
                                <p:cTn fill="hold" grpId="0" id="51" nodeType="afterEffect" presetClass="entr" presetID="53" presetSubtype="0">
                                  <p:stCondLst>
                                    <p:cond delay="0"/>
                                  </p:stCondLst>
                                  <p:childTnLst>
                                    <p:set>
                                      <p:cBhvr>
                                        <p:cTn dur="1" fill="hold" id="52">
                                          <p:stCondLst>
                                            <p:cond delay="0"/>
                                          </p:stCondLst>
                                        </p:cTn>
                                        <p:tgtEl>
                                          <p:spTgt spid="47"/>
                                        </p:tgtEl>
                                        <p:attrNameLst>
                                          <p:attrName>style.visibility</p:attrName>
                                        </p:attrNameLst>
                                      </p:cBhvr>
                                      <p:to>
                                        <p:strVal val="visible"/>
                                      </p:to>
                                    </p:set>
                                    <p:anim calcmode="lin" valueType="num">
                                      <p:cBhvr>
                                        <p:cTn dur="750" fill="hold" id="53"/>
                                        <p:tgtEl>
                                          <p:spTgt spid="47"/>
                                        </p:tgtEl>
                                        <p:attrNameLst>
                                          <p:attrName>ppt_w</p:attrName>
                                        </p:attrNameLst>
                                      </p:cBhvr>
                                      <p:tavLst>
                                        <p:tav tm="0">
                                          <p:val>
                                            <p:fltVal val="0"/>
                                          </p:val>
                                        </p:tav>
                                        <p:tav tm="100000">
                                          <p:val>
                                            <p:strVal val="#ppt_w"/>
                                          </p:val>
                                        </p:tav>
                                      </p:tavLst>
                                    </p:anim>
                                    <p:anim calcmode="lin" valueType="num">
                                      <p:cBhvr>
                                        <p:cTn dur="750" fill="hold" id="54"/>
                                        <p:tgtEl>
                                          <p:spTgt spid="47"/>
                                        </p:tgtEl>
                                        <p:attrNameLst>
                                          <p:attrName>ppt_h</p:attrName>
                                        </p:attrNameLst>
                                      </p:cBhvr>
                                      <p:tavLst>
                                        <p:tav tm="0">
                                          <p:val>
                                            <p:fltVal val="0"/>
                                          </p:val>
                                        </p:tav>
                                        <p:tav tm="100000">
                                          <p:val>
                                            <p:strVal val="#ppt_h"/>
                                          </p:val>
                                        </p:tav>
                                      </p:tavLst>
                                    </p:anim>
                                    <p:animEffect filter="fade" transition="in">
                                      <p:cBhvr>
                                        <p:cTn dur="750" id="55"/>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7"/>
      <p:bldP grpId="0" spid="22"/>
      <p:bldP grpId="0" spid="44"/>
      <p:bldP grpId="0" spid="45"/>
      <p:bldP grpId="0" spid="46"/>
      <p:bldP grpId="0" spid="4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481DFA08-0008-4CC8-A334-7CED55B7E642}"/>
              </a:ext>
            </a:extLst>
          </p:cNvPr>
          <p:cNvGrpSpPr/>
          <p:nvPr/>
        </p:nvGrpSpPr>
        <p:grpSpPr>
          <a:xfrm>
            <a:off x="-167352" y="120981"/>
            <a:ext cx="10238452" cy="897988"/>
            <a:chOff x="-167352" y="120981"/>
            <a:chExt cx="10238452" cy="897988"/>
          </a:xfrm>
        </p:grpSpPr>
        <p:sp>
          <p:nvSpPr>
            <p:cNvPr id="6" name="文本框 5">
              <a:extLst>
                <a:ext uri="{FF2B5EF4-FFF2-40B4-BE49-F238E27FC236}">
                  <a16:creationId xmlns:a16="http://schemas.microsoft.com/office/drawing/2014/main" id="{EBC3745D-B8C8-4C0A-ABFD-F6E0283F51E4}"/>
                </a:ext>
              </a:extLst>
            </p:cNvPr>
            <p:cNvSpPr txBox="1"/>
            <p:nvPr/>
          </p:nvSpPr>
          <p:spPr>
            <a:xfrm>
              <a:off x="840793" y="246809"/>
              <a:ext cx="9230307" cy="640080"/>
            </a:xfrm>
            <a:prstGeom prst="rect">
              <a:avLst/>
            </a:prstGeom>
            <a:noFill/>
          </p:spPr>
          <p:txBody>
            <a:bodyPr rtlCol="0" wrap="square">
              <a:spAutoFit/>
            </a:bodyPr>
            <a:lstStyle/>
            <a:p>
              <a:r>
                <a:rPr altLang="en-US" lang="zh-CN" sz="3600">
                  <a:solidFill>
                    <a:schemeClr val="tx1">
                      <a:lumMod val="65000"/>
                      <a:lumOff val="35000"/>
                    </a:schemeClr>
                  </a:solidFill>
                  <a:latin charset="-122" panose="020b0600000000000000" pitchFamily="34" typeface="思源黑体 CN Medium"/>
                  <a:ea charset="-122" panose="020b0600000000000000" pitchFamily="34" typeface="思源黑体 CN Medium"/>
                </a:rPr>
                <a:t>交通出行防控指南之三火车/高铁/动车</a:t>
              </a:r>
            </a:p>
          </p:txBody>
        </p:sp>
        <p:pic>
          <p:nvPicPr>
            <p:cNvPr id="10" name="图片 9">
              <a:extLst>
                <a:ext uri="{FF2B5EF4-FFF2-40B4-BE49-F238E27FC236}">
                  <a16:creationId xmlns:a16="http://schemas.microsoft.com/office/drawing/2014/main" id="{D3EA061D-3C61-42D6-BF7C-3629187222CF}"/>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b="54595" l="41598" r="19407"/>
            <a:stretch>
              <a:fillRect/>
            </a:stretch>
          </p:blipFill>
          <p:spPr>
            <a:xfrm rot="17032114">
              <a:off x="-97271" y="50900"/>
              <a:ext cx="897988" cy="1038149"/>
            </a:xfrm>
            <a:prstGeom prst="rect">
              <a:avLst/>
            </a:prstGeom>
          </p:spPr>
        </p:pic>
      </p:grpSp>
      <p:sp>
        <p:nvSpPr>
          <p:cNvPr id="13" name="文本框 12">
            <a:extLst>
              <a:ext uri="{FF2B5EF4-FFF2-40B4-BE49-F238E27FC236}">
                <a16:creationId xmlns:a16="http://schemas.microsoft.com/office/drawing/2014/main" id="{5264BE3C-2239-4EDA-8731-2613FDC719D1}"/>
              </a:ext>
            </a:extLst>
          </p:cNvPr>
          <p:cNvSpPr txBox="1"/>
          <p:nvPr/>
        </p:nvSpPr>
        <p:spPr>
          <a:xfrm>
            <a:off x="1073218" y="1721939"/>
            <a:ext cx="5551812" cy="3931920"/>
          </a:xfrm>
          <a:prstGeom prst="rect">
            <a:avLst/>
          </a:prstGeom>
          <a:noFill/>
          <a:ln>
            <a:noFill/>
            <a:prstDash val="sysDot"/>
          </a:ln>
        </p:spPr>
        <p:txBody>
          <a:bodyPr rtlCol="0" wrap="square">
            <a:spAutoFit/>
          </a:bodyPr>
          <a:lstStyle/>
          <a:p>
            <a:pPr indent="457200">
              <a:lnSpc>
                <a:spcPct val="150000"/>
              </a:lnSpc>
            </a:pPr>
            <a:r>
              <a:rPr altLang="en-US" lang="zh-CN" sz="2800">
                <a:solidFill>
                  <a:schemeClr val="tx1">
                    <a:lumMod val="65000"/>
                    <a:lumOff val="35000"/>
                  </a:schemeClr>
                </a:solidFill>
                <a:latin typeface="+mj-ea"/>
                <a:ea typeface="+mj-ea"/>
                <a:cs typeface="+mj-ea"/>
                <a:sym typeface="+mn-ea"/>
              </a:rPr>
              <a:t>合理安排行程，进入车站后，确保佩戴口罩（一次性使用医用口罩即可）。</a:t>
            </a:r>
          </a:p>
          <a:p>
            <a:pPr indent="457200">
              <a:lnSpc>
                <a:spcPct val="150000"/>
              </a:lnSpc>
            </a:pPr>
            <a:r>
              <a:rPr altLang="en-US" lang="zh-CN" sz="2800">
                <a:solidFill>
                  <a:schemeClr val="tx1">
                    <a:lumMod val="65000"/>
                    <a:lumOff val="35000"/>
                  </a:schemeClr>
                </a:solidFill>
                <a:latin typeface="+mj-ea"/>
                <a:ea typeface="+mj-ea"/>
                <a:cs typeface="+mj-ea"/>
                <a:sym typeface="+mn-ea"/>
              </a:rPr>
              <a:t>主动配合车站工作人员做好体温检测，缩短停留候车室时间。</a:t>
            </a:r>
          </a:p>
          <a:p>
            <a:pPr indent="457200">
              <a:lnSpc>
                <a:spcPct val="150000"/>
              </a:lnSpc>
            </a:pPr>
            <a:r>
              <a:rPr altLang="en-US" lang="zh-CN" sz="2800">
                <a:solidFill>
                  <a:schemeClr val="tx1">
                    <a:lumMod val="65000"/>
                    <a:lumOff val="35000"/>
                  </a:schemeClr>
                </a:solidFill>
                <a:latin typeface="+mj-ea"/>
                <a:ea typeface="+mj-ea"/>
                <a:cs typeface="+mj-ea"/>
                <a:sym typeface="+mn-ea"/>
              </a:rPr>
              <a:t>到达目的地后应尽快离开车站。</a:t>
            </a:r>
          </a:p>
        </p:txBody>
      </p:sp>
      <p:sp>
        <p:nvSpPr>
          <p:cNvPr id="8" name="矩形: 圆角 7">
            <a:extLst>
              <a:ext uri="{FF2B5EF4-FFF2-40B4-BE49-F238E27FC236}">
                <a16:creationId xmlns:a16="http://schemas.microsoft.com/office/drawing/2014/main" id="{7732B962-B838-4FA3-B316-2E3928EDE820}"/>
              </a:ext>
            </a:extLst>
          </p:cNvPr>
          <p:cNvSpPr/>
          <p:nvPr/>
        </p:nvSpPr>
        <p:spPr>
          <a:xfrm>
            <a:off x="7247330" y="4873238"/>
            <a:ext cx="3251200" cy="531371"/>
          </a:xfrm>
          <a:prstGeom prst="roundRect">
            <a:avLst/>
          </a:prstGeom>
          <a:solidFill>
            <a:srgbClr val="3A828F"/>
          </a:solidFill>
          <a:ln>
            <a:solidFill>
              <a:srgbClr val="3A82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矩形 259">
            <a:extLst>
              <a:ext uri="{FF2B5EF4-FFF2-40B4-BE49-F238E27FC236}">
                <a16:creationId xmlns:a16="http://schemas.microsoft.com/office/drawing/2014/main" id="{E52AEBBC-6F2B-487D-AF5E-CA866CDF0992}"/>
              </a:ext>
            </a:extLst>
          </p:cNvPr>
          <p:cNvSpPr>
            <a:spLocks noChangeArrowheads="1"/>
          </p:cNvSpPr>
          <p:nvPr/>
        </p:nvSpPr>
        <p:spPr bwMode="auto">
          <a:xfrm>
            <a:off x="7159034" y="4931948"/>
            <a:ext cx="3427795" cy="4267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2800">
                <a:solidFill>
                  <a:schemeClr val="bg1"/>
                </a:solidFill>
                <a:latin typeface="+mn-lt"/>
                <a:ea typeface="+mn-ea"/>
                <a:cs typeface="+mn-ea"/>
                <a:sym typeface="+mn-lt"/>
              </a:rPr>
              <a:t>佩戴口罩</a:t>
            </a:r>
          </a:p>
        </p:txBody>
      </p:sp>
      <p:grpSp>
        <p:nvGrpSpPr>
          <p:cNvPr id="11" name="组合 10">
            <a:extLst>
              <a:ext uri="{FF2B5EF4-FFF2-40B4-BE49-F238E27FC236}">
                <a16:creationId xmlns:a16="http://schemas.microsoft.com/office/drawing/2014/main" id="{B1E9EDF9-B4D4-4B75-AA5E-BF272C5D9A22}"/>
              </a:ext>
            </a:extLst>
          </p:cNvPr>
          <p:cNvGrpSpPr/>
          <p:nvPr/>
        </p:nvGrpSpPr>
        <p:grpSpPr>
          <a:xfrm>
            <a:off x="6817532" y="1028700"/>
            <a:ext cx="4903982" cy="3903248"/>
            <a:chOff x="7008032" y="1291052"/>
            <a:chExt cx="4903982" cy="3903248"/>
          </a:xfrm>
        </p:grpSpPr>
        <p:pic>
          <p:nvPicPr>
            <p:cNvPr id="4" name="图片 3">
              <a:extLst>
                <a:ext uri="{FF2B5EF4-FFF2-40B4-BE49-F238E27FC236}">
                  <a16:creationId xmlns:a16="http://schemas.microsoft.com/office/drawing/2014/main" id="{191C99DE-A97E-4372-BFAC-FCF4236FFC57}"/>
                </a:ext>
              </a:extLst>
            </p:cNvPr>
            <p:cNvPicPr>
              <a:picLocks noChangeAspect="1"/>
            </p:cNvPicPr>
            <p:nvPr/>
          </p:nvPicPr>
          <p:blipFill>
            <a:blip r:embed="rId3">
              <a:extLst>
                <a:ext uri="{28A0092B-C50C-407E-A947-70E740481C1C}">
                  <a14:useLocalDpi val="0"/>
                </a:ext>
              </a:extLst>
            </a:blip>
            <a:stretch>
              <a:fillRect/>
            </a:stretch>
          </p:blipFill>
          <p:spPr>
            <a:xfrm>
              <a:off x="7008032" y="1291052"/>
              <a:ext cx="3903248" cy="3903248"/>
            </a:xfrm>
            <a:prstGeom prst="rect">
              <a:avLst/>
            </a:prstGeom>
          </p:spPr>
        </p:pic>
        <p:pic>
          <p:nvPicPr>
            <p:cNvPr id="7" name="图片 6">
              <a:extLst>
                <a:ext uri="{FF2B5EF4-FFF2-40B4-BE49-F238E27FC236}">
                  <a16:creationId xmlns:a16="http://schemas.microsoft.com/office/drawing/2014/main" id="{0D5E7CBE-4725-4219-8843-CF3E3C30FE4C}"/>
                </a:ext>
              </a:extLst>
            </p:cNvPr>
            <p:cNvPicPr>
              <a:picLocks noChangeAspect="1"/>
            </p:cNvPicPr>
            <p:nvPr/>
          </p:nvPicPr>
          <p:blipFill>
            <a:blip r:embed="rId4">
              <a:extLst>
                <a:ext uri="{28A0092B-C50C-407E-A947-70E740481C1C}">
                  <a14:useLocalDpi val="0"/>
                </a:ext>
              </a:extLst>
            </a:blip>
            <a:stretch>
              <a:fillRect/>
            </a:stretch>
          </p:blipFill>
          <p:spPr>
            <a:xfrm rot="20788752">
              <a:off x="9466046" y="1543089"/>
              <a:ext cx="2445968" cy="2445968"/>
            </a:xfrm>
            <a:prstGeom prst="rect">
              <a:avLst/>
            </a:prstGeom>
            <a:effectLst>
              <a:outerShdw algn="tl" blurRad="50800" dir="2700000" dist="38100" rotWithShape="0">
                <a:prstClr val="black">
                  <a:alpha val="40000"/>
                </a:prstClr>
              </a:outerShdw>
            </a:effectLst>
          </p:spPr>
        </p:pic>
      </p:grpSp>
      <p:sp>
        <p:nvSpPr>
          <p:cNvPr id="14" name="矩形: 圆角 13">
            <a:extLst>
              <a:ext uri="{FF2B5EF4-FFF2-40B4-BE49-F238E27FC236}">
                <a16:creationId xmlns:a16="http://schemas.microsoft.com/office/drawing/2014/main" id="{8C8E0D1F-3C9F-4B48-B4EF-B5F4C6BCD62B}"/>
              </a:ext>
            </a:extLst>
          </p:cNvPr>
          <p:cNvSpPr/>
          <p:nvPr/>
        </p:nvSpPr>
        <p:spPr>
          <a:xfrm>
            <a:off x="7247330" y="5515002"/>
            <a:ext cx="3251200" cy="531371"/>
          </a:xfrm>
          <a:prstGeom prst="roundRect">
            <a:avLst/>
          </a:prstGeom>
          <a:solidFill>
            <a:srgbClr val="3A828F"/>
          </a:solidFill>
          <a:ln>
            <a:solidFill>
              <a:srgbClr val="3A82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5" name="矩形 259">
            <a:extLst>
              <a:ext uri="{FF2B5EF4-FFF2-40B4-BE49-F238E27FC236}">
                <a16:creationId xmlns:a16="http://schemas.microsoft.com/office/drawing/2014/main" id="{3CD2C6BA-CD6B-438F-B59F-65DBE18AF6C3}"/>
              </a:ext>
            </a:extLst>
          </p:cNvPr>
          <p:cNvSpPr>
            <a:spLocks noChangeArrowheads="1"/>
          </p:cNvSpPr>
          <p:nvPr/>
        </p:nvSpPr>
        <p:spPr bwMode="auto">
          <a:xfrm>
            <a:off x="7159034" y="5573712"/>
            <a:ext cx="3427795" cy="4267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2800">
                <a:solidFill>
                  <a:schemeClr val="bg1"/>
                </a:solidFill>
                <a:latin typeface="+mn-lt"/>
                <a:ea typeface="+mn-ea"/>
                <a:cs typeface="+mn-ea"/>
                <a:sym typeface="+mn-lt"/>
              </a:rPr>
              <a:t>配合体温检测</a:t>
            </a:r>
          </a:p>
        </p:txBody>
      </p:sp>
    </p:spTree>
    <p:extLst>
      <p:ext uri="{BB962C8B-B14F-4D97-AF65-F5344CB8AC3E}">
        <p14:creationId val="446339095"/>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2"/>
                                        </p:tgtEl>
                                        <p:attrNameLst>
                                          <p:attrName>style.visibility</p:attrName>
                                        </p:attrNameLst>
                                      </p:cBhvr>
                                      <p:to>
                                        <p:strVal val="visible"/>
                                      </p:to>
                                    </p:set>
                                    <p:animEffect filter="barn(inVertical)"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3"/>
                                        </p:tgtEl>
                                        <p:attrNameLst>
                                          <p:attrName>style.visibility</p:attrName>
                                        </p:attrNameLst>
                                      </p:cBhvr>
                                      <p:to>
                                        <p:strVal val="visible"/>
                                      </p:to>
                                    </p:set>
                                    <p:anim calcmode="lin" valueType="num">
                                      <p:cBhvr>
                                        <p:cTn dur="750" fill="hold" id="11"/>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3"/>
                                        </p:tgtEl>
                                        <p:attrNameLst>
                                          <p:attrName>ppt_y</p:attrName>
                                        </p:attrNameLst>
                                      </p:cBhvr>
                                      <p:tavLst>
                                        <p:tav tm="0">
                                          <p:val>
                                            <p:strVal val="#ppt_y"/>
                                          </p:val>
                                        </p:tav>
                                        <p:tav tm="100000">
                                          <p:val>
                                            <p:strVal val="#ppt_y"/>
                                          </p:val>
                                        </p:tav>
                                      </p:tavLst>
                                    </p:anim>
                                    <p:anim calcmode="lin" valueType="num">
                                      <p:cBhvr>
                                        <p:cTn dur="750" fill="hold" id="13"/>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3"/>
                                        </p:tgtEl>
                                      </p:cBhvr>
                                    </p:animEffect>
                                  </p:childTnLst>
                                </p:cTn>
                              </p:par>
                            </p:childTnLst>
                          </p:cTn>
                        </p:par>
                        <p:par>
                          <p:cTn fill="hold" id="16" nodeType="afterGroup">
                            <p:stCondLst>
                              <p:cond delay="1250"/>
                            </p:stCondLst>
                            <p:childTnLst>
                              <p:par>
                                <p:cTn fill="hold" id="17" nodeType="afterEffect" presetClass="entr" presetID="22" presetSubtype="4">
                                  <p:stCondLst>
                                    <p:cond delay="0"/>
                                  </p:stCondLst>
                                  <p:childTnLst>
                                    <p:set>
                                      <p:cBhvr>
                                        <p:cTn dur="1" fill="hold" id="18">
                                          <p:stCondLst>
                                            <p:cond delay="0"/>
                                          </p:stCondLst>
                                        </p:cTn>
                                        <p:tgtEl>
                                          <p:spTgt spid="11"/>
                                        </p:tgtEl>
                                        <p:attrNameLst>
                                          <p:attrName>style.visibility</p:attrName>
                                        </p:attrNameLst>
                                      </p:cBhvr>
                                      <p:to>
                                        <p:strVal val="visible"/>
                                      </p:to>
                                    </p:set>
                                    <p:animEffect filter="wipe(down)" transition="in">
                                      <p:cBhvr>
                                        <p:cTn dur="500" id="19"/>
                                        <p:tgtEl>
                                          <p:spTgt spid="11"/>
                                        </p:tgtEl>
                                      </p:cBhvr>
                                    </p:animEffect>
                                  </p:childTnLst>
                                </p:cTn>
                              </p:par>
                            </p:childTnLst>
                          </p:cTn>
                        </p:par>
                        <p:par>
                          <p:cTn fill="hold" id="20" nodeType="afterGroup">
                            <p:stCondLst>
                              <p:cond delay="1750"/>
                            </p:stCondLst>
                            <p:childTnLst>
                              <p:par>
                                <p:cTn fill="hold" grpId="0" id="21" nodeType="afterEffect" presetClass="entr" presetID="22" presetSubtype="4">
                                  <p:stCondLst>
                                    <p:cond delay="0"/>
                                  </p:stCondLst>
                                  <p:childTnLst>
                                    <p:set>
                                      <p:cBhvr>
                                        <p:cTn dur="1" fill="hold" id="22">
                                          <p:stCondLst>
                                            <p:cond delay="0"/>
                                          </p:stCondLst>
                                        </p:cTn>
                                        <p:tgtEl>
                                          <p:spTgt spid="8"/>
                                        </p:tgtEl>
                                        <p:attrNameLst>
                                          <p:attrName>style.visibility</p:attrName>
                                        </p:attrNameLst>
                                      </p:cBhvr>
                                      <p:to>
                                        <p:strVal val="visible"/>
                                      </p:to>
                                    </p:set>
                                    <p:animEffect filter="wipe(down)" transition="in">
                                      <p:cBhvr>
                                        <p:cTn dur="500" id="23"/>
                                        <p:tgtEl>
                                          <p:spTgt spid="8"/>
                                        </p:tgtEl>
                                      </p:cBhvr>
                                    </p:animEffect>
                                  </p:childTnLst>
                                </p:cTn>
                              </p:par>
                            </p:childTnLst>
                          </p:cTn>
                        </p:par>
                        <p:par>
                          <p:cTn fill="hold" id="24" nodeType="afterGroup">
                            <p:stCondLst>
                              <p:cond delay="225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9"/>
                                        </p:tgtEl>
                                        <p:attrNameLst>
                                          <p:attrName>style.visibility</p:attrName>
                                        </p:attrNameLst>
                                      </p:cBhvr>
                                      <p:to>
                                        <p:strVal val="visible"/>
                                      </p:to>
                                    </p:set>
                                    <p:anim calcmode="lin" valueType="num">
                                      <p:cBhvr>
                                        <p:cTn dur="500" fill="hold" id="27"/>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9"/>
                                        </p:tgtEl>
                                        <p:attrNameLst>
                                          <p:attrName>ppt_y</p:attrName>
                                        </p:attrNameLst>
                                      </p:cBhvr>
                                      <p:tavLst>
                                        <p:tav tm="0">
                                          <p:val>
                                            <p:strVal val="#ppt_y"/>
                                          </p:val>
                                        </p:tav>
                                        <p:tav tm="100000">
                                          <p:val>
                                            <p:strVal val="#ppt_y"/>
                                          </p:val>
                                        </p:tav>
                                      </p:tavLst>
                                    </p:anim>
                                    <p:anim calcmode="lin" valueType="num">
                                      <p:cBhvr>
                                        <p:cTn dur="500" fill="hold" id="29"/>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9"/>
                                        </p:tgtEl>
                                      </p:cBhvr>
                                    </p:animEffect>
                                  </p:childTnLst>
                                </p:cTn>
                              </p:par>
                            </p:childTnLst>
                          </p:cTn>
                        </p:par>
                        <p:par>
                          <p:cTn fill="hold" id="32" nodeType="afterGroup">
                            <p:stCondLst>
                              <p:cond delay="2750"/>
                            </p:stCondLst>
                            <p:childTnLst>
                              <p:par>
                                <p:cTn fill="hold" grpId="0" id="33" nodeType="afterEffect" presetClass="entr" presetID="22" presetSubtype="4">
                                  <p:stCondLst>
                                    <p:cond delay="0"/>
                                  </p:stCondLst>
                                  <p:childTnLst>
                                    <p:set>
                                      <p:cBhvr>
                                        <p:cTn dur="1" fill="hold" id="34">
                                          <p:stCondLst>
                                            <p:cond delay="0"/>
                                          </p:stCondLst>
                                        </p:cTn>
                                        <p:tgtEl>
                                          <p:spTgt spid="14"/>
                                        </p:tgtEl>
                                        <p:attrNameLst>
                                          <p:attrName>style.visibility</p:attrName>
                                        </p:attrNameLst>
                                      </p:cBhvr>
                                      <p:to>
                                        <p:strVal val="visible"/>
                                      </p:to>
                                    </p:set>
                                    <p:animEffect filter="wipe(down)" transition="in">
                                      <p:cBhvr>
                                        <p:cTn dur="500" id="35"/>
                                        <p:tgtEl>
                                          <p:spTgt spid="14"/>
                                        </p:tgtEl>
                                      </p:cBhvr>
                                    </p:animEffect>
                                  </p:childTnLst>
                                </p:cTn>
                              </p:par>
                            </p:childTnLst>
                          </p:cTn>
                        </p:par>
                        <p:par>
                          <p:cTn fill="hold" id="36" nodeType="afterGroup">
                            <p:stCondLst>
                              <p:cond delay="3250"/>
                            </p:stCondLst>
                            <p:childTnLst>
                              <p:par>
                                <p:cTn fill="hold" grpId="0" id="37" nodeType="afterEffect" presetClass="entr" presetID="41" presetSubtype="0">
                                  <p:stCondLst>
                                    <p:cond delay="0"/>
                                  </p:stCondLst>
                                  <p:iterate type="lt">
                                    <p:tmPct val="10000"/>
                                  </p:iterate>
                                  <p:childTnLst>
                                    <p:set>
                                      <p:cBhvr>
                                        <p:cTn dur="1" fill="hold" id="38">
                                          <p:stCondLst>
                                            <p:cond delay="0"/>
                                          </p:stCondLst>
                                        </p:cTn>
                                        <p:tgtEl>
                                          <p:spTgt spid="15"/>
                                        </p:tgtEl>
                                        <p:attrNameLst>
                                          <p:attrName>style.visibility</p:attrName>
                                        </p:attrNameLst>
                                      </p:cBhvr>
                                      <p:to>
                                        <p:strVal val="visible"/>
                                      </p:to>
                                    </p:set>
                                    <p:anim calcmode="lin" valueType="num">
                                      <p:cBhvr>
                                        <p:cTn dur="500" fill="hold" id="39"/>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0"/>
                                        <p:tgtEl>
                                          <p:spTgt spid="15"/>
                                        </p:tgtEl>
                                        <p:attrNameLst>
                                          <p:attrName>ppt_y</p:attrName>
                                        </p:attrNameLst>
                                      </p:cBhvr>
                                      <p:tavLst>
                                        <p:tav tm="0">
                                          <p:val>
                                            <p:strVal val="#ppt_y"/>
                                          </p:val>
                                        </p:tav>
                                        <p:tav tm="100000">
                                          <p:val>
                                            <p:strVal val="#ppt_y"/>
                                          </p:val>
                                        </p:tav>
                                      </p:tavLst>
                                    </p:anim>
                                    <p:anim calcmode="lin" valueType="num">
                                      <p:cBhvr>
                                        <p:cTn dur="500" fill="hold" id="41"/>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2"/>
                                        <p:tgtEl>
                                          <p:spTgt spid="1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3" tmFilter="0,0; .5, 1; 1, 1"/>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8"/>
      <p:bldP grpId="0" spid="9"/>
      <p:bldP grpId="0" spid="14"/>
      <p:bldP grpId="0" spid="1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481DFA08-0008-4CC8-A334-7CED55B7E642}"/>
              </a:ext>
            </a:extLst>
          </p:cNvPr>
          <p:cNvGrpSpPr/>
          <p:nvPr/>
        </p:nvGrpSpPr>
        <p:grpSpPr>
          <a:xfrm>
            <a:off x="-167352" y="120981"/>
            <a:ext cx="10238452" cy="897988"/>
            <a:chOff x="-167352" y="120981"/>
            <a:chExt cx="10238452" cy="897988"/>
          </a:xfrm>
        </p:grpSpPr>
        <p:sp>
          <p:nvSpPr>
            <p:cNvPr id="6" name="文本框 5">
              <a:extLst>
                <a:ext uri="{FF2B5EF4-FFF2-40B4-BE49-F238E27FC236}">
                  <a16:creationId xmlns:a16="http://schemas.microsoft.com/office/drawing/2014/main" id="{EBC3745D-B8C8-4C0A-ABFD-F6E0283F51E4}"/>
                </a:ext>
              </a:extLst>
            </p:cNvPr>
            <p:cNvSpPr txBox="1"/>
            <p:nvPr/>
          </p:nvSpPr>
          <p:spPr>
            <a:xfrm>
              <a:off x="840793" y="246809"/>
              <a:ext cx="9230307" cy="640080"/>
            </a:xfrm>
            <a:prstGeom prst="rect">
              <a:avLst/>
            </a:prstGeom>
            <a:noFill/>
          </p:spPr>
          <p:txBody>
            <a:bodyPr rtlCol="0" wrap="square">
              <a:spAutoFit/>
            </a:bodyPr>
            <a:lstStyle/>
            <a:p>
              <a:r>
                <a:rPr altLang="en-US" lang="zh-CN" sz="3600">
                  <a:solidFill>
                    <a:schemeClr val="tx1">
                      <a:lumMod val="65000"/>
                      <a:lumOff val="35000"/>
                    </a:schemeClr>
                  </a:solidFill>
                  <a:latin charset="-122" panose="020b0600000000000000" pitchFamily="34" typeface="思源黑体 CN Medium"/>
                  <a:ea charset="-122" panose="020b0600000000000000" pitchFamily="34" typeface="思源黑体 CN Medium"/>
                </a:rPr>
                <a:t>交通出行防控指南之三火车/高铁/动车</a:t>
              </a:r>
            </a:p>
          </p:txBody>
        </p:sp>
        <p:pic>
          <p:nvPicPr>
            <p:cNvPr id="10" name="图片 9">
              <a:extLst>
                <a:ext uri="{FF2B5EF4-FFF2-40B4-BE49-F238E27FC236}">
                  <a16:creationId xmlns:a16="http://schemas.microsoft.com/office/drawing/2014/main" id="{D3EA061D-3C61-42D6-BF7C-3629187222CF}"/>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b="54595" l="41598" r="19407"/>
            <a:stretch>
              <a:fillRect/>
            </a:stretch>
          </p:blipFill>
          <p:spPr>
            <a:xfrm rot="17032114">
              <a:off x="-97271" y="50900"/>
              <a:ext cx="897988" cy="1038149"/>
            </a:xfrm>
            <a:prstGeom prst="rect">
              <a:avLst/>
            </a:prstGeom>
          </p:spPr>
        </p:pic>
      </p:grpSp>
      <p:sp>
        <p:nvSpPr>
          <p:cNvPr id="13" name="文本框 12">
            <a:extLst>
              <a:ext uri="{FF2B5EF4-FFF2-40B4-BE49-F238E27FC236}">
                <a16:creationId xmlns:a16="http://schemas.microsoft.com/office/drawing/2014/main" id="{5264BE3C-2239-4EDA-8731-2613FDC719D1}"/>
              </a:ext>
            </a:extLst>
          </p:cNvPr>
          <p:cNvSpPr txBox="1"/>
          <p:nvPr/>
        </p:nvSpPr>
        <p:spPr>
          <a:xfrm>
            <a:off x="963288" y="1367460"/>
            <a:ext cx="5551812" cy="5212080"/>
          </a:xfrm>
          <a:prstGeom prst="rect">
            <a:avLst/>
          </a:prstGeom>
          <a:noFill/>
          <a:ln>
            <a:noFill/>
            <a:prstDash val="sysDot"/>
          </a:ln>
        </p:spPr>
        <p:txBody>
          <a:bodyPr rtlCol="0" wrap="square">
            <a:spAutoFit/>
          </a:bodyPr>
          <a:lstStyle/>
          <a:p>
            <a:pPr indent="457200">
              <a:lnSpc>
                <a:spcPct val="150000"/>
              </a:lnSpc>
            </a:pPr>
            <a:r>
              <a:rPr altLang="en-US" lang="zh-CN" sz="2800">
                <a:solidFill>
                  <a:schemeClr val="tx1">
                    <a:lumMod val="65000"/>
                    <a:lumOff val="35000"/>
                  </a:schemeClr>
                </a:solidFill>
                <a:latin typeface="+mj-ea"/>
                <a:ea typeface="+mj-ea"/>
                <a:cs typeface="+mj-ea"/>
                <a:sym typeface="+mn-ea"/>
              </a:rPr>
              <a:t>保持手卫生，乘车时推荐戴手套。未戴手套时应减少接触公共物品和部位，勤洗手。就餐前应洗手，洗手时用洗手液（或香皂）流水清洗，或者使用免洗洗手液。不确定手是否清洁时，避免用手接触口鼻眼。打喷嚏或咳嗽时，用纸巾或手肘衣服遮住口鼻。</a:t>
            </a:r>
          </a:p>
        </p:txBody>
      </p:sp>
      <p:sp>
        <p:nvSpPr>
          <p:cNvPr id="8" name="矩形: 圆角 7">
            <a:extLst>
              <a:ext uri="{FF2B5EF4-FFF2-40B4-BE49-F238E27FC236}">
                <a16:creationId xmlns:a16="http://schemas.microsoft.com/office/drawing/2014/main" id="{7732B962-B838-4FA3-B316-2E3928EDE820}"/>
              </a:ext>
            </a:extLst>
          </p:cNvPr>
          <p:cNvSpPr/>
          <p:nvPr/>
        </p:nvSpPr>
        <p:spPr>
          <a:xfrm>
            <a:off x="7247330" y="4873238"/>
            <a:ext cx="3251200" cy="531371"/>
          </a:xfrm>
          <a:prstGeom prst="roundRect">
            <a:avLst/>
          </a:prstGeom>
          <a:solidFill>
            <a:srgbClr val="3A828F"/>
          </a:solidFill>
          <a:ln>
            <a:solidFill>
              <a:srgbClr val="3A82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矩形 259">
            <a:extLst>
              <a:ext uri="{FF2B5EF4-FFF2-40B4-BE49-F238E27FC236}">
                <a16:creationId xmlns:a16="http://schemas.microsoft.com/office/drawing/2014/main" id="{E52AEBBC-6F2B-487D-AF5E-CA866CDF0992}"/>
              </a:ext>
            </a:extLst>
          </p:cNvPr>
          <p:cNvSpPr>
            <a:spLocks noChangeArrowheads="1"/>
          </p:cNvSpPr>
          <p:nvPr/>
        </p:nvSpPr>
        <p:spPr bwMode="auto">
          <a:xfrm>
            <a:off x="7159034" y="4931948"/>
            <a:ext cx="3427795" cy="4267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2800">
                <a:solidFill>
                  <a:schemeClr val="bg1"/>
                </a:solidFill>
                <a:latin typeface="+mn-lt"/>
                <a:ea typeface="+mn-ea"/>
                <a:cs typeface="+mn-ea"/>
                <a:sym typeface="+mn-lt"/>
              </a:rPr>
              <a:t>勤洗手</a:t>
            </a:r>
          </a:p>
        </p:txBody>
      </p:sp>
      <p:sp>
        <p:nvSpPr>
          <p:cNvPr id="14" name="矩形: 圆角 13">
            <a:extLst>
              <a:ext uri="{FF2B5EF4-FFF2-40B4-BE49-F238E27FC236}">
                <a16:creationId xmlns:a16="http://schemas.microsoft.com/office/drawing/2014/main" id="{8C8E0D1F-3C9F-4B48-B4EF-B5F4C6BCD62B}"/>
              </a:ext>
            </a:extLst>
          </p:cNvPr>
          <p:cNvSpPr/>
          <p:nvPr/>
        </p:nvSpPr>
        <p:spPr>
          <a:xfrm>
            <a:off x="7247330" y="5515002"/>
            <a:ext cx="3251200" cy="531371"/>
          </a:xfrm>
          <a:prstGeom prst="roundRect">
            <a:avLst/>
          </a:prstGeom>
          <a:solidFill>
            <a:srgbClr val="3A828F"/>
          </a:solidFill>
          <a:ln>
            <a:solidFill>
              <a:srgbClr val="3A82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5" name="矩形 259">
            <a:extLst>
              <a:ext uri="{FF2B5EF4-FFF2-40B4-BE49-F238E27FC236}">
                <a16:creationId xmlns:a16="http://schemas.microsoft.com/office/drawing/2014/main" id="{3CD2C6BA-CD6B-438F-B59F-65DBE18AF6C3}"/>
              </a:ext>
            </a:extLst>
          </p:cNvPr>
          <p:cNvSpPr>
            <a:spLocks noChangeArrowheads="1"/>
          </p:cNvSpPr>
          <p:nvPr/>
        </p:nvSpPr>
        <p:spPr bwMode="auto">
          <a:xfrm>
            <a:off x="7159034" y="5573712"/>
            <a:ext cx="3427795" cy="4267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2800">
                <a:solidFill>
                  <a:schemeClr val="bg1"/>
                </a:solidFill>
                <a:latin typeface="+mn-lt"/>
                <a:ea typeface="+mn-ea"/>
                <a:cs typeface="+mn-ea"/>
                <a:sym typeface="+mn-lt"/>
              </a:rPr>
              <a:t>打喷嚏遮住口鼻</a:t>
            </a:r>
          </a:p>
        </p:txBody>
      </p:sp>
      <p:pic>
        <p:nvPicPr>
          <p:cNvPr id="3" name="图片 2">
            <a:extLst>
              <a:ext uri="{FF2B5EF4-FFF2-40B4-BE49-F238E27FC236}">
                <a16:creationId xmlns:a16="http://schemas.microsoft.com/office/drawing/2014/main" id="{8A41295A-9018-4B01-82EE-9A42977DDAB5}"/>
              </a:ext>
            </a:extLst>
          </p:cNvPr>
          <p:cNvPicPr>
            <a:picLocks noChangeAspect="1"/>
          </p:cNvPicPr>
          <p:nvPr/>
        </p:nvPicPr>
        <p:blipFill>
          <a:blip r:embed="rId3">
            <a:extLst>
              <a:ext uri="{28A0092B-C50C-407E-A947-70E740481C1C}">
                <a14:useLocalDpi val="0"/>
              </a:ext>
            </a:extLst>
          </a:blip>
          <a:srcRect t="35208"/>
          <a:stretch>
            <a:fillRect/>
          </a:stretch>
        </p:blipFill>
        <p:spPr>
          <a:xfrm>
            <a:off x="5941409" y="1328136"/>
            <a:ext cx="6096012" cy="3949706"/>
          </a:xfrm>
          <a:prstGeom prst="rect">
            <a:avLst/>
          </a:prstGeom>
        </p:spPr>
      </p:pic>
    </p:spTree>
    <p:extLst>
      <p:ext uri="{BB962C8B-B14F-4D97-AF65-F5344CB8AC3E}">
        <p14:creationId val="2110676679"/>
      </p:ext>
    </p:extLst>
  </p:cSld>
  <p:clrMapOvr>
    <a:masterClrMapping/>
  </p:clrMapOvr>
  <mc:AlternateContent>
    <mc:Choice Requires="p15">
      <p:transition advTm="3000" p14:dur="2000" spd="slow">
        <p15:prstTrans prst="prestig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2"/>
                                        </p:tgtEl>
                                        <p:attrNameLst>
                                          <p:attrName>style.visibility</p:attrName>
                                        </p:attrNameLst>
                                      </p:cBhvr>
                                      <p:to>
                                        <p:strVal val="visible"/>
                                      </p:to>
                                    </p:set>
                                    <p:animEffect filter="barn(inVertical)"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3"/>
                                        </p:tgtEl>
                                        <p:attrNameLst>
                                          <p:attrName>style.visibility</p:attrName>
                                        </p:attrNameLst>
                                      </p:cBhvr>
                                      <p:to>
                                        <p:strVal val="visible"/>
                                      </p:to>
                                    </p:set>
                                    <p:anim calcmode="lin" valueType="num">
                                      <p:cBhvr>
                                        <p:cTn dur="750" fill="hold" id="11"/>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3"/>
                                        </p:tgtEl>
                                        <p:attrNameLst>
                                          <p:attrName>ppt_y</p:attrName>
                                        </p:attrNameLst>
                                      </p:cBhvr>
                                      <p:tavLst>
                                        <p:tav tm="0">
                                          <p:val>
                                            <p:strVal val="#ppt_y"/>
                                          </p:val>
                                        </p:tav>
                                        <p:tav tm="100000">
                                          <p:val>
                                            <p:strVal val="#ppt_y"/>
                                          </p:val>
                                        </p:tav>
                                      </p:tavLst>
                                    </p:anim>
                                    <p:anim calcmode="lin" valueType="num">
                                      <p:cBhvr>
                                        <p:cTn dur="750" fill="hold" id="13"/>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3"/>
                                        </p:tgtEl>
                                      </p:cBhvr>
                                    </p:animEffect>
                                  </p:childTnLst>
                                </p:cTn>
                              </p:par>
                            </p:childTnLst>
                          </p:cTn>
                        </p:par>
                        <p:par>
                          <p:cTn fill="hold" id="16" nodeType="afterGroup">
                            <p:stCondLst>
                              <p:cond delay="1250"/>
                            </p:stCondLst>
                            <p:childTnLst>
                              <p:par>
                                <p:cTn fill="hold" id="17" nodeType="afterEffect" presetClass="entr" presetID="42" presetSubtype="0">
                                  <p:stCondLst>
                                    <p:cond delay="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250"/>
                            </p:stCondLst>
                            <p:childTnLst>
                              <p:par>
                                <p:cTn fill="hold" grpId="0" id="23" nodeType="afterEffect" presetClass="entr" presetID="22" presetSubtype="4">
                                  <p:stCondLst>
                                    <p:cond delay="0"/>
                                  </p:stCondLst>
                                  <p:childTnLst>
                                    <p:set>
                                      <p:cBhvr>
                                        <p:cTn dur="1" fill="hold" id="24">
                                          <p:stCondLst>
                                            <p:cond delay="0"/>
                                          </p:stCondLst>
                                        </p:cTn>
                                        <p:tgtEl>
                                          <p:spTgt spid="8"/>
                                        </p:tgtEl>
                                        <p:attrNameLst>
                                          <p:attrName>style.visibility</p:attrName>
                                        </p:attrNameLst>
                                      </p:cBhvr>
                                      <p:to>
                                        <p:strVal val="visible"/>
                                      </p:to>
                                    </p:set>
                                    <p:animEffect filter="wipe(down)" transition="in">
                                      <p:cBhvr>
                                        <p:cTn dur="500" id="25"/>
                                        <p:tgtEl>
                                          <p:spTgt spid="8"/>
                                        </p:tgtEl>
                                      </p:cBhvr>
                                    </p:animEffect>
                                  </p:childTnLst>
                                </p:cTn>
                              </p:par>
                            </p:childTnLst>
                          </p:cTn>
                        </p:par>
                        <p:par>
                          <p:cTn fill="hold" id="26" nodeType="afterGroup">
                            <p:stCondLst>
                              <p:cond delay="2750"/>
                            </p:stCondLst>
                            <p:childTnLst>
                              <p:par>
                                <p:cTn fill="hold" grpId="0" id="27" nodeType="afterEffect" presetClass="entr" presetID="41" presetSubtype="0">
                                  <p:stCondLst>
                                    <p:cond delay="0"/>
                                  </p:stCondLst>
                                  <p:iterate type="lt">
                                    <p:tmPct val="10000"/>
                                  </p:iterate>
                                  <p:childTnLst>
                                    <p:set>
                                      <p:cBhvr>
                                        <p:cTn dur="1" fill="hold" id="28">
                                          <p:stCondLst>
                                            <p:cond delay="0"/>
                                          </p:stCondLst>
                                        </p:cTn>
                                        <p:tgtEl>
                                          <p:spTgt spid="9"/>
                                        </p:tgtEl>
                                        <p:attrNameLst>
                                          <p:attrName>style.visibility</p:attrName>
                                        </p:attrNameLst>
                                      </p:cBhvr>
                                      <p:to>
                                        <p:strVal val="visible"/>
                                      </p:to>
                                    </p:set>
                                    <p:anim calcmode="lin" valueType="num">
                                      <p:cBhvr>
                                        <p:cTn dur="500" fill="hold" id="29"/>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0"/>
                                        <p:tgtEl>
                                          <p:spTgt spid="9"/>
                                        </p:tgtEl>
                                        <p:attrNameLst>
                                          <p:attrName>ppt_y</p:attrName>
                                        </p:attrNameLst>
                                      </p:cBhvr>
                                      <p:tavLst>
                                        <p:tav tm="0">
                                          <p:val>
                                            <p:strVal val="#ppt_y"/>
                                          </p:val>
                                        </p:tav>
                                        <p:tav tm="100000">
                                          <p:val>
                                            <p:strVal val="#ppt_y"/>
                                          </p:val>
                                        </p:tav>
                                      </p:tavLst>
                                    </p:anim>
                                    <p:anim calcmode="lin" valueType="num">
                                      <p:cBhvr>
                                        <p:cTn dur="500" fill="hold" id="31"/>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2"/>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3" tmFilter="0,0; .5, 1; 1, 1"/>
                                        <p:tgtEl>
                                          <p:spTgt spid="9"/>
                                        </p:tgtEl>
                                      </p:cBhvr>
                                    </p:animEffect>
                                  </p:childTnLst>
                                </p:cTn>
                              </p:par>
                            </p:childTnLst>
                          </p:cTn>
                        </p:par>
                        <p:par>
                          <p:cTn fill="hold" id="34" nodeType="afterGroup">
                            <p:stCondLst>
                              <p:cond delay="3250"/>
                            </p:stCondLst>
                            <p:childTnLst>
                              <p:par>
                                <p:cTn fill="hold" grpId="0" id="35" nodeType="afterEffect" presetClass="entr" presetID="22" presetSubtype="4">
                                  <p:stCondLst>
                                    <p:cond delay="0"/>
                                  </p:stCondLst>
                                  <p:childTnLst>
                                    <p:set>
                                      <p:cBhvr>
                                        <p:cTn dur="1" fill="hold" id="36">
                                          <p:stCondLst>
                                            <p:cond delay="0"/>
                                          </p:stCondLst>
                                        </p:cTn>
                                        <p:tgtEl>
                                          <p:spTgt spid="14"/>
                                        </p:tgtEl>
                                        <p:attrNameLst>
                                          <p:attrName>style.visibility</p:attrName>
                                        </p:attrNameLst>
                                      </p:cBhvr>
                                      <p:to>
                                        <p:strVal val="visible"/>
                                      </p:to>
                                    </p:set>
                                    <p:animEffect filter="wipe(down)" transition="in">
                                      <p:cBhvr>
                                        <p:cTn dur="500" id="37"/>
                                        <p:tgtEl>
                                          <p:spTgt spid="14"/>
                                        </p:tgtEl>
                                      </p:cBhvr>
                                    </p:animEffect>
                                  </p:childTnLst>
                                </p:cTn>
                              </p:par>
                            </p:childTnLst>
                          </p:cTn>
                        </p:par>
                        <p:par>
                          <p:cTn fill="hold" id="38" nodeType="afterGroup">
                            <p:stCondLst>
                              <p:cond delay="3750"/>
                            </p:stCondLst>
                            <p:childTnLst>
                              <p:par>
                                <p:cTn fill="hold" grpId="0" id="39" nodeType="afterEffect" presetClass="entr" presetID="41" presetSubtype="0">
                                  <p:stCondLst>
                                    <p:cond delay="0"/>
                                  </p:stCondLst>
                                  <p:iterate type="lt">
                                    <p:tmPct val="10000"/>
                                  </p:iterate>
                                  <p:childTnLst>
                                    <p:set>
                                      <p:cBhvr>
                                        <p:cTn dur="1" fill="hold" id="40">
                                          <p:stCondLst>
                                            <p:cond delay="0"/>
                                          </p:stCondLst>
                                        </p:cTn>
                                        <p:tgtEl>
                                          <p:spTgt spid="15"/>
                                        </p:tgtEl>
                                        <p:attrNameLst>
                                          <p:attrName>style.visibility</p:attrName>
                                        </p:attrNameLst>
                                      </p:cBhvr>
                                      <p:to>
                                        <p:strVal val="visible"/>
                                      </p:to>
                                    </p:set>
                                    <p:anim calcmode="lin" valueType="num">
                                      <p:cBhvr>
                                        <p:cTn dur="500" fill="hold" id="41"/>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2"/>
                                        <p:tgtEl>
                                          <p:spTgt spid="15"/>
                                        </p:tgtEl>
                                        <p:attrNameLst>
                                          <p:attrName>ppt_y</p:attrName>
                                        </p:attrNameLst>
                                      </p:cBhvr>
                                      <p:tavLst>
                                        <p:tav tm="0">
                                          <p:val>
                                            <p:strVal val="#ppt_y"/>
                                          </p:val>
                                        </p:tav>
                                        <p:tav tm="100000">
                                          <p:val>
                                            <p:strVal val="#ppt_y"/>
                                          </p:val>
                                        </p:tav>
                                      </p:tavLst>
                                    </p:anim>
                                    <p:anim calcmode="lin" valueType="num">
                                      <p:cBhvr>
                                        <p:cTn dur="500" fill="hold" id="43"/>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4"/>
                                        <p:tgtEl>
                                          <p:spTgt spid="1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5" tmFilter="0,0; .5, 1; 1, 1"/>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8"/>
      <p:bldP grpId="0" spid="9"/>
      <p:bldP grpId="0" spid="14"/>
      <p:bldP grpId="0" spid="1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481DFA08-0008-4CC8-A334-7CED55B7E642}"/>
              </a:ext>
            </a:extLst>
          </p:cNvPr>
          <p:cNvGrpSpPr/>
          <p:nvPr/>
        </p:nvGrpSpPr>
        <p:grpSpPr>
          <a:xfrm>
            <a:off x="-167352" y="120981"/>
            <a:ext cx="10238452" cy="897988"/>
            <a:chOff x="-167352" y="120981"/>
            <a:chExt cx="10238452" cy="897988"/>
          </a:xfrm>
        </p:grpSpPr>
        <p:sp>
          <p:nvSpPr>
            <p:cNvPr id="6" name="文本框 5">
              <a:extLst>
                <a:ext uri="{FF2B5EF4-FFF2-40B4-BE49-F238E27FC236}">
                  <a16:creationId xmlns:a16="http://schemas.microsoft.com/office/drawing/2014/main" id="{EBC3745D-B8C8-4C0A-ABFD-F6E0283F51E4}"/>
                </a:ext>
              </a:extLst>
            </p:cNvPr>
            <p:cNvSpPr txBox="1"/>
            <p:nvPr/>
          </p:nvSpPr>
          <p:spPr>
            <a:xfrm>
              <a:off x="840793" y="246809"/>
              <a:ext cx="9230307" cy="640080"/>
            </a:xfrm>
            <a:prstGeom prst="rect">
              <a:avLst/>
            </a:prstGeom>
            <a:noFill/>
          </p:spPr>
          <p:txBody>
            <a:bodyPr rtlCol="0" wrap="square">
              <a:spAutoFit/>
            </a:bodyPr>
            <a:lstStyle/>
            <a:p>
              <a:r>
                <a:rPr altLang="en-US" lang="zh-CN" sz="3600">
                  <a:solidFill>
                    <a:schemeClr val="tx1">
                      <a:lumMod val="65000"/>
                      <a:lumOff val="35000"/>
                    </a:schemeClr>
                  </a:solidFill>
                  <a:latin charset="-122" panose="020b0600000000000000" pitchFamily="34" typeface="思源黑体 CN Medium"/>
                  <a:ea charset="-122" panose="020b0600000000000000" pitchFamily="34" typeface="思源黑体 CN Medium"/>
                </a:rPr>
                <a:t>交通出行防控指南之三火车/高铁/动车</a:t>
              </a:r>
            </a:p>
          </p:txBody>
        </p:sp>
        <p:pic>
          <p:nvPicPr>
            <p:cNvPr id="10" name="图片 9">
              <a:extLst>
                <a:ext uri="{FF2B5EF4-FFF2-40B4-BE49-F238E27FC236}">
                  <a16:creationId xmlns:a16="http://schemas.microsoft.com/office/drawing/2014/main" id="{D3EA061D-3C61-42D6-BF7C-3629187222CF}"/>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b="54595" l="41598" r="19407"/>
            <a:stretch>
              <a:fillRect/>
            </a:stretch>
          </p:blipFill>
          <p:spPr>
            <a:xfrm rot="17032114">
              <a:off x="-97271" y="50900"/>
              <a:ext cx="897988" cy="1038149"/>
            </a:xfrm>
            <a:prstGeom prst="rect">
              <a:avLst/>
            </a:prstGeom>
          </p:spPr>
        </p:pic>
      </p:grpSp>
      <p:sp>
        <p:nvSpPr>
          <p:cNvPr id="13" name="文本框 12">
            <a:extLst>
              <a:ext uri="{FF2B5EF4-FFF2-40B4-BE49-F238E27FC236}">
                <a16:creationId xmlns:a16="http://schemas.microsoft.com/office/drawing/2014/main" id="{5264BE3C-2239-4EDA-8731-2613FDC719D1}"/>
              </a:ext>
            </a:extLst>
          </p:cNvPr>
          <p:cNvSpPr txBox="1"/>
          <p:nvPr/>
        </p:nvSpPr>
        <p:spPr>
          <a:xfrm>
            <a:off x="1027496" y="1208703"/>
            <a:ext cx="5551812" cy="5029200"/>
          </a:xfrm>
          <a:prstGeom prst="rect">
            <a:avLst/>
          </a:prstGeom>
          <a:noFill/>
          <a:ln>
            <a:noFill/>
            <a:prstDash val="sysDot"/>
          </a:ln>
        </p:spPr>
        <p:txBody>
          <a:bodyPr rtlCol="0" wrap="square">
            <a:spAutoFit/>
          </a:bodyPr>
          <a:lstStyle/>
          <a:p>
            <a:pPr indent="-571500" marL="571500">
              <a:lnSpc>
                <a:spcPct val="150000"/>
              </a:lnSpc>
              <a:buFont charset="0" panose="020b0604020202020204" pitchFamily="34" typeface="Arial"/>
              <a:buChar char="•"/>
            </a:pPr>
            <a:r>
              <a:rPr altLang="en-US" lang="zh-CN" sz="3600">
                <a:solidFill>
                  <a:schemeClr val="tx1">
                    <a:lumMod val="65000"/>
                    <a:lumOff val="35000"/>
                  </a:schemeClr>
                </a:solidFill>
                <a:latin typeface="+mj-ea"/>
                <a:ea typeface="+mj-ea"/>
                <a:cs typeface="+mj-ea"/>
                <a:sym typeface="+mn-ea"/>
              </a:rPr>
              <a:t>旅途中做好健康监测与管理。</a:t>
            </a:r>
          </a:p>
          <a:p>
            <a:pPr indent="-571500" marL="571500">
              <a:lnSpc>
                <a:spcPct val="150000"/>
              </a:lnSpc>
              <a:buFont charset="0" panose="020b0604020202020204" pitchFamily="34" typeface="Arial"/>
              <a:buChar char="•"/>
            </a:pPr>
            <a:r>
              <a:rPr altLang="en-US" lang="zh-CN" sz="3600">
                <a:solidFill>
                  <a:schemeClr val="tx1">
                    <a:lumMod val="65000"/>
                    <a:lumOff val="35000"/>
                  </a:schemeClr>
                </a:solidFill>
                <a:latin typeface="+mj-ea"/>
                <a:ea typeface="+mj-ea"/>
                <a:cs typeface="+mj-ea"/>
                <a:sym typeface="+mn-ea"/>
              </a:rPr>
              <a:t>自觉发热时要主动测量体温。</a:t>
            </a:r>
          </a:p>
          <a:p>
            <a:pPr indent="-571500" marL="571500">
              <a:lnSpc>
                <a:spcPct val="150000"/>
              </a:lnSpc>
              <a:buFont charset="0" panose="020b0604020202020204" pitchFamily="34" typeface="Arial"/>
              <a:buChar char="•"/>
            </a:pPr>
            <a:r>
              <a:rPr altLang="en-US" lang="zh-CN" sz="3600">
                <a:solidFill>
                  <a:schemeClr val="tx1">
                    <a:lumMod val="65000"/>
                    <a:lumOff val="35000"/>
                  </a:schemeClr>
                </a:solidFill>
                <a:latin typeface="+mj-ea"/>
                <a:ea typeface="+mj-ea"/>
                <a:cs typeface="+mj-ea"/>
                <a:sym typeface="+mn-ea"/>
              </a:rPr>
              <a:t>发现身边出现可疑症状人员，及时报告。</a:t>
            </a:r>
          </a:p>
        </p:txBody>
      </p:sp>
      <p:sp>
        <p:nvSpPr>
          <p:cNvPr id="8" name="矩形: 圆角 7">
            <a:extLst>
              <a:ext uri="{FF2B5EF4-FFF2-40B4-BE49-F238E27FC236}">
                <a16:creationId xmlns:a16="http://schemas.microsoft.com/office/drawing/2014/main" id="{7732B962-B838-4FA3-B316-2E3928EDE820}"/>
              </a:ext>
            </a:extLst>
          </p:cNvPr>
          <p:cNvSpPr/>
          <p:nvPr/>
        </p:nvSpPr>
        <p:spPr>
          <a:xfrm>
            <a:off x="7913304" y="2206238"/>
            <a:ext cx="3251200" cy="531371"/>
          </a:xfrm>
          <a:prstGeom prst="roundRect">
            <a:avLst/>
          </a:prstGeom>
          <a:solidFill>
            <a:srgbClr val="3A828F"/>
          </a:solidFill>
          <a:ln>
            <a:solidFill>
              <a:srgbClr val="3A82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矩形 259">
            <a:extLst>
              <a:ext uri="{FF2B5EF4-FFF2-40B4-BE49-F238E27FC236}">
                <a16:creationId xmlns:a16="http://schemas.microsoft.com/office/drawing/2014/main" id="{E52AEBBC-6F2B-487D-AF5E-CA866CDF0992}"/>
              </a:ext>
            </a:extLst>
          </p:cNvPr>
          <p:cNvSpPr>
            <a:spLocks noChangeArrowheads="1"/>
          </p:cNvSpPr>
          <p:nvPr/>
        </p:nvSpPr>
        <p:spPr bwMode="auto">
          <a:xfrm>
            <a:off x="7825006" y="2264948"/>
            <a:ext cx="3427795" cy="4267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2800">
                <a:solidFill>
                  <a:schemeClr val="bg1"/>
                </a:solidFill>
                <a:latin typeface="+mn-lt"/>
                <a:ea typeface="+mn-ea"/>
                <a:cs typeface="+mn-ea"/>
                <a:sym typeface="+mn-lt"/>
              </a:rPr>
              <a:t>主动测量体温</a:t>
            </a:r>
          </a:p>
        </p:txBody>
      </p:sp>
      <p:sp>
        <p:nvSpPr>
          <p:cNvPr id="14" name="矩形: 圆角 13">
            <a:extLst>
              <a:ext uri="{FF2B5EF4-FFF2-40B4-BE49-F238E27FC236}">
                <a16:creationId xmlns:a16="http://schemas.microsoft.com/office/drawing/2014/main" id="{8C8E0D1F-3C9F-4B48-B4EF-B5F4C6BCD62B}"/>
              </a:ext>
            </a:extLst>
          </p:cNvPr>
          <p:cNvSpPr/>
          <p:nvPr/>
        </p:nvSpPr>
        <p:spPr>
          <a:xfrm>
            <a:off x="8179402" y="4670493"/>
            <a:ext cx="3251200" cy="531371"/>
          </a:xfrm>
          <a:prstGeom prst="roundRect">
            <a:avLst/>
          </a:prstGeom>
          <a:solidFill>
            <a:srgbClr val="3A828F"/>
          </a:solidFill>
          <a:ln>
            <a:solidFill>
              <a:srgbClr val="3A82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5" name="矩形 259">
            <a:extLst>
              <a:ext uri="{FF2B5EF4-FFF2-40B4-BE49-F238E27FC236}">
                <a16:creationId xmlns:a16="http://schemas.microsoft.com/office/drawing/2014/main" id="{3CD2C6BA-CD6B-438F-B59F-65DBE18AF6C3}"/>
              </a:ext>
            </a:extLst>
          </p:cNvPr>
          <p:cNvSpPr>
            <a:spLocks noChangeArrowheads="1"/>
          </p:cNvSpPr>
          <p:nvPr/>
        </p:nvSpPr>
        <p:spPr bwMode="auto">
          <a:xfrm>
            <a:off x="8091105" y="4729203"/>
            <a:ext cx="3427795" cy="4267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2800">
                <a:solidFill>
                  <a:schemeClr val="bg1"/>
                </a:solidFill>
                <a:latin typeface="+mn-lt"/>
                <a:ea typeface="+mn-ea"/>
                <a:cs typeface="+mn-ea"/>
                <a:sym typeface="+mn-lt"/>
              </a:rPr>
              <a:t>即使报告可疑症状</a:t>
            </a:r>
          </a:p>
        </p:txBody>
      </p:sp>
      <p:pic>
        <p:nvPicPr>
          <p:cNvPr id="4" name="图片 3">
            <a:extLst>
              <a:ext uri="{FF2B5EF4-FFF2-40B4-BE49-F238E27FC236}">
                <a16:creationId xmlns:a16="http://schemas.microsoft.com/office/drawing/2014/main" id="{31565DC3-4D0A-45A2-BF49-B00FCDD76D08}"/>
              </a:ext>
            </a:extLst>
          </p:cNvPr>
          <p:cNvPicPr>
            <a:picLocks noChangeAspect="1"/>
          </p:cNvPicPr>
          <p:nvPr/>
        </p:nvPicPr>
        <p:blipFill>
          <a:blip r:embed="rId3">
            <a:extLst>
              <a:ext uri="{28A0092B-C50C-407E-A947-70E740481C1C}">
                <a14:useLocalDpi val="0"/>
              </a:ext>
            </a:extLst>
          </a:blip>
          <a:stretch>
            <a:fillRect/>
          </a:stretch>
        </p:blipFill>
        <p:spPr>
          <a:xfrm>
            <a:off x="6249002" y="1764778"/>
            <a:ext cx="2277472" cy="1608348"/>
          </a:xfrm>
          <a:prstGeom prst="rect">
            <a:avLst/>
          </a:prstGeom>
        </p:spPr>
      </p:pic>
      <p:pic>
        <p:nvPicPr>
          <p:cNvPr id="7" name="图片 6">
            <a:extLst>
              <a:ext uri="{FF2B5EF4-FFF2-40B4-BE49-F238E27FC236}">
                <a16:creationId xmlns:a16="http://schemas.microsoft.com/office/drawing/2014/main" id="{F4AFEB39-B90A-4F90-B96F-E7CD8464234D}"/>
              </a:ext>
            </a:extLst>
          </p:cNvPr>
          <p:cNvPicPr>
            <a:picLocks noChangeAspect="1"/>
          </p:cNvPicPr>
          <p:nvPr/>
        </p:nvPicPr>
        <p:blipFill>
          <a:blip r:embed="rId4">
            <a:extLst>
              <a:ext uri="{28A0092B-C50C-407E-A947-70E740481C1C}">
                <a14:useLocalDpi val="0"/>
              </a:ext>
            </a:extLst>
          </a:blip>
          <a:stretch>
            <a:fillRect/>
          </a:stretch>
        </p:blipFill>
        <p:spPr>
          <a:xfrm>
            <a:off x="6191442" y="4050707"/>
            <a:ext cx="2584079" cy="1845473"/>
          </a:xfrm>
          <a:prstGeom prst="rect">
            <a:avLst/>
          </a:prstGeom>
        </p:spPr>
      </p:pic>
    </p:spTree>
    <p:extLst>
      <p:ext uri="{BB962C8B-B14F-4D97-AF65-F5344CB8AC3E}">
        <p14:creationId val="1445469834"/>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2"/>
                                        </p:tgtEl>
                                        <p:attrNameLst>
                                          <p:attrName>style.visibility</p:attrName>
                                        </p:attrNameLst>
                                      </p:cBhvr>
                                      <p:to>
                                        <p:strVal val="visible"/>
                                      </p:to>
                                    </p:set>
                                    <p:animEffect filter="barn(inVertical)"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3"/>
                                        </p:tgtEl>
                                        <p:attrNameLst>
                                          <p:attrName>style.visibility</p:attrName>
                                        </p:attrNameLst>
                                      </p:cBhvr>
                                      <p:to>
                                        <p:strVal val="visible"/>
                                      </p:to>
                                    </p:set>
                                    <p:anim calcmode="lin" valueType="num">
                                      <p:cBhvr>
                                        <p:cTn dur="750" fill="hold" id="11"/>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3"/>
                                        </p:tgtEl>
                                        <p:attrNameLst>
                                          <p:attrName>ppt_y</p:attrName>
                                        </p:attrNameLst>
                                      </p:cBhvr>
                                      <p:tavLst>
                                        <p:tav tm="0">
                                          <p:val>
                                            <p:strVal val="#ppt_y"/>
                                          </p:val>
                                        </p:tav>
                                        <p:tav tm="100000">
                                          <p:val>
                                            <p:strVal val="#ppt_y"/>
                                          </p:val>
                                        </p:tav>
                                      </p:tavLst>
                                    </p:anim>
                                    <p:anim calcmode="lin" valueType="num">
                                      <p:cBhvr>
                                        <p:cTn dur="750" fill="hold" id="13"/>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3"/>
                                        </p:tgtEl>
                                      </p:cBhvr>
                                    </p:animEffect>
                                  </p:childTnLst>
                                </p:cTn>
                              </p:par>
                            </p:childTnLst>
                          </p:cTn>
                        </p:par>
                        <p:par>
                          <p:cTn fill="hold" id="16" nodeType="afterGroup">
                            <p:stCondLst>
                              <p:cond delay="1250"/>
                            </p:stCondLst>
                            <p:childTnLst>
                              <p:par>
                                <p:cTn fill="hold" id="17" nodeType="afterEffect" presetClass="entr" presetID="22" presetSubtype="4">
                                  <p:stCondLst>
                                    <p:cond delay="0"/>
                                  </p:stCondLst>
                                  <p:childTnLst>
                                    <p:set>
                                      <p:cBhvr>
                                        <p:cTn dur="1" fill="hold" id="18">
                                          <p:stCondLst>
                                            <p:cond delay="0"/>
                                          </p:stCondLst>
                                        </p:cTn>
                                        <p:tgtEl>
                                          <p:spTgt spid="4"/>
                                        </p:tgtEl>
                                        <p:attrNameLst>
                                          <p:attrName>style.visibility</p:attrName>
                                        </p:attrNameLst>
                                      </p:cBhvr>
                                      <p:to>
                                        <p:strVal val="visible"/>
                                      </p:to>
                                    </p:set>
                                    <p:animEffect filter="wipe(down)" transition="in">
                                      <p:cBhvr>
                                        <p:cTn dur="500" id="19"/>
                                        <p:tgtEl>
                                          <p:spTgt spid="4"/>
                                        </p:tgtEl>
                                      </p:cBhvr>
                                    </p:animEffect>
                                  </p:childTnLst>
                                </p:cTn>
                              </p:par>
                            </p:childTnLst>
                          </p:cTn>
                        </p:par>
                        <p:par>
                          <p:cTn fill="hold" id="20" nodeType="afterGroup">
                            <p:stCondLst>
                              <p:cond delay="1750"/>
                            </p:stCondLst>
                            <p:childTnLst>
                              <p:par>
                                <p:cTn fill="hold" id="21" nodeType="afterEffect" presetClass="entr" presetID="22" presetSubtype="4">
                                  <p:stCondLst>
                                    <p:cond delay="0"/>
                                  </p:stCondLst>
                                  <p:childTnLst>
                                    <p:set>
                                      <p:cBhvr>
                                        <p:cTn dur="1" fill="hold" id="22">
                                          <p:stCondLst>
                                            <p:cond delay="0"/>
                                          </p:stCondLst>
                                        </p:cTn>
                                        <p:tgtEl>
                                          <p:spTgt spid="7"/>
                                        </p:tgtEl>
                                        <p:attrNameLst>
                                          <p:attrName>style.visibility</p:attrName>
                                        </p:attrNameLst>
                                      </p:cBhvr>
                                      <p:to>
                                        <p:strVal val="visible"/>
                                      </p:to>
                                    </p:set>
                                    <p:animEffect filter="wipe(down)" transition="in">
                                      <p:cBhvr>
                                        <p:cTn dur="500" id="23"/>
                                        <p:tgtEl>
                                          <p:spTgt spid="7"/>
                                        </p:tgtEl>
                                      </p:cBhvr>
                                    </p:animEffect>
                                  </p:childTnLst>
                                </p:cTn>
                              </p:par>
                            </p:childTnLst>
                          </p:cTn>
                        </p:par>
                        <p:par>
                          <p:cTn fill="hold" id="24" nodeType="afterGroup">
                            <p:stCondLst>
                              <p:cond delay="2250"/>
                            </p:stCondLst>
                            <p:childTnLst>
                              <p:par>
                                <p:cTn fill="hold" grpId="0" id="25" nodeType="afterEffect" presetClass="entr" presetID="22" presetSubtype="4">
                                  <p:stCondLst>
                                    <p:cond delay="0"/>
                                  </p:stCondLst>
                                  <p:childTnLst>
                                    <p:set>
                                      <p:cBhvr>
                                        <p:cTn dur="1" fill="hold" id="26">
                                          <p:stCondLst>
                                            <p:cond delay="0"/>
                                          </p:stCondLst>
                                        </p:cTn>
                                        <p:tgtEl>
                                          <p:spTgt spid="8"/>
                                        </p:tgtEl>
                                        <p:attrNameLst>
                                          <p:attrName>style.visibility</p:attrName>
                                        </p:attrNameLst>
                                      </p:cBhvr>
                                      <p:to>
                                        <p:strVal val="visible"/>
                                      </p:to>
                                    </p:set>
                                    <p:animEffect filter="wipe(down)" transition="in">
                                      <p:cBhvr>
                                        <p:cTn dur="500" id="27"/>
                                        <p:tgtEl>
                                          <p:spTgt spid="8"/>
                                        </p:tgtEl>
                                      </p:cBhvr>
                                    </p:animEffect>
                                  </p:childTnLst>
                                </p:cTn>
                              </p:par>
                            </p:childTnLst>
                          </p:cTn>
                        </p:par>
                        <p:par>
                          <p:cTn fill="hold" id="28" nodeType="afterGroup">
                            <p:stCondLst>
                              <p:cond delay="2750"/>
                            </p:stCondLst>
                            <p:childTnLst>
                              <p:par>
                                <p:cTn fill="hold" grpId="0" id="29" nodeType="afterEffect" presetClass="entr" presetID="41" presetSubtype="0">
                                  <p:stCondLst>
                                    <p:cond delay="0"/>
                                  </p:stCondLst>
                                  <p:iterate type="lt">
                                    <p:tmPct val="10000"/>
                                  </p:iterate>
                                  <p:childTnLst>
                                    <p:set>
                                      <p:cBhvr>
                                        <p:cTn dur="1" fill="hold" id="30">
                                          <p:stCondLst>
                                            <p:cond delay="0"/>
                                          </p:stCondLst>
                                        </p:cTn>
                                        <p:tgtEl>
                                          <p:spTgt spid="9"/>
                                        </p:tgtEl>
                                        <p:attrNameLst>
                                          <p:attrName>style.visibility</p:attrName>
                                        </p:attrNameLst>
                                      </p:cBhvr>
                                      <p:to>
                                        <p:strVal val="visible"/>
                                      </p:to>
                                    </p:set>
                                    <p:anim calcmode="lin" valueType="num">
                                      <p:cBhvr>
                                        <p:cTn dur="500" fill="hold" id="31"/>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2"/>
                                        <p:tgtEl>
                                          <p:spTgt spid="9"/>
                                        </p:tgtEl>
                                        <p:attrNameLst>
                                          <p:attrName>ppt_y</p:attrName>
                                        </p:attrNameLst>
                                      </p:cBhvr>
                                      <p:tavLst>
                                        <p:tav tm="0">
                                          <p:val>
                                            <p:strVal val="#ppt_y"/>
                                          </p:val>
                                        </p:tav>
                                        <p:tav tm="100000">
                                          <p:val>
                                            <p:strVal val="#ppt_y"/>
                                          </p:val>
                                        </p:tav>
                                      </p:tavLst>
                                    </p:anim>
                                    <p:anim calcmode="lin" valueType="num">
                                      <p:cBhvr>
                                        <p:cTn dur="500" fill="hold" id="33"/>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4"/>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5" tmFilter="0,0; .5, 1; 1, 1"/>
                                        <p:tgtEl>
                                          <p:spTgt spid="9"/>
                                        </p:tgtEl>
                                      </p:cBhvr>
                                    </p:animEffect>
                                  </p:childTnLst>
                                </p:cTn>
                              </p:par>
                            </p:childTnLst>
                          </p:cTn>
                        </p:par>
                        <p:par>
                          <p:cTn fill="hold" id="36" nodeType="afterGroup">
                            <p:stCondLst>
                              <p:cond delay="3250"/>
                            </p:stCondLst>
                            <p:childTnLst>
                              <p:par>
                                <p:cTn fill="hold" grpId="0" id="37" nodeType="afterEffect" presetClass="entr" presetID="22" presetSubtype="4">
                                  <p:stCondLst>
                                    <p:cond delay="0"/>
                                  </p:stCondLst>
                                  <p:childTnLst>
                                    <p:set>
                                      <p:cBhvr>
                                        <p:cTn dur="1" fill="hold" id="38">
                                          <p:stCondLst>
                                            <p:cond delay="0"/>
                                          </p:stCondLst>
                                        </p:cTn>
                                        <p:tgtEl>
                                          <p:spTgt spid="14"/>
                                        </p:tgtEl>
                                        <p:attrNameLst>
                                          <p:attrName>style.visibility</p:attrName>
                                        </p:attrNameLst>
                                      </p:cBhvr>
                                      <p:to>
                                        <p:strVal val="visible"/>
                                      </p:to>
                                    </p:set>
                                    <p:animEffect filter="wipe(down)" transition="in">
                                      <p:cBhvr>
                                        <p:cTn dur="500" id="39"/>
                                        <p:tgtEl>
                                          <p:spTgt spid="14"/>
                                        </p:tgtEl>
                                      </p:cBhvr>
                                    </p:animEffect>
                                  </p:childTnLst>
                                </p:cTn>
                              </p:par>
                            </p:childTnLst>
                          </p:cTn>
                        </p:par>
                        <p:par>
                          <p:cTn fill="hold" id="40" nodeType="afterGroup">
                            <p:stCondLst>
                              <p:cond delay="3750"/>
                            </p:stCondLst>
                            <p:childTnLst>
                              <p:par>
                                <p:cTn fill="hold" grpId="0" id="41" nodeType="afterEffect" presetClass="entr" presetID="41" presetSubtype="0">
                                  <p:stCondLst>
                                    <p:cond delay="0"/>
                                  </p:stCondLst>
                                  <p:iterate type="lt">
                                    <p:tmPct val="10000"/>
                                  </p:iterate>
                                  <p:childTnLst>
                                    <p:set>
                                      <p:cBhvr>
                                        <p:cTn dur="1" fill="hold" id="42">
                                          <p:stCondLst>
                                            <p:cond delay="0"/>
                                          </p:stCondLst>
                                        </p:cTn>
                                        <p:tgtEl>
                                          <p:spTgt spid="15"/>
                                        </p:tgtEl>
                                        <p:attrNameLst>
                                          <p:attrName>style.visibility</p:attrName>
                                        </p:attrNameLst>
                                      </p:cBhvr>
                                      <p:to>
                                        <p:strVal val="visible"/>
                                      </p:to>
                                    </p:set>
                                    <p:anim calcmode="lin" valueType="num">
                                      <p:cBhvr>
                                        <p:cTn dur="500" fill="hold" id="43"/>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4"/>
                                        <p:tgtEl>
                                          <p:spTgt spid="15"/>
                                        </p:tgtEl>
                                        <p:attrNameLst>
                                          <p:attrName>ppt_y</p:attrName>
                                        </p:attrNameLst>
                                      </p:cBhvr>
                                      <p:tavLst>
                                        <p:tav tm="0">
                                          <p:val>
                                            <p:strVal val="#ppt_y"/>
                                          </p:val>
                                        </p:tav>
                                        <p:tav tm="100000">
                                          <p:val>
                                            <p:strVal val="#ppt_y"/>
                                          </p:val>
                                        </p:tav>
                                      </p:tavLst>
                                    </p:anim>
                                    <p:anim calcmode="lin" valueType="num">
                                      <p:cBhvr>
                                        <p:cTn dur="500" fill="hold" id="45"/>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6"/>
                                        <p:tgtEl>
                                          <p:spTgt spid="1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7" tmFilter="0,0; .5, 1; 1, 1"/>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8"/>
      <p:bldP grpId="0" spid="9"/>
      <p:bldP grpId="0" spid="14"/>
      <p:bldP grpId="0" spid="1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481DFA08-0008-4CC8-A334-7CED55B7E642}"/>
              </a:ext>
            </a:extLst>
          </p:cNvPr>
          <p:cNvGrpSpPr/>
          <p:nvPr/>
        </p:nvGrpSpPr>
        <p:grpSpPr>
          <a:xfrm>
            <a:off x="-167352" y="120981"/>
            <a:ext cx="10238452" cy="897988"/>
            <a:chOff x="-167352" y="120981"/>
            <a:chExt cx="10238452" cy="897988"/>
          </a:xfrm>
        </p:grpSpPr>
        <p:sp>
          <p:nvSpPr>
            <p:cNvPr id="6" name="文本框 5">
              <a:extLst>
                <a:ext uri="{FF2B5EF4-FFF2-40B4-BE49-F238E27FC236}">
                  <a16:creationId xmlns:a16="http://schemas.microsoft.com/office/drawing/2014/main" id="{EBC3745D-B8C8-4C0A-ABFD-F6E0283F51E4}"/>
                </a:ext>
              </a:extLst>
            </p:cNvPr>
            <p:cNvSpPr txBox="1"/>
            <p:nvPr/>
          </p:nvSpPr>
          <p:spPr>
            <a:xfrm>
              <a:off x="840793" y="246809"/>
              <a:ext cx="9230307" cy="640080"/>
            </a:xfrm>
            <a:prstGeom prst="rect">
              <a:avLst/>
            </a:prstGeom>
            <a:noFill/>
          </p:spPr>
          <p:txBody>
            <a:bodyPr rtlCol="0" wrap="square">
              <a:spAutoFit/>
            </a:bodyPr>
            <a:lstStyle/>
            <a:p>
              <a:r>
                <a:rPr altLang="en-US" lang="zh-CN" sz="3600">
                  <a:solidFill>
                    <a:schemeClr val="tx1">
                      <a:lumMod val="65000"/>
                      <a:lumOff val="35000"/>
                    </a:schemeClr>
                  </a:solidFill>
                  <a:latin charset="-122" panose="020b0600000000000000" pitchFamily="34" typeface="思源黑体 CN Medium"/>
                  <a:ea charset="-122" panose="020b0600000000000000" pitchFamily="34" typeface="思源黑体 CN Medium"/>
                </a:rPr>
                <a:t>交通出行防控指南之三火车/高铁/动车</a:t>
              </a:r>
            </a:p>
          </p:txBody>
        </p:sp>
        <p:pic>
          <p:nvPicPr>
            <p:cNvPr id="10" name="图片 9">
              <a:extLst>
                <a:ext uri="{FF2B5EF4-FFF2-40B4-BE49-F238E27FC236}">
                  <a16:creationId xmlns:a16="http://schemas.microsoft.com/office/drawing/2014/main" id="{D3EA061D-3C61-42D6-BF7C-3629187222CF}"/>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b="54595" l="41598" r="19407"/>
            <a:stretch>
              <a:fillRect/>
            </a:stretch>
          </p:blipFill>
          <p:spPr>
            <a:xfrm rot="17032114">
              <a:off x="-97271" y="50900"/>
              <a:ext cx="897988" cy="1038149"/>
            </a:xfrm>
            <a:prstGeom prst="rect">
              <a:avLst/>
            </a:prstGeom>
          </p:spPr>
        </p:pic>
      </p:grpSp>
      <p:sp>
        <p:nvSpPr>
          <p:cNvPr id="13" name="文本框 12">
            <a:extLst>
              <a:ext uri="{FF2B5EF4-FFF2-40B4-BE49-F238E27FC236}">
                <a16:creationId xmlns:a16="http://schemas.microsoft.com/office/drawing/2014/main" id="{5264BE3C-2239-4EDA-8731-2613FDC719D1}"/>
              </a:ext>
            </a:extLst>
          </p:cNvPr>
          <p:cNvSpPr txBox="1"/>
          <p:nvPr/>
        </p:nvSpPr>
        <p:spPr>
          <a:xfrm>
            <a:off x="963288" y="1484885"/>
            <a:ext cx="5551812" cy="4572000"/>
          </a:xfrm>
          <a:prstGeom prst="rect">
            <a:avLst/>
          </a:prstGeom>
          <a:noFill/>
          <a:ln>
            <a:noFill/>
            <a:prstDash val="sysDot"/>
          </a:ln>
        </p:spPr>
        <p:txBody>
          <a:bodyPr rtlCol="0" wrap="square">
            <a:spAutoFit/>
          </a:bodyPr>
          <a:lstStyle/>
          <a:p>
            <a:pPr indent="457200">
              <a:lnSpc>
                <a:spcPct val="150000"/>
              </a:lnSpc>
            </a:pPr>
            <a:r>
              <a:rPr altLang="en-US" lang="zh-CN" sz="2800">
                <a:solidFill>
                  <a:schemeClr val="tx1">
                    <a:lumMod val="65000"/>
                    <a:lumOff val="35000"/>
                  </a:schemeClr>
                </a:solidFill>
                <a:latin typeface="+mj-ea"/>
                <a:ea typeface="+mj-ea"/>
                <a:cs typeface="+mj-ea"/>
                <a:sym typeface="+mn-ea"/>
              </a:rPr>
              <a:t>若旅途中出现可疑症状，应主动戴上医用外科口罩或N95口罩，尽量避免接触其他人员，并视病情及时就医。就医时应主动告知医生自己的相关疾病流行地区的旅行居住史，以及发病后接触过什么人，配合医生开展相关调查。</a:t>
            </a:r>
          </a:p>
        </p:txBody>
      </p:sp>
      <p:sp>
        <p:nvSpPr>
          <p:cNvPr id="8" name="矩形: 圆角 7">
            <a:extLst>
              <a:ext uri="{FF2B5EF4-FFF2-40B4-BE49-F238E27FC236}">
                <a16:creationId xmlns:a16="http://schemas.microsoft.com/office/drawing/2014/main" id="{7732B962-B838-4FA3-B316-2E3928EDE820}"/>
              </a:ext>
            </a:extLst>
          </p:cNvPr>
          <p:cNvSpPr/>
          <p:nvPr/>
        </p:nvSpPr>
        <p:spPr>
          <a:xfrm>
            <a:off x="7450530" y="3158217"/>
            <a:ext cx="3251200" cy="531371"/>
          </a:xfrm>
          <a:prstGeom prst="roundRect">
            <a:avLst/>
          </a:prstGeom>
          <a:solidFill>
            <a:srgbClr val="3A828F"/>
          </a:solidFill>
          <a:ln>
            <a:solidFill>
              <a:srgbClr val="3A82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矩形 259">
            <a:extLst>
              <a:ext uri="{FF2B5EF4-FFF2-40B4-BE49-F238E27FC236}">
                <a16:creationId xmlns:a16="http://schemas.microsoft.com/office/drawing/2014/main" id="{E52AEBBC-6F2B-487D-AF5E-CA866CDF0992}"/>
              </a:ext>
            </a:extLst>
          </p:cNvPr>
          <p:cNvSpPr>
            <a:spLocks noChangeArrowheads="1"/>
          </p:cNvSpPr>
          <p:nvPr/>
        </p:nvSpPr>
        <p:spPr bwMode="auto">
          <a:xfrm>
            <a:off x="7362234" y="3216927"/>
            <a:ext cx="3427795" cy="4267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2800">
                <a:solidFill>
                  <a:schemeClr val="bg1"/>
                </a:solidFill>
                <a:latin typeface="+mn-lt"/>
                <a:ea typeface="+mn-ea"/>
                <a:cs typeface="+mn-ea"/>
                <a:sym typeface="+mn-lt"/>
              </a:rPr>
              <a:t>主动佩戴口罩</a:t>
            </a:r>
          </a:p>
        </p:txBody>
      </p:sp>
      <p:pic>
        <p:nvPicPr>
          <p:cNvPr id="4" name="图片 3">
            <a:extLst>
              <a:ext uri="{FF2B5EF4-FFF2-40B4-BE49-F238E27FC236}">
                <a16:creationId xmlns:a16="http://schemas.microsoft.com/office/drawing/2014/main" id="{B3652439-4FBF-441F-B441-7B9FD18D2A5B}"/>
              </a:ext>
            </a:extLst>
          </p:cNvPr>
          <p:cNvPicPr>
            <a:picLocks noChangeAspect="1"/>
          </p:cNvPicPr>
          <p:nvPr/>
        </p:nvPicPr>
        <p:blipFill>
          <a:blip r:embed="rId3">
            <a:extLst>
              <a:ext uri="{28A0092B-C50C-407E-A947-70E740481C1C}">
                <a14:useLocalDpi val="0"/>
              </a:ext>
            </a:extLst>
          </a:blip>
          <a:stretch>
            <a:fillRect/>
          </a:stretch>
        </p:blipFill>
        <p:spPr>
          <a:xfrm>
            <a:off x="7875980" y="974812"/>
            <a:ext cx="2400300" cy="2400300"/>
          </a:xfrm>
          <a:prstGeom prst="rect">
            <a:avLst/>
          </a:prstGeom>
        </p:spPr>
      </p:pic>
      <p:sp>
        <p:nvSpPr>
          <p:cNvPr id="11" name="矩形: 圆角 10">
            <a:extLst>
              <a:ext uri="{FF2B5EF4-FFF2-40B4-BE49-F238E27FC236}">
                <a16:creationId xmlns:a16="http://schemas.microsoft.com/office/drawing/2014/main" id="{5C030FD5-2CD0-4CDA-8ABE-0CF6A06C5F0D}"/>
              </a:ext>
            </a:extLst>
          </p:cNvPr>
          <p:cNvSpPr/>
          <p:nvPr/>
        </p:nvSpPr>
        <p:spPr>
          <a:xfrm>
            <a:off x="7450530" y="3869179"/>
            <a:ext cx="3251200" cy="531371"/>
          </a:xfrm>
          <a:prstGeom prst="roundRect">
            <a:avLst/>
          </a:prstGeom>
          <a:solidFill>
            <a:srgbClr val="3A828F"/>
          </a:solidFill>
          <a:ln>
            <a:solidFill>
              <a:srgbClr val="3A82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4" name="矩形 259">
            <a:extLst>
              <a:ext uri="{FF2B5EF4-FFF2-40B4-BE49-F238E27FC236}">
                <a16:creationId xmlns:a16="http://schemas.microsoft.com/office/drawing/2014/main" id="{C4DF3BEE-BECB-43B5-B5F2-AD736FE531F4}"/>
              </a:ext>
            </a:extLst>
          </p:cNvPr>
          <p:cNvSpPr>
            <a:spLocks noChangeArrowheads="1"/>
          </p:cNvSpPr>
          <p:nvPr/>
        </p:nvSpPr>
        <p:spPr bwMode="auto">
          <a:xfrm>
            <a:off x="7362234" y="3927889"/>
            <a:ext cx="3427795" cy="4267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2800">
                <a:solidFill>
                  <a:schemeClr val="bg1"/>
                </a:solidFill>
                <a:latin typeface="+mn-lt"/>
                <a:ea typeface="+mn-ea"/>
                <a:cs typeface="+mn-ea"/>
                <a:sym typeface="+mn-lt"/>
              </a:rPr>
              <a:t>避免接触</a:t>
            </a:r>
          </a:p>
        </p:txBody>
      </p:sp>
      <p:sp>
        <p:nvSpPr>
          <p:cNvPr id="15" name="矩形: 圆角 14">
            <a:extLst>
              <a:ext uri="{FF2B5EF4-FFF2-40B4-BE49-F238E27FC236}">
                <a16:creationId xmlns:a16="http://schemas.microsoft.com/office/drawing/2014/main" id="{66BDE5F4-9BA7-4F65-9E62-5EDF8A964AB8}"/>
              </a:ext>
            </a:extLst>
          </p:cNvPr>
          <p:cNvSpPr/>
          <p:nvPr/>
        </p:nvSpPr>
        <p:spPr>
          <a:xfrm>
            <a:off x="7445253" y="4607368"/>
            <a:ext cx="3251200" cy="531371"/>
          </a:xfrm>
          <a:prstGeom prst="roundRect">
            <a:avLst/>
          </a:prstGeom>
          <a:solidFill>
            <a:srgbClr val="3A828F"/>
          </a:solidFill>
          <a:ln>
            <a:solidFill>
              <a:srgbClr val="3A82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6" name="矩形 259">
            <a:extLst>
              <a:ext uri="{FF2B5EF4-FFF2-40B4-BE49-F238E27FC236}">
                <a16:creationId xmlns:a16="http://schemas.microsoft.com/office/drawing/2014/main" id="{53440C1F-3C63-4A68-BC0F-DF8FBE4E7B7D}"/>
              </a:ext>
            </a:extLst>
          </p:cNvPr>
          <p:cNvSpPr>
            <a:spLocks noChangeArrowheads="1"/>
          </p:cNvSpPr>
          <p:nvPr/>
        </p:nvSpPr>
        <p:spPr bwMode="auto">
          <a:xfrm>
            <a:off x="7356956" y="4666078"/>
            <a:ext cx="3427795" cy="4267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2800">
                <a:solidFill>
                  <a:schemeClr val="bg1"/>
                </a:solidFill>
                <a:latin typeface="+mn-lt"/>
                <a:ea typeface="+mn-ea"/>
                <a:cs typeface="+mn-ea"/>
                <a:sym typeface="+mn-lt"/>
              </a:rPr>
              <a:t>及时就医</a:t>
            </a:r>
          </a:p>
        </p:txBody>
      </p:sp>
      <p:sp>
        <p:nvSpPr>
          <p:cNvPr id="17" name="矩形: 圆角 16">
            <a:extLst>
              <a:ext uri="{FF2B5EF4-FFF2-40B4-BE49-F238E27FC236}">
                <a16:creationId xmlns:a16="http://schemas.microsoft.com/office/drawing/2014/main" id="{360B6AE6-5B1B-4DCB-9670-EB1933BBE864}"/>
              </a:ext>
            </a:extLst>
          </p:cNvPr>
          <p:cNvSpPr/>
          <p:nvPr/>
        </p:nvSpPr>
        <p:spPr>
          <a:xfrm>
            <a:off x="7445253" y="5374503"/>
            <a:ext cx="3251200" cy="531371"/>
          </a:xfrm>
          <a:prstGeom prst="roundRect">
            <a:avLst/>
          </a:prstGeom>
          <a:solidFill>
            <a:srgbClr val="3A828F"/>
          </a:solidFill>
          <a:ln>
            <a:solidFill>
              <a:srgbClr val="3A82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8" name="矩形 259">
            <a:extLst>
              <a:ext uri="{FF2B5EF4-FFF2-40B4-BE49-F238E27FC236}">
                <a16:creationId xmlns:a16="http://schemas.microsoft.com/office/drawing/2014/main" id="{CC616F46-9CEC-437C-8198-97A681C794FE}"/>
              </a:ext>
            </a:extLst>
          </p:cNvPr>
          <p:cNvSpPr>
            <a:spLocks noChangeArrowheads="1"/>
          </p:cNvSpPr>
          <p:nvPr/>
        </p:nvSpPr>
        <p:spPr bwMode="auto">
          <a:xfrm>
            <a:off x="7356956" y="5433213"/>
            <a:ext cx="3427795" cy="4267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2800">
                <a:solidFill>
                  <a:schemeClr val="bg1"/>
                </a:solidFill>
                <a:latin typeface="+mn-lt"/>
                <a:ea typeface="+mn-ea"/>
                <a:cs typeface="+mn-ea"/>
                <a:sym typeface="+mn-lt"/>
              </a:rPr>
              <a:t>主动告知行程</a:t>
            </a:r>
          </a:p>
        </p:txBody>
      </p:sp>
    </p:spTree>
    <p:extLst>
      <p:ext uri="{BB962C8B-B14F-4D97-AF65-F5344CB8AC3E}">
        <p14:creationId val="3582362521"/>
      </p:ext>
    </p:extLst>
  </p:cSld>
  <p:clrMapOvr>
    <a:masterClrMapping/>
  </p:clrMapOvr>
  <mc:AlternateContent>
    <mc:Choice Requires="p15">
      <p:transition advTm="3000" p14:dur="2000" spd="slow">
        <p15:prstTrans prst="wind"/>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2"/>
                                        </p:tgtEl>
                                        <p:attrNameLst>
                                          <p:attrName>style.visibility</p:attrName>
                                        </p:attrNameLst>
                                      </p:cBhvr>
                                      <p:to>
                                        <p:strVal val="visible"/>
                                      </p:to>
                                    </p:set>
                                    <p:animEffect filter="barn(inVertical)"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3"/>
                                        </p:tgtEl>
                                        <p:attrNameLst>
                                          <p:attrName>style.visibility</p:attrName>
                                        </p:attrNameLst>
                                      </p:cBhvr>
                                      <p:to>
                                        <p:strVal val="visible"/>
                                      </p:to>
                                    </p:set>
                                    <p:anim calcmode="lin" valueType="num">
                                      <p:cBhvr>
                                        <p:cTn dur="750" fill="hold" id="11"/>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3"/>
                                        </p:tgtEl>
                                        <p:attrNameLst>
                                          <p:attrName>ppt_y</p:attrName>
                                        </p:attrNameLst>
                                      </p:cBhvr>
                                      <p:tavLst>
                                        <p:tav tm="0">
                                          <p:val>
                                            <p:strVal val="#ppt_y"/>
                                          </p:val>
                                        </p:tav>
                                        <p:tav tm="100000">
                                          <p:val>
                                            <p:strVal val="#ppt_y"/>
                                          </p:val>
                                        </p:tav>
                                      </p:tavLst>
                                    </p:anim>
                                    <p:anim calcmode="lin" valueType="num">
                                      <p:cBhvr>
                                        <p:cTn dur="750" fill="hold" id="13"/>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3"/>
                                        </p:tgtEl>
                                      </p:cBhvr>
                                    </p:animEffect>
                                  </p:childTnLst>
                                </p:cTn>
                              </p:par>
                            </p:childTnLst>
                          </p:cTn>
                        </p:par>
                        <p:par>
                          <p:cTn fill="hold" id="16" nodeType="afterGroup">
                            <p:stCondLst>
                              <p:cond delay="1250"/>
                            </p:stCondLst>
                            <p:childTnLst>
                              <p:par>
                                <p:cTn fill="hold" id="17" nodeType="afterEffect" presetClass="entr" presetID="22" presetSubtype="4">
                                  <p:stCondLst>
                                    <p:cond delay="0"/>
                                  </p:stCondLst>
                                  <p:childTnLst>
                                    <p:set>
                                      <p:cBhvr>
                                        <p:cTn dur="1" fill="hold" id="18">
                                          <p:stCondLst>
                                            <p:cond delay="0"/>
                                          </p:stCondLst>
                                        </p:cTn>
                                        <p:tgtEl>
                                          <p:spTgt spid="4"/>
                                        </p:tgtEl>
                                        <p:attrNameLst>
                                          <p:attrName>style.visibility</p:attrName>
                                        </p:attrNameLst>
                                      </p:cBhvr>
                                      <p:to>
                                        <p:strVal val="visible"/>
                                      </p:to>
                                    </p:set>
                                    <p:animEffect filter="wipe(down)" transition="in">
                                      <p:cBhvr>
                                        <p:cTn dur="500" id="19"/>
                                        <p:tgtEl>
                                          <p:spTgt spid="4"/>
                                        </p:tgtEl>
                                      </p:cBhvr>
                                    </p:animEffect>
                                  </p:childTnLst>
                                </p:cTn>
                              </p:par>
                            </p:childTnLst>
                          </p:cTn>
                        </p:par>
                        <p:par>
                          <p:cTn fill="hold" id="20" nodeType="afterGroup">
                            <p:stCondLst>
                              <p:cond delay="1750"/>
                            </p:stCondLst>
                            <p:childTnLst>
                              <p:par>
                                <p:cTn fill="hold" grpId="0" id="21" nodeType="afterEffect" presetClass="entr" presetID="22" presetSubtype="4">
                                  <p:stCondLst>
                                    <p:cond delay="0"/>
                                  </p:stCondLst>
                                  <p:childTnLst>
                                    <p:set>
                                      <p:cBhvr>
                                        <p:cTn dur="1" fill="hold" id="22">
                                          <p:stCondLst>
                                            <p:cond delay="0"/>
                                          </p:stCondLst>
                                        </p:cTn>
                                        <p:tgtEl>
                                          <p:spTgt spid="8"/>
                                        </p:tgtEl>
                                        <p:attrNameLst>
                                          <p:attrName>style.visibility</p:attrName>
                                        </p:attrNameLst>
                                      </p:cBhvr>
                                      <p:to>
                                        <p:strVal val="visible"/>
                                      </p:to>
                                    </p:set>
                                    <p:animEffect filter="wipe(down)" transition="in">
                                      <p:cBhvr>
                                        <p:cTn dur="500" id="23"/>
                                        <p:tgtEl>
                                          <p:spTgt spid="8"/>
                                        </p:tgtEl>
                                      </p:cBhvr>
                                    </p:animEffect>
                                  </p:childTnLst>
                                </p:cTn>
                              </p:par>
                            </p:childTnLst>
                          </p:cTn>
                        </p:par>
                        <p:par>
                          <p:cTn fill="hold" id="24" nodeType="afterGroup">
                            <p:stCondLst>
                              <p:cond delay="225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9"/>
                                        </p:tgtEl>
                                        <p:attrNameLst>
                                          <p:attrName>style.visibility</p:attrName>
                                        </p:attrNameLst>
                                      </p:cBhvr>
                                      <p:to>
                                        <p:strVal val="visible"/>
                                      </p:to>
                                    </p:set>
                                    <p:anim calcmode="lin" valueType="num">
                                      <p:cBhvr>
                                        <p:cTn dur="500" fill="hold" id="27"/>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9"/>
                                        </p:tgtEl>
                                        <p:attrNameLst>
                                          <p:attrName>ppt_y</p:attrName>
                                        </p:attrNameLst>
                                      </p:cBhvr>
                                      <p:tavLst>
                                        <p:tav tm="0">
                                          <p:val>
                                            <p:strVal val="#ppt_y"/>
                                          </p:val>
                                        </p:tav>
                                        <p:tav tm="100000">
                                          <p:val>
                                            <p:strVal val="#ppt_y"/>
                                          </p:val>
                                        </p:tav>
                                      </p:tavLst>
                                    </p:anim>
                                    <p:anim calcmode="lin" valueType="num">
                                      <p:cBhvr>
                                        <p:cTn dur="500" fill="hold" id="29"/>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9"/>
                                        </p:tgtEl>
                                      </p:cBhvr>
                                    </p:animEffect>
                                  </p:childTnLst>
                                </p:cTn>
                              </p:par>
                            </p:childTnLst>
                          </p:cTn>
                        </p:par>
                        <p:par>
                          <p:cTn fill="hold" id="32" nodeType="afterGroup">
                            <p:stCondLst>
                              <p:cond delay="2750"/>
                            </p:stCondLst>
                            <p:childTnLst>
                              <p:par>
                                <p:cTn fill="hold" grpId="0" id="33" nodeType="afterEffect" presetClass="entr" presetID="22" presetSubtype="4">
                                  <p:stCondLst>
                                    <p:cond delay="0"/>
                                  </p:stCondLst>
                                  <p:childTnLst>
                                    <p:set>
                                      <p:cBhvr>
                                        <p:cTn dur="1" fill="hold" id="34">
                                          <p:stCondLst>
                                            <p:cond delay="0"/>
                                          </p:stCondLst>
                                        </p:cTn>
                                        <p:tgtEl>
                                          <p:spTgt spid="11"/>
                                        </p:tgtEl>
                                        <p:attrNameLst>
                                          <p:attrName>style.visibility</p:attrName>
                                        </p:attrNameLst>
                                      </p:cBhvr>
                                      <p:to>
                                        <p:strVal val="visible"/>
                                      </p:to>
                                    </p:set>
                                    <p:animEffect filter="wipe(down)" transition="in">
                                      <p:cBhvr>
                                        <p:cTn dur="500" id="35"/>
                                        <p:tgtEl>
                                          <p:spTgt spid="11"/>
                                        </p:tgtEl>
                                      </p:cBhvr>
                                    </p:animEffect>
                                  </p:childTnLst>
                                </p:cTn>
                              </p:par>
                            </p:childTnLst>
                          </p:cTn>
                        </p:par>
                        <p:par>
                          <p:cTn fill="hold" id="36" nodeType="afterGroup">
                            <p:stCondLst>
                              <p:cond delay="3250"/>
                            </p:stCondLst>
                            <p:childTnLst>
                              <p:par>
                                <p:cTn fill="hold" grpId="0" id="37" nodeType="afterEffect" presetClass="entr" presetID="41" presetSubtype="0">
                                  <p:stCondLst>
                                    <p:cond delay="0"/>
                                  </p:stCondLst>
                                  <p:iterate type="lt">
                                    <p:tmPct val="10000"/>
                                  </p:iterate>
                                  <p:childTnLst>
                                    <p:set>
                                      <p:cBhvr>
                                        <p:cTn dur="1" fill="hold" id="38">
                                          <p:stCondLst>
                                            <p:cond delay="0"/>
                                          </p:stCondLst>
                                        </p:cTn>
                                        <p:tgtEl>
                                          <p:spTgt spid="14"/>
                                        </p:tgtEl>
                                        <p:attrNameLst>
                                          <p:attrName>style.visibility</p:attrName>
                                        </p:attrNameLst>
                                      </p:cBhvr>
                                      <p:to>
                                        <p:strVal val="visible"/>
                                      </p:to>
                                    </p:set>
                                    <p:anim calcmode="lin" valueType="num">
                                      <p:cBhvr>
                                        <p:cTn dur="500" fill="hold" id="39"/>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0"/>
                                        <p:tgtEl>
                                          <p:spTgt spid="14"/>
                                        </p:tgtEl>
                                        <p:attrNameLst>
                                          <p:attrName>ppt_y</p:attrName>
                                        </p:attrNameLst>
                                      </p:cBhvr>
                                      <p:tavLst>
                                        <p:tav tm="0">
                                          <p:val>
                                            <p:strVal val="#ppt_y"/>
                                          </p:val>
                                        </p:tav>
                                        <p:tav tm="100000">
                                          <p:val>
                                            <p:strVal val="#ppt_y"/>
                                          </p:val>
                                        </p:tav>
                                      </p:tavLst>
                                    </p:anim>
                                    <p:anim calcmode="lin" valueType="num">
                                      <p:cBhvr>
                                        <p:cTn dur="500" fill="hold" id="41"/>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2"/>
                                        <p:tgtEl>
                                          <p:spTgt spid="1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3" tmFilter="0,0; .5, 1; 1, 1"/>
                                        <p:tgtEl>
                                          <p:spTgt spid="14"/>
                                        </p:tgtEl>
                                      </p:cBhvr>
                                    </p:animEffect>
                                  </p:childTnLst>
                                </p:cTn>
                              </p:par>
                            </p:childTnLst>
                          </p:cTn>
                        </p:par>
                        <p:par>
                          <p:cTn fill="hold" id="44" nodeType="afterGroup">
                            <p:stCondLst>
                              <p:cond delay="3750"/>
                            </p:stCondLst>
                            <p:childTnLst>
                              <p:par>
                                <p:cTn fill="hold" grpId="0" id="45" nodeType="afterEffect" presetClass="entr" presetID="22" presetSubtype="4">
                                  <p:stCondLst>
                                    <p:cond delay="0"/>
                                  </p:stCondLst>
                                  <p:childTnLst>
                                    <p:set>
                                      <p:cBhvr>
                                        <p:cTn dur="1" fill="hold" id="46">
                                          <p:stCondLst>
                                            <p:cond delay="0"/>
                                          </p:stCondLst>
                                        </p:cTn>
                                        <p:tgtEl>
                                          <p:spTgt spid="15"/>
                                        </p:tgtEl>
                                        <p:attrNameLst>
                                          <p:attrName>style.visibility</p:attrName>
                                        </p:attrNameLst>
                                      </p:cBhvr>
                                      <p:to>
                                        <p:strVal val="visible"/>
                                      </p:to>
                                    </p:set>
                                    <p:animEffect filter="wipe(down)" transition="in">
                                      <p:cBhvr>
                                        <p:cTn dur="500" id="47"/>
                                        <p:tgtEl>
                                          <p:spTgt spid="15"/>
                                        </p:tgtEl>
                                      </p:cBhvr>
                                    </p:animEffect>
                                  </p:childTnLst>
                                </p:cTn>
                              </p:par>
                            </p:childTnLst>
                          </p:cTn>
                        </p:par>
                        <p:par>
                          <p:cTn fill="hold" id="48" nodeType="afterGroup">
                            <p:stCondLst>
                              <p:cond delay="4250"/>
                            </p:stCondLst>
                            <p:childTnLst>
                              <p:par>
                                <p:cTn fill="hold" grpId="0" id="49" nodeType="afterEffect" presetClass="entr" presetID="41" presetSubtype="0">
                                  <p:stCondLst>
                                    <p:cond delay="0"/>
                                  </p:stCondLst>
                                  <p:iterate type="lt">
                                    <p:tmPct val="10000"/>
                                  </p:iterate>
                                  <p:childTnLst>
                                    <p:set>
                                      <p:cBhvr>
                                        <p:cTn dur="1" fill="hold" id="50">
                                          <p:stCondLst>
                                            <p:cond delay="0"/>
                                          </p:stCondLst>
                                        </p:cTn>
                                        <p:tgtEl>
                                          <p:spTgt spid="16"/>
                                        </p:tgtEl>
                                        <p:attrNameLst>
                                          <p:attrName>style.visibility</p:attrName>
                                        </p:attrNameLst>
                                      </p:cBhvr>
                                      <p:to>
                                        <p:strVal val="visible"/>
                                      </p:to>
                                    </p:set>
                                    <p:anim calcmode="lin" valueType="num">
                                      <p:cBhvr>
                                        <p:cTn dur="500" fill="hold" id="51"/>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2"/>
                                        <p:tgtEl>
                                          <p:spTgt spid="16"/>
                                        </p:tgtEl>
                                        <p:attrNameLst>
                                          <p:attrName>ppt_y</p:attrName>
                                        </p:attrNameLst>
                                      </p:cBhvr>
                                      <p:tavLst>
                                        <p:tav tm="0">
                                          <p:val>
                                            <p:strVal val="#ppt_y"/>
                                          </p:val>
                                        </p:tav>
                                        <p:tav tm="100000">
                                          <p:val>
                                            <p:strVal val="#ppt_y"/>
                                          </p:val>
                                        </p:tav>
                                      </p:tavLst>
                                    </p:anim>
                                    <p:anim calcmode="lin" valueType="num">
                                      <p:cBhvr>
                                        <p:cTn dur="500" fill="hold" id="53"/>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4"/>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5" tmFilter="0,0; .5, 1; 1, 1"/>
                                        <p:tgtEl>
                                          <p:spTgt spid="16"/>
                                        </p:tgtEl>
                                      </p:cBhvr>
                                    </p:animEffect>
                                  </p:childTnLst>
                                </p:cTn>
                              </p:par>
                            </p:childTnLst>
                          </p:cTn>
                        </p:par>
                        <p:par>
                          <p:cTn fill="hold" id="56" nodeType="afterGroup">
                            <p:stCondLst>
                              <p:cond delay="4750"/>
                            </p:stCondLst>
                            <p:childTnLst>
                              <p:par>
                                <p:cTn fill="hold" grpId="0" id="57" nodeType="afterEffect" presetClass="entr" presetID="22" presetSubtype="4">
                                  <p:stCondLst>
                                    <p:cond delay="0"/>
                                  </p:stCondLst>
                                  <p:childTnLst>
                                    <p:set>
                                      <p:cBhvr>
                                        <p:cTn dur="1" fill="hold" id="58">
                                          <p:stCondLst>
                                            <p:cond delay="0"/>
                                          </p:stCondLst>
                                        </p:cTn>
                                        <p:tgtEl>
                                          <p:spTgt spid="17"/>
                                        </p:tgtEl>
                                        <p:attrNameLst>
                                          <p:attrName>style.visibility</p:attrName>
                                        </p:attrNameLst>
                                      </p:cBhvr>
                                      <p:to>
                                        <p:strVal val="visible"/>
                                      </p:to>
                                    </p:set>
                                    <p:animEffect filter="wipe(down)" transition="in">
                                      <p:cBhvr>
                                        <p:cTn dur="500" id="59"/>
                                        <p:tgtEl>
                                          <p:spTgt spid="17"/>
                                        </p:tgtEl>
                                      </p:cBhvr>
                                    </p:animEffect>
                                  </p:childTnLst>
                                </p:cTn>
                              </p:par>
                            </p:childTnLst>
                          </p:cTn>
                        </p:par>
                        <p:par>
                          <p:cTn fill="hold" id="60" nodeType="afterGroup">
                            <p:stCondLst>
                              <p:cond delay="5250"/>
                            </p:stCondLst>
                            <p:childTnLst>
                              <p:par>
                                <p:cTn fill="hold" grpId="0" id="61" nodeType="afterEffect" presetClass="entr" presetID="41" presetSubtype="0">
                                  <p:stCondLst>
                                    <p:cond delay="0"/>
                                  </p:stCondLst>
                                  <p:iterate type="lt">
                                    <p:tmPct val="10000"/>
                                  </p:iterate>
                                  <p:childTnLst>
                                    <p:set>
                                      <p:cBhvr>
                                        <p:cTn dur="1" fill="hold" id="62">
                                          <p:stCondLst>
                                            <p:cond delay="0"/>
                                          </p:stCondLst>
                                        </p:cTn>
                                        <p:tgtEl>
                                          <p:spTgt spid="18"/>
                                        </p:tgtEl>
                                        <p:attrNameLst>
                                          <p:attrName>style.visibility</p:attrName>
                                        </p:attrNameLst>
                                      </p:cBhvr>
                                      <p:to>
                                        <p:strVal val="visible"/>
                                      </p:to>
                                    </p:set>
                                    <p:anim calcmode="lin" valueType="num">
                                      <p:cBhvr>
                                        <p:cTn dur="500" fill="hold" id="63"/>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4"/>
                                        <p:tgtEl>
                                          <p:spTgt spid="18"/>
                                        </p:tgtEl>
                                        <p:attrNameLst>
                                          <p:attrName>ppt_y</p:attrName>
                                        </p:attrNameLst>
                                      </p:cBhvr>
                                      <p:tavLst>
                                        <p:tav tm="0">
                                          <p:val>
                                            <p:strVal val="#ppt_y"/>
                                          </p:val>
                                        </p:tav>
                                        <p:tav tm="100000">
                                          <p:val>
                                            <p:strVal val="#ppt_y"/>
                                          </p:val>
                                        </p:tav>
                                      </p:tavLst>
                                    </p:anim>
                                    <p:anim calcmode="lin" valueType="num">
                                      <p:cBhvr>
                                        <p:cTn dur="500" fill="hold" id="65"/>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6"/>
                                        <p:tgtEl>
                                          <p:spTgt spid="1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7" tmFilter="0,0; .5, 1; 1, 1"/>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8"/>
      <p:bldP grpId="0" spid="9"/>
      <p:bldP grpId="0" spid="11"/>
      <p:bldP grpId="0" spid="14"/>
      <p:bldP grpId="0" spid="15"/>
      <p:bldP grpId="0" spid="16"/>
      <p:bldP grpId="0" spid="17"/>
      <p:bldP grpId="0" spid="1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481DFA08-0008-4CC8-A334-7CED55B7E642}"/>
              </a:ext>
            </a:extLst>
          </p:cNvPr>
          <p:cNvGrpSpPr/>
          <p:nvPr/>
        </p:nvGrpSpPr>
        <p:grpSpPr>
          <a:xfrm>
            <a:off x="-167352" y="120981"/>
            <a:ext cx="10238452" cy="897988"/>
            <a:chOff x="-167352" y="120981"/>
            <a:chExt cx="10238452" cy="897988"/>
          </a:xfrm>
        </p:grpSpPr>
        <p:sp>
          <p:nvSpPr>
            <p:cNvPr id="6" name="文本框 5">
              <a:extLst>
                <a:ext uri="{FF2B5EF4-FFF2-40B4-BE49-F238E27FC236}">
                  <a16:creationId xmlns:a16="http://schemas.microsoft.com/office/drawing/2014/main" id="{EBC3745D-B8C8-4C0A-ABFD-F6E0283F51E4}"/>
                </a:ext>
              </a:extLst>
            </p:cNvPr>
            <p:cNvSpPr txBox="1"/>
            <p:nvPr/>
          </p:nvSpPr>
          <p:spPr>
            <a:xfrm>
              <a:off x="840793" y="246809"/>
              <a:ext cx="9230307" cy="640080"/>
            </a:xfrm>
            <a:prstGeom prst="rect">
              <a:avLst/>
            </a:prstGeom>
            <a:noFill/>
          </p:spPr>
          <p:txBody>
            <a:bodyPr rtlCol="0" wrap="square">
              <a:spAutoFit/>
            </a:bodyPr>
            <a:lstStyle/>
            <a:p>
              <a:r>
                <a:rPr altLang="en-US" lang="zh-CN" sz="3600">
                  <a:solidFill>
                    <a:schemeClr val="tx1">
                      <a:lumMod val="65000"/>
                      <a:lumOff val="35000"/>
                    </a:schemeClr>
                  </a:solidFill>
                  <a:latin charset="-122" panose="020b0600000000000000" pitchFamily="34" typeface="思源黑体 CN Medium"/>
                  <a:ea charset="-122" panose="020b0600000000000000" pitchFamily="34" typeface="思源黑体 CN Medium"/>
                </a:rPr>
                <a:t>交通出行防控指南之三火车/高铁/动车</a:t>
              </a:r>
            </a:p>
          </p:txBody>
        </p:sp>
        <p:pic>
          <p:nvPicPr>
            <p:cNvPr id="10" name="图片 9">
              <a:extLst>
                <a:ext uri="{FF2B5EF4-FFF2-40B4-BE49-F238E27FC236}">
                  <a16:creationId xmlns:a16="http://schemas.microsoft.com/office/drawing/2014/main" id="{D3EA061D-3C61-42D6-BF7C-3629187222CF}"/>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b="54595" l="41598" r="19407"/>
            <a:stretch>
              <a:fillRect/>
            </a:stretch>
          </p:blipFill>
          <p:spPr>
            <a:xfrm rot="17032114">
              <a:off x="-97271" y="50900"/>
              <a:ext cx="897988" cy="1038149"/>
            </a:xfrm>
            <a:prstGeom prst="rect">
              <a:avLst/>
            </a:prstGeom>
          </p:spPr>
        </p:pic>
      </p:grpSp>
      <p:sp>
        <p:nvSpPr>
          <p:cNvPr id="13" name="文本框 12">
            <a:extLst>
              <a:ext uri="{FF2B5EF4-FFF2-40B4-BE49-F238E27FC236}">
                <a16:creationId xmlns:a16="http://schemas.microsoft.com/office/drawing/2014/main" id="{5264BE3C-2239-4EDA-8731-2613FDC719D1}"/>
              </a:ext>
            </a:extLst>
          </p:cNvPr>
          <p:cNvSpPr txBox="1"/>
          <p:nvPr/>
        </p:nvSpPr>
        <p:spPr>
          <a:xfrm>
            <a:off x="2411088" y="1433083"/>
            <a:ext cx="9107812" cy="914400"/>
          </a:xfrm>
          <a:prstGeom prst="rect">
            <a:avLst/>
          </a:prstGeom>
          <a:noFill/>
          <a:ln>
            <a:noFill/>
            <a:prstDash val="sysDot"/>
          </a:ln>
        </p:spPr>
        <p:txBody>
          <a:bodyPr rtlCol="0" wrap="square">
            <a:spAutoFit/>
          </a:bodyPr>
          <a:lstStyle/>
          <a:p>
            <a:pPr indent="457200">
              <a:lnSpc>
                <a:spcPct val="150000"/>
              </a:lnSpc>
            </a:pPr>
            <a:r>
              <a:rPr altLang="en-US" lang="zh-CN" sz="3600">
                <a:solidFill>
                  <a:schemeClr val="tx1">
                    <a:lumMod val="65000"/>
                    <a:lumOff val="35000"/>
                  </a:schemeClr>
                </a:solidFill>
                <a:latin typeface="+mj-ea"/>
                <a:ea typeface="+mj-ea"/>
                <a:cs typeface="+mj-ea"/>
                <a:sym typeface="+mn-ea"/>
              </a:rPr>
              <a:t>妥善保留旅行票据信息，以备查询。</a:t>
            </a:r>
          </a:p>
        </p:txBody>
      </p:sp>
      <p:pic>
        <p:nvPicPr>
          <p:cNvPr id="7" name="图片 6">
            <a:extLst>
              <a:ext uri="{FF2B5EF4-FFF2-40B4-BE49-F238E27FC236}">
                <a16:creationId xmlns:a16="http://schemas.microsoft.com/office/drawing/2014/main" id="{B5D00531-0258-4F67-8ED1-515572171897}"/>
              </a:ext>
            </a:extLst>
          </p:cNvPr>
          <p:cNvPicPr>
            <a:picLocks noChangeAspect="1"/>
          </p:cNvPicPr>
          <p:nvPr/>
        </p:nvPicPr>
        <p:blipFill>
          <a:blip r:embed="rId3">
            <a:extLst>
              <a:ext uri="{28A0092B-C50C-407E-A947-70E740481C1C}">
                <a14:useLocalDpi val="0"/>
              </a:ext>
            </a:extLst>
          </a:blip>
          <a:stretch>
            <a:fillRect/>
          </a:stretch>
        </p:blipFill>
        <p:spPr>
          <a:xfrm>
            <a:off x="6438900" y="2996068"/>
            <a:ext cx="3859276" cy="3582249"/>
          </a:xfrm>
          <a:prstGeom prst="rect">
            <a:avLst/>
          </a:prstGeom>
        </p:spPr>
      </p:pic>
      <p:grpSp>
        <p:nvGrpSpPr>
          <p:cNvPr id="21" name="组合 20">
            <a:extLst>
              <a:ext uri="{FF2B5EF4-FFF2-40B4-BE49-F238E27FC236}">
                <a16:creationId xmlns:a16="http://schemas.microsoft.com/office/drawing/2014/main" id="{053E2F67-B4EF-4536-BC55-CF470E77D716}"/>
              </a:ext>
            </a:extLst>
          </p:cNvPr>
          <p:cNvGrpSpPr/>
          <p:nvPr/>
        </p:nvGrpSpPr>
        <p:grpSpPr>
          <a:xfrm>
            <a:off x="2222500" y="2530432"/>
            <a:ext cx="4047885" cy="4047885"/>
            <a:chOff x="2222500" y="2530432"/>
            <a:chExt cx="4047885" cy="4047885"/>
          </a:xfrm>
        </p:grpSpPr>
        <p:pic>
          <p:nvPicPr>
            <p:cNvPr id="3" name="图片 2">
              <a:extLst>
                <a:ext uri="{FF2B5EF4-FFF2-40B4-BE49-F238E27FC236}">
                  <a16:creationId xmlns:a16="http://schemas.microsoft.com/office/drawing/2014/main" id="{1EBC8B20-8FE4-455E-946D-5852D71446E1}"/>
                </a:ext>
              </a:extLst>
            </p:cNvPr>
            <p:cNvPicPr>
              <a:picLocks noChangeAspect="1"/>
            </p:cNvPicPr>
            <p:nvPr/>
          </p:nvPicPr>
          <p:blipFill>
            <a:blip r:embed="rId4">
              <a:extLst>
                <a:ext uri="{28A0092B-C50C-407E-A947-70E740481C1C}">
                  <a14:useLocalDpi val="0"/>
                </a:ext>
              </a:extLst>
            </a:blip>
            <a:stretch>
              <a:fillRect/>
            </a:stretch>
          </p:blipFill>
          <p:spPr>
            <a:xfrm>
              <a:off x="2222500" y="2530432"/>
              <a:ext cx="4047885" cy="4047885"/>
            </a:xfrm>
            <a:prstGeom prst="rect">
              <a:avLst/>
            </a:prstGeom>
          </p:spPr>
        </p:pic>
        <p:pic>
          <p:nvPicPr>
            <p:cNvPr id="20" name="图片 19">
              <a:extLst>
                <a:ext uri="{FF2B5EF4-FFF2-40B4-BE49-F238E27FC236}">
                  <a16:creationId xmlns:a16="http://schemas.microsoft.com/office/drawing/2014/main" id="{A2B2CEF8-400F-4721-BB82-6E22F8E8E2B8}"/>
                </a:ext>
              </a:extLst>
            </p:cNvPr>
            <p:cNvPicPr>
              <a:picLocks noChangeAspect="1"/>
            </p:cNvPicPr>
            <p:nvPr/>
          </p:nvPicPr>
          <p:blipFill>
            <a:blip r:embed="rId5">
              <a:extLst>
                <a:ext uri="{28A0092B-C50C-407E-A947-70E740481C1C}">
                  <a14:useLocalDpi val="0"/>
                </a:ext>
              </a:extLst>
            </a:blip>
            <a:stretch>
              <a:fillRect/>
            </a:stretch>
          </p:blipFill>
          <p:spPr>
            <a:xfrm>
              <a:off x="4387851" y="2920589"/>
              <a:ext cx="968374" cy="673511"/>
            </a:xfrm>
            <a:prstGeom prst="rect">
              <a:avLst/>
            </a:prstGeom>
          </p:spPr>
        </p:pic>
      </p:grpSp>
    </p:spTree>
    <p:extLst>
      <p:ext uri="{BB962C8B-B14F-4D97-AF65-F5344CB8AC3E}">
        <p14:creationId val="4270605259"/>
      </p:ext>
    </p:extLst>
  </p:cSld>
  <p:clrMapOvr>
    <a:masterClrMapping/>
  </p:clrMapOvr>
  <mc:AlternateContent>
    <mc:Choice Requires="p15">
      <p:transition advTm="3000" p14:dur="2000" spd="slow">
        <p15:prstTrans prst="prestig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2"/>
                                        </p:tgtEl>
                                        <p:attrNameLst>
                                          <p:attrName>style.visibility</p:attrName>
                                        </p:attrNameLst>
                                      </p:cBhvr>
                                      <p:to>
                                        <p:strVal val="visible"/>
                                      </p:to>
                                    </p:set>
                                    <p:animEffect filter="barn(inVertical)"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3"/>
                                        </p:tgtEl>
                                        <p:attrNameLst>
                                          <p:attrName>style.visibility</p:attrName>
                                        </p:attrNameLst>
                                      </p:cBhvr>
                                      <p:to>
                                        <p:strVal val="visible"/>
                                      </p:to>
                                    </p:set>
                                    <p:anim calcmode="lin" valueType="num">
                                      <p:cBhvr>
                                        <p:cTn dur="750" fill="hold" id="11"/>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3"/>
                                        </p:tgtEl>
                                        <p:attrNameLst>
                                          <p:attrName>ppt_y</p:attrName>
                                        </p:attrNameLst>
                                      </p:cBhvr>
                                      <p:tavLst>
                                        <p:tav tm="0">
                                          <p:val>
                                            <p:strVal val="#ppt_y"/>
                                          </p:val>
                                        </p:tav>
                                        <p:tav tm="100000">
                                          <p:val>
                                            <p:strVal val="#ppt_y"/>
                                          </p:val>
                                        </p:tav>
                                      </p:tavLst>
                                    </p:anim>
                                    <p:anim calcmode="lin" valueType="num">
                                      <p:cBhvr>
                                        <p:cTn dur="750" fill="hold" id="13"/>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3"/>
                                        </p:tgtEl>
                                      </p:cBhvr>
                                    </p:animEffect>
                                  </p:childTnLst>
                                </p:cTn>
                              </p:par>
                            </p:childTnLst>
                          </p:cTn>
                        </p:par>
                        <p:par>
                          <p:cTn fill="hold" id="16" nodeType="afterGroup">
                            <p:stCondLst>
                              <p:cond delay="1250"/>
                            </p:stCondLst>
                            <p:childTnLst>
                              <p:par>
                                <p:cTn fill="hold" id="17" nodeType="afterEffect" presetClass="entr" presetID="42" presetSubtype="0">
                                  <p:stCondLst>
                                    <p:cond delay="0"/>
                                  </p:stCondLst>
                                  <p:childTnLst>
                                    <p:set>
                                      <p:cBhvr>
                                        <p:cTn dur="1" fill="hold" id="18">
                                          <p:stCondLst>
                                            <p:cond delay="0"/>
                                          </p:stCondLst>
                                        </p:cTn>
                                        <p:tgtEl>
                                          <p:spTgt spid="21"/>
                                        </p:tgtEl>
                                        <p:attrNameLst>
                                          <p:attrName>style.visibility</p:attrName>
                                        </p:attrNameLst>
                                      </p:cBhvr>
                                      <p:to>
                                        <p:strVal val="visible"/>
                                      </p:to>
                                    </p:set>
                                    <p:animEffect filter="fade" transition="in">
                                      <p:cBhvr>
                                        <p:cTn dur="1000" id="19"/>
                                        <p:tgtEl>
                                          <p:spTgt spid="21"/>
                                        </p:tgtEl>
                                      </p:cBhvr>
                                    </p:animEffect>
                                    <p:anim calcmode="lin" valueType="num">
                                      <p:cBhvr>
                                        <p:cTn dur="1000" fill="hold" id="20"/>
                                        <p:tgtEl>
                                          <p:spTgt spid="21"/>
                                        </p:tgtEl>
                                        <p:attrNameLst>
                                          <p:attrName>ppt_x</p:attrName>
                                        </p:attrNameLst>
                                      </p:cBhvr>
                                      <p:tavLst>
                                        <p:tav tm="0">
                                          <p:val>
                                            <p:strVal val="#ppt_x"/>
                                          </p:val>
                                        </p:tav>
                                        <p:tav tm="100000">
                                          <p:val>
                                            <p:strVal val="#ppt_x"/>
                                          </p:val>
                                        </p:tav>
                                      </p:tavLst>
                                    </p:anim>
                                    <p:anim calcmode="lin" valueType="num">
                                      <p:cBhvr>
                                        <p:cTn dur="1000" fill="hold" id="21"/>
                                        <p:tgtEl>
                                          <p:spTgt spid="21"/>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250"/>
                            </p:stCondLst>
                            <p:childTnLst>
                              <p:par>
                                <p:cTn fill="hold" id="23" nodeType="afterEffect" presetClass="entr" presetID="22" presetSubtype="4">
                                  <p:stCondLst>
                                    <p:cond delay="0"/>
                                  </p:stCondLst>
                                  <p:childTnLst>
                                    <p:set>
                                      <p:cBhvr>
                                        <p:cTn dur="1" fill="hold" id="24">
                                          <p:stCondLst>
                                            <p:cond delay="0"/>
                                          </p:stCondLst>
                                        </p:cTn>
                                        <p:tgtEl>
                                          <p:spTgt spid="7"/>
                                        </p:tgtEl>
                                        <p:attrNameLst>
                                          <p:attrName>style.visibility</p:attrName>
                                        </p:attrNameLst>
                                      </p:cBhvr>
                                      <p:to>
                                        <p:strVal val="visible"/>
                                      </p:to>
                                    </p:set>
                                    <p:animEffect filter="wipe(down)" transition="in">
                                      <p:cBhvr>
                                        <p:cTn dur="500" id="25"/>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9" name="图片 18">
            <a:extLst>
              <a:ext uri="{FF2B5EF4-FFF2-40B4-BE49-F238E27FC236}">
                <a16:creationId xmlns:a16="http://schemas.microsoft.com/office/drawing/2014/main" id="{3FFCCDED-DE72-4601-A00D-8E9413FD667B}"/>
              </a:ext>
            </a:extLst>
          </p:cNvPr>
          <p:cNvPicPr>
            <a:picLocks noChangeAspect="1"/>
          </p:cNvPicPr>
          <p:nvPr/>
        </p:nvPicPr>
        <p:blipFill>
          <a:blip r:embed="rId2">
            <a:extLst>
              <a:ext uri="{28A0092B-C50C-407E-A947-70E740481C1C}">
                <a14:useLocalDpi val="0"/>
              </a:ext>
            </a:extLst>
          </a:blip>
          <a:stretch>
            <a:fillRect/>
          </a:stretch>
        </p:blipFill>
        <p:spPr>
          <a:xfrm rot="570735">
            <a:off x="-81415" y="945349"/>
            <a:ext cx="4693871" cy="4693871"/>
          </a:xfrm>
          <a:prstGeom prst="rect">
            <a:avLst/>
          </a:prstGeom>
        </p:spPr>
      </p:pic>
      <p:sp>
        <p:nvSpPr>
          <p:cNvPr id="20" name="矩形 259">
            <a:extLst>
              <a:ext uri="{FF2B5EF4-FFF2-40B4-BE49-F238E27FC236}">
                <a16:creationId xmlns:a16="http://schemas.microsoft.com/office/drawing/2014/main" id="{32EB27CB-A758-4136-926C-093E58781AC6}"/>
              </a:ext>
            </a:extLst>
          </p:cNvPr>
          <p:cNvSpPr>
            <a:spLocks noChangeArrowheads="1"/>
          </p:cNvSpPr>
          <p:nvPr/>
        </p:nvSpPr>
        <p:spPr bwMode="auto">
          <a:xfrm>
            <a:off x="4346380" y="2611803"/>
            <a:ext cx="7509484" cy="32186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en-US" lang="zh-CN" sz="6600">
                <a:solidFill>
                  <a:schemeClr val="accent5">
                    <a:lumMod val="50000"/>
                  </a:schemeClr>
                </a:solidFill>
                <a:latin charset="-122" panose="020b0a00000000000000" pitchFamily="34" typeface="思源黑体 CN Heavy"/>
                <a:ea charset="-122" panose="020b0a00000000000000" pitchFamily="34" typeface="思源黑体 CN Heavy"/>
                <a:cs typeface="+mn-ea"/>
                <a:sym typeface="+mn-lt"/>
              </a:rPr>
              <a:t>新型冠状病毒肺炎</a:t>
            </a:r>
          </a:p>
          <a:p>
            <a:pPr>
              <a:buNone/>
            </a:pPr>
            <a:r>
              <a:rPr altLang="en-US" lang="zh-CN" sz="6600">
                <a:solidFill>
                  <a:schemeClr val="accent5">
                    <a:lumMod val="50000"/>
                  </a:schemeClr>
                </a:solidFill>
                <a:latin charset="-122" panose="020b0a00000000000000" pitchFamily="34" typeface="思源黑体 CN Heavy"/>
                <a:ea charset="-122" panose="020b0a00000000000000" pitchFamily="34" typeface="思源黑体 CN Heavy"/>
                <a:cs typeface="+mn-ea"/>
                <a:sym typeface="+mn-lt"/>
              </a:rPr>
              <a:t>之交通出行防控指南</a:t>
            </a:r>
          </a:p>
        </p:txBody>
      </p:sp>
      <p:sp>
        <p:nvSpPr>
          <p:cNvPr id="24" name="椭圆 23">
            <a:extLst>
              <a:ext uri="{FF2B5EF4-FFF2-40B4-BE49-F238E27FC236}">
                <a16:creationId xmlns:a16="http://schemas.microsoft.com/office/drawing/2014/main" id="{CB2DC33C-578E-4250-9E9F-D7E10EF3B796}"/>
              </a:ext>
            </a:extLst>
          </p:cNvPr>
          <p:cNvSpPr/>
          <p:nvPr/>
        </p:nvSpPr>
        <p:spPr>
          <a:xfrm>
            <a:off x="915390" y="5359898"/>
            <a:ext cx="442259" cy="442259"/>
          </a:xfrm>
          <a:prstGeom prst="ellipse">
            <a:avLst/>
          </a:prstGeom>
          <a:solidFill>
            <a:srgbClr val="2B579A">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27" name="图片 26">
            <a:extLst>
              <a:ext uri="{FF2B5EF4-FFF2-40B4-BE49-F238E27FC236}">
                <a16:creationId xmlns:a16="http://schemas.microsoft.com/office/drawing/2014/main" id="{15806D0E-62E6-4EF9-A288-47876126775E}"/>
              </a:ext>
            </a:extLst>
          </p:cNvPr>
          <p:cNvPicPr>
            <a:picLocks noChangeAspect="1"/>
          </p:cNvPicPr>
          <p:nvPr/>
        </p:nvPicPr>
        <p:blipFill>
          <a:blip r:embed="rId3">
            <a:extLst>
              <a:ext uri="{28A0092B-C50C-407E-A947-70E740481C1C}">
                <a14:useLocalDpi val="0"/>
              </a:ext>
            </a:extLst>
          </a:blip>
          <a:srcRect l="25339" r="50054" t="72495"/>
          <a:stretch>
            <a:fillRect/>
          </a:stretch>
        </p:blipFill>
        <p:spPr>
          <a:xfrm flipV="1" rot="18650516">
            <a:off x="399913" y="1797898"/>
            <a:ext cx="796371" cy="658388"/>
          </a:xfrm>
          <a:prstGeom prst="rect">
            <a:avLst/>
          </a:prstGeom>
        </p:spPr>
      </p:pic>
      <p:sp>
        <p:nvSpPr>
          <p:cNvPr id="28" name="椭圆 27">
            <a:extLst>
              <a:ext uri="{FF2B5EF4-FFF2-40B4-BE49-F238E27FC236}">
                <a16:creationId xmlns:a16="http://schemas.microsoft.com/office/drawing/2014/main" id="{6CD04BAE-E550-4F08-BB0E-45F43F1C9ED3}"/>
              </a:ext>
            </a:extLst>
          </p:cNvPr>
          <p:cNvSpPr/>
          <p:nvPr/>
        </p:nvSpPr>
        <p:spPr>
          <a:xfrm rot="9950516">
            <a:off x="1326354" y="544076"/>
            <a:ext cx="340243" cy="340243"/>
          </a:xfrm>
          <a:prstGeom prst="ellipse">
            <a:avLst/>
          </a:prstGeom>
          <a:solidFill>
            <a:srgbClr val="3A828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30" name="图片 29">
            <a:extLst>
              <a:ext uri="{FF2B5EF4-FFF2-40B4-BE49-F238E27FC236}">
                <a16:creationId xmlns:a16="http://schemas.microsoft.com/office/drawing/2014/main" id="{53838F8F-0692-4839-BDDE-FEE693CA8C58}"/>
              </a:ext>
            </a:extLst>
          </p:cNvPr>
          <p:cNvPicPr>
            <a:picLocks noChangeAspect="1"/>
          </p:cNvPicPr>
          <p:nvPr/>
        </p:nvPicPr>
        <p:blipFill>
          <a:blip r:embed="rId3">
            <a:extLst>
              <a:ext uri="{28A0092B-C50C-407E-A947-70E740481C1C}">
                <a14:useLocalDpi val="0"/>
              </a:ext>
            </a:extLst>
          </a:blip>
          <a:srcRect b="16156" l="45390" r="29063"/>
          <a:stretch>
            <a:fillRect/>
          </a:stretch>
        </p:blipFill>
        <p:spPr>
          <a:xfrm flipV="1" rot="19215632">
            <a:off x="2354437" y="934497"/>
            <a:ext cx="826791" cy="2006988"/>
          </a:xfrm>
          <a:prstGeom prst="rect">
            <a:avLst/>
          </a:prstGeom>
        </p:spPr>
      </p:pic>
      <p:sp>
        <p:nvSpPr>
          <p:cNvPr id="36" name="矩形 259">
            <a:extLst>
              <a:ext uri="{FF2B5EF4-FFF2-40B4-BE49-F238E27FC236}">
                <a16:creationId xmlns:a16="http://schemas.microsoft.com/office/drawing/2014/main" id="{08CA8296-552A-4AB8-93F4-B3F94C5FAF0A}"/>
              </a:ext>
            </a:extLst>
          </p:cNvPr>
          <p:cNvSpPr>
            <a:spLocks noChangeArrowheads="1"/>
          </p:cNvSpPr>
          <p:nvPr/>
        </p:nvSpPr>
        <p:spPr bwMode="auto">
          <a:xfrm>
            <a:off x="4346381" y="1168400"/>
            <a:ext cx="3106908" cy="1341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zh-CN" lang="en-US" sz="8800">
                <a:solidFill>
                  <a:schemeClr val="accent5">
                    <a:lumMod val="50000"/>
                  </a:schemeClr>
                </a:solidFill>
                <a:latin charset="-122" panose="020b0a00000000000000" pitchFamily="34" typeface="思源黑体 CN Heavy"/>
                <a:ea charset="-122" panose="020b0a00000000000000" pitchFamily="34" typeface="思源黑体 CN Heavy"/>
                <a:cs typeface="+mn-ea"/>
                <a:sym typeface="+mn-lt"/>
              </a:rPr>
              <a:t>2020</a:t>
            </a:r>
          </a:p>
        </p:txBody>
      </p:sp>
      <p:pic>
        <p:nvPicPr>
          <p:cNvPr id="38" name="图片 37">
            <a:extLst>
              <a:ext uri="{FF2B5EF4-FFF2-40B4-BE49-F238E27FC236}">
                <a16:creationId xmlns:a16="http://schemas.microsoft.com/office/drawing/2014/main" id="{CFCB8652-CD52-4D43-9400-64CCF823AE3C}"/>
              </a:ext>
            </a:extLst>
          </p:cNvPr>
          <p:cNvPicPr>
            <a:picLocks noChangeAspect="1"/>
          </p:cNvPicPr>
          <p:nvPr/>
        </p:nvPicPr>
        <p:blipFill>
          <a:blip r:embed="rId4">
            <a:extLst>
              <a:ext uri="{28A0092B-C50C-407E-A947-70E740481C1C}">
                <a14:useLocalDpi val="0"/>
              </a:ext>
            </a:extLst>
          </a:blip>
          <a:srcRect b="54595" l="41598" r="-1"/>
          <a:stretch>
            <a:fillRect/>
          </a:stretch>
        </p:blipFill>
        <p:spPr>
          <a:xfrm rot="17032114">
            <a:off x="6997781" y="736498"/>
            <a:ext cx="1749639" cy="1350551"/>
          </a:xfrm>
          <a:prstGeom prst="rect">
            <a:avLst/>
          </a:prstGeom>
        </p:spPr>
      </p:pic>
      <p:grpSp>
        <p:nvGrpSpPr>
          <p:cNvPr id="51" name="组合 50">
            <a:extLst>
              <a:ext uri="{FF2B5EF4-FFF2-40B4-BE49-F238E27FC236}">
                <a16:creationId xmlns:a16="http://schemas.microsoft.com/office/drawing/2014/main" id="{BED705D2-88B0-4750-B9F1-DF4D6C450686}"/>
              </a:ext>
            </a:extLst>
          </p:cNvPr>
          <p:cNvGrpSpPr/>
          <p:nvPr/>
        </p:nvGrpSpPr>
        <p:grpSpPr>
          <a:xfrm>
            <a:off x="10008015" y="4891486"/>
            <a:ext cx="1808851" cy="1576451"/>
            <a:chOff x="10097364" y="5144407"/>
            <a:chExt cx="1808851" cy="1576451"/>
          </a:xfrm>
        </p:grpSpPr>
        <p:grpSp>
          <p:nvGrpSpPr>
            <p:cNvPr id="46" name="组合 45">
              <a:extLst>
                <a:ext uri="{FF2B5EF4-FFF2-40B4-BE49-F238E27FC236}">
                  <a16:creationId xmlns:a16="http://schemas.microsoft.com/office/drawing/2014/main" id="{C1D3DBF9-3101-4BFE-A4AA-482BE3385969}"/>
                </a:ext>
              </a:extLst>
            </p:cNvPr>
            <p:cNvGrpSpPr/>
            <p:nvPr/>
          </p:nvGrpSpPr>
          <p:grpSpPr>
            <a:xfrm flipH="1" rot="10800000">
              <a:off x="10645564" y="5144407"/>
              <a:ext cx="1260651" cy="1576451"/>
              <a:chOff x="10583595" y="5174771"/>
              <a:chExt cx="1260651" cy="1576451"/>
            </a:xfrm>
          </p:grpSpPr>
          <p:pic>
            <p:nvPicPr>
              <p:cNvPr id="44" name="图片 43">
                <a:extLst>
                  <a:ext uri="{FF2B5EF4-FFF2-40B4-BE49-F238E27FC236}">
                    <a16:creationId xmlns:a16="http://schemas.microsoft.com/office/drawing/2014/main" id="{AD13117E-F6DC-46B1-8659-B76F0295DBF9}"/>
                  </a:ext>
                </a:extLst>
              </p:cNvPr>
              <p:cNvPicPr>
                <a:picLocks noChangeAspect="1"/>
              </p:cNvPicPr>
              <p:nvPr/>
            </p:nvPicPr>
            <p:blipFill>
              <a:blip r:embed="rId3">
                <a:extLst>
                  <a:ext uri="{28A0092B-C50C-407E-A947-70E740481C1C}">
                    <a14:useLocalDpi val="0"/>
                  </a:ext>
                </a:extLst>
              </a:blip>
              <a:srcRect b="16156" l="45390" r="29063"/>
              <a:stretch>
                <a:fillRect/>
              </a:stretch>
            </p:blipFill>
            <p:spPr>
              <a:xfrm rot="21536520">
                <a:off x="11194818" y="5174771"/>
                <a:ext cx="649428" cy="1576451"/>
              </a:xfrm>
              <a:prstGeom prst="rect">
                <a:avLst/>
              </a:prstGeom>
            </p:spPr>
          </p:pic>
          <p:sp>
            <p:nvSpPr>
              <p:cNvPr id="45" name="椭圆 44">
                <a:extLst>
                  <a:ext uri="{FF2B5EF4-FFF2-40B4-BE49-F238E27FC236}">
                    <a16:creationId xmlns:a16="http://schemas.microsoft.com/office/drawing/2014/main" id="{5ED95A61-048B-434C-9F87-1C5F1DA59CB6}"/>
                  </a:ext>
                </a:extLst>
              </p:cNvPr>
              <p:cNvSpPr/>
              <p:nvPr/>
            </p:nvSpPr>
            <p:spPr>
              <a:xfrm rot="9950516">
                <a:off x="10583595" y="5409161"/>
                <a:ext cx="340243" cy="340243"/>
              </a:xfrm>
              <a:prstGeom prst="ellipse">
                <a:avLst/>
              </a:prstGeom>
              <a:solidFill>
                <a:srgbClr val="3A828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49" name="椭圆 48">
              <a:extLst>
                <a:ext uri="{FF2B5EF4-FFF2-40B4-BE49-F238E27FC236}">
                  <a16:creationId xmlns:a16="http://schemas.microsoft.com/office/drawing/2014/main" id="{13EEDD40-B055-42F6-A335-01548A758929}"/>
                </a:ext>
              </a:extLst>
            </p:cNvPr>
            <p:cNvSpPr/>
            <p:nvPr/>
          </p:nvSpPr>
          <p:spPr>
            <a:xfrm>
              <a:off x="10735658" y="5701863"/>
              <a:ext cx="264408" cy="264408"/>
            </a:xfrm>
            <a:prstGeom prst="ellipse">
              <a:avLst/>
            </a:prstGeom>
            <a:solidFill>
              <a:srgbClr val="2B579A">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0" name="椭圆 49">
              <a:extLst>
                <a:ext uri="{FF2B5EF4-FFF2-40B4-BE49-F238E27FC236}">
                  <a16:creationId xmlns:a16="http://schemas.microsoft.com/office/drawing/2014/main" id="{3FA235C7-A1D4-415C-9E19-571BDB630856}"/>
                </a:ext>
              </a:extLst>
            </p:cNvPr>
            <p:cNvSpPr/>
            <p:nvPr/>
          </p:nvSpPr>
          <p:spPr>
            <a:xfrm>
              <a:off x="10097364" y="6209623"/>
              <a:ext cx="213445" cy="213445"/>
            </a:xfrm>
            <a:prstGeom prst="ellipse">
              <a:avLst/>
            </a:prstGeom>
            <a:solidFill>
              <a:srgbClr val="2B579A">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17" name="矩形 259">
            <a:extLst>
              <a:ext uri="{FF2B5EF4-FFF2-40B4-BE49-F238E27FC236}">
                <a16:creationId xmlns:a16="http://schemas.microsoft.com/office/drawing/2014/main" id="{D4B00BC4-2E8D-4E1D-B14E-AE1174D1B6F1}"/>
              </a:ext>
            </a:extLst>
          </p:cNvPr>
          <p:cNvSpPr>
            <a:spLocks noChangeArrowheads="1"/>
          </p:cNvSpPr>
          <p:nvPr/>
        </p:nvSpPr>
        <p:spPr bwMode="auto">
          <a:xfrm>
            <a:off x="4322221" y="4657670"/>
            <a:ext cx="4218759"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en-US" lang="zh-CN" sz="7200">
                <a:solidFill>
                  <a:srgbClr val="1F4E79"/>
                </a:solidFill>
                <a:latin charset="-122" panose="020b0a00000000000000" pitchFamily="34" typeface="思源黑体 CN Heavy"/>
                <a:ea charset="-122" panose="020b0a00000000000000" pitchFamily="34" typeface="思源黑体 CN Heavy"/>
                <a:cs typeface="+mn-ea"/>
                <a:sym typeface="+mn-lt"/>
              </a:rPr>
              <a:t>谢谢观看</a:t>
            </a:r>
          </a:p>
        </p:txBody>
      </p:sp>
      <p:sp>
        <p:nvSpPr>
          <p:cNvPr id="18" name="椭圆 17">
            <a:extLst>
              <a:ext uri="{FF2B5EF4-FFF2-40B4-BE49-F238E27FC236}">
                <a16:creationId xmlns:a16="http://schemas.microsoft.com/office/drawing/2014/main" id="{4D55A732-A122-45DA-8B6C-D52F4EA34EBF}"/>
              </a:ext>
            </a:extLst>
          </p:cNvPr>
          <p:cNvSpPr/>
          <p:nvPr/>
        </p:nvSpPr>
        <p:spPr>
          <a:xfrm rot="9950516">
            <a:off x="11142214" y="4252833"/>
            <a:ext cx="340243" cy="340243"/>
          </a:xfrm>
          <a:prstGeom prst="ellipse">
            <a:avLst/>
          </a:prstGeom>
          <a:solidFill>
            <a:srgbClr val="3A828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31" name="图片 30">
            <a:extLst>
              <a:ext uri="{FF2B5EF4-FFF2-40B4-BE49-F238E27FC236}">
                <a16:creationId xmlns:a16="http://schemas.microsoft.com/office/drawing/2014/main" id="{768DD11A-9887-484B-B8DB-1EB5694031AD}"/>
              </a:ext>
            </a:extLst>
          </p:cNvPr>
          <p:cNvPicPr>
            <a:picLocks noChangeAspect="1"/>
          </p:cNvPicPr>
          <p:nvPr/>
        </p:nvPicPr>
        <p:blipFill>
          <a:blip r:embed="rId5">
            <a:extLst>
              <a:ext uri="{28A0092B-C50C-407E-A947-70E740481C1C}">
                <a14:useLocalDpi val="0"/>
              </a:ext>
            </a:extLst>
          </a:blip>
          <a:srcRect l="37923"/>
          <a:stretch>
            <a:fillRect/>
          </a:stretch>
        </p:blipFill>
        <p:spPr>
          <a:xfrm>
            <a:off x="0" y="2973920"/>
            <a:ext cx="903989" cy="1489712"/>
          </a:xfrm>
          <a:prstGeom prst="rect">
            <a:avLst/>
          </a:prstGeom>
        </p:spPr>
      </p:pic>
      <p:pic>
        <p:nvPicPr>
          <p:cNvPr id="32" name="图片 31">
            <a:extLst>
              <a:ext uri="{FF2B5EF4-FFF2-40B4-BE49-F238E27FC236}">
                <a16:creationId xmlns:a16="http://schemas.microsoft.com/office/drawing/2014/main" id="{9C18E6BB-0C0E-4069-972B-B02CAE3F553F}"/>
              </a:ext>
            </a:extLst>
          </p:cNvPr>
          <p:cNvPicPr>
            <a:picLocks noChangeAspect="1"/>
          </p:cNvPicPr>
          <p:nvPr/>
        </p:nvPicPr>
        <p:blipFill>
          <a:blip r:embed="rId6">
            <a:extLst>
              <a:ext uri="{BEBA8EAE-BF5A-486C-A8C5-ECC9F3942E4B}">
                <a14:imgProps>
                  <a14:imgLayer xmlns:d3p1="http://schemas.openxmlformats.org/officeDocument/2006/relationships" d3p1:embed="">
                    <a14:imgEffect>
                      <a14:brightnessContrast bright="40000"/>
                    </a14:imgEffect>
                  </a14:imgLayer>
                </a14:imgProps>
              </a:ext>
              <a:ext uri="{28A0092B-C50C-407E-A947-70E740481C1C}">
                <a14:useLocalDpi val="0"/>
              </a:ext>
            </a:extLst>
          </a:blip>
          <a:srcRect r="50000"/>
          <a:stretch>
            <a:fillRect/>
          </a:stretch>
        </p:blipFill>
        <p:spPr>
          <a:xfrm>
            <a:off x="11326719" y="401763"/>
            <a:ext cx="865281" cy="1770344"/>
          </a:xfrm>
          <a:prstGeom prst="rect">
            <a:avLst/>
          </a:prstGeom>
        </p:spPr>
      </p:pic>
      <p:pic>
        <p:nvPicPr>
          <p:cNvPr id="33" name="图片 32">
            <a:extLst>
              <a:ext uri="{FF2B5EF4-FFF2-40B4-BE49-F238E27FC236}">
                <a16:creationId xmlns:a16="http://schemas.microsoft.com/office/drawing/2014/main" id="{F33605B6-DF8F-4911-97B8-84B08CC0C23D}"/>
              </a:ext>
            </a:extLst>
          </p:cNvPr>
          <p:cNvPicPr>
            <a:picLocks noChangeAspect="1"/>
          </p:cNvPicPr>
          <p:nvPr/>
        </p:nvPicPr>
        <p:blipFill>
          <a:blip r:embed="rId7">
            <a:extLst>
              <a:ext uri="{28A0092B-C50C-407E-A947-70E740481C1C}">
                <a14:useLocalDpi val="0"/>
              </a:ext>
            </a:extLst>
          </a:blip>
          <a:stretch>
            <a:fillRect/>
          </a:stretch>
        </p:blipFill>
        <p:spPr>
          <a:xfrm>
            <a:off x="9613900" y="5441874"/>
            <a:ext cx="2474964" cy="1416126"/>
          </a:xfrm>
          <a:prstGeom prst="rect">
            <a:avLst/>
          </a:prstGeom>
        </p:spPr>
      </p:pic>
    </p:spTree>
    <p:extLst>
      <p:ext uri="{BB962C8B-B14F-4D97-AF65-F5344CB8AC3E}">
        <p14:creationId val="2491246237"/>
      </p:ext>
    </p:extLst>
  </p:cSld>
  <p:clrMapOvr>
    <a:masterClrMapping/>
  </p:clrMapOvr>
  <mc:AlternateContent>
    <mc:Choice Requires="p14">
      <p:transition advTm="9000" p14:dur="2000" spd="slow"/>
    </mc:Choice>
    <mc:Fallback>
      <p:transition advTm="9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20"/>
                                        </p:tgtEl>
                                        <p:attrNameLst>
                                          <p:attrName>style.visibility</p:attrName>
                                        </p:attrNameLst>
                                      </p:cBhvr>
                                      <p:to>
                                        <p:strVal val="visible"/>
                                      </p:to>
                                    </p:set>
                                    <p:anim calcmode="lin" valueType="num">
                                      <p:cBhvr>
                                        <p:cTn dur="500" fill="hold" id="7"/>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0"/>
                                        </p:tgtEl>
                                        <p:attrNameLst>
                                          <p:attrName>ppt_y</p:attrName>
                                        </p:attrNameLst>
                                      </p:cBhvr>
                                      <p:tavLst>
                                        <p:tav tm="0">
                                          <p:val>
                                            <p:strVal val="#ppt_y"/>
                                          </p:val>
                                        </p:tav>
                                        <p:tav tm="100000">
                                          <p:val>
                                            <p:strVal val="#ppt_y"/>
                                          </p:val>
                                        </p:tav>
                                      </p:tavLst>
                                    </p:anim>
                                    <p:anim calcmode="lin" valueType="num">
                                      <p:cBhvr>
                                        <p:cTn dur="500" fill="hold" id="9"/>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0"/>
                                        </p:tgtEl>
                                      </p:cBhvr>
                                    </p:animEffect>
                                  </p:childTnLst>
                                </p:cTn>
                              </p:par>
                              <p:par>
                                <p:cTn fill="hold" grpId="0" id="12" nodeType="withEffect" presetClass="entr" presetID="15" presetSubtype="0">
                                  <p:stCondLst>
                                    <p:cond delay="0"/>
                                  </p:stCondLst>
                                  <p:childTnLst>
                                    <p:set>
                                      <p:cBhvr>
                                        <p:cTn dur="1" fill="hold" id="13">
                                          <p:stCondLst>
                                            <p:cond delay="0"/>
                                          </p:stCondLst>
                                        </p:cTn>
                                        <p:tgtEl>
                                          <p:spTgt spid="24"/>
                                        </p:tgtEl>
                                        <p:attrNameLst>
                                          <p:attrName>style.visibility</p:attrName>
                                        </p:attrNameLst>
                                      </p:cBhvr>
                                      <p:to>
                                        <p:strVal val="visible"/>
                                      </p:to>
                                    </p:set>
                                    <p:anim calcmode="lin" valueType="num">
                                      <p:cBhvr>
                                        <p:cTn dur="1000" fill="hold" id="14"/>
                                        <p:tgtEl>
                                          <p:spTgt spid="24"/>
                                        </p:tgtEl>
                                        <p:attrNameLst>
                                          <p:attrName>ppt_w</p:attrName>
                                        </p:attrNameLst>
                                      </p:cBhvr>
                                      <p:tavLst>
                                        <p:tav tm="0">
                                          <p:val>
                                            <p:fltVal val="0"/>
                                          </p:val>
                                        </p:tav>
                                        <p:tav tm="100000">
                                          <p:val>
                                            <p:strVal val="#ppt_w"/>
                                          </p:val>
                                        </p:tav>
                                      </p:tavLst>
                                    </p:anim>
                                    <p:anim calcmode="lin" valueType="num">
                                      <p:cBhvr>
                                        <p:cTn dur="1000" fill="hold" id="15"/>
                                        <p:tgtEl>
                                          <p:spTgt spid="24"/>
                                        </p:tgtEl>
                                        <p:attrNameLst>
                                          <p:attrName>ppt_h</p:attrName>
                                        </p:attrNameLst>
                                      </p:cBhvr>
                                      <p:tavLst>
                                        <p:tav tm="0">
                                          <p:val>
                                            <p:fltVal val="0"/>
                                          </p:val>
                                        </p:tav>
                                        <p:tav tm="100000">
                                          <p:val>
                                            <p:strVal val="#ppt_h"/>
                                          </p:val>
                                        </p:tav>
                                      </p:tavLst>
                                    </p:anim>
                                    <p:anim calcmode="lin" valueType="num">
                                      <p:cBhvr>
                                        <p:cTn dur="1000" fill="hold" id="16"/>
                                        <p:tgtEl>
                                          <p:spTgt spid="24"/>
                                        </p:tgtEl>
                                        <p:attrNameLst>
                                          <p:attrName>ppt_x</p:attrName>
                                        </p:attrNameLst>
                                      </p:cBhvr>
                                      <p:tavLst>
                                        <p:tav fmla="#ppt_x+(cos(-2*pi*(1-$))*-#ppt_x-sin(-2*pi*(1-$))*(1-#ppt_y))*(1-$)" tm="0">
                                          <p:val>
                                            <p:fltVal val="0"/>
                                          </p:val>
                                        </p:tav>
                                        <p:tav tm="100000">
                                          <p:val>
                                            <p:fltVal val="1"/>
                                          </p:val>
                                        </p:tav>
                                      </p:tavLst>
                                    </p:anim>
                                    <p:anim calcmode="lin" valueType="num">
                                      <p:cBhvr>
                                        <p:cTn dur="1000" fill="hold" id="17"/>
                                        <p:tgtEl>
                                          <p:spTgt spid="24"/>
                                        </p:tgtEl>
                                        <p:attrNameLst>
                                          <p:attrName>ppt_y</p:attrName>
                                        </p:attrNameLst>
                                      </p:cBhvr>
                                      <p:tavLst>
                                        <p:tav fmla="#ppt_y+(sin(-2*pi*(1-$))*-#ppt_x+cos(-2*pi*(1-$))*(1-#ppt_y))*(1-$)" tm="0">
                                          <p:val>
                                            <p:fltVal val="0"/>
                                          </p:val>
                                        </p:tav>
                                        <p:tav tm="100000">
                                          <p:val>
                                            <p:fltVal val="1"/>
                                          </p:val>
                                        </p:tav>
                                      </p:tavLst>
                                    </p:anim>
                                  </p:childTnLst>
                                </p:cTn>
                              </p:par>
                              <p:par>
                                <p:cTn fill="hold" grpId="0" id="18" nodeType="withEffect" presetClass="entr" presetID="15" presetSubtype="0">
                                  <p:stCondLst>
                                    <p:cond delay="0"/>
                                  </p:stCondLst>
                                  <p:childTnLst>
                                    <p:set>
                                      <p:cBhvr>
                                        <p:cTn dur="1" fill="hold" id="19">
                                          <p:stCondLst>
                                            <p:cond delay="0"/>
                                          </p:stCondLst>
                                        </p:cTn>
                                        <p:tgtEl>
                                          <p:spTgt spid="28"/>
                                        </p:tgtEl>
                                        <p:attrNameLst>
                                          <p:attrName>style.visibility</p:attrName>
                                        </p:attrNameLst>
                                      </p:cBhvr>
                                      <p:to>
                                        <p:strVal val="visible"/>
                                      </p:to>
                                    </p:set>
                                    <p:anim calcmode="lin" valueType="num">
                                      <p:cBhvr>
                                        <p:cTn dur="1000" fill="hold" id="20"/>
                                        <p:tgtEl>
                                          <p:spTgt spid="28"/>
                                        </p:tgtEl>
                                        <p:attrNameLst>
                                          <p:attrName>ppt_w</p:attrName>
                                        </p:attrNameLst>
                                      </p:cBhvr>
                                      <p:tavLst>
                                        <p:tav tm="0">
                                          <p:val>
                                            <p:fltVal val="0"/>
                                          </p:val>
                                        </p:tav>
                                        <p:tav tm="100000">
                                          <p:val>
                                            <p:strVal val="#ppt_w"/>
                                          </p:val>
                                        </p:tav>
                                      </p:tavLst>
                                    </p:anim>
                                    <p:anim calcmode="lin" valueType="num">
                                      <p:cBhvr>
                                        <p:cTn dur="1000" fill="hold" id="21"/>
                                        <p:tgtEl>
                                          <p:spTgt spid="28"/>
                                        </p:tgtEl>
                                        <p:attrNameLst>
                                          <p:attrName>ppt_h</p:attrName>
                                        </p:attrNameLst>
                                      </p:cBhvr>
                                      <p:tavLst>
                                        <p:tav tm="0">
                                          <p:val>
                                            <p:fltVal val="0"/>
                                          </p:val>
                                        </p:tav>
                                        <p:tav tm="100000">
                                          <p:val>
                                            <p:strVal val="#ppt_h"/>
                                          </p:val>
                                        </p:tav>
                                      </p:tavLst>
                                    </p:anim>
                                    <p:anim calcmode="lin" valueType="num">
                                      <p:cBhvr>
                                        <p:cTn dur="1000" fill="hold" id="22"/>
                                        <p:tgtEl>
                                          <p:spTgt spid="28"/>
                                        </p:tgtEl>
                                        <p:attrNameLst>
                                          <p:attrName>ppt_x</p:attrName>
                                        </p:attrNameLst>
                                      </p:cBhvr>
                                      <p:tavLst>
                                        <p:tav fmla="#ppt_x+(cos(-2*pi*(1-$))*-#ppt_x-sin(-2*pi*(1-$))*(1-#ppt_y))*(1-$)" tm="0">
                                          <p:val>
                                            <p:fltVal val="0"/>
                                          </p:val>
                                        </p:tav>
                                        <p:tav tm="100000">
                                          <p:val>
                                            <p:fltVal val="1"/>
                                          </p:val>
                                        </p:tav>
                                      </p:tavLst>
                                    </p:anim>
                                    <p:anim calcmode="lin" valueType="num">
                                      <p:cBhvr>
                                        <p:cTn dur="1000" fill="hold" id="23"/>
                                        <p:tgtEl>
                                          <p:spTgt spid="28"/>
                                        </p:tgtEl>
                                        <p:attrNameLst>
                                          <p:attrName>ppt_y</p:attrName>
                                        </p:attrNameLst>
                                      </p:cBhvr>
                                      <p:tavLst>
                                        <p:tav fmla="#ppt_y+(sin(-2*pi*(1-$))*-#ppt_x+cos(-2*pi*(1-$))*(1-#ppt_y))*(1-$)" tm="0">
                                          <p:val>
                                            <p:fltVal val="0"/>
                                          </p:val>
                                        </p:tav>
                                        <p:tav tm="100000">
                                          <p:val>
                                            <p:fltVal val="1"/>
                                          </p:val>
                                        </p:tav>
                                      </p:tavLst>
                                    </p:anim>
                                  </p:childTnLst>
                                </p:cTn>
                              </p:par>
                              <p:par>
                                <p:cTn fill="hold" id="24" nodeType="withEffect" presetClass="entr" presetID="15" presetSubtype="0">
                                  <p:stCondLst>
                                    <p:cond delay="0"/>
                                  </p:stCondLst>
                                  <p:childTnLst>
                                    <p:set>
                                      <p:cBhvr>
                                        <p:cTn dur="1" fill="hold" id="25">
                                          <p:stCondLst>
                                            <p:cond delay="0"/>
                                          </p:stCondLst>
                                        </p:cTn>
                                        <p:tgtEl>
                                          <p:spTgt spid="30"/>
                                        </p:tgtEl>
                                        <p:attrNameLst>
                                          <p:attrName>style.visibility</p:attrName>
                                        </p:attrNameLst>
                                      </p:cBhvr>
                                      <p:to>
                                        <p:strVal val="visible"/>
                                      </p:to>
                                    </p:set>
                                    <p:anim calcmode="lin" valueType="num">
                                      <p:cBhvr>
                                        <p:cTn dur="1000" fill="hold" id="26"/>
                                        <p:tgtEl>
                                          <p:spTgt spid="30"/>
                                        </p:tgtEl>
                                        <p:attrNameLst>
                                          <p:attrName>ppt_w</p:attrName>
                                        </p:attrNameLst>
                                      </p:cBhvr>
                                      <p:tavLst>
                                        <p:tav tm="0">
                                          <p:val>
                                            <p:fltVal val="0"/>
                                          </p:val>
                                        </p:tav>
                                        <p:tav tm="100000">
                                          <p:val>
                                            <p:strVal val="#ppt_w"/>
                                          </p:val>
                                        </p:tav>
                                      </p:tavLst>
                                    </p:anim>
                                    <p:anim calcmode="lin" valueType="num">
                                      <p:cBhvr>
                                        <p:cTn dur="1000" fill="hold" id="27"/>
                                        <p:tgtEl>
                                          <p:spTgt spid="30"/>
                                        </p:tgtEl>
                                        <p:attrNameLst>
                                          <p:attrName>ppt_h</p:attrName>
                                        </p:attrNameLst>
                                      </p:cBhvr>
                                      <p:tavLst>
                                        <p:tav tm="0">
                                          <p:val>
                                            <p:fltVal val="0"/>
                                          </p:val>
                                        </p:tav>
                                        <p:tav tm="100000">
                                          <p:val>
                                            <p:strVal val="#ppt_h"/>
                                          </p:val>
                                        </p:tav>
                                      </p:tavLst>
                                    </p:anim>
                                    <p:anim calcmode="lin" valueType="num">
                                      <p:cBhvr>
                                        <p:cTn dur="1000" fill="hold" id="28"/>
                                        <p:tgtEl>
                                          <p:spTgt spid="30"/>
                                        </p:tgtEl>
                                        <p:attrNameLst>
                                          <p:attrName>ppt_x</p:attrName>
                                        </p:attrNameLst>
                                      </p:cBhvr>
                                      <p:tavLst>
                                        <p:tav fmla="#ppt_x+(cos(-2*pi*(1-$))*-#ppt_x-sin(-2*pi*(1-$))*(1-#ppt_y))*(1-$)" tm="0">
                                          <p:val>
                                            <p:fltVal val="0"/>
                                          </p:val>
                                        </p:tav>
                                        <p:tav tm="100000">
                                          <p:val>
                                            <p:fltVal val="1"/>
                                          </p:val>
                                        </p:tav>
                                      </p:tavLst>
                                    </p:anim>
                                    <p:anim calcmode="lin" valueType="num">
                                      <p:cBhvr>
                                        <p:cTn dur="1000" fill="hold" id="29"/>
                                        <p:tgtEl>
                                          <p:spTgt spid="30"/>
                                        </p:tgtEl>
                                        <p:attrNameLst>
                                          <p:attrName>ppt_y</p:attrName>
                                        </p:attrNameLst>
                                      </p:cBhvr>
                                      <p:tavLst>
                                        <p:tav fmla="#ppt_y+(sin(-2*pi*(1-$))*-#ppt_x+cos(-2*pi*(1-$))*(1-#ppt_y))*(1-$)" tm="0">
                                          <p:val>
                                            <p:fltVal val="0"/>
                                          </p:val>
                                        </p:tav>
                                        <p:tav tm="100000">
                                          <p:val>
                                            <p:fltVal val="1"/>
                                          </p:val>
                                        </p:tav>
                                      </p:tavLst>
                                    </p:anim>
                                  </p:childTnLst>
                                </p:cTn>
                              </p:par>
                              <p:par>
                                <p:cTn fill="hold" id="30" nodeType="withEffect" presetClass="entr" presetID="15"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1000" fill="hold" id="32"/>
                                        <p:tgtEl>
                                          <p:spTgt spid="27"/>
                                        </p:tgtEl>
                                        <p:attrNameLst>
                                          <p:attrName>ppt_w</p:attrName>
                                        </p:attrNameLst>
                                      </p:cBhvr>
                                      <p:tavLst>
                                        <p:tav tm="0">
                                          <p:val>
                                            <p:fltVal val="0"/>
                                          </p:val>
                                        </p:tav>
                                        <p:tav tm="100000">
                                          <p:val>
                                            <p:strVal val="#ppt_w"/>
                                          </p:val>
                                        </p:tav>
                                      </p:tavLst>
                                    </p:anim>
                                    <p:anim calcmode="lin" valueType="num">
                                      <p:cBhvr>
                                        <p:cTn dur="1000" fill="hold" id="33"/>
                                        <p:tgtEl>
                                          <p:spTgt spid="27"/>
                                        </p:tgtEl>
                                        <p:attrNameLst>
                                          <p:attrName>ppt_h</p:attrName>
                                        </p:attrNameLst>
                                      </p:cBhvr>
                                      <p:tavLst>
                                        <p:tav tm="0">
                                          <p:val>
                                            <p:fltVal val="0"/>
                                          </p:val>
                                        </p:tav>
                                        <p:tav tm="100000">
                                          <p:val>
                                            <p:strVal val="#ppt_h"/>
                                          </p:val>
                                        </p:tav>
                                      </p:tavLst>
                                    </p:anim>
                                    <p:anim calcmode="lin" valueType="num">
                                      <p:cBhvr>
                                        <p:cTn dur="1000" fill="hold" id="34"/>
                                        <p:tgtEl>
                                          <p:spTgt spid="27"/>
                                        </p:tgtEl>
                                        <p:attrNameLst>
                                          <p:attrName>ppt_x</p:attrName>
                                        </p:attrNameLst>
                                      </p:cBhvr>
                                      <p:tavLst>
                                        <p:tav fmla="#ppt_x+(cos(-2*pi*(1-$))*-#ppt_x-sin(-2*pi*(1-$))*(1-#ppt_y))*(1-$)" tm="0">
                                          <p:val>
                                            <p:fltVal val="0"/>
                                          </p:val>
                                        </p:tav>
                                        <p:tav tm="100000">
                                          <p:val>
                                            <p:fltVal val="1"/>
                                          </p:val>
                                        </p:tav>
                                      </p:tavLst>
                                    </p:anim>
                                    <p:anim calcmode="lin" valueType="num">
                                      <p:cBhvr>
                                        <p:cTn dur="1000" fill="hold" id="35"/>
                                        <p:tgtEl>
                                          <p:spTgt spid="27"/>
                                        </p:tgtEl>
                                        <p:attrNameLst>
                                          <p:attrName>ppt_y</p:attrName>
                                        </p:attrNameLst>
                                      </p:cBhvr>
                                      <p:tavLst>
                                        <p:tav fmla="#ppt_y+(sin(-2*pi*(1-$))*-#ppt_x+cos(-2*pi*(1-$))*(1-#ppt_y))*(1-$)" tm="0">
                                          <p:val>
                                            <p:fltVal val="0"/>
                                          </p:val>
                                        </p:tav>
                                        <p:tav tm="100000">
                                          <p:val>
                                            <p:fltVal val="1"/>
                                          </p:val>
                                        </p:tav>
                                      </p:tavLst>
                                    </p:anim>
                                  </p:childTnLst>
                                </p:cTn>
                              </p:par>
                            </p:childTnLst>
                          </p:cTn>
                        </p:par>
                        <p:par>
                          <p:cTn fill="hold" id="36" nodeType="afterGroup">
                            <p:stCondLst>
                              <p:cond delay="1000"/>
                            </p:stCondLst>
                            <p:childTnLst>
                              <p:par>
                                <p:cTn fill="hold" grpId="0" id="37" nodeType="afterEffect" presetClass="entr" presetID="41" presetSubtype="0">
                                  <p:stCondLst>
                                    <p:cond delay="0"/>
                                  </p:stCondLst>
                                  <p:iterate type="lt">
                                    <p:tmPct val="10000"/>
                                  </p:iterate>
                                  <p:childTnLst>
                                    <p:set>
                                      <p:cBhvr>
                                        <p:cTn dur="1" fill="hold" id="38">
                                          <p:stCondLst>
                                            <p:cond delay="0"/>
                                          </p:stCondLst>
                                        </p:cTn>
                                        <p:tgtEl>
                                          <p:spTgt spid="36"/>
                                        </p:tgtEl>
                                        <p:attrNameLst>
                                          <p:attrName>style.visibility</p:attrName>
                                        </p:attrNameLst>
                                      </p:cBhvr>
                                      <p:to>
                                        <p:strVal val="visible"/>
                                      </p:to>
                                    </p:set>
                                    <p:anim calcmode="lin" valueType="num">
                                      <p:cBhvr>
                                        <p:cTn dur="500" fill="hold" id="39"/>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0"/>
                                        <p:tgtEl>
                                          <p:spTgt spid="36"/>
                                        </p:tgtEl>
                                        <p:attrNameLst>
                                          <p:attrName>ppt_y</p:attrName>
                                        </p:attrNameLst>
                                      </p:cBhvr>
                                      <p:tavLst>
                                        <p:tav tm="0">
                                          <p:val>
                                            <p:strVal val="#ppt_y"/>
                                          </p:val>
                                        </p:tav>
                                        <p:tav tm="100000">
                                          <p:val>
                                            <p:strVal val="#ppt_y"/>
                                          </p:val>
                                        </p:tav>
                                      </p:tavLst>
                                    </p:anim>
                                    <p:anim calcmode="lin" valueType="num">
                                      <p:cBhvr>
                                        <p:cTn dur="500" fill="hold" id="41"/>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2"/>
                                        <p:tgtEl>
                                          <p:spTgt spid="3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3" tmFilter="0,0; .5, 1; 1, 1"/>
                                        <p:tgtEl>
                                          <p:spTgt spid="36"/>
                                        </p:tgtEl>
                                      </p:cBhvr>
                                    </p:animEffect>
                                  </p:childTnLst>
                                </p:cTn>
                              </p:par>
                            </p:childTnLst>
                          </p:cTn>
                        </p:par>
                        <p:par>
                          <p:cTn fill="hold" id="44" nodeType="afterGroup">
                            <p:stCondLst>
                              <p:cond delay="1500"/>
                            </p:stCondLst>
                            <p:childTnLst>
                              <p:par>
                                <p:cTn fill="hold" grpId="0" id="45" nodeType="afterEffect" presetClass="entr" presetID="41" presetSubtype="0">
                                  <p:stCondLst>
                                    <p:cond delay="0"/>
                                  </p:stCondLst>
                                  <p:iterate type="lt">
                                    <p:tmPct val="10000"/>
                                  </p:iterate>
                                  <p:childTnLst>
                                    <p:set>
                                      <p:cBhvr>
                                        <p:cTn dur="1" fill="hold" id="46">
                                          <p:stCondLst>
                                            <p:cond delay="0"/>
                                          </p:stCondLst>
                                        </p:cTn>
                                        <p:tgtEl>
                                          <p:spTgt spid="17"/>
                                        </p:tgtEl>
                                        <p:attrNameLst>
                                          <p:attrName>style.visibility</p:attrName>
                                        </p:attrNameLst>
                                      </p:cBhvr>
                                      <p:to>
                                        <p:strVal val="visible"/>
                                      </p:to>
                                    </p:set>
                                    <p:anim calcmode="lin" valueType="num">
                                      <p:cBhvr>
                                        <p:cTn dur="500" fill="hold" id="47"/>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8"/>
                                        <p:tgtEl>
                                          <p:spTgt spid="17"/>
                                        </p:tgtEl>
                                        <p:attrNameLst>
                                          <p:attrName>ppt_y</p:attrName>
                                        </p:attrNameLst>
                                      </p:cBhvr>
                                      <p:tavLst>
                                        <p:tav tm="0">
                                          <p:val>
                                            <p:strVal val="#ppt_y"/>
                                          </p:val>
                                        </p:tav>
                                        <p:tav tm="100000">
                                          <p:val>
                                            <p:strVal val="#ppt_y"/>
                                          </p:val>
                                        </p:tav>
                                      </p:tavLst>
                                    </p:anim>
                                    <p:anim calcmode="lin" valueType="num">
                                      <p:cBhvr>
                                        <p:cTn dur="500" fill="hold" id="49"/>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0"/>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1" tmFilter="0,0; .5, 1; 1, 1"/>
                                        <p:tgtEl>
                                          <p:spTgt spid="17"/>
                                        </p:tgtEl>
                                      </p:cBhvr>
                                    </p:animEffect>
                                  </p:childTnLst>
                                </p:cTn>
                              </p:par>
                              <p:par>
                                <p:cTn fill="hold" grpId="0" id="52" nodeType="withEffect" presetClass="entr" presetID="15" presetSubtype="0">
                                  <p:stCondLst>
                                    <p:cond delay="0"/>
                                  </p:stCondLst>
                                  <p:childTnLst>
                                    <p:set>
                                      <p:cBhvr>
                                        <p:cTn dur="1" fill="hold" id="53">
                                          <p:stCondLst>
                                            <p:cond delay="0"/>
                                          </p:stCondLst>
                                        </p:cTn>
                                        <p:tgtEl>
                                          <p:spTgt spid="18"/>
                                        </p:tgtEl>
                                        <p:attrNameLst>
                                          <p:attrName>style.visibility</p:attrName>
                                        </p:attrNameLst>
                                      </p:cBhvr>
                                      <p:to>
                                        <p:strVal val="visible"/>
                                      </p:to>
                                    </p:set>
                                    <p:anim calcmode="lin" valueType="num">
                                      <p:cBhvr>
                                        <p:cTn dur="1000" fill="hold" id="54"/>
                                        <p:tgtEl>
                                          <p:spTgt spid="18"/>
                                        </p:tgtEl>
                                        <p:attrNameLst>
                                          <p:attrName>ppt_w</p:attrName>
                                        </p:attrNameLst>
                                      </p:cBhvr>
                                      <p:tavLst>
                                        <p:tav tm="0">
                                          <p:val>
                                            <p:fltVal val="0"/>
                                          </p:val>
                                        </p:tav>
                                        <p:tav tm="100000">
                                          <p:val>
                                            <p:strVal val="#ppt_w"/>
                                          </p:val>
                                        </p:tav>
                                      </p:tavLst>
                                    </p:anim>
                                    <p:anim calcmode="lin" valueType="num">
                                      <p:cBhvr>
                                        <p:cTn dur="1000" fill="hold" id="55"/>
                                        <p:tgtEl>
                                          <p:spTgt spid="18"/>
                                        </p:tgtEl>
                                        <p:attrNameLst>
                                          <p:attrName>ppt_h</p:attrName>
                                        </p:attrNameLst>
                                      </p:cBhvr>
                                      <p:tavLst>
                                        <p:tav tm="0">
                                          <p:val>
                                            <p:fltVal val="0"/>
                                          </p:val>
                                        </p:tav>
                                        <p:tav tm="100000">
                                          <p:val>
                                            <p:strVal val="#ppt_h"/>
                                          </p:val>
                                        </p:tav>
                                      </p:tavLst>
                                    </p:anim>
                                    <p:anim calcmode="lin" valueType="num">
                                      <p:cBhvr>
                                        <p:cTn dur="1000" fill="hold" id="56"/>
                                        <p:tgtEl>
                                          <p:spTgt spid="18"/>
                                        </p:tgtEl>
                                        <p:attrNameLst>
                                          <p:attrName>ppt_x</p:attrName>
                                        </p:attrNameLst>
                                      </p:cBhvr>
                                      <p:tavLst>
                                        <p:tav fmla="#ppt_x+(cos(-2*pi*(1-$))*-#ppt_x-sin(-2*pi*(1-$))*(1-#ppt_y))*(1-$)" tm="0">
                                          <p:val>
                                            <p:fltVal val="0"/>
                                          </p:val>
                                        </p:tav>
                                        <p:tav tm="100000">
                                          <p:val>
                                            <p:fltVal val="1"/>
                                          </p:val>
                                        </p:tav>
                                      </p:tavLst>
                                    </p:anim>
                                    <p:anim calcmode="lin" valueType="num">
                                      <p:cBhvr>
                                        <p:cTn dur="1000" fill="hold" id="57"/>
                                        <p:tgtEl>
                                          <p:spTgt spid="18"/>
                                        </p:tgtEl>
                                        <p:attrNameLst>
                                          <p:attrName>ppt_y</p:attrName>
                                        </p:attrNameLst>
                                      </p:cBhvr>
                                      <p:tavLst>
                                        <p:tav fmla="#ppt_y+(sin(-2*pi*(1-$))*-#ppt_x+cos(-2*pi*(1-$))*(1-#ppt_y))*(1-$)" tm="0">
                                          <p:val>
                                            <p:fltVal val="0"/>
                                          </p:val>
                                        </p:tav>
                                        <p:tav tm="100000">
                                          <p:val>
                                            <p:fltVal val="1"/>
                                          </p:val>
                                        </p:tav>
                                      </p:tavLst>
                                    </p:anim>
                                  </p:childTnLst>
                                </p:cTn>
                              </p:par>
                            </p:childTnLst>
                          </p:cTn>
                        </p:par>
                        <p:par>
                          <p:cTn fill="hold" id="58" nodeType="afterGroup">
                            <p:stCondLst>
                              <p:cond delay="2500"/>
                            </p:stCondLst>
                            <p:childTnLst>
                              <p:par>
                                <p:cTn fill="hold" id="59" nodeType="afterEffect" presetClass="entr" presetID="2" presetSubtype="8">
                                  <p:stCondLst>
                                    <p:cond delay="0"/>
                                  </p:stCondLst>
                                  <p:childTnLst>
                                    <p:set>
                                      <p:cBhvr>
                                        <p:cTn dur="1" fill="hold" id="60">
                                          <p:stCondLst>
                                            <p:cond delay="0"/>
                                          </p:stCondLst>
                                        </p:cTn>
                                        <p:tgtEl>
                                          <p:spTgt spid="31"/>
                                        </p:tgtEl>
                                        <p:attrNameLst>
                                          <p:attrName>style.visibility</p:attrName>
                                        </p:attrNameLst>
                                      </p:cBhvr>
                                      <p:to>
                                        <p:strVal val="visible"/>
                                      </p:to>
                                    </p:set>
                                    <p:anim calcmode="lin" valueType="num">
                                      <p:cBhvr additive="base">
                                        <p:cTn dur="500" fill="hold" id="61"/>
                                        <p:tgtEl>
                                          <p:spTgt spid="31"/>
                                        </p:tgtEl>
                                        <p:attrNameLst>
                                          <p:attrName>ppt_x</p:attrName>
                                        </p:attrNameLst>
                                      </p:cBhvr>
                                      <p:tavLst>
                                        <p:tav tm="0">
                                          <p:val>
                                            <p:strVal val="0-#ppt_w/2"/>
                                          </p:val>
                                        </p:tav>
                                        <p:tav tm="100000">
                                          <p:val>
                                            <p:strVal val="#ppt_x"/>
                                          </p:val>
                                        </p:tav>
                                      </p:tavLst>
                                    </p:anim>
                                    <p:anim calcmode="lin" valueType="num">
                                      <p:cBhvr additive="base">
                                        <p:cTn dur="500" fill="hold" id="62"/>
                                        <p:tgtEl>
                                          <p:spTgt spid="31"/>
                                        </p:tgtEl>
                                        <p:attrNameLst>
                                          <p:attrName>ppt_y</p:attrName>
                                        </p:attrNameLst>
                                      </p:cBhvr>
                                      <p:tavLst>
                                        <p:tav tm="0">
                                          <p:val>
                                            <p:strVal val="#ppt_y"/>
                                          </p:val>
                                        </p:tav>
                                        <p:tav tm="100000">
                                          <p:val>
                                            <p:strVal val="#ppt_y"/>
                                          </p:val>
                                        </p:tav>
                                      </p:tavLst>
                                    </p:anim>
                                  </p:childTnLst>
                                </p:cTn>
                              </p:par>
                            </p:childTnLst>
                          </p:cTn>
                        </p:par>
                        <p:par>
                          <p:cTn fill="hold" id="63" nodeType="afterGroup">
                            <p:stCondLst>
                              <p:cond delay="3000"/>
                            </p:stCondLst>
                            <p:childTnLst>
                              <p:par>
                                <p:cTn fill="hold" id="64" nodeType="afterEffect" presetClass="entr" presetID="2" presetSubtype="2">
                                  <p:stCondLst>
                                    <p:cond delay="0"/>
                                  </p:stCondLst>
                                  <p:childTnLst>
                                    <p:set>
                                      <p:cBhvr>
                                        <p:cTn dur="1" fill="hold" id="65">
                                          <p:stCondLst>
                                            <p:cond delay="0"/>
                                          </p:stCondLst>
                                        </p:cTn>
                                        <p:tgtEl>
                                          <p:spTgt spid="32"/>
                                        </p:tgtEl>
                                        <p:attrNameLst>
                                          <p:attrName>style.visibility</p:attrName>
                                        </p:attrNameLst>
                                      </p:cBhvr>
                                      <p:to>
                                        <p:strVal val="visible"/>
                                      </p:to>
                                    </p:set>
                                    <p:anim calcmode="lin" valueType="num">
                                      <p:cBhvr additive="base">
                                        <p:cTn dur="500" fill="hold" id="66"/>
                                        <p:tgtEl>
                                          <p:spTgt spid="32"/>
                                        </p:tgtEl>
                                        <p:attrNameLst>
                                          <p:attrName>ppt_x</p:attrName>
                                        </p:attrNameLst>
                                      </p:cBhvr>
                                      <p:tavLst>
                                        <p:tav tm="0">
                                          <p:val>
                                            <p:strVal val="1+#ppt_w/2"/>
                                          </p:val>
                                        </p:tav>
                                        <p:tav tm="100000">
                                          <p:val>
                                            <p:strVal val="#ppt_x"/>
                                          </p:val>
                                        </p:tav>
                                      </p:tavLst>
                                    </p:anim>
                                    <p:anim calcmode="lin" valueType="num">
                                      <p:cBhvr additive="base">
                                        <p:cTn dur="500" fill="hold" id="67"/>
                                        <p:tgtEl>
                                          <p:spTgt spid="32"/>
                                        </p:tgtEl>
                                        <p:attrNameLst>
                                          <p:attrName>ppt_y</p:attrName>
                                        </p:attrNameLst>
                                      </p:cBhvr>
                                      <p:tavLst>
                                        <p:tav tm="0">
                                          <p:val>
                                            <p:strVal val="#ppt_y"/>
                                          </p:val>
                                        </p:tav>
                                        <p:tav tm="100000">
                                          <p:val>
                                            <p:strVal val="#ppt_y"/>
                                          </p:val>
                                        </p:tav>
                                      </p:tavLst>
                                    </p:anim>
                                  </p:childTnLst>
                                </p:cTn>
                              </p:par>
                            </p:childTnLst>
                          </p:cTn>
                        </p:par>
                        <p:par>
                          <p:cTn fill="hold" id="68" nodeType="afterGroup">
                            <p:stCondLst>
                              <p:cond delay="3500"/>
                            </p:stCondLst>
                            <p:childTnLst>
                              <p:par>
                                <p:cTn fill="hold" id="69" nodeType="afterEffect" presetClass="entr" presetID="42" presetSubtype="0">
                                  <p:stCondLst>
                                    <p:cond delay="0"/>
                                  </p:stCondLst>
                                  <p:childTnLst>
                                    <p:set>
                                      <p:cBhvr>
                                        <p:cTn dur="1" fill="hold" id="70">
                                          <p:stCondLst>
                                            <p:cond delay="0"/>
                                          </p:stCondLst>
                                        </p:cTn>
                                        <p:tgtEl>
                                          <p:spTgt spid="33"/>
                                        </p:tgtEl>
                                        <p:attrNameLst>
                                          <p:attrName>style.visibility</p:attrName>
                                        </p:attrNameLst>
                                      </p:cBhvr>
                                      <p:to>
                                        <p:strVal val="visible"/>
                                      </p:to>
                                    </p:set>
                                    <p:animEffect filter="fade" transition="in">
                                      <p:cBhvr>
                                        <p:cTn dur="1000" id="71"/>
                                        <p:tgtEl>
                                          <p:spTgt spid="33"/>
                                        </p:tgtEl>
                                      </p:cBhvr>
                                    </p:animEffect>
                                    <p:anim calcmode="lin" valueType="num">
                                      <p:cBhvr>
                                        <p:cTn dur="1000" fill="hold" id="72"/>
                                        <p:tgtEl>
                                          <p:spTgt spid="33"/>
                                        </p:tgtEl>
                                        <p:attrNameLst>
                                          <p:attrName>ppt_x</p:attrName>
                                        </p:attrNameLst>
                                      </p:cBhvr>
                                      <p:tavLst>
                                        <p:tav tm="0">
                                          <p:val>
                                            <p:strVal val="#ppt_x"/>
                                          </p:val>
                                        </p:tav>
                                        <p:tav tm="100000">
                                          <p:val>
                                            <p:strVal val="#ppt_x"/>
                                          </p:val>
                                        </p:tav>
                                      </p:tavLst>
                                    </p:anim>
                                    <p:anim calcmode="lin" valueType="num">
                                      <p:cBhvr>
                                        <p:cTn dur="1000" fill="hold" id="73"/>
                                        <p:tgtEl>
                                          <p:spTgt spid="33"/>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4500"/>
                            </p:stCondLst>
                            <p:childTnLst>
                              <p:par>
                                <p:cTn fill="hold" id="75" nodeType="afterEffect" presetClass="entr" presetID="22" presetSubtype="4">
                                  <p:stCondLst>
                                    <p:cond delay="0"/>
                                  </p:stCondLst>
                                  <p:childTnLst>
                                    <p:set>
                                      <p:cBhvr>
                                        <p:cTn dur="1" fill="hold" id="76">
                                          <p:stCondLst>
                                            <p:cond delay="0"/>
                                          </p:stCondLst>
                                        </p:cTn>
                                        <p:tgtEl>
                                          <p:spTgt spid="38"/>
                                        </p:tgtEl>
                                        <p:attrNameLst>
                                          <p:attrName>style.visibility</p:attrName>
                                        </p:attrNameLst>
                                      </p:cBhvr>
                                      <p:to>
                                        <p:strVal val="visible"/>
                                      </p:to>
                                    </p:set>
                                    <p:animEffect filter="wipe(down)" transition="in">
                                      <p:cBhvr>
                                        <p:cTn dur="500" id="77"/>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4"/>
      <p:bldP grpId="0" spid="28"/>
      <p:bldP grpId="0" spid="36"/>
      <p:bldP grpId="0" spid="17"/>
      <p:bldP grpId="0" spid="1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文本框 14">
            <a:extLst>
              <a:ext uri="{FF2B5EF4-FFF2-40B4-BE49-F238E27FC236}">
                <a16:creationId xmlns:a16="http://schemas.microsoft.com/office/drawing/2014/main" id="{4B503773-20FE-42B4-AE3D-1AC21B7D05B4}"/>
              </a:ext>
            </a:extLst>
          </p:cNvPr>
          <p:cNvSpPr txBox="1"/>
          <p:nvPr/>
        </p:nvSpPr>
        <p:spPr>
          <a:xfrm>
            <a:off x="5133393" y="1904310"/>
            <a:ext cx="5212080" cy="2103120"/>
          </a:xfrm>
          <a:prstGeom prst="rect">
            <a:avLst/>
          </a:prstGeom>
          <a:noFill/>
        </p:spPr>
        <p:txBody>
          <a:bodyPr rtlCol="0" wrap="none">
            <a:spAutoFit/>
          </a:bodyPr>
          <a:lstStyle/>
          <a:p>
            <a:r>
              <a:rPr altLang="en-US" lang="zh-CN" sz="6600">
                <a:solidFill>
                  <a:srgbClr val="3A828F"/>
                </a:solidFill>
                <a:latin charset="-122" panose="020b0600000000000000" pitchFamily="34" typeface="思源黑体 CN Medium"/>
                <a:ea charset="-122" panose="020b0600000000000000" pitchFamily="34" typeface="思源黑体 CN Medium"/>
              </a:rPr>
              <a:t>交通出行防控</a:t>
            </a:r>
          </a:p>
          <a:p>
            <a:r>
              <a:rPr altLang="en-US" lang="zh-CN" sz="6600">
                <a:solidFill>
                  <a:srgbClr val="3A828F"/>
                </a:solidFill>
                <a:latin charset="-122" panose="020b0600000000000000" pitchFamily="34" typeface="思源黑体 CN Medium"/>
                <a:ea charset="-122" panose="020b0600000000000000" pitchFamily="34" typeface="思源黑体 CN Medium"/>
              </a:rPr>
              <a:t>指南之一</a:t>
            </a:r>
          </a:p>
        </p:txBody>
      </p:sp>
      <p:sp>
        <p:nvSpPr>
          <p:cNvPr id="16" name="文本框 15">
            <a:extLst>
              <a:ext uri="{FF2B5EF4-FFF2-40B4-BE49-F238E27FC236}">
                <a16:creationId xmlns:a16="http://schemas.microsoft.com/office/drawing/2014/main" id="{7B306E87-571B-497F-8CCB-EC59703D23DA}"/>
              </a:ext>
            </a:extLst>
          </p:cNvPr>
          <p:cNvSpPr txBox="1"/>
          <p:nvPr/>
        </p:nvSpPr>
        <p:spPr>
          <a:xfrm>
            <a:off x="5133393" y="4027968"/>
            <a:ext cx="2240280" cy="914400"/>
          </a:xfrm>
          <a:prstGeom prst="rect">
            <a:avLst/>
          </a:prstGeom>
          <a:noFill/>
        </p:spPr>
        <p:txBody>
          <a:bodyPr rtlCol="0" wrap="none">
            <a:spAutoFit/>
          </a:bodyPr>
          <a:lstStyle/>
          <a:p>
            <a:r>
              <a:rPr altLang="en-US" lang="zh-CN" sz="5400">
                <a:solidFill>
                  <a:schemeClr val="tx1">
                    <a:lumMod val="65000"/>
                    <a:lumOff val="35000"/>
                  </a:schemeClr>
                </a:solidFill>
                <a:ea charset="-122" panose="020b0503020204020204" pitchFamily="34" typeface="微软雅黑"/>
              </a:rPr>
              <a:t>私家车</a:t>
            </a:r>
          </a:p>
        </p:txBody>
      </p:sp>
      <p:sp>
        <p:nvSpPr>
          <p:cNvPr id="18" name="椭圆 17">
            <a:extLst>
              <a:ext uri="{FF2B5EF4-FFF2-40B4-BE49-F238E27FC236}">
                <a16:creationId xmlns:a16="http://schemas.microsoft.com/office/drawing/2014/main" id="{FAC4B26D-3147-461F-9B4A-E269B5FF9581}"/>
              </a:ext>
            </a:extLst>
          </p:cNvPr>
          <p:cNvSpPr/>
          <p:nvPr/>
        </p:nvSpPr>
        <p:spPr>
          <a:xfrm>
            <a:off x="1245694" y="3512184"/>
            <a:ext cx="221064" cy="221064"/>
          </a:xfrm>
          <a:prstGeom prst="ellipse">
            <a:avLst/>
          </a:prstGeom>
          <a:solidFill>
            <a:srgbClr val="3A828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a:extLst>
              <a:ext uri="{FF2B5EF4-FFF2-40B4-BE49-F238E27FC236}">
                <a16:creationId xmlns:a16="http://schemas.microsoft.com/office/drawing/2014/main" id="{128445AE-EC96-457F-86FA-97675CBC32B4}"/>
              </a:ext>
            </a:extLst>
          </p:cNvPr>
          <p:cNvSpPr/>
          <p:nvPr/>
        </p:nvSpPr>
        <p:spPr>
          <a:xfrm>
            <a:off x="1998333" y="4819920"/>
            <a:ext cx="309823" cy="309823"/>
          </a:xfrm>
          <a:prstGeom prst="ellipse">
            <a:avLst/>
          </a:prstGeom>
          <a:solidFill>
            <a:srgbClr val="3A828F"/>
          </a:solidFill>
          <a:ln>
            <a:noFill/>
          </a:ln>
          <a:effectLst>
            <a:outerShdw algn="tl" blurRad="76200" dir="2700000" dist="38100" rotWithShape="0">
              <a:srgbClr val="2B579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a:extLst>
              <a:ext uri="{FF2B5EF4-FFF2-40B4-BE49-F238E27FC236}">
                <a16:creationId xmlns:a16="http://schemas.microsoft.com/office/drawing/2014/main" id="{E9037926-69CA-46FC-80BF-040BE9BD39A8}"/>
              </a:ext>
            </a:extLst>
          </p:cNvPr>
          <p:cNvSpPr/>
          <p:nvPr/>
        </p:nvSpPr>
        <p:spPr>
          <a:xfrm>
            <a:off x="4279806" y="4598856"/>
            <a:ext cx="221064" cy="221064"/>
          </a:xfrm>
          <a:prstGeom prst="ellipse">
            <a:avLst/>
          </a:prstGeom>
          <a:solidFill>
            <a:srgbClr val="3A8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a:extLst>
              <a:ext uri="{FF2B5EF4-FFF2-40B4-BE49-F238E27FC236}">
                <a16:creationId xmlns:a16="http://schemas.microsoft.com/office/drawing/2014/main" id="{1DB7E87C-C576-42FB-8E7B-B85AB5A7C2C1}"/>
              </a:ext>
            </a:extLst>
          </p:cNvPr>
          <p:cNvSpPr/>
          <p:nvPr/>
        </p:nvSpPr>
        <p:spPr>
          <a:xfrm>
            <a:off x="1870953" y="1904310"/>
            <a:ext cx="147376" cy="147376"/>
          </a:xfrm>
          <a:prstGeom prst="ellipse">
            <a:avLst/>
          </a:prstGeom>
          <a:ln>
            <a:noFill/>
          </a:ln>
          <a:effectLst>
            <a:outerShdw algn="tl" blurRad="76200" dir="2700000" dist="38100" rotWithShape="0">
              <a:srgbClr val="2B579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a:extLst>
              <a:ext uri="{FF2B5EF4-FFF2-40B4-BE49-F238E27FC236}">
                <a16:creationId xmlns:a16="http://schemas.microsoft.com/office/drawing/2014/main" id="{052CED4F-D5FB-4D53-9502-63AA9A179785}"/>
              </a:ext>
            </a:extLst>
          </p:cNvPr>
          <p:cNvSpPr/>
          <p:nvPr/>
        </p:nvSpPr>
        <p:spPr>
          <a:xfrm>
            <a:off x="3102574" y="4536280"/>
            <a:ext cx="147376" cy="147376"/>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4" name="图片 23">
            <a:extLst>
              <a:ext uri="{FF2B5EF4-FFF2-40B4-BE49-F238E27FC236}">
                <a16:creationId xmlns:a16="http://schemas.microsoft.com/office/drawing/2014/main" id="{9B81D9A5-1BE9-4287-8BAC-42CCA2D92B1C}"/>
              </a:ext>
            </a:extLst>
          </p:cNvPr>
          <p:cNvPicPr>
            <a:picLocks noChangeAspect="1"/>
          </p:cNvPicPr>
          <p:nvPr/>
        </p:nvPicPr>
        <p:blipFill>
          <a:blip r:embed="rId2">
            <a:extLst>
              <a:ext uri="{BEBA8EAE-BF5A-486C-A8C5-ECC9F3942E4B}">
                <a14:imgProps>
                  <a14:imgLayer r:embed="rId3">
                    <a14:imgEffect>
                      <a14:brightnessContrast contrast="20000"/>
                    </a14:imgEffect>
                  </a14:imgLayer>
                </a14:imgProps>
              </a:ext>
              <a:ext uri="{28A0092B-C50C-407E-A947-70E740481C1C}">
                <a14:useLocalDpi val="0"/>
              </a:ext>
            </a:extLst>
          </a:blip>
          <a:srcRect b="54595" l="41598" r="19407"/>
          <a:stretch>
            <a:fillRect/>
          </a:stretch>
        </p:blipFill>
        <p:spPr>
          <a:xfrm rot="17032114">
            <a:off x="1027981" y="1385282"/>
            <a:ext cx="3221479" cy="3724298"/>
          </a:xfrm>
          <a:prstGeom prst="rect">
            <a:avLst/>
          </a:prstGeom>
        </p:spPr>
      </p:pic>
      <p:sp>
        <p:nvSpPr>
          <p:cNvPr id="25" name="文本框 24">
            <a:extLst>
              <a:ext uri="{FF2B5EF4-FFF2-40B4-BE49-F238E27FC236}">
                <a16:creationId xmlns:a16="http://schemas.microsoft.com/office/drawing/2014/main" id="{8ED7AC89-E610-4862-8FEB-ED5B6FCCBF9E}"/>
              </a:ext>
            </a:extLst>
          </p:cNvPr>
          <p:cNvSpPr txBox="1"/>
          <p:nvPr/>
        </p:nvSpPr>
        <p:spPr>
          <a:xfrm>
            <a:off x="2691089" y="2764132"/>
            <a:ext cx="853658" cy="1005840"/>
          </a:xfrm>
          <a:prstGeom prst="rect">
            <a:avLst/>
          </a:prstGeom>
          <a:noFill/>
        </p:spPr>
        <p:txBody>
          <a:bodyPr rtlCol="0" wrap="square">
            <a:spAutoFit/>
          </a:bodyPr>
          <a:lstStyle/>
          <a:p>
            <a:r>
              <a:rPr altLang="zh-CN" b="1" lang="en-US" sz="6000">
                <a:solidFill>
                  <a:schemeClr val="bg1"/>
                </a:solidFill>
                <a:cs typeface="+mn-ea"/>
                <a:sym typeface="+mn-lt"/>
              </a:rPr>
              <a:t>1</a:t>
            </a:r>
          </a:p>
        </p:txBody>
      </p:sp>
      <p:sp>
        <p:nvSpPr>
          <p:cNvPr id="26" name="椭圆 25">
            <a:extLst>
              <a:ext uri="{FF2B5EF4-FFF2-40B4-BE49-F238E27FC236}">
                <a16:creationId xmlns:a16="http://schemas.microsoft.com/office/drawing/2014/main" id="{58A2E691-2506-4B63-873C-F12BF802E5A2}"/>
              </a:ext>
            </a:extLst>
          </p:cNvPr>
          <p:cNvSpPr/>
          <p:nvPr/>
        </p:nvSpPr>
        <p:spPr>
          <a:xfrm>
            <a:off x="3862525" y="1979614"/>
            <a:ext cx="417281" cy="417281"/>
          </a:xfrm>
          <a:prstGeom prst="ellipse">
            <a:avLst/>
          </a:prstGeom>
          <a:solidFill>
            <a:srgbClr val="3A8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1" name="图片 30">
            <a:extLst>
              <a:ext uri="{FF2B5EF4-FFF2-40B4-BE49-F238E27FC236}">
                <a16:creationId xmlns:a16="http://schemas.microsoft.com/office/drawing/2014/main" id="{A3655701-3308-4976-9323-657125EB121D}"/>
              </a:ext>
            </a:extLst>
          </p:cNvPr>
          <p:cNvPicPr>
            <a:picLocks noChangeAspect="1"/>
          </p:cNvPicPr>
          <p:nvPr/>
        </p:nvPicPr>
        <p:blipFill>
          <a:blip r:embed="rId4">
            <a:extLst>
              <a:ext uri="{28A0092B-C50C-407E-A947-70E740481C1C}">
                <a14:useLocalDpi val="0"/>
              </a:ext>
            </a:extLst>
          </a:blip>
          <a:stretch>
            <a:fillRect/>
          </a:stretch>
        </p:blipFill>
        <p:spPr>
          <a:xfrm rot="5400000">
            <a:off x="9012842" y="4823433"/>
            <a:ext cx="3095755" cy="2186219"/>
          </a:xfrm>
          <a:prstGeom prst="rect">
            <a:avLst/>
          </a:prstGeom>
        </p:spPr>
      </p:pic>
    </p:spTree>
    <p:extLst>
      <p:ext uri="{BB962C8B-B14F-4D97-AF65-F5344CB8AC3E}">
        <p14:creationId val="2081512861"/>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19"/>
                                        </p:tgtEl>
                                        <p:attrNameLst>
                                          <p:attrName>style.visibility</p:attrName>
                                        </p:attrNameLst>
                                      </p:cBhvr>
                                      <p:to>
                                        <p:strVal val="visible"/>
                                      </p:to>
                                    </p:set>
                                    <p:anim calcmode="lin" valueType="num">
                                      <p:cBhvr>
                                        <p:cTn dur="500" fill="hold" id="13"/>
                                        <p:tgtEl>
                                          <p:spTgt spid="19"/>
                                        </p:tgtEl>
                                        <p:attrNameLst>
                                          <p:attrName>ppt_w</p:attrName>
                                        </p:attrNameLst>
                                      </p:cBhvr>
                                      <p:tavLst>
                                        <p:tav tm="0">
                                          <p:val>
                                            <p:fltVal val="0"/>
                                          </p:val>
                                        </p:tav>
                                        <p:tav tm="100000">
                                          <p:val>
                                            <p:strVal val="#ppt_w"/>
                                          </p:val>
                                        </p:tav>
                                      </p:tavLst>
                                    </p:anim>
                                    <p:anim calcmode="lin" valueType="num">
                                      <p:cBhvr>
                                        <p:cTn dur="500" fill="hold" id="14"/>
                                        <p:tgtEl>
                                          <p:spTgt spid="19"/>
                                        </p:tgtEl>
                                        <p:attrNameLst>
                                          <p:attrName>ppt_h</p:attrName>
                                        </p:attrNameLst>
                                      </p:cBhvr>
                                      <p:tavLst>
                                        <p:tav tm="0">
                                          <p:val>
                                            <p:fltVal val="0"/>
                                          </p:val>
                                        </p:tav>
                                        <p:tav tm="100000">
                                          <p:val>
                                            <p:strVal val="#ppt_h"/>
                                          </p:val>
                                        </p:tav>
                                      </p:tavLst>
                                    </p:anim>
                                    <p:animEffect filter="fade" transition="in">
                                      <p:cBhvr>
                                        <p:cTn dur="500" id="15"/>
                                        <p:tgtEl>
                                          <p:spTgt spid="19"/>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20"/>
                                        </p:tgtEl>
                                        <p:attrNameLst>
                                          <p:attrName>style.visibility</p:attrName>
                                        </p:attrNameLst>
                                      </p:cBhvr>
                                      <p:to>
                                        <p:strVal val="visible"/>
                                      </p:to>
                                    </p:set>
                                    <p:anim calcmode="lin" valueType="num">
                                      <p:cBhvr>
                                        <p:cTn dur="500" fill="hold" id="19"/>
                                        <p:tgtEl>
                                          <p:spTgt spid="20"/>
                                        </p:tgtEl>
                                        <p:attrNameLst>
                                          <p:attrName>ppt_w</p:attrName>
                                        </p:attrNameLst>
                                      </p:cBhvr>
                                      <p:tavLst>
                                        <p:tav tm="0">
                                          <p:val>
                                            <p:fltVal val="0"/>
                                          </p:val>
                                        </p:tav>
                                        <p:tav tm="100000">
                                          <p:val>
                                            <p:strVal val="#ppt_w"/>
                                          </p:val>
                                        </p:tav>
                                      </p:tavLst>
                                    </p:anim>
                                    <p:anim calcmode="lin" valueType="num">
                                      <p:cBhvr>
                                        <p:cTn dur="500" fill="hold" id="20"/>
                                        <p:tgtEl>
                                          <p:spTgt spid="20"/>
                                        </p:tgtEl>
                                        <p:attrNameLst>
                                          <p:attrName>ppt_h</p:attrName>
                                        </p:attrNameLst>
                                      </p:cBhvr>
                                      <p:tavLst>
                                        <p:tav tm="0">
                                          <p:val>
                                            <p:fltVal val="0"/>
                                          </p:val>
                                        </p:tav>
                                        <p:tav tm="100000">
                                          <p:val>
                                            <p:strVal val="#ppt_h"/>
                                          </p:val>
                                        </p:tav>
                                      </p:tavLst>
                                    </p:anim>
                                    <p:animEffect filter="fade" transition="in">
                                      <p:cBhvr>
                                        <p:cTn dur="500" id="21"/>
                                        <p:tgtEl>
                                          <p:spTgt spid="20"/>
                                        </p:tgtEl>
                                      </p:cBhvr>
                                    </p:animEffect>
                                  </p:childTnLst>
                                </p:cTn>
                              </p:par>
                            </p:childTnLst>
                          </p:cTn>
                        </p:par>
                        <p:par>
                          <p:cTn fill="hold" id="22" nodeType="afterGroup">
                            <p:stCondLst>
                              <p:cond delay="1500"/>
                            </p:stCondLst>
                            <p:childTnLst>
                              <p:par>
                                <p:cTn fill="hold" grpId="0" id="23" nodeType="afterEffect" presetClass="entr" presetID="53" presetSubtype="0">
                                  <p:stCondLst>
                                    <p:cond delay="0"/>
                                  </p:stCondLst>
                                  <p:childTnLst>
                                    <p:set>
                                      <p:cBhvr>
                                        <p:cTn dur="1" fill="hold" id="24">
                                          <p:stCondLst>
                                            <p:cond delay="0"/>
                                          </p:stCondLst>
                                        </p:cTn>
                                        <p:tgtEl>
                                          <p:spTgt spid="21"/>
                                        </p:tgtEl>
                                        <p:attrNameLst>
                                          <p:attrName>style.visibility</p:attrName>
                                        </p:attrNameLst>
                                      </p:cBhvr>
                                      <p:to>
                                        <p:strVal val="visible"/>
                                      </p:to>
                                    </p:set>
                                    <p:anim calcmode="lin" valueType="num">
                                      <p:cBhvr>
                                        <p:cTn dur="500" fill="hold" id="25"/>
                                        <p:tgtEl>
                                          <p:spTgt spid="21"/>
                                        </p:tgtEl>
                                        <p:attrNameLst>
                                          <p:attrName>ppt_w</p:attrName>
                                        </p:attrNameLst>
                                      </p:cBhvr>
                                      <p:tavLst>
                                        <p:tav tm="0">
                                          <p:val>
                                            <p:fltVal val="0"/>
                                          </p:val>
                                        </p:tav>
                                        <p:tav tm="100000">
                                          <p:val>
                                            <p:strVal val="#ppt_w"/>
                                          </p:val>
                                        </p:tav>
                                      </p:tavLst>
                                    </p:anim>
                                    <p:anim calcmode="lin" valueType="num">
                                      <p:cBhvr>
                                        <p:cTn dur="500" fill="hold" id="26"/>
                                        <p:tgtEl>
                                          <p:spTgt spid="21"/>
                                        </p:tgtEl>
                                        <p:attrNameLst>
                                          <p:attrName>ppt_h</p:attrName>
                                        </p:attrNameLst>
                                      </p:cBhvr>
                                      <p:tavLst>
                                        <p:tav tm="0">
                                          <p:val>
                                            <p:fltVal val="0"/>
                                          </p:val>
                                        </p:tav>
                                        <p:tav tm="100000">
                                          <p:val>
                                            <p:strVal val="#ppt_h"/>
                                          </p:val>
                                        </p:tav>
                                      </p:tavLst>
                                    </p:anim>
                                    <p:animEffect filter="fade" transition="in">
                                      <p:cBhvr>
                                        <p:cTn dur="500" id="27"/>
                                        <p:tgtEl>
                                          <p:spTgt spid="21"/>
                                        </p:tgtEl>
                                      </p:cBhvr>
                                    </p:animEffect>
                                  </p:childTnLst>
                                </p:cTn>
                              </p:par>
                            </p:childTnLst>
                          </p:cTn>
                        </p:par>
                        <p:par>
                          <p:cTn fill="hold" id="28" nodeType="afterGroup">
                            <p:stCondLst>
                              <p:cond delay="2000"/>
                            </p:stCondLst>
                            <p:childTnLst>
                              <p:par>
                                <p:cTn fill="hold" grpId="0" id="29" nodeType="afterEffect" presetClass="entr" presetID="53" presetSubtype="0">
                                  <p:stCondLst>
                                    <p:cond delay="0"/>
                                  </p:stCondLst>
                                  <p:childTnLst>
                                    <p:set>
                                      <p:cBhvr>
                                        <p:cTn dur="1" fill="hold" id="30">
                                          <p:stCondLst>
                                            <p:cond delay="0"/>
                                          </p:stCondLst>
                                        </p:cTn>
                                        <p:tgtEl>
                                          <p:spTgt spid="22"/>
                                        </p:tgtEl>
                                        <p:attrNameLst>
                                          <p:attrName>style.visibility</p:attrName>
                                        </p:attrNameLst>
                                      </p:cBhvr>
                                      <p:to>
                                        <p:strVal val="visible"/>
                                      </p:to>
                                    </p:set>
                                    <p:anim calcmode="lin" valueType="num">
                                      <p:cBhvr>
                                        <p:cTn dur="500" fill="hold" id="31"/>
                                        <p:tgtEl>
                                          <p:spTgt spid="22"/>
                                        </p:tgtEl>
                                        <p:attrNameLst>
                                          <p:attrName>ppt_w</p:attrName>
                                        </p:attrNameLst>
                                      </p:cBhvr>
                                      <p:tavLst>
                                        <p:tav tm="0">
                                          <p:val>
                                            <p:fltVal val="0"/>
                                          </p:val>
                                        </p:tav>
                                        <p:tav tm="100000">
                                          <p:val>
                                            <p:strVal val="#ppt_w"/>
                                          </p:val>
                                        </p:tav>
                                      </p:tavLst>
                                    </p:anim>
                                    <p:anim calcmode="lin" valueType="num">
                                      <p:cBhvr>
                                        <p:cTn dur="500" fill="hold" id="32"/>
                                        <p:tgtEl>
                                          <p:spTgt spid="22"/>
                                        </p:tgtEl>
                                        <p:attrNameLst>
                                          <p:attrName>ppt_h</p:attrName>
                                        </p:attrNameLst>
                                      </p:cBhvr>
                                      <p:tavLst>
                                        <p:tav tm="0">
                                          <p:val>
                                            <p:fltVal val="0"/>
                                          </p:val>
                                        </p:tav>
                                        <p:tav tm="100000">
                                          <p:val>
                                            <p:strVal val="#ppt_h"/>
                                          </p:val>
                                        </p:tav>
                                      </p:tavLst>
                                    </p:anim>
                                    <p:animEffect filter="fade" transition="in">
                                      <p:cBhvr>
                                        <p:cTn dur="500" id="33"/>
                                        <p:tgtEl>
                                          <p:spTgt spid="22"/>
                                        </p:tgtEl>
                                      </p:cBhvr>
                                    </p:animEffect>
                                  </p:childTnLst>
                                </p:cTn>
                              </p:par>
                            </p:childTnLst>
                          </p:cTn>
                        </p:par>
                        <p:par>
                          <p:cTn fill="hold" id="34" nodeType="afterGroup">
                            <p:stCondLst>
                              <p:cond delay="2500"/>
                            </p:stCondLst>
                            <p:childTnLst>
                              <p:par>
                                <p:cTn fill="hold" grpId="0" id="35" nodeType="afterEffect" presetClass="entr" presetID="53" presetSubtype="0">
                                  <p:stCondLst>
                                    <p:cond delay="0"/>
                                  </p:stCondLst>
                                  <p:childTnLst>
                                    <p:set>
                                      <p:cBhvr>
                                        <p:cTn dur="1" fill="hold" id="36">
                                          <p:stCondLst>
                                            <p:cond delay="0"/>
                                          </p:stCondLst>
                                        </p:cTn>
                                        <p:tgtEl>
                                          <p:spTgt spid="26"/>
                                        </p:tgtEl>
                                        <p:attrNameLst>
                                          <p:attrName>style.visibility</p:attrName>
                                        </p:attrNameLst>
                                      </p:cBhvr>
                                      <p:to>
                                        <p:strVal val="visible"/>
                                      </p:to>
                                    </p:set>
                                    <p:anim calcmode="lin" valueType="num">
                                      <p:cBhvr>
                                        <p:cTn dur="500" fill="hold" id="37"/>
                                        <p:tgtEl>
                                          <p:spTgt spid="26"/>
                                        </p:tgtEl>
                                        <p:attrNameLst>
                                          <p:attrName>ppt_w</p:attrName>
                                        </p:attrNameLst>
                                      </p:cBhvr>
                                      <p:tavLst>
                                        <p:tav tm="0">
                                          <p:val>
                                            <p:fltVal val="0"/>
                                          </p:val>
                                        </p:tav>
                                        <p:tav tm="100000">
                                          <p:val>
                                            <p:strVal val="#ppt_w"/>
                                          </p:val>
                                        </p:tav>
                                      </p:tavLst>
                                    </p:anim>
                                    <p:anim calcmode="lin" valueType="num">
                                      <p:cBhvr>
                                        <p:cTn dur="500" fill="hold" id="38"/>
                                        <p:tgtEl>
                                          <p:spTgt spid="26"/>
                                        </p:tgtEl>
                                        <p:attrNameLst>
                                          <p:attrName>ppt_h</p:attrName>
                                        </p:attrNameLst>
                                      </p:cBhvr>
                                      <p:tavLst>
                                        <p:tav tm="0">
                                          <p:val>
                                            <p:fltVal val="0"/>
                                          </p:val>
                                        </p:tav>
                                        <p:tav tm="100000">
                                          <p:val>
                                            <p:strVal val="#ppt_h"/>
                                          </p:val>
                                        </p:tav>
                                      </p:tavLst>
                                    </p:anim>
                                    <p:animEffect filter="fade" transition="in">
                                      <p:cBhvr>
                                        <p:cTn dur="500" id="39"/>
                                        <p:tgtEl>
                                          <p:spTgt spid="26"/>
                                        </p:tgtEl>
                                      </p:cBhvr>
                                    </p:animEffect>
                                  </p:childTnLst>
                                </p:cTn>
                              </p:par>
                            </p:childTnLst>
                          </p:cTn>
                        </p:par>
                        <p:par>
                          <p:cTn fill="hold" id="40" nodeType="afterGroup">
                            <p:stCondLst>
                              <p:cond delay="3000"/>
                            </p:stCondLst>
                            <p:childTnLst>
                              <p:par>
                                <p:cTn fill="hold" grpId="0" id="41" nodeType="afterEffect" presetClass="entr" presetID="26" presetSubtype="0">
                                  <p:stCondLst>
                                    <p:cond delay="0"/>
                                  </p:stCondLst>
                                  <p:childTnLst>
                                    <p:set>
                                      <p:cBhvr>
                                        <p:cTn dur="1" fill="hold" id="42">
                                          <p:stCondLst>
                                            <p:cond delay="0"/>
                                          </p:stCondLst>
                                        </p:cTn>
                                        <p:tgtEl>
                                          <p:spTgt spid="15"/>
                                        </p:tgtEl>
                                        <p:attrNameLst>
                                          <p:attrName>style.visibility</p:attrName>
                                        </p:attrNameLst>
                                      </p:cBhvr>
                                      <p:to>
                                        <p:strVal val="visible"/>
                                      </p:to>
                                    </p:set>
                                    <p:animEffect filter="wipe(down)" transition="in">
                                      <p:cBhvr>
                                        <p:cTn dur="580" id="43">
                                          <p:stCondLst>
                                            <p:cond delay="0"/>
                                          </p:stCondLst>
                                        </p:cTn>
                                        <p:tgtEl>
                                          <p:spTgt spid="15"/>
                                        </p:tgtEl>
                                      </p:cBhvr>
                                    </p:animEffect>
                                    <p:anim calcmode="lin" valueType="num">
                                      <p:cBhvr>
                                        <p:cTn dur="1822" id="44"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dur="664" id="45" tmFilter="0.0,0.0; 0.25,0.07; 0.50,0.2; 0.75,0.467; 1.0,1.0">
                                          <p:stCondLst>
                                            <p:cond delay="0"/>
                                          </p:stCondLst>
                                        </p:cTn>
                                        <p:tgtEl>
                                          <p:spTgt spid="15"/>
                                        </p:tgtEl>
                                        <p:attrNameLst>
                                          <p:attrName>ppt_y</p:attrName>
                                        </p:attrNameLst>
                                      </p:cBhvr>
                                      <p:tavLst>
                                        <p:tav fmla="#ppt_y-sin(pi*$)/3" tm="0">
                                          <p:val>
                                            <p:fltVal val="0.5"/>
                                          </p:val>
                                        </p:tav>
                                        <p:tav tm="100000">
                                          <p:val>
                                            <p:fltVal val="1"/>
                                          </p:val>
                                        </p:tav>
                                      </p:tavLst>
                                    </p:anim>
                                    <p:anim calcmode="lin" valueType="num">
                                      <p:cBhvr>
                                        <p:cTn dur="664" id="46" tmFilter="0, 0; 0.125,0.2665; 0.25,0.4; 0.375,0.465; 0.5,0.5;  0.625,0.535; 0.75,0.6; 0.875,0.7335; 1,1">
                                          <p:stCondLst>
                                            <p:cond delay="664"/>
                                          </p:stCondLst>
                                        </p:cTn>
                                        <p:tgtEl>
                                          <p:spTgt spid="15"/>
                                        </p:tgtEl>
                                        <p:attrNameLst>
                                          <p:attrName>ppt_y</p:attrName>
                                        </p:attrNameLst>
                                      </p:cBhvr>
                                      <p:tavLst>
                                        <p:tav fmla="#ppt_y-sin(pi*$)/9" tm="0">
                                          <p:val>
                                            <p:fltVal val="0"/>
                                          </p:val>
                                        </p:tav>
                                        <p:tav tm="100000">
                                          <p:val>
                                            <p:fltVal val="1"/>
                                          </p:val>
                                        </p:tav>
                                      </p:tavLst>
                                    </p:anim>
                                    <p:anim calcmode="lin" valueType="num">
                                      <p:cBhvr>
                                        <p:cTn dur="332" id="47" tmFilter="0, 0; 0.125,0.2665; 0.25,0.4; 0.375,0.465; 0.5,0.5;  0.625,0.535; 0.75,0.6; 0.875,0.7335; 1,1">
                                          <p:stCondLst>
                                            <p:cond delay="1324"/>
                                          </p:stCondLst>
                                        </p:cTn>
                                        <p:tgtEl>
                                          <p:spTgt spid="15"/>
                                        </p:tgtEl>
                                        <p:attrNameLst>
                                          <p:attrName>ppt_y</p:attrName>
                                        </p:attrNameLst>
                                      </p:cBhvr>
                                      <p:tavLst>
                                        <p:tav fmla="#ppt_y-sin(pi*$)/27" tm="0">
                                          <p:val>
                                            <p:fltVal val="0"/>
                                          </p:val>
                                        </p:tav>
                                        <p:tav tm="100000">
                                          <p:val>
                                            <p:fltVal val="1"/>
                                          </p:val>
                                        </p:tav>
                                      </p:tavLst>
                                    </p:anim>
                                    <p:anim calcmode="lin" valueType="num">
                                      <p:cBhvr>
                                        <p:cTn dur="164" id="48" tmFilter="0, 0; 0.125,0.2665; 0.25,0.4; 0.375,0.465; 0.5,0.5;  0.625,0.535; 0.75,0.6; 0.875,0.7335; 1,1">
                                          <p:stCondLst>
                                            <p:cond delay="1656"/>
                                          </p:stCondLst>
                                        </p:cTn>
                                        <p:tgtEl>
                                          <p:spTgt spid="15"/>
                                        </p:tgtEl>
                                        <p:attrNameLst>
                                          <p:attrName>ppt_y</p:attrName>
                                        </p:attrNameLst>
                                      </p:cBhvr>
                                      <p:tavLst>
                                        <p:tav fmla="#ppt_y-sin(pi*$)/81" tm="0">
                                          <p:val>
                                            <p:fltVal val="0"/>
                                          </p:val>
                                        </p:tav>
                                        <p:tav tm="100000">
                                          <p:val>
                                            <p:fltVal val="1"/>
                                          </p:val>
                                        </p:tav>
                                      </p:tavLst>
                                    </p:anim>
                                    <p:animScale>
                                      <p:cBhvr>
                                        <p:cTn dur="26" id="49">
                                          <p:stCondLst>
                                            <p:cond delay="650"/>
                                          </p:stCondLst>
                                        </p:cTn>
                                        <p:tgtEl>
                                          <p:spTgt spid="15"/>
                                        </p:tgtEl>
                                      </p:cBhvr>
                                      <p:to x="100000" y="60000"/>
                                    </p:animScale>
                                    <p:animScale>
                                      <p:cBhvr>
                                        <p:cTn decel="50000" dur="166" id="50">
                                          <p:stCondLst>
                                            <p:cond delay="676"/>
                                          </p:stCondLst>
                                        </p:cTn>
                                        <p:tgtEl>
                                          <p:spTgt spid="15"/>
                                        </p:tgtEl>
                                      </p:cBhvr>
                                      <p:to x="100000" y="100000"/>
                                    </p:animScale>
                                    <p:animScale>
                                      <p:cBhvr>
                                        <p:cTn dur="26" id="51">
                                          <p:stCondLst>
                                            <p:cond delay="1312"/>
                                          </p:stCondLst>
                                        </p:cTn>
                                        <p:tgtEl>
                                          <p:spTgt spid="15"/>
                                        </p:tgtEl>
                                      </p:cBhvr>
                                      <p:to x="100000" y="80000"/>
                                    </p:animScale>
                                    <p:animScale>
                                      <p:cBhvr>
                                        <p:cTn decel="50000" dur="166" id="52">
                                          <p:stCondLst>
                                            <p:cond delay="1338"/>
                                          </p:stCondLst>
                                        </p:cTn>
                                        <p:tgtEl>
                                          <p:spTgt spid="15"/>
                                        </p:tgtEl>
                                      </p:cBhvr>
                                      <p:to x="100000" y="100000"/>
                                    </p:animScale>
                                    <p:animScale>
                                      <p:cBhvr>
                                        <p:cTn dur="26" id="53">
                                          <p:stCondLst>
                                            <p:cond delay="1642"/>
                                          </p:stCondLst>
                                        </p:cTn>
                                        <p:tgtEl>
                                          <p:spTgt spid="15"/>
                                        </p:tgtEl>
                                      </p:cBhvr>
                                      <p:to x="100000" y="90000"/>
                                    </p:animScale>
                                    <p:animScale>
                                      <p:cBhvr>
                                        <p:cTn decel="50000" dur="166" id="54">
                                          <p:stCondLst>
                                            <p:cond delay="1668"/>
                                          </p:stCondLst>
                                        </p:cTn>
                                        <p:tgtEl>
                                          <p:spTgt spid="15"/>
                                        </p:tgtEl>
                                      </p:cBhvr>
                                      <p:to x="100000" y="100000"/>
                                    </p:animScale>
                                    <p:animScale>
                                      <p:cBhvr>
                                        <p:cTn dur="26" id="55">
                                          <p:stCondLst>
                                            <p:cond delay="1808"/>
                                          </p:stCondLst>
                                        </p:cTn>
                                        <p:tgtEl>
                                          <p:spTgt spid="15"/>
                                        </p:tgtEl>
                                      </p:cBhvr>
                                      <p:to x="100000" y="95000"/>
                                    </p:animScale>
                                    <p:animScale>
                                      <p:cBhvr>
                                        <p:cTn decel="50000" dur="166" id="56">
                                          <p:stCondLst>
                                            <p:cond delay="1834"/>
                                          </p:stCondLst>
                                        </p:cTn>
                                        <p:tgtEl>
                                          <p:spTgt spid="15"/>
                                        </p:tgtEl>
                                      </p:cBhvr>
                                      <p:to x="100000" y="100000"/>
                                    </p:animScale>
                                  </p:childTnLst>
                                </p:cTn>
                              </p:par>
                            </p:childTnLst>
                          </p:cTn>
                        </p:par>
                        <p:par>
                          <p:cTn fill="hold" id="57" nodeType="afterGroup">
                            <p:stCondLst>
                              <p:cond delay="5000"/>
                            </p:stCondLst>
                            <p:childTnLst>
                              <p:par>
                                <p:cTn fill="hold" grpId="0" id="58" nodeType="afterEffect" presetClass="entr" presetID="41" presetSubtype="0">
                                  <p:stCondLst>
                                    <p:cond delay="0"/>
                                  </p:stCondLst>
                                  <p:iterate type="lt">
                                    <p:tmPct val="10000"/>
                                  </p:iterate>
                                  <p:childTnLst>
                                    <p:set>
                                      <p:cBhvr>
                                        <p:cTn dur="1" fill="hold" id="59">
                                          <p:stCondLst>
                                            <p:cond delay="0"/>
                                          </p:stCondLst>
                                        </p:cTn>
                                        <p:tgtEl>
                                          <p:spTgt spid="16"/>
                                        </p:tgtEl>
                                        <p:attrNameLst>
                                          <p:attrName>style.visibility</p:attrName>
                                        </p:attrNameLst>
                                      </p:cBhvr>
                                      <p:to>
                                        <p:strVal val="visible"/>
                                      </p:to>
                                    </p:set>
                                    <p:anim calcmode="lin" valueType="num">
                                      <p:cBhvr>
                                        <p:cTn dur="500" fill="hold" id="60"/>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1"/>
                                        <p:tgtEl>
                                          <p:spTgt spid="16"/>
                                        </p:tgtEl>
                                        <p:attrNameLst>
                                          <p:attrName>ppt_y</p:attrName>
                                        </p:attrNameLst>
                                      </p:cBhvr>
                                      <p:tavLst>
                                        <p:tav tm="0">
                                          <p:val>
                                            <p:strVal val="#ppt_y"/>
                                          </p:val>
                                        </p:tav>
                                        <p:tav tm="100000">
                                          <p:val>
                                            <p:strVal val="#ppt_y"/>
                                          </p:val>
                                        </p:tav>
                                      </p:tavLst>
                                    </p:anim>
                                    <p:anim calcmode="lin" valueType="num">
                                      <p:cBhvr>
                                        <p:cTn dur="500" fill="hold" id="62"/>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3"/>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4" tmFilter="0,0; .5, 1; 1, 1"/>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8"/>
      <p:bldP grpId="0" spid="19"/>
      <p:bldP grpId="0" spid="20"/>
      <p:bldP grpId="0" spid="21"/>
      <p:bldP grpId="0" spid="22"/>
      <p:bldP grpId="0" spid="2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481DFA08-0008-4CC8-A334-7CED55B7E642}"/>
              </a:ext>
            </a:extLst>
          </p:cNvPr>
          <p:cNvGrpSpPr/>
          <p:nvPr/>
        </p:nvGrpSpPr>
        <p:grpSpPr>
          <a:xfrm>
            <a:off x="-167352" y="120981"/>
            <a:ext cx="10263852" cy="897988"/>
            <a:chOff x="-167352" y="120981"/>
            <a:chExt cx="10263852" cy="897988"/>
          </a:xfrm>
        </p:grpSpPr>
        <p:sp>
          <p:nvSpPr>
            <p:cNvPr id="6" name="文本框 5">
              <a:extLst>
                <a:ext uri="{FF2B5EF4-FFF2-40B4-BE49-F238E27FC236}">
                  <a16:creationId xmlns:a16="http://schemas.microsoft.com/office/drawing/2014/main" id="{EBC3745D-B8C8-4C0A-ABFD-F6E0283F51E4}"/>
                </a:ext>
              </a:extLst>
            </p:cNvPr>
            <p:cNvSpPr txBox="1"/>
            <p:nvPr/>
          </p:nvSpPr>
          <p:spPr>
            <a:xfrm>
              <a:off x="866193" y="279384"/>
              <a:ext cx="9230307" cy="640080"/>
            </a:xfrm>
            <a:prstGeom prst="rect">
              <a:avLst/>
            </a:prstGeom>
            <a:noFill/>
          </p:spPr>
          <p:txBody>
            <a:bodyPr rtlCol="0" wrap="square">
              <a:spAutoFit/>
            </a:bodyPr>
            <a:lstStyle/>
            <a:p>
              <a:r>
                <a:rPr altLang="en-US" lang="zh-CN" sz="3600">
                  <a:solidFill>
                    <a:schemeClr val="tx1">
                      <a:lumMod val="65000"/>
                      <a:lumOff val="35000"/>
                    </a:schemeClr>
                  </a:solidFill>
                  <a:latin charset="-122" panose="020b0600000000000000" pitchFamily="34" typeface="思源黑体 CN Medium"/>
                  <a:ea charset="-122" panose="020b0600000000000000" pitchFamily="34" typeface="思源黑体 CN Medium"/>
                </a:rPr>
                <a:t>新型冠病毒感染的肺炎私家车预防-临时指南</a:t>
              </a:r>
            </a:p>
          </p:txBody>
        </p:sp>
        <p:pic>
          <p:nvPicPr>
            <p:cNvPr id="10" name="图片 9">
              <a:extLst>
                <a:ext uri="{FF2B5EF4-FFF2-40B4-BE49-F238E27FC236}">
                  <a16:creationId xmlns:a16="http://schemas.microsoft.com/office/drawing/2014/main" id="{D3EA061D-3C61-42D6-BF7C-3629187222CF}"/>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b="54595" l="41598" r="19407"/>
            <a:stretch>
              <a:fillRect/>
            </a:stretch>
          </p:blipFill>
          <p:spPr>
            <a:xfrm rot="17032114">
              <a:off x="-97271" y="50900"/>
              <a:ext cx="897988" cy="1038149"/>
            </a:xfrm>
            <a:prstGeom prst="rect">
              <a:avLst/>
            </a:prstGeom>
          </p:spPr>
        </p:pic>
      </p:grpSp>
      <p:sp>
        <p:nvSpPr>
          <p:cNvPr id="13" name="文本框 12">
            <a:extLst>
              <a:ext uri="{FF2B5EF4-FFF2-40B4-BE49-F238E27FC236}">
                <a16:creationId xmlns:a16="http://schemas.microsoft.com/office/drawing/2014/main" id="{5264BE3C-2239-4EDA-8731-2613FDC719D1}"/>
              </a:ext>
            </a:extLst>
          </p:cNvPr>
          <p:cNvSpPr txBox="1"/>
          <p:nvPr/>
        </p:nvSpPr>
        <p:spPr>
          <a:xfrm>
            <a:off x="963288" y="1583360"/>
            <a:ext cx="9942575" cy="4206240"/>
          </a:xfrm>
          <a:prstGeom prst="rect">
            <a:avLst/>
          </a:prstGeom>
          <a:noFill/>
          <a:ln>
            <a:noFill/>
            <a:prstDash val="sysDot"/>
          </a:ln>
        </p:spPr>
        <p:txBody>
          <a:bodyPr rtlCol="0" wrap="square">
            <a:spAutoFit/>
          </a:bodyPr>
          <a:lstStyle/>
          <a:p>
            <a:pPr indent="457200">
              <a:lnSpc>
                <a:spcPct val="150000"/>
              </a:lnSpc>
            </a:pPr>
            <a:r>
              <a:rPr altLang="en-US" b="1" lang="zh-CN" sz="3600">
                <a:solidFill>
                  <a:srgbClr val="3A828F"/>
                </a:solidFill>
                <a:latin typeface="+mj-ea"/>
                <a:ea typeface="+mj-ea"/>
                <a:cs typeface="+mj-ea"/>
                <a:sym typeface="+mn-ea"/>
              </a:rPr>
              <a:t>新型冠状病毒感染的肺炎预防指南之十《私家车预防篇》：</a:t>
            </a:r>
          </a:p>
          <a:p>
            <a:pPr indent="457200">
              <a:lnSpc>
                <a:spcPct val="150000"/>
              </a:lnSpc>
            </a:pPr>
            <a:r>
              <a:rPr altLang="en-US" b="1" lang="zh-CN" sz="3600">
                <a:solidFill>
                  <a:srgbClr val="3A828F"/>
                </a:solidFill>
                <a:latin typeface="+mj-ea"/>
                <a:ea typeface="+mj-ea"/>
                <a:cs typeface="+mj-ea"/>
                <a:sym typeface="+mn-ea"/>
              </a:rPr>
              <a:t>新型冠状病毒感的肺是一种新发疾病，根据目前对该疾病的人事指定本指南，适用于疾病行期间公个人预防指导。</a:t>
            </a:r>
          </a:p>
        </p:txBody>
      </p:sp>
    </p:spTree>
    <p:extLst>
      <p:ext uri="{BB962C8B-B14F-4D97-AF65-F5344CB8AC3E}">
        <p14:creationId val="3355617907"/>
      </p:ext>
    </p:extLst>
  </p:cSld>
  <p:clrMapOvr>
    <a:masterClrMapping/>
  </p:clrMapOvr>
  <mc:AlternateContent>
    <mc:Choice Requires="p14">
      <p:transition advTm="3000" p14:dur="1600" spd="slow">
        <p14:prism isInverted="1"/>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2"/>
                                        </p:tgtEl>
                                        <p:attrNameLst>
                                          <p:attrName>style.visibility</p:attrName>
                                        </p:attrNameLst>
                                      </p:cBhvr>
                                      <p:to>
                                        <p:strVal val="visible"/>
                                      </p:to>
                                    </p:set>
                                    <p:animEffect filter="barn(inVertical)"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13" presetSubtype="16">
                                  <p:stCondLst>
                                    <p:cond delay="0"/>
                                  </p:stCondLst>
                                  <p:childTnLst>
                                    <p:set>
                                      <p:cBhvr>
                                        <p:cTn dur="1" fill="hold" id="10">
                                          <p:stCondLst>
                                            <p:cond delay="0"/>
                                          </p:stCondLst>
                                        </p:cTn>
                                        <p:tgtEl>
                                          <p:spTgt spid="13"/>
                                        </p:tgtEl>
                                        <p:attrNameLst>
                                          <p:attrName>style.visibility</p:attrName>
                                        </p:attrNameLst>
                                      </p:cBhvr>
                                      <p:to>
                                        <p:strVal val="visible"/>
                                      </p:to>
                                    </p:set>
                                    <p:animEffect filter="plus(in)" transition="in">
                                      <p:cBhvr>
                                        <p:cTn dur="2000" id="11"/>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481DFA08-0008-4CC8-A334-7CED55B7E642}"/>
              </a:ext>
            </a:extLst>
          </p:cNvPr>
          <p:cNvGrpSpPr/>
          <p:nvPr/>
        </p:nvGrpSpPr>
        <p:grpSpPr>
          <a:xfrm>
            <a:off x="-167352" y="120981"/>
            <a:ext cx="10238452" cy="897988"/>
            <a:chOff x="-167352" y="120981"/>
            <a:chExt cx="10238452" cy="897988"/>
          </a:xfrm>
        </p:grpSpPr>
        <p:sp>
          <p:nvSpPr>
            <p:cNvPr id="6" name="文本框 5">
              <a:extLst>
                <a:ext uri="{FF2B5EF4-FFF2-40B4-BE49-F238E27FC236}">
                  <a16:creationId xmlns:a16="http://schemas.microsoft.com/office/drawing/2014/main" id="{EBC3745D-B8C8-4C0A-ABFD-F6E0283F51E4}"/>
                </a:ext>
              </a:extLst>
            </p:cNvPr>
            <p:cNvSpPr txBox="1"/>
            <p:nvPr/>
          </p:nvSpPr>
          <p:spPr>
            <a:xfrm>
              <a:off x="840793" y="246809"/>
              <a:ext cx="9230307" cy="640080"/>
            </a:xfrm>
            <a:prstGeom prst="rect">
              <a:avLst/>
            </a:prstGeom>
            <a:noFill/>
          </p:spPr>
          <p:txBody>
            <a:bodyPr rtlCol="0" wrap="square">
              <a:spAutoFit/>
            </a:bodyPr>
            <a:lstStyle/>
            <a:p>
              <a:r>
                <a:rPr altLang="en-US" lang="zh-CN" sz="3600">
                  <a:solidFill>
                    <a:schemeClr val="tx1">
                      <a:lumMod val="65000"/>
                      <a:lumOff val="35000"/>
                    </a:schemeClr>
                  </a:solidFill>
                  <a:latin charset="-122" panose="020b0600000000000000" pitchFamily="34" typeface="思源黑体 CN Medium"/>
                  <a:ea charset="-122" panose="020b0600000000000000" pitchFamily="34" typeface="思源黑体 CN Medium"/>
                </a:rPr>
                <a:t>交通出行防控指南之一私家车</a:t>
              </a:r>
            </a:p>
          </p:txBody>
        </p:sp>
        <p:pic>
          <p:nvPicPr>
            <p:cNvPr id="10" name="图片 9">
              <a:extLst>
                <a:ext uri="{FF2B5EF4-FFF2-40B4-BE49-F238E27FC236}">
                  <a16:creationId xmlns:a16="http://schemas.microsoft.com/office/drawing/2014/main" id="{D3EA061D-3C61-42D6-BF7C-3629187222CF}"/>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b="54595" l="41598" r="19407"/>
            <a:stretch>
              <a:fillRect/>
            </a:stretch>
          </p:blipFill>
          <p:spPr>
            <a:xfrm rot="17032114">
              <a:off x="-97271" y="50900"/>
              <a:ext cx="897988" cy="1038149"/>
            </a:xfrm>
            <a:prstGeom prst="rect">
              <a:avLst/>
            </a:prstGeom>
          </p:spPr>
        </p:pic>
      </p:grpSp>
      <p:sp>
        <p:nvSpPr>
          <p:cNvPr id="13" name="文本框 12">
            <a:extLst>
              <a:ext uri="{FF2B5EF4-FFF2-40B4-BE49-F238E27FC236}">
                <a16:creationId xmlns:a16="http://schemas.microsoft.com/office/drawing/2014/main" id="{5264BE3C-2239-4EDA-8731-2613FDC719D1}"/>
              </a:ext>
            </a:extLst>
          </p:cNvPr>
          <p:cNvSpPr txBox="1"/>
          <p:nvPr/>
        </p:nvSpPr>
        <p:spPr>
          <a:xfrm>
            <a:off x="660400" y="1244600"/>
            <a:ext cx="5551812" cy="4572000"/>
          </a:xfrm>
          <a:prstGeom prst="rect">
            <a:avLst/>
          </a:prstGeom>
          <a:noFill/>
          <a:ln>
            <a:noFill/>
            <a:prstDash val="sysDot"/>
          </a:ln>
        </p:spPr>
        <p:txBody>
          <a:bodyPr rtlCol="0" wrap="square">
            <a:spAutoFit/>
          </a:bodyPr>
          <a:lstStyle/>
          <a:p>
            <a:pPr indent="457200">
              <a:lnSpc>
                <a:spcPct val="150000"/>
              </a:lnSpc>
            </a:pPr>
            <a:r>
              <a:rPr altLang="en-US" b="1" lang="zh-CN" sz="2800">
                <a:solidFill>
                  <a:srgbClr val="3A828F"/>
                </a:solidFill>
                <a:latin typeface="+mj-ea"/>
                <a:ea typeface="+mj-ea"/>
                <a:cs typeface="+mj-ea"/>
                <a:sym typeface="+mn-ea"/>
              </a:rPr>
              <a:t>私家车日常如何防护？</a:t>
            </a:r>
          </a:p>
          <a:p>
            <a:pPr indent="457200">
              <a:lnSpc>
                <a:spcPct val="150000"/>
              </a:lnSpc>
            </a:pPr>
            <a:r>
              <a:rPr altLang="en-US" b="1" lang="zh-CN" sz="2800">
                <a:solidFill>
                  <a:srgbClr val="3A828F"/>
                </a:solidFill>
                <a:latin typeface="+mj-ea"/>
                <a:ea typeface="+mj-ea"/>
                <a:cs typeface="+mj-ea"/>
                <a:sym typeface="+mn-ea"/>
              </a:rPr>
              <a:t>一般情况下，私家车无需消毒处理，处于空旷场所时，做好通风换气。冬天开窗通风时，需注意车内外温差大而引起感冒。处于地下停车场等密闭环境，建议关闭车窗，打开空调内循环方式进行通风。</a:t>
            </a:r>
          </a:p>
        </p:txBody>
      </p:sp>
      <p:pic>
        <p:nvPicPr>
          <p:cNvPr id="3" name="图片 2">
            <a:extLst>
              <a:ext uri="{FF2B5EF4-FFF2-40B4-BE49-F238E27FC236}">
                <a16:creationId xmlns:a16="http://schemas.microsoft.com/office/drawing/2014/main" id="{4A3E6463-04DF-4B7C-9990-B8D63E9A01E0}"/>
              </a:ext>
            </a:extLst>
          </p:cNvPr>
          <p:cNvPicPr>
            <a:picLocks noChangeAspect="1"/>
          </p:cNvPicPr>
          <p:nvPr/>
        </p:nvPicPr>
        <p:blipFill>
          <a:blip r:embed="rId3">
            <a:extLst>
              <a:ext uri="{28A0092B-C50C-407E-A947-70E740481C1C}">
                <a14:useLocalDpi val="0"/>
              </a:ext>
            </a:extLst>
          </a:blip>
          <a:stretch>
            <a:fillRect/>
          </a:stretch>
        </p:blipFill>
        <p:spPr>
          <a:xfrm>
            <a:off x="6330950" y="2400300"/>
            <a:ext cx="4705350" cy="3619500"/>
          </a:xfrm>
          <a:prstGeom prst="rect">
            <a:avLst/>
          </a:prstGeom>
        </p:spPr>
      </p:pic>
      <p:sp>
        <p:nvSpPr>
          <p:cNvPr id="8" name="矩形: 圆角 7">
            <a:extLst>
              <a:ext uri="{FF2B5EF4-FFF2-40B4-BE49-F238E27FC236}">
                <a16:creationId xmlns:a16="http://schemas.microsoft.com/office/drawing/2014/main" id="{7732B962-B838-4FA3-B316-2E3928EDE820}"/>
              </a:ext>
            </a:extLst>
          </p:cNvPr>
          <p:cNvSpPr/>
          <p:nvPr/>
        </p:nvSpPr>
        <p:spPr>
          <a:xfrm>
            <a:off x="7118711" y="1586340"/>
            <a:ext cx="3917589" cy="531371"/>
          </a:xfrm>
          <a:prstGeom prst="roundRect">
            <a:avLst/>
          </a:prstGeom>
          <a:solidFill>
            <a:srgbClr val="3A828F"/>
          </a:solidFill>
          <a:ln>
            <a:solidFill>
              <a:srgbClr val="3A82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矩形 259">
            <a:extLst>
              <a:ext uri="{FF2B5EF4-FFF2-40B4-BE49-F238E27FC236}">
                <a16:creationId xmlns:a16="http://schemas.microsoft.com/office/drawing/2014/main" id="{E52AEBBC-6F2B-487D-AF5E-CA866CDF0992}"/>
              </a:ext>
            </a:extLst>
          </p:cNvPr>
          <p:cNvSpPr>
            <a:spLocks noChangeArrowheads="1"/>
          </p:cNvSpPr>
          <p:nvPr/>
        </p:nvSpPr>
        <p:spPr bwMode="auto">
          <a:xfrm>
            <a:off x="7363609" y="1645050"/>
            <a:ext cx="3427795" cy="4267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2800">
                <a:solidFill>
                  <a:schemeClr val="bg1"/>
                </a:solidFill>
                <a:latin typeface="+mn-lt"/>
                <a:ea typeface="+mn-ea"/>
                <a:cs typeface="+mn-ea"/>
                <a:sym typeface="+mn-lt"/>
              </a:rPr>
              <a:t>空旷场所：通风换气</a:t>
            </a:r>
          </a:p>
        </p:txBody>
      </p:sp>
      <p:sp>
        <p:nvSpPr>
          <p:cNvPr id="11" name="矩形: 圆角 10">
            <a:extLst>
              <a:ext uri="{FF2B5EF4-FFF2-40B4-BE49-F238E27FC236}">
                <a16:creationId xmlns:a16="http://schemas.microsoft.com/office/drawing/2014/main" id="{4AA36E35-FEFC-46DD-A3BB-CBA24B94C02B}"/>
              </a:ext>
            </a:extLst>
          </p:cNvPr>
          <p:cNvSpPr/>
          <p:nvPr/>
        </p:nvSpPr>
        <p:spPr>
          <a:xfrm>
            <a:off x="7153816" y="2526710"/>
            <a:ext cx="3917589" cy="531371"/>
          </a:xfrm>
          <a:prstGeom prst="roundRect">
            <a:avLst/>
          </a:prstGeom>
          <a:solidFill>
            <a:srgbClr val="3A828F"/>
          </a:solidFill>
          <a:ln>
            <a:solidFill>
              <a:srgbClr val="3A82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4" name="矩形 259">
            <a:extLst>
              <a:ext uri="{FF2B5EF4-FFF2-40B4-BE49-F238E27FC236}">
                <a16:creationId xmlns:a16="http://schemas.microsoft.com/office/drawing/2014/main" id="{5FEE6709-FC71-4EEB-85D0-25B30C3271BD}"/>
              </a:ext>
            </a:extLst>
          </p:cNvPr>
          <p:cNvSpPr>
            <a:spLocks noChangeArrowheads="1"/>
          </p:cNvSpPr>
          <p:nvPr/>
        </p:nvSpPr>
        <p:spPr bwMode="auto">
          <a:xfrm>
            <a:off x="7398714" y="2585420"/>
            <a:ext cx="3427795" cy="4267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2800">
                <a:solidFill>
                  <a:schemeClr val="bg1"/>
                </a:solidFill>
                <a:latin typeface="+mn-lt"/>
                <a:ea typeface="+mn-ea"/>
                <a:cs typeface="+mn-ea"/>
                <a:sym typeface="+mn-lt"/>
              </a:rPr>
              <a:t>封闭场所：开内循环</a:t>
            </a:r>
          </a:p>
        </p:txBody>
      </p:sp>
    </p:spTree>
    <p:extLst>
      <p:ext uri="{BB962C8B-B14F-4D97-AF65-F5344CB8AC3E}">
        <p14:creationId val="3115307078"/>
      </p:ext>
    </p:extLst>
  </p:cSld>
  <p:clrMapOvr>
    <a:masterClrMapping/>
  </p:clrMapOvr>
  <mc:AlternateContent>
    <mc:Choice Requires="p14">
      <p:transition advTm="3000" p14:dur="1600" spd="slow">
        <p14:gallery dir="l"/>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2"/>
                                        </p:tgtEl>
                                        <p:attrNameLst>
                                          <p:attrName>style.visibility</p:attrName>
                                        </p:attrNameLst>
                                      </p:cBhvr>
                                      <p:to>
                                        <p:strVal val="visible"/>
                                      </p:to>
                                    </p:set>
                                    <p:animEffect filter="barn(inVertical)" transition="in">
                                      <p:cBhvr>
                                        <p:cTn dur="500" id="7"/>
                                        <p:tgtEl>
                                          <p:spTgt spid="12"/>
                                        </p:tgtEl>
                                      </p:cBhvr>
                                    </p:animEffect>
                                  </p:childTnLst>
                                </p:cTn>
                              </p:par>
                            </p:childTnLst>
                          </p:cTn>
                        </p:par>
                        <p:par>
                          <p:cTn fill="hold" id="8" nodeType="afterGroup">
                            <p:stCondLst>
                              <p:cond delay="500"/>
                            </p:stCondLst>
                            <p:childTnLst>
                              <p:par>
                                <p:cTn fill="hold" grpId="1" id="9" nodeType="afterEffect" presetClass="entr" presetID="41" presetSubtype="0">
                                  <p:stCondLst>
                                    <p:cond delay="0"/>
                                  </p:stCondLst>
                                  <p:iterate type="lt">
                                    <p:tmPct val="10000"/>
                                  </p:iterate>
                                  <p:childTnLst>
                                    <p:set>
                                      <p:cBhvr>
                                        <p:cTn dur="1" fill="hold" id="10">
                                          <p:stCondLst>
                                            <p:cond delay="0"/>
                                          </p:stCondLst>
                                        </p:cTn>
                                        <p:tgtEl>
                                          <p:spTgt spid="13"/>
                                        </p:tgtEl>
                                        <p:attrNameLst>
                                          <p:attrName>style.visibility</p:attrName>
                                        </p:attrNameLst>
                                      </p:cBhvr>
                                      <p:to>
                                        <p:strVal val="visible"/>
                                      </p:to>
                                    </p:set>
                                    <p:anim calcmode="lin" valueType="num">
                                      <p:cBhvr>
                                        <p:cTn dur="750" fill="hold" id="11"/>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3"/>
                                        </p:tgtEl>
                                        <p:attrNameLst>
                                          <p:attrName>ppt_y</p:attrName>
                                        </p:attrNameLst>
                                      </p:cBhvr>
                                      <p:tavLst>
                                        <p:tav tm="0">
                                          <p:val>
                                            <p:strVal val="#ppt_y"/>
                                          </p:val>
                                        </p:tav>
                                        <p:tav tm="100000">
                                          <p:val>
                                            <p:strVal val="#ppt_y"/>
                                          </p:val>
                                        </p:tav>
                                      </p:tavLst>
                                    </p:anim>
                                    <p:anim calcmode="lin" valueType="num">
                                      <p:cBhvr>
                                        <p:cTn dur="750" fill="hold" id="13"/>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3"/>
                                        </p:tgtEl>
                                      </p:cBhvr>
                                    </p:animEffect>
                                  </p:childTnLst>
                                </p:cTn>
                              </p:par>
                            </p:childTnLst>
                          </p:cTn>
                        </p:par>
                        <p:par>
                          <p:cTn fill="hold" id="16" nodeType="afterGroup">
                            <p:stCondLst>
                              <p:cond delay="1250"/>
                            </p:stCondLst>
                            <p:childTnLst>
                              <p:par>
                                <p:cTn fill="hold" grpId="0" id="17" nodeType="afterEffect" presetClass="entr" presetID="22" presetSubtype="4">
                                  <p:stCondLst>
                                    <p:cond delay="0"/>
                                  </p:stCondLst>
                                  <p:childTnLst>
                                    <p:set>
                                      <p:cBhvr>
                                        <p:cTn dur="1" fill="hold" id="18">
                                          <p:stCondLst>
                                            <p:cond delay="0"/>
                                          </p:stCondLst>
                                        </p:cTn>
                                        <p:tgtEl>
                                          <p:spTgt spid="8"/>
                                        </p:tgtEl>
                                        <p:attrNameLst>
                                          <p:attrName>style.visibility</p:attrName>
                                        </p:attrNameLst>
                                      </p:cBhvr>
                                      <p:to>
                                        <p:strVal val="visible"/>
                                      </p:to>
                                    </p:set>
                                    <p:animEffect filter="wipe(down)" transition="in">
                                      <p:cBhvr>
                                        <p:cTn dur="500" id="19"/>
                                        <p:tgtEl>
                                          <p:spTgt spid="8"/>
                                        </p:tgtEl>
                                      </p:cBhvr>
                                    </p:animEffect>
                                  </p:childTnLst>
                                </p:cTn>
                              </p:par>
                            </p:childTnLst>
                          </p:cTn>
                        </p:par>
                        <p:par>
                          <p:cTn fill="hold" id="20" nodeType="afterGroup">
                            <p:stCondLst>
                              <p:cond delay="1750"/>
                            </p:stCondLst>
                            <p:childTnLst>
                              <p:par>
                                <p:cTn fill="hold" grpId="0" id="21" nodeType="afterEffect" presetClass="entr" presetID="41" presetSubtype="0">
                                  <p:stCondLst>
                                    <p:cond delay="0"/>
                                  </p:stCondLst>
                                  <p:iterate type="lt">
                                    <p:tmPct val="10000"/>
                                  </p:iterate>
                                  <p:childTnLst>
                                    <p:set>
                                      <p:cBhvr>
                                        <p:cTn dur="1" fill="hold" id="22">
                                          <p:stCondLst>
                                            <p:cond delay="0"/>
                                          </p:stCondLst>
                                        </p:cTn>
                                        <p:tgtEl>
                                          <p:spTgt spid="9"/>
                                        </p:tgtEl>
                                        <p:attrNameLst>
                                          <p:attrName>style.visibility</p:attrName>
                                        </p:attrNameLst>
                                      </p:cBhvr>
                                      <p:to>
                                        <p:strVal val="visible"/>
                                      </p:to>
                                    </p:set>
                                    <p:anim calcmode="lin" valueType="num">
                                      <p:cBhvr>
                                        <p:cTn dur="500" fill="hold" id="23"/>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9"/>
                                        </p:tgtEl>
                                        <p:attrNameLst>
                                          <p:attrName>ppt_y</p:attrName>
                                        </p:attrNameLst>
                                      </p:cBhvr>
                                      <p:tavLst>
                                        <p:tav tm="0">
                                          <p:val>
                                            <p:strVal val="#ppt_y"/>
                                          </p:val>
                                        </p:tav>
                                        <p:tav tm="100000">
                                          <p:val>
                                            <p:strVal val="#ppt_y"/>
                                          </p:val>
                                        </p:tav>
                                      </p:tavLst>
                                    </p:anim>
                                    <p:anim calcmode="lin" valueType="num">
                                      <p:cBhvr>
                                        <p:cTn dur="500" fill="hold" id="25"/>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9"/>
                                        </p:tgtEl>
                                      </p:cBhvr>
                                    </p:animEffect>
                                  </p:childTnLst>
                                </p:cTn>
                              </p:par>
                            </p:childTnLst>
                          </p:cTn>
                        </p:par>
                        <p:par>
                          <p:cTn fill="hold" id="28" nodeType="afterGroup">
                            <p:stCondLst>
                              <p:cond delay="2250"/>
                            </p:stCondLst>
                            <p:childTnLst>
                              <p:par>
                                <p:cTn fill="hold" grpId="0" id="29" nodeType="afterEffect" presetClass="entr" presetID="22" presetSubtype="4">
                                  <p:stCondLst>
                                    <p:cond delay="0"/>
                                  </p:stCondLst>
                                  <p:childTnLst>
                                    <p:set>
                                      <p:cBhvr>
                                        <p:cTn dur="1" fill="hold" id="30">
                                          <p:stCondLst>
                                            <p:cond delay="0"/>
                                          </p:stCondLst>
                                        </p:cTn>
                                        <p:tgtEl>
                                          <p:spTgt spid="11"/>
                                        </p:tgtEl>
                                        <p:attrNameLst>
                                          <p:attrName>style.visibility</p:attrName>
                                        </p:attrNameLst>
                                      </p:cBhvr>
                                      <p:to>
                                        <p:strVal val="visible"/>
                                      </p:to>
                                    </p:set>
                                    <p:animEffect filter="wipe(down)" transition="in">
                                      <p:cBhvr>
                                        <p:cTn dur="500" id="31"/>
                                        <p:tgtEl>
                                          <p:spTgt spid="11"/>
                                        </p:tgtEl>
                                      </p:cBhvr>
                                    </p:animEffect>
                                  </p:childTnLst>
                                </p:cTn>
                              </p:par>
                            </p:childTnLst>
                          </p:cTn>
                        </p:par>
                        <p:par>
                          <p:cTn fill="hold" id="32" nodeType="afterGroup">
                            <p:stCondLst>
                              <p:cond delay="2750"/>
                            </p:stCondLst>
                            <p:childTnLst>
                              <p:par>
                                <p:cTn fill="hold" grpId="0" id="33" nodeType="afterEffect" presetClass="entr" presetID="41" presetSubtype="0">
                                  <p:stCondLst>
                                    <p:cond delay="0"/>
                                  </p:stCondLst>
                                  <p:iterate type="lt">
                                    <p:tmPct val="10000"/>
                                  </p:iterate>
                                  <p:childTnLst>
                                    <p:set>
                                      <p:cBhvr>
                                        <p:cTn dur="1" fill="hold" id="34">
                                          <p:stCondLst>
                                            <p:cond delay="0"/>
                                          </p:stCondLst>
                                        </p:cTn>
                                        <p:tgtEl>
                                          <p:spTgt spid="14"/>
                                        </p:tgtEl>
                                        <p:attrNameLst>
                                          <p:attrName>style.visibility</p:attrName>
                                        </p:attrNameLst>
                                      </p:cBhvr>
                                      <p:to>
                                        <p:strVal val="visible"/>
                                      </p:to>
                                    </p:set>
                                    <p:anim calcmode="lin" valueType="num">
                                      <p:cBhvr>
                                        <p:cTn dur="500" fill="hold" id="35"/>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6"/>
                                        <p:tgtEl>
                                          <p:spTgt spid="14"/>
                                        </p:tgtEl>
                                        <p:attrNameLst>
                                          <p:attrName>ppt_y</p:attrName>
                                        </p:attrNameLst>
                                      </p:cBhvr>
                                      <p:tavLst>
                                        <p:tav tm="0">
                                          <p:val>
                                            <p:strVal val="#ppt_y"/>
                                          </p:val>
                                        </p:tav>
                                        <p:tav tm="100000">
                                          <p:val>
                                            <p:strVal val="#ppt_y"/>
                                          </p:val>
                                        </p:tav>
                                      </p:tavLst>
                                    </p:anim>
                                    <p:anim calcmode="lin" valueType="num">
                                      <p:cBhvr>
                                        <p:cTn dur="500" fill="hold" id="37"/>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8"/>
                                        <p:tgtEl>
                                          <p:spTgt spid="1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9" tmFilter="0,0; .5, 1; 1, 1"/>
                                        <p:tgtEl>
                                          <p:spTgt spid="14"/>
                                        </p:tgtEl>
                                      </p:cBhvr>
                                    </p:animEffect>
                                  </p:childTnLst>
                                </p:cTn>
                              </p:par>
                            </p:childTnLst>
                          </p:cTn>
                        </p:par>
                        <p:par>
                          <p:cTn fill="hold" id="40" nodeType="afterGroup">
                            <p:stCondLst>
                              <p:cond delay="3250"/>
                            </p:stCondLst>
                            <p:childTnLst>
                              <p:par>
                                <p:cTn fill="hold" id="41" nodeType="afterEffect" presetClass="entr" presetID="2" presetSubtype="2">
                                  <p:stCondLst>
                                    <p:cond delay="0"/>
                                  </p:stCondLst>
                                  <p:childTnLst>
                                    <p:set>
                                      <p:cBhvr>
                                        <p:cTn dur="1" fill="hold" id="42">
                                          <p:stCondLst>
                                            <p:cond delay="0"/>
                                          </p:stCondLst>
                                        </p:cTn>
                                        <p:tgtEl>
                                          <p:spTgt spid="3"/>
                                        </p:tgtEl>
                                        <p:attrNameLst>
                                          <p:attrName>style.visibility</p:attrName>
                                        </p:attrNameLst>
                                      </p:cBhvr>
                                      <p:to>
                                        <p:strVal val="visible"/>
                                      </p:to>
                                    </p:set>
                                    <p:anim calcmode="lin" valueType="num">
                                      <p:cBhvr additive="base">
                                        <p:cTn dur="500" fill="hold" id="43"/>
                                        <p:tgtEl>
                                          <p:spTgt spid="3"/>
                                        </p:tgtEl>
                                        <p:attrNameLst>
                                          <p:attrName>ppt_x</p:attrName>
                                        </p:attrNameLst>
                                      </p:cBhvr>
                                      <p:tavLst>
                                        <p:tav tm="0">
                                          <p:val>
                                            <p:strVal val="1+#ppt_w/2"/>
                                          </p:val>
                                        </p:tav>
                                        <p:tav tm="100000">
                                          <p:val>
                                            <p:strVal val="#ppt_x"/>
                                          </p:val>
                                        </p:tav>
                                      </p:tavLst>
                                    </p:anim>
                                    <p:anim calcmode="lin" valueType="num">
                                      <p:cBhvr additive="base">
                                        <p:cTn dur="500" fill="hold" id="44"/>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13"/>
      <p:bldP grpId="0" spid="8"/>
      <p:bldP grpId="0" spid="9"/>
      <p:bldP grpId="0" spid="11"/>
      <p:bldP grpId="0" spid="1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481DFA08-0008-4CC8-A334-7CED55B7E642}"/>
              </a:ext>
            </a:extLst>
          </p:cNvPr>
          <p:cNvGrpSpPr/>
          <p:nvPr/>
        </p:nvGrpSpPr>
        <p:grpSpPr>
          <a:xfrm>
            <a:off x="-167352" y="120981"/>
            <a:ext cx="10238452" cy="897988"/>
            <a:chOff x="-167352" y="120981"/>
            <a:chExt cx="10238452" cy="897988"/>
          </a:xfrm>
        </p:grpSpPr>
        <p:sp>
          <p:nvSpPr>
            <p:cNvPr id="6" name="文本框 5">
              <a:extLst>
                <a:ext uri="{FF2B5EF4-FFF2-40B4-BE49-F238E27FC236}">
                  <a16:creationId xmlns:a16="http://schemas.microsoft.com/office/drawing/2014/main" id="{EBC3745D-B8C8-4C0A-ABFD-F6E0283F51E4}"/>
                </a:ext>
              </a:extLst>
            </p:cNvPr>
            <p:cNvSpPr txBox="1"/>
            <p:nvPr/>
          </p:nvSpPr>
          <p:spPr>
            <a:xfrm>
              <a:off x="840793" y="246809"/>
              <a:ext cx="9230307" cy="640080"/>
            </a:xfrm>
            <a:prstGeom prst="rect">
              <a:avLst/>
            </a:prstGeom>
            <a:noFill/>
          </p:spPr>
          <p:txBody>
            <a:bodyPr rtlCol="0" wrap="square">
              <a:spAutoFit/>
            </a:bodyPr>
            <a:lstStyle/>
            <a:p>
              <a:r>
                <a:rPr altLang="en-US" lang="zh-CN" sz="3600">
                  <a:solidFill>
                    <a:schemeClr val="tx1">
                      <a:lumMod val="65000"/>
                      <a:lumOff val="35000"/>
                    </a:schemeClr>
                  </a:solidFill>
                  <a:latin charset="-122" panose="020b0600000000000000" pitchFamily="34" typeface="思源黑体 CN Medium"/>
                  <a:ea charset="-122" panose="020b0600000000000000" pitchFamily="34" typeface="思源黑体 CN Medium"/>
                </a:rPr>
                <a:t>交通出行防控指南之一私家车</a:t>
              </a:r>
            </a:p>
          </p:txBody>
        </p:sp>
        <p:pic>
          <p:nvPicPr>
            <p:cNvPr id="10" name="图片 9">
              <a:extLst>
                <a:ext uri="{FF2B5EF4-FFF2-40B4-BE49-F238E27FC236}">
                  <a16:creationId xmlns:a16="http://schemas.microsoft.com/office/drawing/2014/main" id="{D3EA061D-3C61-42D6-BF7C-3629187222CF}"/>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b="54595" l="41598" r="19407"/>
            <a:stretch>
              <a:fillRect/>
            </a:stretch>
          </p:blipFill>
          <p:spPr>
            <a:xfrm rot="17032114">
              <a:off x="-97271" y="50900"/>
              <a:ext cx="897988" cy="1038149"/>
            </a:xfrm>
            <a:prstGeom prst="rect">
              <a:avLst/>
            </a:prstGeom>
          </p:spPr>
        </p:pic>
      </p:grpSp>
      <p:sp>
        <p:nvSpPr>
          <p:cNvPr id="13" name="文本框 12">
            <a:extLst>
              <a:ext uri="{FF2B5EF4-FFF2-40B4-BE49-F238E27FC236}">
                <a16:creationId xmlns:a16="http://schemas.microsoft.com/office/drawing/2014/main" id="{5264BE3C-2239-4EDA-8731-2613FDC719D1}"/>
              </a:ext>
            </a:extLst>
          </p:cNvPr>
          <p:cNvSpPr txBox="1"/>
          <p:nvPr/>
        </p:nvSpPr>
        <p:spPr>
          <a:xfrm>
            <a:off x="660400" y="1244600"/>
            <a:ext cx="6299200" cy="5029200"/>
          </a:xfrm>
          <a:prstGeom prst="rect">
            <a:avLst/>
          </a:prstGeom>
          <a:noFill/>
          <a:ln>
            <a:noFill/>
            <a:prstDash val="sysDot"/>
          </a:ln>
        </p:spPr>
        <p:txBody>
          <a:bodyPr rtlCol="0" wrap="square">
            <a:spAutoFit/>
          </a:bodyPr>
          <a:lstStyle/>
          <a:p>
            <a:pPr indent="457200">
              <a:lnSpc>
                <a:spcPct val="150000"/>
              </a:lnSpc>
            </a:pPr>
            <a:r>
              <a:rPr altLang="en-US" lang="zh-CN" sz="2400">
                <a:solidFill>
                  <a:schemeClr val="tx1">
                    <a:lumMod val="65000"/>
                    <a:lumOff val="35000"/>
                  </a:schemeClr>
                </a:solidFill>
                <a:latin typeface="+mj-ea"/>
                <a:ea typeface="+mj-ea"/>
                <a:cs typeface="+mj-ea"/>
                <a:sym typeface="+mn-ea"/>
              </a:rPr>
              <a:t>司乘人员进入公共场所返回车辆后，建议先用手消毒剂进行手卫生。有亲友（身体健康状况不明）搭乘后，及时开窗通风，并对车内相关物体表面进行消毒，可选择合法有效的消毒剂或消毒湿巾擦拭消毒。物体表面可选择含氯消毒剂、二氧化氯等消毒剂或消毒湿巾擦拭。手、皮肤建议选择有效的消毒剂如碘伏、含氯消毒剂和过氧化氢消毒剂等手皮肤消毒剂或速干手消毒剂擦拭消毒。</a:t>
            </a:r>
          </a:p>
        </p:txBody>
      </p:sp>
      <p:pic>
        <p:nvPicPr>
          <p:cNvPr id="3" name="图片 2">
            <a:extLst>
              <a:ext uri="{FF2B5EF4-FFF2-40B4-BE49-F238E27FC236}">
                <a16:creationId xmlns:a16="http://schemas.microsoft.com/office/drawing/2014/main" id="{4A3E6463-04DF-4B7C-9990-B8D63E9A01E0}"/>
              </a:ext>
            </a:extLst>
          </p:cNvPr>
          <p:cNvPicPr>
            <a:picLocks noChangeAspect="1"/>
          </p:cNvPicPr>
          <p:nvPr/>
        </p:nvPicPr>
        <p:blipFill>
          <a:blip r:embed="rId3">
            <a:extLst>
              <a:ext uri="{28A0092B-C50C-407E-A947-70E740481C1C}">
                <a14:useLocalDpi val="0"/>
              </a:ext>
            </a:extLst>
          </a:blip>
          <a:srcRect b="8509" l="13834" r="3576" t="37925"/>
          <a:stretch>
            <a:fillRect/>
          </a:stretch>
        </p:blipFill>
        <p:spPr>
          <a:xfrm>
            <a:off x="7500204" y="3386602"/>
            <a:ext cx="3886201" cy="1938839"/>
          </a:xfrm>
          <a:prstGeom prst="rect">
            <a:avLst/>
          </a:prstGeom>
        </p:spPr>
      </p:pic>
      <p:pic>
        <p:nvPicPr>
          <p:cNvPr id="4" name="图片 3">
            <a:extLst>
              <a:ext uri="{FF2B5EF4-FFF2-40B4-BE49-F238E27FC236}">
                <a16:creationId xmlns:a16="http://schemas.microsoft.com/office/drawing/2014/main" id="{CC1C1065-C9C5-4DDC-854C-90E20FEB9B66}"/>
              </a:ext>
            </a:extLst>
          </p:cNvPr>
          <p:cNvPicPr>
            <a:picLocks noChangeAspect="1"/>
          </p:cNvPicPr>
          <p:nvPr/>
        </p:nvPicPr>
        <p:blipFill>
          <a:blip r:embed="rId4">
            <a:extLst>
              <a:ext uri="{28A0092B-C50C-407E-A947-70E740481C1C}">
                <a14:useLocalDpi val="0"/>
              </a:ext>
            </a:extLst>
          </a:blip>
          <a:stretch>
            <a:fillRect/>
          </a:stretch>
        </p:blipFill>
        <p:spPr>
          <a:xfrm>
            <a:off x="7373205" y="1028700"/>
            <a:ext cx="2357902" cy="2357902"/>
          </a:xfrm>
          <a:prstGeom prst="rect">
            <a:avLst/>
          </a:prstGeom>
        </p:spPr>
      </p:pic>
      <p:sp>
        <p:nvSpPr>
          <p:cNvPr id="5" name="矩形 4">
            <a:extLst>
              <a:ext uri="{FF2B5EF4-FFF2-40B4-BE49-F238E27FC236}">
                <a16:creationId xmlns:a16="http://schemas.microsoft.com/office/drawing/2014/main" id="{2E6D1948-E424-4C13-911E-9D9F88816868}"/>
              </a:ext>
            </a:extLst>
          </p:cNvPr>
          <p:cNvSpPr/>
          <p:nvPr/>
        </p:nvSpPr>
        <p:spPr>
          <a:xfrm>
            <a:off x="9731106" y="1511267"/>
            <a:ext cx="640080" cy="365760"/>
          </a:xfrm>
          <a:prstGeom prst="rect">
            <a:avLst/>
          </a:prstGeom>
          <a:solidFill>
            <a:srgbClr val="3A828F"/>
          </a:solidFill>
        </p:spPr>
        <p:txBody>
          <a:bodyPr wrap="none">
            <a:spAutoFit/>
          </a:bodyPr>
          <a:lstStyle/>
          <a:p>
            <a:r>
              <a:rPr altLang="en-US" lang="zh-CN">
                <a:solidFill>
                  <a:schemeClr val="bg1"/>
                </a:solidFill>
                <a:latin typeface="+mj-ea"/>
                <a:cs typeface="+mj-ea"/>
                <a:sym typeface="+mn-ea"/>
              </a:rPr>
              <a:t>碘伏</a:t>
            </a:r>
          </a:p>
        </p:txBody>
      </p:sp>
      <p:sp>
        <p:nvSpPr>
          <p:cNvPr id="15" name="矩形 14">
            <a:extLst>
              <a:ext uri="{FF2B5EF4-FFF2-40B4-BE49-F238E27FC236}">
                <a16:creationId xmlns:a16="http://schemas.microsoft.com/office/drawing/2014/main" id="{569D8AF1-BFA3-431D-8D02-05E51C71A275}"/>
              </a:ext>
            </a:extLst>
          </p:cNvPr>
          <p:cNvSpPr/>
          <p:nvPr/>
        </p:nvSpPr>
        <p:spPr>
          <a:xfrm>
            <a:off x="9731106" y="2071120"/>
            <a:ext cx="1783080" cy="365760"/>
          </a:xfrm>
          <a:prstGeom prst="rect">
            <a:avLst/>
          </a:prstGeom>
          <a:solidFill>
            <a:srgbClr val="3A828F"/>
          </a:solidFill>
        </p:spPr>
        <p:txBody>
          <a:bodyPr wrap="none">
            <a:spAutoFit/>
          </a:bodyPr>
          <a:lstStyle/>
          <a:p>
            <a:r>
              <a:rPr altLang="en-US" lang="zh-CN">
                <a:solidFill>
                  <a:schemeClr val="bg1"/>
                </a:solidFill>
                <a:latin typeface="+mj-ea"/>
                <a:cs typeface="+mj-ea"/>
                <a:sym typeface="+mn-ea"/>
              </a:rPr>
              <a:t>过氧化氢消毒剂</a:t>
            </a:r>
          </a:p>
        </p:txBody>
      </p:sp>
      <p:sp>
        <p:nvSpPr>
          <p:cNvPr id="18" name="矩形 17">
            <a:extLst>
              <a:ext uri="{FF2B5EF4-FFF2-40B4-BE49-F238E27FC236}">
                <a16:creationId xmlns:a16="http://schemas.microsoft.com/office/drawing/2014/main" id="{48FD0353-7ACD-4D0C-9F5F-CC4063EDD0C9}"/>
              </a:ext>
            </a:extLst>
          </p:cNvPr>
          <p:cNvSpPr/>
          <p:nvPr/>
        </p:nvSpPr>
        <p:spPr>
          <a:xfrm>
            <a:off x="9731106" y="2630973"/>
            <a:ext cx="1325880" cy="365760"/>
          </a:xfrm>
          <a:prstGeom prst="rect">
            <a:avLst/>
          </a:prstGeom>
          <a:solidFill>
            <a:srgbClr val="3A828F"/>
          </a:solidFill>
        </p:spPr>
        <p:txBody>
          <a:bodyPr wrap="none">
            <a:spAutoFit/>
          </a:bodyPr>
          <a:lstStyle/>
          <a:p>
            <a:r>
              <a:rPr altLang="en-US" lang="zh-CN">
                <a:solidFill>
                  <a:schemeClr val="bg1"/>
                </a:solidFill>
                <a:latin typeface="+mj-ea"/>
                <a:cs typeface="+mj-ea"/>
                <a:sym typeface="+mn-ea"/>
              </a:rPr>
              <a:t>含氯消毒剂</a:t>
            </a:r>
          </a:p>
        </p:txBody>
      </p:sp>
      <p:sp>
        <p:nvSpPr>
          <p:cNvPr id="21" name="矩形 20">
            <a:extLst>
              <a:ext uri="{FF2B5EF4-FFF2-40B4-BE49-F238E27FC236}">
                <a16:creationId xmlns:a16="http://schemas.microsoft.com/office/drawing/2014/main" id="{94A77E57-0234-49B0-86FD-141E4DBFC781}"/>
              </a:ext>
            </a:extLst>
          </p:cNvPr>
          <p:cNvSpPr/>
          <p:nvPr/>
        </p:nvSpPr>
        <p:spPr>
          <a:xfrm>
            <a:off x="7610987" y="5459968"/>
            <a:ext cx="1325880" cy="365760"/>
          </a:xfrm>
          <a:prstGeom prst="rect">
            <a:avLst/>
          </a:prstGeom>
          <a:solidFill>
            <a:srgbClr val="3A828F"/>
          </a:solidFill>
        </p:spPr>
        <p:txBody>
          <a:bodyPr wrap="none">
            <a:spAutoFit/>
          </a:bodyPr>
          <a:lstStyle/>
          <a:p>
            <a:r>
              <a:rPr altLang="en-US" lang="zh-CN">
                <a:solidFill>
                  <a:schemeClr val="bg1"/>
                </a:solidFill>
                <a:latin typeface="+mj-ea"/>
                <a:cs typeface="+mj-ea"/>
                <a:sym typeface="+mn-ea"/>
              </a:rPr>
              <a:t>含氯消毒剂</a:t>
            </a:r>
          </a:p>
        </p:txBody>
      </p:sp>
      <p:sp>
        <p:nvSpPr>
          <p:cNvPr id="22" name="矩形 21">
            <a:extLst>
              <a:ext uri="{FF2B5EF4-FFF2-40B4-BE49-F238E27FC236}">
                <a16:creationId xmlns:a16="http://schemas.microsoft.com/office/drawing/2014/main" id="{056EFF7B-E5CE-4DBB-96BE-308FD5C63CB4}"/>
              </a:ext>
            </a:extLst>
          </p:cNvPr>
          <p:cNvSpPr/>
          <p:nvPr/>
        </p:nvSpPr>
        <p:spPr>
          <a:xfrm>
            <a:off x="9055438" y="5459968"/>
            <a:ext cx="2011680" cy="365760"/>
          </a:xfrm>
          <a:prstGeom prst="rect">
            <a:avLst/>
          </a:prstGeom>
          <a:solidFill>
            <a:srgbClr val="3A828F"/>
          </a:solidFill>
        </p:spPr>
        <p:txBody>
          <a:bodyPr wrap="none">
            <a:spAutoFit/>
          </a:bodyPr>
          <a:lstStyle/>
          <a:p>
            <a:r>
              <a:rPr altLang="en-US" lang="zh-CN">
                <a:solidFill>
                  <a:schemeClr val="bg1"/>
                </a:solidFill>
                <a:latin typeface="+mj-ea"/>
                <a:cs typeface="+mj-ea"/>
                <a:sym typeface="+mn-ea"/>
              </a:rPr>
              <a:t>二氧化氯等消毒剂</a:t>
            </a:r>
          </a:p>
        </p:txBody>
      </p:sp>
    </p:spTree>
    <p:extLst>
      <p:ext uri="{BB962C8B-B14F-4D97-AF65-F5344CB8AC3E}">
        <p14:creationId val="2259351390"/>
      </p:ext>
    </p:extLst>
  </p:cSld>
  <p:clrMapOvr>
    <a:masterClrMapping/>
  </p:clrMapOvr>
  <mc:AlternateContent>
    <mc:Choice Requires="p14">
      <p:transition advTm="3000" p14:dur="1400" spd="slow">
        <p14:doors dir="vert"/>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2"/>
                                        </p:tgtEl>
                                        <p:attrNameLst>
                                          <p:attrName>style.visibility</p:attrName>
                                        </p:attrNameLst>
                                      </p:cBhvr>
                                      <p:to>
                                        <p:strVal val="visible"/>
                                      </p:to>
                                    </p:set>
                                    <p:animEffect filter="barn(inVertical)"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3"/>
                                        </p:tgtEl>
                                        <p:attrNameLst>
                                          <p:attrName>style.visibility</p:attrName>
                                        </p:attrNameLst>
                                      </p:cBhvr>
                                      <p:to>
                                        <p:strVal val="visible"/>
                                      </p:to>
                                    </p:set>
                                    <p:anim calcmode="lin" valueType="num">
                                      <p:cBhvr>
                                        <p:cTn dur="750" fill="hold" id="11"/>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3"/>
                                        </p:tgtEl>
                                        <p:attrNameLst>
                                          <p:attrName>ppt_y</p:attrName>
                                        </p:attrNameLst>
                                      </p:cBhvr>
                                      <p:tavLst>
                                        <p:tav tm="0">
                                          <p:val>
                                            <p:strVal val="#ppt_y"/>
                                          </p:val>
                                        </p:tav>
                                        <p:tav tm="100000">
                                          <p:val>
                                            <p:strVal val="#ppt_y"/>
                                          </p:val>
                                        </p:tav>
                                      </p:tavLst>
                                    </p:anim>
                                    <p:anim calcmode="lin" valueType="num">
                                      <p:cBhvr>
                                        <p:cTn dur="750" fill="hold" id="13"/>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3"/>
                                        </p:tgtEl>
                                      </p:cBhvr>
                                    </p:animEffect>
                                  </p:childTnLst>
                                </p:cTn>
                              </p:par>
                            </p:childTnLst>
                          </p:cTn>
                        </p:par>
                        <p:par>
                          <p:cTn fill="hold" id="16" nodeType="afterGroup">
                            <p:stCondLst>
                              <p:cond delay="1250"/>
                            </p:stCondLst>
                            <p:childTnLst>
                              <p:par>
                                <p:cTn fill="hold" id="17" nodeType="afterEffect" presetClass="entr" presetID="53" presetSubtype="0">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p:cTn dur="500" fill="hold" id="19"/>
                                        <p:tgtEl>
                                          <p:spTgt spid="4"/>
                                        </p:tgtEl>
                                        <p:attrNameLst>
                                          <p:attrName>ppt_w</p:attrName>
                                        </p:attrNameLst>
                                      </p:cBhvr>
                                      <p:tavLst>
                                        <p:tav tm="0">
                                          <p:val>
                                            <p:fltVal val="0"/>
                                          </p:val>
                                        </p:tav>
                                        <p:tav tm="100000">
                                          <p:val>
                                            <p:strVal val="#ppt_w"/>
                                          </p:val>
                                        </p:tav>
                                      </p:tavLst>
                                    </p:anim>
                                    <p:anim calcmode="lin" valueType="num">
                                      <p:cBhvr>
                                        <p:cTn dur="500" fill="hold" id="20"/>
                                        <p:tgtEl>
                                          <p:spTgt spid="4"/>
                                        </p:tgtEl>
                                        <p:attrNameLst>
                                          <p:attrName>ppt_h</p:attrName>
                                        </p:attrNameLst>
                                      </p:cBhvr>
                                      <p:tavLst>
                                        <p:tav tm="0">
                                          <p:val>
                                            <p:fltVal val="0"/>
                                          </p:val>
                                        </p:tav>
                                        <p:tav tm="100000">
                                          <p:val>
                                            <p:strVal val="#ppt_h"/>
                                          </p:val>
                                        </p:tav>
                                      </p:tavLst>
                                    </p:anim>
                                    <p:animEffect filter="fade" transition="in">
                                      <p:cBhvr>
                                        <p:cTn dur="500" id="21"/>
                                        <p:tgtEl>
                                          <p:spTgt spid="4"/>
                                        </p:tgtEl>
                                      </p:cBhvr>
                                    </p:animEffect>
                                  </p:childTnLst>
                                </p:cTn>
                              </p:par>
                            </p:childTnLst>
                          </p:cTn>
                        </p:par>
                        <p:par>
                          <p:cTn fill="hold" id="22" nodeType="afterGroup">
                            <p:stCondLst>
                              <p:cond delay="1750"/>
                            </p:stCondLst>
                            <p:childTnLst>
                              <p:par>
                                <p:cTn fill="hold" id="23" nodeType="afterEffect" presetClass="entr" presetID="53" presetSubtype="0">
                                  <p:stCondLst>
                                    <p:cond delay="0"/>
                                  </p:stCondLst>
                                  <p:childTnLst>
                                    <p:set>
                                      <p:cBhvr>
                                        <p:cTn dur="1" fill="hold" id="24">
                                          <p:stCondLst>
                                            <p:cond delay="0"/>
                                          </p:stCondLst>
                                        </p:cTn>
                                        <p:tgtEl>
                                          <p:spTgt spid="3"/>
                                        </p:tgtEl>
                                        <p:attrNameLst>
                                          <p:attrName>style.visibility</p:attrName>
                                        </p:attrNameLst>
                                      </p:cBhvr>
                                      <p:to>
                                        <p:strVal val="visible"/>
                                      </p:to>
                                    </p:set>
                                    <p:anim calcmode="lin" valueType="num">
                                      <p:cBhvr>
                                        <p:cTn dur="500" fill="hold" id="25"/>
                                        <p:tgtEl>
                                          <p:spTgt spid="3"/>
                                        </p:tgtEl>
                                        <p:attrNameLst>
                                          <p:attrName>ppt_w</p:attrName>
                                        </p:attrNameLst>
                                      </p:cBhvr>
                                      <p:tavLst>
                                        <p:tav tm="0">
                                          <p:val>
                                            <p:fltVal val="0"/>
                                          </p:val>
                                        </p:tav>
                                        <p:tav tm="100000">
                                          <p:val>
                                            <p:strVal val="#ppt_w"/>
                                          </p:val>
                                        </p:tav>
                                      </p:tavLst>
                                    </p:anim>
                                    <p:anim calcmode="lin" valueType="num">
                                      <p:cBhvr>
                                        <p:cTn dur="500" fill="hold" id="26"/>
                                        <p:tgtEl>
                                          <p:spTgt spid="3"/>
                                        </p:tgtEl>
                                        <p:attrNameLst>
                                          <p:attrName>ppt_h</p:attrName>
                                        </p:attrNameLst>
                                      </p:cBhvr>
                                      <p:tavLst>
                                        <p:tav tm="0">
                                          <p:val>
                                            <p:fltVal val="0"/>
                                          </p:val>
                                        </p:tav>
                                        <p:tav tm="100000">
                                          <p:val>
                                            <p:strVal val="#ppt_h"/>
                                          </p:val>
                                        </p:tav>
                                      </p:tavLst>
                                    </p:anim>
                                    <p:animEffect filter="fade" transition="in">
                                      <p:cBhvr>
                                        <p:cTn dur="500" id="27"/>
                                        <p:tgtEl>
                                          <p:spTgt spid="3"/>
                                        </p:tgtEl>
                                      </p:cBhvr>
                                    </p:animEffect>
                                  </p:childTnLst>
                                </p:cTn>
                              </p:par>
                            </p:childTnLst>
                          </p:cTn>
                        </p:par>
                        <p:par>
                          <p:cTn fill="hold" id="28" nodeType="afterGroup">
                            <p:stCondLst>
                              <p:cond delay="2250"/>
                            </p:stCondLst>
                            <p:childTnLst>
                              <p:par>
                                <p:cTn fill="hold" grpId="0" id="29" nodeType="afterEffect" presetClass="entr" presetID="16" presetSubtype="21">
                                  <p:stCondLst>
                                    <p:cond delay="0"/>
                                  </p:stCondLst>
                                  <p:childTnLst>
                                    <p:set>
                                      <p:cBhvr>
                                        <p:cTn dur="1" fill="hold" id="30">
                                          <p:stCondLst>
                                            <p:cond delay="0"/>
                                          </p:stCondLst>
                                        </p:cTn>
                                        <p:tgtEl>
                                          <p:spTgt spid="5"/>
                                        </p:tgtEl>
                                        <p:attrNameLst>
                                          <p:attrName>style.visibility</p:attrName>
                                        </p:attrNameLst>
                                      </p:cBhvr>
                                      <p:to>
                                        <p:strVal val="visible"/>
                                      </p:to>
                                    </p:set>
                                    <p:animEffect filter="barn(inVertical)" transition="in">
                                      <p:cBhvr>
                                        <p:cTn dur="500" id="31"/>
                                        <p:tgtEl>
                                          <p:spTgt spid="5"/>
                                        </p:tgtEl>
                                      </p:cBhvr>
                                    </p:animEffect>
                                  </p:childTnLst>
                                </p:cTn>
                              </p:par>
                            </p:childTnLst>
                          </p:cTn>
                        </p:par>
                        <p:par>
                          <p:cTn fill="hold" id="32" nodeType="afterGroup">
                            <p:stCondLst>
                              <p:cond delay="2750"/>
                            </p:stCondLst>
                            <p:childTnLst>
                              <p:par>
                                <p:cTn fill="hold" grpId="0" id="33" nodeType="afterEffect" presetClass="entr" presetID="16" presetSubtype="21">
                                  <p:stCondLst>
                                    <p:cond delay="0"/>
                                  </p:stCondLst>
                                  <p:childTnLst>
                                    <p:set>
                                      <p:cBhvr>
                                        <p:cTn dur="1" fill="hold" id="34">
                                          <p:stCondLst>
                                            <p:cond delay="0"/>
                                          </p:stCondLst>
                                        </p:cTn>
                                        <p:tgtEl>
                                          <p:spTgt spid="15"/>
                                        </p:tgtEl>
                                        <p:attrNameLst>
                                          <p:attrName>style.visibility</p:attrName>
                                        </p:attrNameLst>
                                      </p:cBhvr>
                                      <p:to>
                                        <p:strVal val="visible"/>
                                      </p:to>
                                    </p:set>
                                    <p:animEffect filter="barn(inVertical)" transition="in">
                                      <p:cBhvr>
                                        <p:cTn dur="500" id="35"/>
                                        <p:tgtEl>
                                          <p:spTgt spid="15"/>
                                        </p:tgtEl>
                                      </p:cBhvr>
                                    </p:animEffect>
                                  </p:childTnLst>
                                </p:cTn>
                              </p:par>
                            </p:childTnLst>
                          </p:cTn>
                        </p:par>
                        <p:par>
                          <p:cTn fill="hold" id="36" nodeType="afterGroup">
                            <p:stCondLst>
                              <p:cond delay="3250"/>
                            </p:stCondLst>
                            <p:childTnLst>
                              <p:par>
                                <p:cTn fill="hold" grpId="0" id="37" nodeType="afterEffect" presetClass="entr" presetID="16" presetSubtype="21">
                                  <p:stCondLst>
                                    <p:cond delay="0"/>
                                  </p:stCondLst>
                                  <p:childTnLst>
                                    <p:set>
                                      <p:cBhvr>
                                        <p:cTn dur="1" fill="hold" id="38">
                                          <p:stCondLst>
                                            <p:cond delay="0"/>
                                          </p:stCondLst>
                                        </p:cTn>
                                        <p:tgtEl>
                                          <p:spTgt spid="18"/>
                                        </p:tgtEl>
                                        <p:attrNameLst>
                                          <p:attrName>style.visibility</p:attrName>
                                        </p:attrNameLst>
                                      </p:cBhvr>
                                      <p:to>
                                        <p:strVal val="visible"/>
                                      </p:to>
                                    </p:set>
                                    <p:animEffect filter="barn(inVertical)" transition="in">
                                      <p:cBhvr>
                                        <p:cTn dur="500" id="39"/>
                                        <p:tgtEl>
                                          <p:spTgt spid="18"/>
                                        </p:tgtEl>
                                      </p:cBhvr>
                                    </p:animEffect>
                                  </p:childTnLst>
                                </p:cTn>
                              </p:par>
                            </p:childTnLst>
                          </p:cTn>
                        </p:par>
                        <p:par>
                          <p:cTn fill="hold" id="40" nodeType="afterGroup">
                            <p:stCondLst>
                              <p:cond delay="3750"/>
                            </p:stCondLst>
                            <p:childTnLst>
                              <p:par>
                                <p:cTn fill="hold" grpId="0" id="41" nodeType="afterEffect" presetClass="entr" presetID="16" presetSubtype="21">
                                  <p:stCondLst>
                                    <p:cond delay="0"/>
                                  </p:stCondLst>
                                  <p:childTnLst>
                                    <p:set>
                                      <p:cBhvr>
                                        <p:cTn dur="1" fill="hold" id="42">
                                          <p:stCondLst>
                                            <p:cond delay="0"/>
                                          </p:stCondLst>
                                        </p:cTn>
                                        <p:tgtEl>
                                          <p:spTgt spid="21"/>
                                        </p:tgtEl>
                                        <p:attrNameLst>
                                          <p:attrName>style.visibility</p:attrName>
                                        </p:attrNameLst>
                                      </p:cBhvr>
                                      <p:to>
                                        <p:strVal val="visible"/>
                                      </p:to>
                                    </p:set>
                                    <p:animEffect filter="barn(inVertical)" transition="in">
                                      <p:cBhvr>
                                        <p:cTn dur="500" id="43"/>
                                        <p:tgtEl>
                                          <p:spTgt spid="21"/>
                                        </p:tgtEl>
                                      </p:cBhvr>
                                    </p:animEffect>
                                  </p:childTnLst>
                                </p:cTn>
                              </p:par>
                            </p:childTnLst>
                          </p:cTn>
                        </p:par>
                        <p:par>
                          <p:cTn fill="hold" id="44" nodeType="afterGroup">
                            <p:stCondLst>
                              <p:cond delay="4250"/>
                            </p:stCondLst>
                            <p:childTnLst>
                              <p:par>
                                <p:cTn fill="hold" grpId="0" id="45" nodeType="afterEffect" presetClass="entr" presetID="16" presetSubtype="21">
                                  <p:stCondLst>
                                    <p:cond delay="0"/>
                                  </p:stCondLst>
                                  <p:childTnLst>
                                    <p:set>
                                      <p:cBhvr>
                                        <p:cTn dur="1" fill="hold" id="46">
                                          <p:stCondLst>
                                            <p:cond delay="0"/>
                                          </p:stCondLst>
                                        </p:cTn>
                                        <p:tgtEl>
                                          <p:spTgt spid="22"/>
                                        </p:tgtEl>
                                        <p:attrNameLst>
                                          <p:attrName>style.visibility</p:attrName>
                                        </p:attrNameLst>
                                      </p:cBhvr>
                                      <p:to>
                                        <p:strVal val="visible"/>
                                      </p:to>
                                    </p:set>
                                    <p:animEffect filter="barn(inVertical)" transition="in">
                                      <p:cBhvr>
                                        <p:cTn dur="500" id="47"/>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5"/>
      <p:bldP grpId="0" spid="15"/>
      <p:bldP grpId="0" spid="18"/>
      <p:bldP grpId="0" spid="21"/>
      <p:bldP grpId="0" spid="2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481DFA08-0008-4CC8-A334-7CED55B7E642}"/>
              </a:ext>
            </a:extLst>
          </p:cNvPr>
          <p:cNvGrpSpPr/>
          <p:nvPr/>
        </p:nvGrpSpPr>
        <p:grpSpPr>
          <a:xfrm>
            <a:off x="-167352" y="120981"/>
            <a:ext cx="10238452" cy="897988"/>
            <a:chOff x="-167352" y="120981"/>
            <a:chExt cx="10238452" cy="897988"/>
          </a:xfrm>
        </p:grpSpPr>
        <p:sp>
          <p:nvSpPr>
            <p:cNvPr id="6" name="文本框 5">
              <a:extLst>
                <a:ext uri="{FF2B5EF4-FFF2-40B4-BE49-F238E27FC236}">
                  <a16:creationId xmlns:a16="http://schemas.microsoft.com/office/drawing/2014/main" id="{EBC3745D-B8C8-4C0A-ABFD-F6E0283F51E4}"/>
                </a:ext>
              </a:extLst>
            </p:cNvPr>
            <p:cNvSpPr txBox="1"/>
            <p:nvPr/>
          </p:nvSpPr>
          <p:spPr>
            <a:xfrm>
              <a:off x="840793" y="246809"/>
              <a:ext cx="9230307" cy="640080"/>
            </a:xfrm>
            <a:prstGeom prst="rect">
              <a:avLst/>
            </a:prstGeom>
            <a:noFill/>
          </p:spPr>
          <p:txBody>
            <a:bodyPr rtlCol="0" wrap="square">
              <a:spAutoFit/>
            </a:bodyPr>
            <a:lstStyle/>
            <a:p>
              <a:r>
                <a:rPr altLang="en-US" lang="zh-CN" sz="3600">
                  <a:solidFill>
                    <a:schemeClr val="tx1">
                      <a:lumMod val="65000"/>
                      <a:lumOff val="35000"/>
                    </a:schemeClr>
                  </a:solidFill>
                  <a:latin charset="-122" panose="020b0600000000000000" pitchFamily="34" typeface="思源黑体 CN Medium"/>
                  <a:ea charset="-122" panose="020b0600000000000000" pitchFamily="34" typeface="思源黑体 CN Medium"/>
                </a:rPr>
                <a:t>交通出行防控指南之一私家车</a:t>
              </a:r>
            </a:p>
          </p:txBody>
        </p:sp>
        <p:pic>
          <p:nvPicPr>
            <p:cNvPr id="10" name="图片 9">
              <a:extLst>
                <a:ext uri="{FF2B5EF4-FFF2-40B4-BE49-F238E27FC236}">
                  <a16:creationId xmlns:a16="http://schemas.microsoft.com/office/drawing/2014/main" id="{D3EA061D-3C61-42D6-BF7C-3629187222CF}"/>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b="54595" l="41598" r="19407"/>
            <a:stretch>
              <a:fillRect/>
            </a:stretch>
          </p:blipFill>
          <p:spPr>
            <a:xfrm rot="17032114">
              <a:off x="-97271" y="50900"/>
              <a:ext cx="897988" cy="1038149"/>
            </a:xfrm>
            <a:prstGeom prst="rect">
              <a:avLst/>
            </a:prstGeom>
          </p:spPr>
        </p:pic>
      </p:grpSp>
      <p:sp>
        <p:nvSpPr>
          <p:cNvPr id="13" name="文本框 12">
            <a:extLst>
              <a:ext uri="{FF2B5EF4-FFF2-40B4-BE49-F238E27FC236}">
                <a16:creationId xmlns:a16="http://schemas.microsoft.com/office/drawing/2014/main" id="{5264BE3C-2239-4EDA-8731-2613FDC719D1}"/>
              </a:ext>
            </a:extLst>
          </p:cNvPr>
          <p:cNvSpPr txBox="1"/>
          <p:nvPr/>
        </p:nvSpPr>
        <p:spPr>
          <a:xfrm>
            <a:off x="660400" y="1244600"/>
            <a:ext cx="6299200" cy="5577841"/>
          </a:xfrm>
          <a:prstGeom prst="rect">
            <a:avLst/>
          </a:prstGeom>
          <a:noFill/>
          <a:ln>
            <a:noFill/>
            <a:prstDash val="sysDot"/>
          </a:ln>
        </p:spPr>
        <p:txBody>
          <a:bodyPr rtlCol="0" wrap="square">
            <a:spAutoFit/>
          </a:bodyPr>
          <a:lstStyle/>
          <a:p>
            <a:pPr indent="457200">
              <a:lnSpc>
                <a:spcPct val="150000"/>
              </a:lnSpc>
            </a:pPr>
            <a:r>
              <a:rPr altLang="en-US" b="1" lang="zh-CN" sz="2400">
                <a:solidFill>
                  <a:srgbClr val="3A828F"/>
                </a:solidFill>
                <a:latin typeface="+mj-ea"/>
                <a:ea typeface="+mj-ea"/>
                <a:cs typeface="+mj-ea"/>
                <a:sym typeface="+mn-ea"/>
              </a:rPr>
              <a:t>家车搭乘可疑症状者应采取何种预防措施？</a:t>
            </a:r>
          </a:p>
          <a:p>
            <a:pPr indent="457200">
              <a:lnSpc>
                <a:spcPct val="150000"/>
              </a:lnSpc>
            </a:pPr>
            <a:r>
              <a:rPr altLang="en-US" b="1" lang="zh-CN" sz="2400">
                <a:solidFill>
                  <a:srgbClr val="3A828F"/>
                </a:solidFill>
                <a:latin typeface="+mj-ea"/>
                <a:ea typeface="+mj-ea"/>
                <a:cs typeface="+mj-ea"/>
                <a:sym typeface="+mn-ea"/>
              </a:rPr>
              <a:t>可疑症状者（可疑症状包括发热、咳嗽、咽痛、胸闷、呼吸困难、乏力、恶心呕吐、腹泻、结膜炎、肌肉酸痛等）搭乘私家车时应戴医用外科口罩，尽量与同车人员保持距离，不要开启空调内循环，适度开窗通风。</a:t>
            </a:r>
          </a:p>
          <a:p>
            <a:pPr indent="457200">
              <a:lnSpc>
                <a:spcPct val="150000"/>
              </a:lnSpc>
            </a:pPr>
            <a:r>
              <a:rPr altLang="en-US" b="1" lang="zh-CN" sz="2400">
                <a:solidFill>
                  <a:srgbClr val="3A828F"/>
                </a:solidFill>
                <a:latin typeface="+mj-ea"/>
                <a:ea typeface="+mj-ea"/>
                <a:cs typeface="+mj-ea"/>
                <a:sym typeface="+mn-ea"/>
              </a:rPr>
              <a:t>可疑症状者下车后，迅速开窗通风，并对其接触物品表面（车门把手、方向盘、车窗，风挡玻璃，座椅等）进行消毒。</a:t>
            </a:r>
          </a:p>
        </p:txBody>
      </p:sp>
      <p:pic>
        <p:nvPicPr>
          <p:cNvPr id="3" name="图片 2">
            <a:extLst>
              <a:ext uri="{FF2B5EF4-FFF2-40B4-BE49-F238E27FC236}">
                <a16:creationId xmlns:a16="http://schemas.microsoft.com/office/drawing/2014/main" id="{4A3E6463-04DF-4B7C-9990-B8D63E9A01E0}"/>
              </a:ext>
            </a:extLst>
          </p:cNvPr>
          <p:cNvPicPr>
            <a:picLocks noChangeAspect="1"/>
          </p:cNvPicPr>
          <p:nvPr/>
        </p:nvPicPr>
        <p:blipFill>
          <a:blip r:embed="rId3">
            <a:extLst>
              <a:ext uri="{28A0092B-C50C-407E-A947-70E740481C1C}">
                <a14:useLocalDpi val="0"/>
              </a:ext>
            </a:extLst>
          </a:blip>
          <a:srcRect b="8509" l="13834" r="3576" t="37925"/>
          <a:stretch>
            <a:fillRect/>
          </a:stretch>
        </p:blipFill>
        <p:spPr>
          <a:xfrm>
            <a:off x="7500204" y="3386602"/>
            <a:ext cx="3886201" cy="1938839"/>
          </a:xfrm>
          <a:prstGeom prst="rect">
            <a:avLst/>
          </a:prstGeom>
        </p:spPr>
      </p:pic>
      <p:sp>
        <p:nvSpPr>
          <p:cNvPr id="5" name="矩形 4">
            <a:extLst>
              <a:ext uri="{FF2B5EF4-FFF2-40B4-BE49-F238E27FC236}">
                <a16:creationId xmlns:a16="http://schemas.microsoft.com/office/drawing/2014/main" id="{2E6D1948-E424-4C13-911E-9D9F88816868}"/>
              </a:ext>
            </a:extLst>
          </p:cNvPr>
          <p:cNvSpPr/>
          <p:nvPr/>
        </p:nvSpPr>
        <p:spPr>
          <a:xfrm>
            <a:off x="9731106" y="1511267"/>
            <a:ext cx="2011680" cy="365760"/>
          </a:xfrm>
          <a:prstGeom prst="rect">
            <a:avLst/>
          </a:prstGeom>
          <a:solidFill>
            <a:srgbClr val="3A828F"/>
          </a:solidFill>
        </p:spPr>
        <p:txBody>
          <a:bodyPr wrap="none">
            <a:spAutoFit/>
          </a:bodyPr>
          <a:lstStyle/>
          <a:p>
            <a:r>
              <a:rPr altLang="en-US" lang="zh-CN">
                <a:solidFill>
                  <a:schemeClr val="bg1"/>
                </a:solidFill>
              </a:rPr>
              <a:t>戴上医用外科口罩</a:t>
            </a:r>
          </a:p>
        </p:txBody>
      </p:sp>
      <p:sp>
        <p:nvSpPr>
          <p:cNvPr id="15" name="矩形 14">
            <a:extLst>
              <a:ext uri="{FF2B5EF4-FFF2-40B4-BE49-F238E27FC236}">
                <a16:creationId xmlns:a16="http://schemas.microsoft.com/office/drawing/2014/main" id="{569D8AF1-BFA3-431D-8D02-05E51C71A275}"/>
              </a:ext>
            </a:extLst>
          </p:cNvPr>
          <p:cNvSpPr/>
          <p:nvPr/>
        </p:nvSpPr>
        <p:spPr>
          <a:xfrm>
            <a:off x="9731106" y="2071120"/>
            <a:ext cx="2240280" cy="365760"/>
          </a:xfrm>
          <a:prstGeom prst="rect">
            <a:avLst/>
          </a:prstGeom>
          <a:solidFill>
            <a:srgbClr val="3A828F"/>
          </a:solidFill>
        </p:spPr>
        <p:txBody>
          <a:bodyPr wrap="none">
            <a:spAutoFit/>
          </a:bodyPr>
          <a:lstStyle/>
          <a:p>
            <a:r>
              <a:rPr altLang="en-US" lang="zh-CN">
                <a:solidFill>
                  <a:schemeClr val="bg1"/>
                </a:solidFill>
              </a:rPr>
              <a:t>和同车人员保持距离</a:t>
            </a:r>
          </a:p>
        </p:txBody>
      </p:sp>
      <p:sp>
        <p:nvSpPr>
          <p:cNvPr id="18" name="矩形 17">
            <a:extLst>
              <a:ext uri="{FF2B5EF4-FFF2-40B4-BE49-F238E27FC236}">
                <a16:creationId xmlns:a16="http://schemas.microsoft.com/office/drawing/2014/main" id="{48FD0353-7ACD-4D0C-9F5F-CC4063EDD0C9}"/>
              </a:ext>
            </a:extLst>
          </p:cNvPr>
          <p:cNvSpPr/>
          <p:nvPr/>
        </p:nvSpPr>
        <p:spPr>
          <a:xfrm>
            <a:off x="9731106" y="2630973"/>
            <a:ext cx="1783080" cy="365760"/>
          </a:xfrm>
          <a:prstGeom prst="rect">
            <a:avLst/>
          </a:prstGeom>
          <a:solidFill>
            <a:srgbClr val="3A828F"/>
          </a:solidFill>
        </p:spPr>
        <p:txBody>
          <a:bodyPr wrap="none">
            <a:spAutoFit/>
          </a:bodyPr>
          <a:lstStyle/>
          <a:p>
            <a:r>
              <a:rPr altLang="en-US" lang="zh-CN">
                <a:solidFill>
                  <a:schemeClr val="bg1"/>
                </a:solidFill>
              </a:rPr>
              <a:t>对车辆进行消毒</a:t>
            </a:r>
          </a:p>
        </p:txBody>
      </p:sp>
      <p:sp>
        <p:nvSpPr>
          <p:cNvPr id="21" name="矩形 20">
            <a:extLst>
              <a:ext uri="{FF2B5EF4-FFF2-40B4-BE49-F238E27FC236}">
                <a16:creationId xmlns:a16="http://schemas.microsoft.com/office/drawing/2014/main" id="{94A77E57-0234-49B0-86FD-141E4DBFC781}"/>
              </a:ext>
            </a:extLst>
          </p:cNvPr>
          <p:cNvSpPr/>
          <p:nvPr/>
        </p:nvSpPr>
        <p:spPr>
          <a:xfrm>
            <a:off x="7610986" y="5459968"/>
            <a:ext cx="1554480" cy="365760"/>
          </a:xfrm>
          <a:prstGeom prst="rect">
            <a:avLst/>
          </a:prstGeom>
          <a:solidFill>
            <a:srgbClr val="C00000"/>
          </a:solidFill>
        </p:spPr>
        <p:txBody>
          <a:bodyPr wrap="none">
            <a:spAutoFit/>
          </a:bodyPr>
          <a:lstStyle/>
          <a:p>
            <a:r>
              <a:rPr altLang="en-US" lang="zh-CN">
                <a:solidFill>
                  <a:schemeClr val="bg1"/>
                </a:solidFill>
              </a:rPr>
              <a:t>不要开内循环</a:t>
            </a:r>
          </a:p>
        </p:txBody>
      </p:sp>
      <p:sp>
        <p:nvSpPr>
          <p:cNvPr id="22" name="矩形 21">
            <a:extLst>
              <a:ext uri="{FF2B5EF4-FFF2-40B4-BE49-F238E27FC236}">
                <a16:creationId xmlns:a16="http://schemas.microsoft.com/office/drawing/2014/main" id="{056EFF7B-E5CE-4DBB-96BE-308FD5C63CB4}"/>
              </a:ext>
            </a:extLst>
          </p:cNvPr>
          <p:cNvSpPr/>
          <p:nvPr/>
        </p:nvSpPr>
        <p:spPr>
          <a:xfrm>
            <a:off x="9361775" y="5459968"/>
            <a:ext cx="1554480" cy="365760"/>
          </a:xfrm>
          <a:prstGeom prst="rect">
            <a:avLst/>
          </a:prstGeom>
          <a:solidFill>
            <a:srgbClr val="3A828F"/>
          </a:solidFill>
        </p:spPr>
        <p:txBody>
          <a:bodyPr wrap="none">
            <a:spAutoFit/>
          </a:bodyPr>
          <a:lstStyle/>
          <a:p>
            <a:r>
              <a:rPr altLang="en-US" lang="zh-CN">
                <a:solidFill>
                  <a:schemeClr val="bg1"/>
                </a:solidFill>
              </a:rPr>
              <a:t>适度开窗通风</a:t>
            </a:r>
          </a:p>
        </p:txBody>
      </p:sp>
      <p:pic>
        <p:nvPicPr>
          <p:cNvPr id="7" name="图片 6">
            <a:extLst>
              <a:ext uri="{FF2B5EF4-FFF2-40B4-BE49-F238E27FC236}">
                <a16:creationId xmlns:a16="http://schemas.microsoft.com/office/drawing/2014/main" id="{4D75F437-A263-4542-802C-4EE14066584C}"/>
              </a:ext>
            </a:extLst>
          </p:cNvPr>
          <p:cNvPicPr>
            <a:picLocks noChangeAspect="1"/>
          </p:cNvPicPr>
          <p:nvPr/>
        </p:nvPicPr>
        <p:blipFill>
          <a:blip r:embed="rId4">
            <a:extLst>
              <a:ext uri="{28A0092B-C50C-407E-A947-70E740481C1C}">
                <a14:useLocalDpi val="0"/>
              </a:ext>
            </a:extLst>
          </a:blip>
          <a:stretch>
            <a:fillRect/>
          </a:stretch>
        </p:blipFill>
        <p:spPr>
          <a:xfrm>
            <a:off x="7241907" y="1028700"/>
            <a:ext cx="2489200" cy="2489200"/>
          </a:xfrm>
          <a:prstGeom prst="rect">
            <a:avLst/>
          </a:prstGeom>
        </p:spPr>
      </p:pic>
    </p:spTree>
    <p:extLst>
      <p:ext uri="{BB962C8B-B14F-4D97-AF65-F5344CB8AC3E}">
        <p14:creationId val="26510351"/>
      </p:ext>
    </p:extLst>
  </p:cSld>
  <p:clrMapOvr>
    <a:masterClrMapping/>
  </p:clrMapOvr>
  <mc:AlternateContent>
    <mc:Choice Requires="p14">
      <p:transition advTm="3000" p14:dur="1600" spd="slow">
        <p14:gallery dir="l"/>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2"/>
                                        </p:tgtEl>
                                        <p:attrNameLst>
                                          <p:attrName>style.visibility</p:attrName>
                                        </p:attrNameLst>
                                      </p:cBhvr>
                                      <p:to>
                                        <p:strVal val="visible"/>
                                      </p:to>
                                    </p:set>
                                    <p:animEffect filter="barn(inVertical)"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3"/>
                                        </p:tgtEl>
                                        <p:attrNameLst>
                                          <p:attrName>style.visibility</p:attrName>
                                        </p:attrNameLst>
                                      </p:cBhvr>
                                      <p:to>
                                        <p:strVal val="visible"/>
                                      </p:to>
                                    </p:set>
                                    <p:anim calcmode="lin" valueType="num">
                                      <p:cBhvr>
                                        <p:cTn dur="750" fill="hold" id="11"/>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3"/>
                                        </p:tgtEl>
                                        <p:attrNameLst>
                                          <p:attrName>ppt_y</p:attrName>
                                        </p:attrNameLst>
                                      </p:cBhvr>
                                      <p:tavLst>
                                        <p:tav tm="0">
                                          <p:val>
                                            <p:strVal val="#ppt_y"/>
                                          </p:val>
                                        </p:tav>
                                        <p:tav tm="100000">
                                          <p:val>
                                            <p:strVal val="#ppt_y"/>
                                          </p:val>
                                        </p:tav>
                                      </p:tavLst>
                                    </p:anim>
                                    <p:anim calcmode="lin" valueType="num">
                                      <p:cBhvr>
                                        <p:cTn dur="750" fill="hold" id="13"/>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3"/>
                                        </p:tgtEl>
                                      </p:cBhvr>
                                    </p:animEffect>
                                  </p:childTnLst>
                                </p:cTn>
                              </p:par>
                            </p:childTnLst>
                          </p:cTn>
                        </p:par>
                        <p:par>
                          <p:cTn fill="hold" id="16" nodeType="afterGroup">
                            <p:stCondLst>
                              <p:cond delay="1250"/>
                            </p:stCondLst>
                            <p:childTnLst>
                              <p:par>
                                <p:cTn fill="hold" id="17" nodeType="afterEffect" presetClass="entr" presetID="53" presetSubtype="0">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p:cTn dur="500" fill="hold" id="19"/>
                                        <p:tgtEl>
                                          <p:spTgt spid="7"/>
                                        </p:tgtEl>
                                        <p:attrNameLst>
                                          <p:attrName>ppt_w</p:attrName>
                                        </p:attrNameLst>
                                      </p:cBhvr>
                                      <p:tavLst>
                                        <p:tav tm="0">
                                          <p:val>
                                            <p:fltVal val="0"/>
                                          </p:val>
                                        </p:tav>
                                        <p:tav tm="100000">
                                          <p:val>
                                            <p:strVal val="#ppt_w"/>
                                          </p:val>
                                        </p:tav>
                                      </p:tavLst>
                                    </p:anim>
                                    <p:anim calcmode="lin" valueType="num">
                                      <p:cBhvr>
                                        <p:cTn dur="500" fill="hold" id="20"/>
                                        <p:tgtEl>
                                          <p:spTgt spid="7"/>
                                        </p:tgtEl>
                                        <p:attrNameLst>
                                          <p:attrName>ppt_h</p:attrName>
                                        </p:attrNameLst>
                                      </p:cBhvr>
                                      <p:tavLst>
                                        <p:tav tm="0">
                                          <p:val>
                                            <p:fltVal val="0"/>
                                          </p:val>
                                        </p:tav>
                                        <p:tav tm="100000">
                                          <p:val>
                                            <p:strVal val="#ppt_h"/>
                                          </p:val>
                                        </p:tav>
                                      </p:tavLst>
                                    </p:anim>
                                    <p:animEffect filter="fade" transition="in">
                                      <p:cBhvr>
                                        <p:cTn dur="500" id="21"/>
                                        <p:tgtEl>
                                          <p:spTgt spid="7"/>
                                        </p:tgtEl>
                                      </p:cBhvr>
                                    </p:animEffect>
                                  </p:childTnLst>
                                </p:cTn>
                              </p:par>
                            </p:childTnLst>
                          </p:cTn>
                        </p:par>
                        <p:par>
                          <p:cTn fill="hold" id="22" nodeType="afterGroup">
                            <p:stCondLst>
                              <p:cond delay="1750"/>
                            </p:stCondLst>
                            <p:childTnLst>
                              <p:par>
                                <p:cTn fill="hold" id="23" nodeType="afterEffect" presetClass="entr" presetID="53" presetSubtype="0">
                                  <p:stCondLst>
                                    <p:cond delay="0"/>
                                  </p:stCondLst>
                                  <p:childTnLst>
                                    <p:set>
                                      <p:cBhvr>
                                        <p:cTn dur="1" fill="hold" id="24">
                                          <p:stCondLst>
                                            <p:cond delay="0"/>
                                          </p:stCondLst>
                                        </p:cTn>
                                        <p:tgtEl>
                                          <p:spTgt spid="3"/>
                                        </p:tgtEl>
                                        <p:attrNameLst>
                                          <p:attrName>style.visibility</p:attrName>
                                        </p:attrNameLst>
                                      </p:cBhvr>
                                      <p:to>
                                        <p:strVal val="visible"/>
                                      </p:to>
                                    </p:set>
                                    <p:anim calcmode="lin" valueType="num">
                                      <p:cBhvr>
                                        <p:cTn dur="500" fill="hold" id="25"/>
                                        <p:tgtEl>
                                          <p:spTgt spid="3"/>
                                        </p:tgtEl>
                                        <p:attrNameLst>
                                          <p:attrName>ppt_w</p:attrName>
                                        </p:attrNameLst>
                                      </p:cBhvr>
                                      <p:tavLst>
                                        <p:tav tm="0">
                                          <p:val>
                                            <p:fltVal val="0"/>
                                          </p:val>
                                        </p:tav>
                                        <p:tav tm="100000">
                                          <p:val>
                                            <p:strVal val="#ppt_w"/>
                                          </p:val>
                                        </p:tav>
                                      </p:tavLst>
                                    </p:anim>
                                    <p:anim calcmode="lin" valueType="num">
                                      <p:cBhvr>
                                        <p:cTn dur="500" fill="hold" id="26"/>
                                        <p:tgtEl>
                                          <p:spTgt spid="3"/>
                                        </p:tgtEl>
                                        <p:attrNameLst>
                                          <p:attrName>ppt_h</p:attrName>
                                        </p:attrNameLst>
                                      </p:cBhvr>
                                      <p:tavLst>
                                        <p:tav tm="0">
                                          <p:val>
                                            <p:fltVal val="0"/>
                                          </p:val>
                                        </p:tav>
                                        <p:tav tm="100000">
                                          <p:val>
                                            <p:strVal val="#ppt_h"/>
                                          </p:val>
                                        </p:tav>
                                      </p:tavLst>
                                    </p:anim>
                                    <p:animEffect filter="fade" transition="in">
                                      <p:cBhvr>
                                        <p:cTn dur="500" id="27"/>
                                        <p:tgtEl>
                                          <p:spTgt spid="3"/>
                                        </p:tgtEl>
                                      </p:cBhvr>
                                    </p:animEffect>
                                  </p:childTnLst>
                                </p:cTn>
                              </p:par>
                            </p:childTnLst>
                          </p:cTn>
                        </p:par>
                        <p:par>
                          <p:cTn fill="hold" id="28" nodeType="afterGroup">
                            <p:stCondLst>
                              <p:cond delay="2250"/>
                            </p:stCondLst>
                            <p:childTnLst>
                              <p:par>
                                <p:cTn fill="hold" grpId="0" id="29" nodeType="afterEffect" presetClass="entr" presetID="16" presetSubtype="21">
                                  <p:stCondLst>
                                    <p:cond delay="0"/>
                                  </p:stCondLst>
                                  <p:childTnLst>
                                    <p:set>
                                      <p:cBhvr>
                                        <p:cTn dur="1" fill="hold" id="30">
                                          <p:stCondLst>
                                            <p:cond delay="0"/>
                                          </p:stCondLst>
                                        </p:cTn>
                                        <p:tgtEl>
                                          <p:spTgt spid="5"/>
                                        </p:tgtEl>
                                        <p:attrNameLst>
                                          <p:attrName>style.visibility</p:attrName>
                                        </p:attrNameLst>
                                      </p:cBhvr>
                                      <p:to>
                                        <p:strVal val="visible"/>
                                      </p:to>
                                    </p:set>
                                    <p:animEffect filter="barn(inVertical)" transition="in">
                                      <p:cBhvr>
                                        <p:cTn dur="500" id="31"/>
                                        <p:tgtEl>
                                          <p:spTgt spid="5"/>
                                        </p:tgtEl>
                                      </p:cBhvr>
                                    </p:animEffect>
                                  </p:childTnLst>
                                </p:cTn>
                              </p:par>
                            </p:childTnLst>
                          </p:cTn>
                        </p:par>
                        <p:par>
                          <p:cTn fill="hold" id="32" nodeType="afterGroup">
                            <p:stCondLst>
                              <p:cond delay="2750"/>
                            </p:stCondLst>
                            <p:childTnLst>
                              <p:par>
                                <p:cTn fill="hold" grpId="0" id="33" nodeType="afterEffect" presetClass="entr" presetID="16" presetSubtype="21">
                                  <p:stCondLst>
                                    <p:cond delay="0"/>
                                  </p:stCondLst>
                                  <p:childTnLst>
                                    <p:set>
                                      <p:cBhvr>
                                        <p:cTn dur="1" fill="hold" id="34">
                                          <p:stCondLst>
                                            <p:cond delay="0"/>
                                          </p:stCondLst>
                                        </p:cTn>
                                        <p:tgtEl>
                                          <p:spTgt spid="15"/>
                                        </p:tgtEl>
                                        <p:attrNameLst>
                                          <p:attrName>style.visibility</p:attrName>
                                        </p:attrNameLst>
                                      </p:cBhvr>
                                      <p:to>
                                        <p:strVal val="visible"/>
                                      </p:to>
                                    </p:set>
                                    <p:animEffect filter="barn(inVertical)" transition="in">
                                      <p:cBhvr>
                                        <p:cTn dur="500" id="35"/>
                                        <p:tgtEl>
                                          <p:spTgt spid="15"/>
                                        </p:tgtEl>
                                      </p:cBhvr>
                                    </p:animEffect>
                                  </p:childTnLst>
                                </p:cTn>
                              </p:par>
                            </p:childTnLst>
                          </p:cTn>
                        </p:par>
                        <p:par>
                          <p:cTn fill="hold" id="36" nodeType="afterGroup">
                            <p:stCondLst>
                              <p:cond delay="3250"/>
                            </p:stCondLst>
                            <p:childTnLst>
                              <p:par>
                                <p:cTn fill="hold" grpId="0" id="37" nodeType="afterEffect" presetClass="entr" presetID="16" presetSubtype="21">
                                  <p:stCondLst>
                                    <p:cond delay="0"/>
                                  </p:stCondLst>
                                  <p:childTnLst>
                                    <p:set>
                                      <p:cBhvr>
                                        <p:cTn dur="1" fill="hold" id="38">
                                          <p:stCondLst>
                                            <p:cond delay="0"/>
                                          </p:stCondLst>
                                        </p:cTn>
                                        <p:tgtEl>
                                          <p:spTgt spid="18"/>
                                        </p:tgtEl>
                                        <p:attrNameLst>
                                          <p:attrName>style.visibility</p:attrName>
                                        </p:attrNameLst>
                                      </p:cBhvr>
                                      <p:to>
                                        <p:strVal val="visible"/>
                                      </p:to>
                                    </p:set>
                                    <p:animEffect filter="barn(inVertical)" transition="in">
                                      <p:cBhvr>
                                        <p:cTn dur="500" id="39"/>
                                        <p:tgtEl>
                                          <p:spTgt spid="18"/>
                                        </p:tgtEl>
                                      </p:cBhvr>
                                    </p:animEffect>
                                  </p:childTnLst>
                                </p:cTn>
                              </p:par>
                            </p:childTnLst>
                          </p:cTn>
                        </p:par>
                        <p:par>
                          <p:cTn fill="hold" id="40" nodeType="afterGroup">
                            <p:stCondLst>
                              <p:cond delay="3750"/>
                            </p:stCondLst>
                            <p:childTnLst>
                              <p:par>
                                <p:cTn fill="hold" grpId="0" id="41" nodeType="afterEffect" presetClass="entr" presetID="16" presetSubtype="21">
                                  <p:stCondLst>
                                    <p:cond delay="0"/>
                                  </p:stCondLst>
                                  <p:childTnLst>
                                    <p:set>
                                      <p:cBhvr>
                                        <p:cTn dur="1" fill="hold" id="42">
                                          <p:stCondLst>
                                            <p:cond delay="0"/>
                                          </p:stCondLst>
                                        </p:cTn>
                                        <p:tgtEl>
                                          <p:spTgt spid="21"/>
                                        </p:tgtEl>
                                        <p:attrNameLst>
                                          <p:attrName>style.visibility</p:attrName>
                                        </p:attrNameLst>
                                      </p:cBhvr>
                                      <p:to>
                                        <p:strVal val="visible"/>
                                      </p:to>
                                    </p:set>
                                    <p:animEffect filter="barn(inVertical)" transition="in">
                                      <p:cBhvr>
                                        <p:cTn dur="500" id="43"/>
                                        <p:tgtEl>
                                          <p:spTgt spid="21"/>
                                        </p:tgtEl>
                                      </p:cBhvr>
                                    </p:animEffect>
                                  </p:childTnLst>
                                </p:cTn>
                              </p:par>
                            </p:childTnLst>
                          </p:cTn>
                        </p:par>
                        <p:par>
                          <p:cTn fill="hold" id="44" nodeType="afterGroup">
                            <p:stCondLst>
                              <p:cond delay="4250"/>
                            </p:stCondLst>
                            <p:childTnLst>
                              <p:par>
                                <p:cTn fill="hold" grpId="0" id="45" nodeType="afterEffect" presetClass="entr" presetID="16" presetSubtype="21">
                                  <p:stCondLst>
                                    <p:cond delay="0"/>
                                  </p:stCondLst>
                                  <p:childTnLst>
                                    <p:set>
                                      <p:cBhvr>
                                        <p:cTn dur="1" fill="hold" id="46">
                                          <p:stCondLst>
                                            <p:cond delay="0"/>
                                          </p:stCondLst>
                                        </p:cTn>
                                        <p:tgtEl>
                                          <p:spTgt spid="22"/>
                                        </p:tgtEl>
                                        <p:attrNameLst>
                                          <p:attrName>style.visibility</p:attrName>
                                        </p:attrNameLst>
                                      </p:cBhvr>
                                      <p:to>
                                        <p:strVal val="visible"/>
                                      </p:to>
                                    </p:set>
                                    <p:animEffect filter="barn(inVertical)" transition="in">
                                      <p:cBhvr>
                                        <p:cTn dur="500" id="47"/>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5"/>
      <p:bldP grpId="0" spid="15"/>
      <p:bldP grpId="0" spid="18"/>
      <p:bldP grpId="0" spid="21"/>
      <p:bldP grpId="0" spid="2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481DFA08-0008-4CC8-A334-7CED55B7E642}"/>
              </a:ext>
            </a:extLst>
          </p:cNvPr>
          <p:cNvGrpSpPr/>
          <p:nvPr/>
        </p:nvGrpSpPr>
        <p:grpSpPr>
          <a:xfrm>
            <a:off x="-167352" y="120981"/>
            <a:ext cx="10238452" cy="897988"/>
            <a:chOff x="-167352" y="120981"/>
            <a:chExt cx="10238452" cy="897988"/>
          </a:xfrm>
        </p:grpSpPr>
        <p:sp>
          <p:nvSpPr>
            <p:cNvPr id="6" name="文本框 5">
              <a:extLst>
                <a:ext uri="{FF2B5EF4-FFF2-40B4-BE49-F238E27FC236}">
                  <a16:creationId xmlns:a16="http://schemas.microsoft.com/office/drawing/2014/main" id="{EBC3745D-B8C8-4C0A-ABFD-F6E0283F51E4}"/>
                </a:ext>
              </a:extLst>
            </p:cNvPr>
            <p:cNvSpPr txBox="1"/>
            <p:nvPr/>
          </p:nvSpPr>
          <p:spPr>
            <a:xfrm>
              <a:off x="840793" y="246809"/>
              <a:ext cx="9230307" cy="640080"/>
            </a:xfrm>
            <a:prstGeom prst="rect">
              <a:avLst/>
            </a:prstGeom>
            <a:noFill/>
          </p:spPr>
          <p:txBody>
            <a:bodyPr rtlCol="0" wrap="square">
              <a:spAutoFit/>
            </a:bodyPr>
            <a:lstStyle/>
            <a:p>
              <a:r>
                <a:rPr altLang="en-US" lang="zh-CN" sz="3600">
                  <a:solidFill>
                    <a:schemeClr val="tx1">
                      <a:lumMod val="65000"/>
                      <a:lumOff val="35000"/>
                    </a:schemeClr>
                  </a:solidFill>
                  <a:latin charset="-122" panose="020b0600000000000000" pitchFamily="34" typeface="思源黑体 CN Medium"/>
                  <a:ea charset="-122" panose="020b0600000000000000" pitchFamily="34" typeface="思源黑体 CN Medium"/>
                </a:rPr>
                <a:t>交通出行防控指南之一私家车</a:t>
              </a:r>
            </a:p>
          </p:txBody>
        </p:sp>
        <p:pic>
          <p:nvPicPr>
            <p:cNvPr id="10" name="图片 9">
              <a:extLst>
                <a:ext uri="{FF2B5EF4-FFF2-40B4-BE49-F238E27FC236}">
                  <a16:creationId xmlns:a16="http://schemas.microsoft.com/office/drawing/2014/main" id="{D3EA061D-3C61-42D6-BF7C-3629187222CF}"/>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b="54595" l="41598" r="19407"/>
            <a:stretch>
              <a:fillRect/>
            </a:stretch>
          </p:blipFill>
          <p:spPr>
            <a:xfrm rot="17032114">
              <a:off x="-97271" y="50900"/>
              <a:ext cx="897988" cy="1038149"/>
            </a:xfrm>
            <a:prstGeom prst="rect">
              <a:avLst/>
            </a:prstGeom>
          </p:spPr>
        </p:pic>
      </p:grpSp>
      <p:sp>
        <p:nvSpPr>
          <p:cNvPr id="13" name="文本框 12">
            <a:extLst>
              <a:ext uri="{FF2B5EF4-FFF2-40B4-BE49-F238E27FC236}">
                <a16:creationId xmlns:a16="http://schemas.microsoft.com/office/drawing/2014/main" id="{5264BE3C-2239-4EDA-8731-2613FDC719D1}"/>
              </a:ext>
            </a:extLst>
          </p:cNvPr>
          <p:cNvSpPr txBox="1"/>
          <p:nvPr/>
        </p:nvSpPr>
        <p:spPr>
          <a:xfrm>
            <a:off x="660400" y="1244600"/>
            <a:ext cx="6299200" cy="6126481"/>
          </a:xfrm>
          <a:prstGeom prst="rect">
            <a:avLst/>
          </a:prstGeom>
          <a:noFill/>
          <a:ln>
            <a:noFill/>
            <a:prstDash val="sysDot"/>
          </a:ln>
        </p:spPr>
        <p:txBody>
          <a:bodyPr rtlCol="0" wrap="square">
            <a:spAutoFit/>
          </a:bodyPr>
          <a:lstStyle/>
          <a:p>
            <a:pPr indent="457200">
              <a:lnSpc>
                <a:spcPct val="150000"/>
              </a:lnSpc>
            </a:pPr>
            <a:r>
              <a:rPr altLang="en-US" b="1" lang="zh-CN" sz="2400">
                <a:solidFill>
                  <a:srgbClr val="3A828F"/>
                </a:solidFill>
                <a:latin typeface="+mj-ea"/>
                <a:ea typeface="+mj-ea"/>
                <a:cs typeface="+mj-ea"/>
                <a:sym typeface="+mn-ea"/>
              </a:rPr>
              <a:t>家车捲乘新型冠状病毒染的患者后，该汞取何种消毒措施？</a:t>
            </a:r>
          </a:p>
          <a:p>
            <a:pPr indent="457200">
              <a:lnSpc>
                <a:spcPct val="150000"/>
              </a:lnSpc>
            </a:pPr>
            <a:r>
              <a:rPr altLang="en-US" b="1" lang="zh-CN" sz="2400">
                <a:solidFill>
                  <a:srgbClr val="3A828F"/>
                </a:solidFill>
                <a:latin typeface="+mj-ea"/>
                <a:ea typeface="+mj-ea"/>
                <a:cs typeface="+mj-ea"/>
                <a:sym typeface="+mn-ea"/>
              </a:rPr>
              <a:t>患者下车后，应及时做好私家车的终末消毒。私家车终末消毒的范围包括：物体表面（座椅、方向盘，车窗、车把手等）、空调系统和呕吐物等，消毒剂建议选择过氧乙酸和二氧化氯等，消毒处理时发动汽车，并打开空调内循环。具体消毒方式由当地疾控机构的专业人员或有资质的第三方操作，没有消毒处理前，车辆不建议使用。其他同乘者为密切接触者，应接受14天医学观察。</a:t>
            </a:r>
          </a:p>
        </p:txBody>
      </p:sp>
      <p:pic>
        <p:nvPicPr>
          <p:cNvPr id="3" name="图片 2">
            <a:extLst>
              <a:ext uri="{FF2B5EF4-FFF2-40B4-BE49-F238E27FC236}">
                <a16:creationId xmlns:a16="http://schemas.microsoft.com/office/drawing/2014/main" id="{4A3E6463-04DF-4B7C-9990-B8D63E9A01E0}"/>
              </a:ext>
            </a:extLst>
          </p:cNvPr>
          <p:cNvPicPr>
            <a:picLocks noChangeAspect="1"/>
          </p:cNvPicPr>
          <p:nvPr/>
        </p:nvPicPr>
        <p:blipFill>
          <a:blip r:embed="rId3">
            <a:extLst>
              <a:ext uri="{28A0092B-C50C-407E-A947-70E740481C1C}">
                <a14:useLocalDpi val="0"/>
              </a:ext>
            </a:extLst>
          </a:blip>
          <a:srcRect b="8509" l="13834" r="3576" t="37925"/>
          <a:stretch>
            <a:fillRect/>
          </a:stretch>
        </p:blipFill>
        <p:spPr>
          <a:xfrm>
            <a:off x="7373204" y="3653460"/>
            <a:ext cx="3886201" cy="1938839"/>
          </a:xfrm>
          <a:prstGeom prst="rect">
            <a:avLst/>
          </a:prstGeom>
        </p:spPr>
      </p:pic>
      <p:sp>
        <p:nvSpPr>
          <p:cNvPr id="5" name="矩形 4">
            <a:extLst>
              <a:ext uri="{FF2B5EF4-FFF2-40B4-BE49-F238E27FC236}">
                <a16:creationId xmlns:a16="http://schemas.microsoft.com/office/drawing/2014/main" id="{2E6D1948-E424-4C13-911E-9D9F88816868}"/>
              </a:ext>
            </a:extLst>
          </p:cNvPr>
          <p:cNvSpPr/>
          <p:nvPr/>
        </p:nvSpPr>
        <p:spPr>
          <a:xfrm>
            <a:off x="9731106" y="1511267"/>
            <a:ext cx="1554480" cy="365760"/>
          </a:xfrm>
          <a:prstGeom prst="rect">
            <a:avLst/>
          </a:prstGeom>
          <a:solidFill>
            <a:srgbClr val="3A828F"/>
          </a:solidFill>
        </p:spPr>
        <p:txBody>
          <a:bodyPr wrap="none">
            <a:spAutoFit/>
          </a:bodyPr>
          <a:lstStyle/>
          <a:p>
            <a:r>
              <a:rPr altLang="en-US" lang="zh-CN">
                <a:solidFill>
                  <a:schemeClr val="bg1"/>
                </a:solidFill>
              </a:rPr>
              <a:t>消毒物体表面</a:t>
            </a:r>
          </a:p>
        </p:txBody>
      </p:sp>
      <p:sp>
        <p:nvSpPr>
          <p:cNvPr id="15" name="矩形 14">
            <a:extLst>
              <a:ext uri="{FF2B5EF4-FFF2-40B4-BE49-F238E27FC236}">
                <a16:creationId xmlns:a16="http://schemas.microsoft.com/office/drawing/2014/main" id="{569D8AF1-BFA3-431D-8D02-05E51C71A275}"/>
              </a:ext>
            </a:extLst>
          </p:cNvPr>
          <p:cNvSpPr/>
          <p:nvPr/>
        </p:nvSpPr>
        <p:spPr>
          <a:xfrm>
            <a:off x="9731106" y="2071120"/>
            <a:ext cx="1554480" cy="365760"/>
          </a:xfrm>
          <a:prstGeom prst="rect">
            <a:avLst/>
          </a:prstGeom>
          <a:solidFill>
            <a:srgbClr val="3A828F"/>
          </a:solidFill>
        </p:spPr>
        <p:txBody>
          <a:bodyPr wrap="none">
            <a:spAutoFit/>
          </a:bodyPr>
          <a:lstStyle/>
          <a:p>
            <a:r>
              <a:rPr altLang="en-US" lang="zh-CN">
                <a:solidFill>
                  <a:schemeClr val="bg1"/>
                </a:solidFill>
              </a:rPr>
              <a:t>消毒空调系统</a:t>
            </a:r>
          </a:p>
        </p:txBody>
      </p:sp>
      <p:sp>
        <p:nvSpPr>
          <p:cNvPr id="18" name="矩形 17">
            <a:extLst>
              <a:ext uri="{FF2B5EF4-FFF2-40B4-BE49-F238E27FC236}">
                <a16:creationId xmlns:a16="http://schemas.microsoft.com/office/drawing/2014/main" id="{48FD0353-7ACD-4D0C-9F5F-CC4063EDD0C9}"/>
              </a:ext>
            </a:extLst>
          </p:cNvPr>
          <p:cNvSpPr/>
          <p:nvPr/>
        </p:nvSpPr>
        <p:spPr>
          <a:xfrm>
            <a:off x="9731106" y="2630973"/>
            <a:ext cx="1325880" cy="365760"/>
          </a:xfrm>
          <a:prstGeom prst="rect">
            <a:avLst/>
          </a:prstGeom>
          <a:solidFill>
            <a:srgbClr val="3A828F"/>
          </a:solidFill>
        </p:spPr>
        <p:txBody>
          <a:bodyPr wrap="none">
            <a:spAutoFit/>
          </a:bodyPr>
          <a:lstStyle/>
          <a:p>
            <a:r>
              <a:rPr altLang="en-US" lang="zh-CN">
                <a:solidFill>
                  <a:schemeClr val="bg1"/>
                </a:solidFill>
              </a:rPr>
              <a:t>呕吐物清理</a:t>
            </a:r>
          </a:p>
        </p:txBody>
      </p:sp>
      <p:sp>
        <p:nvSpPr>
          <p:cNvPr id="21" name="矩形 20">
            <a:extLst>
              <a:ext uri="{FF2B5EF4-FFF2-40B4-BE49-F238E27FC236}">
                <a16:creationId xmlns:a16="http://schemas.microsoft.com/office/drawing/2014/main" id="{94A77E57-0234-49B0-86FD-141E4DBFC781}"/>
              </a:ext>
            </a:extLst>
          </p:cNvPr>
          <p:cNvSpPr/>
          <p:nvPr/>
        </p:nvSpPr>
        <p:spPr>
          <a:xfrm>
            <a:off x="8484612" y="5527072"/>
            <a:ext cx="2011680" cy="365760"/>
          </a:xfrm>
          <a:prstGeom prst="rect">
            <a:avLst/>
          </a:prstGeom>
          <a:solidFill>
            <a:srgbClr val="C00000"/>
          </a:solidFill>
        </p:spPr>
        <p:txBody>
          <a:bodyPr wrap="none">
            <a:spAutoFit/>
          </a:bodyPr>
          <a:lstStyle/>
          <a:p>
            <a:r>
              <a:rPr altLang="en-US" lang="zh-CN">
                <a:solidFill>
                  <a:schemeClr val="bg1"/>
                </a:solidFill>
              </a:rPr>
              <a:t>消毒时打开内循环</a:t>
            </a:r>
          </a:p>
        </p:txBody>
      </p:sp>
      <p:sp>
        <p:nvSpPr>
          <p:cNvPr id="22" name="矩形 21">
            <a:extLst>
              <a:ext uri="{FF2B5EF4-FFF2-40B4-BE49-F238E27FC236}">
                <a16:creationId xmlns:a16="http://schemas.microsoft.com/office/drawing/2014/main" id="{056EFF7B-E5CE-4DBB-96BE-308FD5C63CB4}"/>
              </a:ext>
            </a:extLst>
          </p:cNvPr>
          <p:cNvSpPr/>
          <p:nvPr/>
        </p:nvSpPr>
        <p:spPr>
          <a:xfrm>
            <a:off x="8138364" y="6016538"/>
            <a:ext cx="2697480" cy="365760"/>
          </a:xfrm>
          <a:prstGeom prst="rect">
            <a:avLst/>
          </a:prstGeom>
          <a:solidFill>
            <a:srgbClr val="3A828F"/>
          </a:solidFill>
        </p:spPr>
        <p:txBody>
          <a:bodyPr wrap="none">
            <a:spAutoFit/>
          </a:bodyPr>
          <a:lstStyle/>
          <a:p>
            <a:r>
              <a:rPr altLang="en-US" lang="zh-CN">
                <a:solidFill>
                  <a:schemeClr val="bg1"/>
                </a:solidFill>
              </a:rPr>
              <a:t>选择过氧乙酸和二氧化氯</a:t>
            </a:r>
          </a:p>
        </p:txBody>
      </p:sp>
      <p:pic>
        <p:nvPicPr>
          <p:cNvPr id="4" name="图片 3">
            <a:extLst>
              <a:ext uri="{FF2B5EF4-FFF2-40B4-BE49-F238E27FC236}">
                <a16:creationId xmlns:a16="http://schemas.microsoft.com/office/drawing/2014/main" id="{2E40E57C-F6C8-4AF9-99D8-BF83406ED95C}"/>
              </a:ext>
            </a:extLst>
          </p:cNvPr>
          <p:cNvPicPr>
            <a:picLocks noChangeAspect="1"/>
          </p:cNvPicPr>
          <p:nvPr/>
        </p:nvPicPr>
        <p:blipFill>
          <a:blip r:embed="rId4">
            <a:extLst>
              <a:ext uri="{28A0092B-C50C-407E-A947-70E740481C1C}">
                <a14:useLocalDpi val="0"/>
              </a:ext>
            </a:extLst>
          </a:blip>
          <a:stretch>
            <a:fillRect/>
          </a:stretch>
        </p:blipFill>
        <p:spPr>
          <a:xfrm>
            <a:off x="7319119" y="1072098"/>
            <a:ext cx="2438400" cy="2438400"/>
          </a:xfrm>
          <a:prstGeom prst="rect">
            <a:avLst/>
          </a:prstGeom>
        </p:spPr>
      </p:pic>
    </p:spTree>
    <p:extLst>
      <p:ext uri="{BB962C8B-B14F-4D97-AF65-F5344CB8AC3E}">
        <p14:creationId val="1225274845"/>
      </p:ext>
    </p:extLst>
  </p:cSld>
  <p:clrMapOvr>
    <a:masterClrMapping/>
  </p:clrMapOvr>
  <mc:AlternateContent>
    <mc:Choice Requires="p14">
      <p:transition advTm="3000" p14:dur="1600" spd="slow">
        <p14:prism isInverted="1"/>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2"/>
                                        </p:tgtEl>
                                        <p:attrNameLst>
                                          <p:attrName>style.visibility</p:attrName>
                                        </p:attrNameLst>
                                      </p:cBhvr>
                                      <p:to>
                                        <p:strVal val="visible"/>
                                      </p:to>
                                    </p:set>
                                    <p:animEffect filter="barn(inVertical)"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3"/>
                                        </p:tgtEl>
                                        <p:attrNameLst>
                                          <p:attrName>style.visibility</p:attrName>
                                        </p:attrNameLst>
                                      </p:cBhvr>
                                      <p:to>
                                        <p:strVal val="visible"/>
                                      </p:to>
                                    </p:set>
                                    <p:anim calcmode="lin" valueType="num">
                                      <p:cBhvr>
                                        <p:cTn dur="750" fill="hold" id="11"/>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2"/>
                                        <p:tgtEl>
                                          <p:spTgt spid="13"/>
                                        </p:tgtEl>
                                        <p:attrNameLst>
                                          <p:attrName>ppt_y</p:attrName>
                                        </p:attrNameLst>
                                      </p:cBhvr>
                                      <p:tavLst>
                                        <p:tav tm="0">
                                          <p:val>
                                            <p:strVal val="#ppt_y"/>
                                          </p:val>
                                        </p:tav>
                                        <p:tav tm="100000">
                                          <p:val>
                                            <p:strVal val="#ppt_y"/>
                                          </p:val>
                                        </p:tav>
                                      </p:tavLst>
                                    </p:anim>
                                    <p:anim calcmode="lin" valueType="num">
                                      <p:cBhvr>
                                        <p:cTn dur="750" fill="hold" id="13"/>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4"/>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5" tmFilter="0,0; .5, 1; 1, 1"/>
                                        <p:tgtEl>
                                          <p:spTgt spid="13"/>
                                        </p:tgtEl>
                                      </p:cBhvr>
                                    </p:animEffect>
                                  </p:childTnLst>
                                </p:cTn>
                              </p:par>
                            </p:childTnLst>
                          </p:cTn>
                        </p:par>
                        <p:par>
                          <p:cTn fill="hold" id="16" nodeType="afterGroup">
                            <p:stCondLst>
                              <p:cond delay="1250"/>
                            </p:stCondLst>
                            <p:childTnLst>
                              <p:par>
                                <p:cTn fill="hold" id="17" nodeType="afterEffect" presetClass="entr" presetID="53" presetSubtype="0">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p:cTn dur="500" fill="hold" id="19"/>
                                        <p:tgtEl>
                                          <p:spTgt spid="4"/>
                                        </p:tgtEl>
                                        <p:attrNameLst>
                                          <p:attrName>ppt_w</p:attrName>
                                        </p:attrNameLst>
                                      </p:cBhvr>
                                      <p:tavLst>
                                        <p:tav tm="0">
                                          <p:val>
                                            <p:fltVal val="0"/>
                                          </p:val>
                                        </p:tav>
                                        <p:tav tm="100000">
                                          <p:val>
                                            <p:strVal val="#ppt_w"/>
                                          </p:val>
                                        </p:tav>
                                      </p:tavLst>
                                    </p:anim>
                                    <p:anim calcmode="lin" valueType="num">
                                      <p:cBhvr>
                                        <p:cTn dur="500" fill="hold" id="20"/>
                                        <p:tgtEl>
                                          <p:spTgt spid="4"/>
                                        </p:tgtEl>
                                        <p:attrNameLst>
                                          <p:attrName>ppt_h</p:attrName>
                                        </p:attrNameLst>
                                      </p:cBhvr>
                                      <p:tavLst>
                                        <p:tav tm="0">
                                          <p:val>
                                            <p:fltVal val="0"/>
                                          </p:val>
                                        </p:tav>
                                        <p:tav tm="100000">
                                          <p:val>
                                            <p:strVal val="#ppt_h"/>
                                          </p:val>
                                        </p:tav>
                                      </p:tavLst>
                                    </p:anim>
                                    <p:animEffect filter="fade" transition="in">
                                      <p:cBhvr>
                                        <p:cTn dur="500" id="21"/>
                                        <p:tgtEl>
                                          <p:spTgt spid="4"/>
                                        </p:tgtEl>
                                      </p:cBhvr>
                                    </p:animEffect>
                                  </p:childTnLst>
                                </p:cTn>
                              </p:par>
                            </p:childTnLst>
                          </p:cTn>
                        </p:par>
                        <p:par>
                          <p:cTn fill="hold" id="22" nodeType="afterGroup">
                            <p:stCondLst>
                              <p:cond delay="1750"/>
                            </p:stCondLst>
                            <p:childTnLst>
                              <p:par>
                                <p:cTn fill="hold" id="23" nodeType="afterEffect" presetClass="entr" presetID="53" presetSubtype="0">
                                  <p:stCondLst>
                                    <p:cond delay="0"/>
                                  </p:stCondLst>
                                  <p:childTnLst>
                                    <p:set>
                                      <p:cBhvr>
                                        <p:cTn dur="1" fill="hold" id="24">
                                          <p:stCondLst>
                                            <p:cond delay="0"/>
                                          </p:stCondLst>
                                        </p:cTn>
                                        <p:tgtEl>
                                          <p:spTgt spid="3"/>
                                        </p:tgtEl>
                                        <p:attrNameLst>
                                          <p:attrName>style.visibility</p:attrName>
                                        </p:attrNameLst>
                                      </p:cBhvr>
                                      <p:to>
                                        <p:strVal val="visible"/>
                                      </p:to>
                                    </p:set>
                                    <p:anim calcmode="lin" valueType="num">
                                      <p:cBhvr>
                                        <p:cTn dur="500" fill="hold" id="25"/>
                                        <p:tgtEl>
                                          <p:spTgt spid="3"/>
                                        </p:tgtEl>
                                        <p:attrNameLst>
                                          <p:attrName>ppt_w</p:attrName>
                                        </p:attrNameLst>
                                      </p:cBhvr>
                                      <p:tavLst>
                                        <p:tav tm="0">
                                          <p:val>
                                            <p:fltVal val="0"/>
                                          </p:val>
                                        </p:tav>
                                        <p:tav tm="100000">
                                          <p:val>
                                            <p:strVal val="#ppt_w"/>
                                          </p:val>
                                        </p:tav>
                                      </p:tavLst>
                                    </p:anim>
                                    <p:anim calcmode="lin" valueType="num">
                                      <p:cBhvr>
                                        <p:cTn dur="500" fill="hold" id="26"/>
                                        <p:tgtEl>
                                          <p:spTgt spid="3"/>
                                        </p:tgtEl>
                                        <p:attrNameLst>
                                          <p:attrName>ppt_h</p:attrName>
                                        </p:attrNameLst>
                                      </p:cBhvr>
                                      <p:tavLst>
                                        <p:tav tm="0">
                                          <p:val>
                                            <p:fltVal val="0"/>
                                          </p:val>
                                        </p:tav>
                                        <p:tav tm="100000">
                                          <p:val>
                                            <p:strVal val="#ppt_h"/>
                                          </p:val>
                                        </p:tav>
                                      </p:tavLst>
                                    </p:anim>
                                    <p:animEffect filter="fade" transition="in">
                                      <p:cBhvr>
                                        <p:cTn dur="500" id="27"/>
                                        <p:tgtEl>
                                          <p:spTgt spid="3"/>
                                        </p:tgtEl>
                                      </p:cBhvr>
                                    </p:animEffect>
                                  </p:childTnLst>
                                </p:cTn>
                              </p:par>
                            </p:childTnLst>
                          </p:cTn>
                        </p:par>
                        <p:par>
                          <p:cTn fill="hold" id="28" nodeType="afterGroup">
                            <p:stCondLst>
                              <p:cond delay="2250"/>
                            </p:stCondLst>
                            <p:childTnLst>
                              <p:par>
                                <p:cTn fill="hold" grpId="0" id="29" nodeType="afterEffect" presetClass="entr" presetID="16" presetSubtype="21">
                                  <p:stCondLst>
                                    <p:cond delay="0"/>
                                  </p:stCondLst>
                                  <p:childTnLst>
                                    <p:set>
                                      <p:cBhvr>
                                        <p:cTn dur="1" fill="hold" id="30">
                                          <p:stCondLst>
                                            <p:cond delay="0"/>
                                          </p:stCondLst>
                                        </p:cTn>
                                        <p:tgtEl>
                                          <p:spTgt spid="5"/>
                                        </p:tgtEl>
                                        <p:attrNameLst>
                                          <p:attrName>style.visibility</p:attrName>
                                        </p:attrNameLst>
                                      </p:cBhvr>
                                      <p:to>
                                        <p:strVal val="visible"/>
                                      </p:to>
                                    </p:set>
                                    <p:animEffect filter="barn(inVertical)" transition="in">
                                      <p:cBhvr>
                                        <p:cTn dur="500" id="31"/>
                                        <p:tgtEl>
                                          <p:spTgt spid="5"/>
                                        </p:tgtEl>
                                      </p:cBhvr>
                                    </p:animEffect>
                                  </p:childTnLst>
                                </p:cTn>
                              </p:par>
                            </p:childTnLst>
                          </p:cTn>
                        </p:par>
                        <p:par>
                          <p:cTn fill="hold" id="32" nodeType="afterGroup">
                            <p:stCondLst>
                              <p:cond delay="2750"/>
                            </p:stCondLst>
                            <p:childTnLst>
                              <p:par>
                                <p:cTn fill="hold" grpId="0" id="33" nodeType="afterEffect" presetClass="entr" presetID="16" presetSubtype="21">
                                  <p:stCondLst>
                                    <p:cond delay="0"/>
                                  </p:stCondLst>
                                  <p:childTnLst>
                                    <p:set>
                                      <p:cBhvr>
                                        <p:cTn dur="1" fill="hold" id="34">
                                          <p:stCondLst>
                                            <p:cond delay="0"/>
                                          </p:stCondLst>
                                        </p:cTn>
                                        <p:tgtEl>
                                          <p:spTgt spid="15"/>
                                        </p:tgtEl>
                                        <p:attrNameLst>
                                          <p:attrName>style.visibility</p:attrName>
                                        </p:attrNameLst>
                                      </p:cBhvr>
                                      <p:to>
                                        <p:strVal val="visible"/>
                                      </p:to>
                                    </p:set>
                                    <p:animEffect filter="barn(inVertical)" transition="in">
                                      <p:cBhvr>
                                        <p:cTn dur="500" id="35"/>
                                        <p:tgtEl>
                                          <p:spTgt spid="15"/>
                                        </p:tgtEl>
                                      </p:cBhvr>
                                    </p:animEffect>
                                  </p:childTnLst>
                                </p:cTn>
                              </p:par>
                            </p:childTnLst>
                          </p:cTn>
                        </p:par>
                        <p:par>
                          <p:cTn fill="hold" id="36" nodeType="afterGroup">
                            <p:stCondLst>
                              <p:cond delay="3250"/>
                            </p:stCondLst>
                            <p:childTnLst>
                              <p:par>
                                <p:cTn fill="hold" grpId="0" id="37" nodeType="afterEffect" presetClass="entr" presetID="16" presetSubtype="21">
                                  <p:stCondLst>
                                    <p:cond delay="0"/>
                                  </p:stCondLst>
                                  <p:childTnLst>
                                    <p:set>
                                      <p:cBhvr>
                                        <p:cTn dur="1" fill="hold" id="38">
                                          <p:stCondLst>
                                            <p:cond delay="0"/>
                                          </p:stCondLst>
                                        </p:cTn>
                                        <p:tgtEl>
                                          <p:spTgt spid="18"/>
                                        </p:tgtEl>
                                        <p:attrNameLst>
                                          <p:attrName>style.visibility</p:attrName>
                                        </p:attrNameLst>
                                      </p:cBhvr>
                                      <p:to>
                                        <p:strVal val="visible"/>
                                      </p:to>
                                    </p:set>
                                    <p:animEffect filter="barn(inVertical)" transition="in">
                                      <p:cBhvr>
                                        <p:cTn dur="500" id="39"/>
                                        <p:tgtEl>
                                          <p:spTgt spid="18"/>
                                        </p:tgtEl>
                                      </p:cBhvr>
                                    </p:animEffect>
                                  </p:childTnLst>
                                </p:cTn>
                              </p:par>
                            </p:childTnLst>
                          </p:cTn>
                        </p:par>
                        <p:par>
                          <p:cTn fill="hold" id="40" nodeType="afterGroup">
                            <p:stCondLst>
                              <p:cond delay="3750"/>
                            </p:stCondLst>
                            <p:childTnLst>
                              <p:par>
                                <p:cTn fill="hold" grpId="0" id="41" nodeType="afterEffect" presetClass="entr" presetID="16" presetSubtype="21">
                                  <p:stCondLst>
                                    <p:cond delay="0"/>
                                  </p:stCondLst>
                                  <p:childTnLst>
                                    <p:set>
                                      <p:cBhvr>
                                        <p:cTn dur="1" fill="hold" id="42">
                                          <p:stCondLst>
                                            <p:cond delay="0"/>
                                          </p:stCondLst>
                                        </p:cTn>
                                        <p:tgtEl>
                                          <p:spTgt spid="21"/>
                                        </p:tgtEl>
                                        <p:attrNameLst>
                                          <p:attrName>style.visibility</p:attrName>
                                        </p:attrNameLst>
                                      </p:cBhvr>
                                      <p:to>
                                        <p:strVal val="visible"/>
                                      </p:to>
                                    </p:set>
                                    <p:animEffect filter="barn(inVertical)" transition="in">
                                      <p:cBhvr>
                                        <p:cTn dur="500" id="43"/>
                                        <p:tgtEl>
                                          <p:spTgt spid="21"/>
                                        </p:tgtEl>
                                      </p:cBhvr>
                                    </p:animEffect>
                                  </p:childTnLst>
                                </p:cTn>
                              </p:par>
                            </p:childTnLst>
                          </p:cTn>
                        </p:par>
                        <p:par>
                          <p:cTn fill="hold" id="44" nodeType="afterGroup">
                            <p:stCondLst>
                              <p:cond delay="4250"/>
                            </p:stCondLst>
                            <p:childTnLst>
                              <p:par>
                                <p:cTn fill="hold" grpId="0" id="45" nodeType="afterEffect" presetClass="entr" presetID="16" presetSubtype="21">
                                  <p:stCondLst>
                                    <p:cond delay="0"/>
                                  </p:stCondLst>
                                  <p:childTnLst>
                                    <p:set>
                                      <p:cBhvr>
                                        <p:cTn dur="1" fill="hold" id="46">
                                          <p:stCondLst>
                                            <p:cond delay="0"/>
                                          </p:stCondLst>
                                        </p:cTn>
                                        <p:tgtEl>
                                          <p:spTgt spid="22"/>
                                        </p:tgtEl>
                                        <p:attrNameLst>
                                          <p:attrName>style.visibility</p:attrName>
                                        </p:attrNameLst>
                                      </p:cBhvr>
                                      <p:to>
                                        <p:strVal val="visible"/>
                                      </p:to>
                                    </p:set>
                                    <p:animEffect filter="barn(inVertical)" transition="in">
                                      <p:cBhvr>
                                        <p:cTn dur="500" id="47"/>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5"/>
      <p:bldP grpId="0" spid="15"/>
      <p:bldP grpId="0" spid="18"/>
      <p:bldP grpId="0" spid="21"/>
      <p:bldP grpId="0" spid="2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文本框 14">
            <a:extLst>
              <a:ext uri="{FF2B5EF4-FFF2-40B4-BE49-F238E27FC236}">
                <a16:creationId xmlns:a16="http://schemas.microsoft.com/office/drawing/2014/main" id="{4B503773-20FE-42B4-AE3D-1AC21B7D05B4}"/>
              </a:ext>
            </a:extLst>
          </p:cNvPr>
          <p:cNvSpPr txBox="1"/>
          <p:nvPr/>
        </p:nvSpPr>
        <p:spPr>
          <a:xfrm>
            <a:off x="5133393" y="1904310"/>
            <a:ext cx="5212080" cy="2103120"/>
          </a:xfrm>
          <a:prstGeom prst="rect">
            <a:avLst/>
          </a:prstGeom>
          <a:noFill/>
        </p:spPr>
        <p:txBody>
          <a:bodyPr rtlCol="0" wrap="none">
            <a:spAutoFit/>
          </a:bodyPr>
          <a:lstStyle/>
          <a:p>
            <a:r>
              <a:rPr altLang="en-US" lang="zh-CN" sz="6600">
                <a:solidFill>
                  <a:srgbClr val="3A828F"/>
                </a:solidFill>
                <a:latin charset="-122" panose="020b0600000000000000" pitchFamily="34" typeface="思源黑体 CN Medium"/>
                <a:ea charset="-122" panose="020b0600000000000000" pitchFamily="34" typeface="思源黑体 CN Medium"/>
              </a:rPr>
              <a:t>交通出行防控</a:t>
            </a:r>
          </a:p>
          <a:p>
            <a:r>
              <a:rPr altLang="en-US" lang="zh-CN" sz="6600">
                <a:solidFill>
                  <a:srgbClr val="3A828F"/>
                </a:solidFill>
                <a:latin charset="-122" panose="020b0600000000000000" pitchFamily="34" typeface="思源黑体 CN Medium"/>
                <a:ea charset="-122" panose="020b0600000000000000" pitchFamily="34" typeface="思源黑体 CN Medium"/>
              </a:rPr>
              <a:t>指南之二</a:t>
            </a:r>
          </a:p>
        </p:txBody>
      </p:sp>
      <p:sp>
        <p:nvSpPr>
          <p:cNvPr id="16" name="文本框 15">
            <a:extLst>
              <a:ext uri="{FF2B5EF4-FFF2-40B4-BE49-F238E27FC236}">
                <a16:creationId xmlns:a16="http://schemas.microsoft.com/office/drawing/2014/main" id="{7B306E87-571B-497F-8CCB-EC59703D23DA}"/>
              </a:ext>
            </a:extLst>
          </p:cNvPr>
          <p:cNvSpPr txBox="1"/>
          <p:nvPr/>
        </p:nvSpPr>
        <p:spPr>
          <a:xfrm>
            <a:off x="5133393" y="4027968"/>
            <a:ext cx="3905568" cy="914400"/>
          </a:xfrm>
          <a:prstGeom prst="rect">
            <a:avLst/>
          </a:prstGeom>
          <a:noFill/>
        </p:spPr>
        <p:txBody>
          <a:bodyPr rtlCol="0" wrap="none">
            <a:spAutoFit/>
          </a:bodyPr>
          <a:lstStyle/>
          <a:p>
            <a:r>
              <a:rPr altLang="en-US" lang="zh-CN" sz="5400">
                <a:solidFill>
                  <a:schemeClr val="tx1">
                    <a:lumMod val="65000"/>
                    <a:lumOff val="35000"/>
                  </a:schemeClr>
                </a:solidFill>
                <a:ea charset="-122" panose="020b0503020204020204" pitchFamily="34" typeface="微软雅黑"/>
              </a:rPr>
              <a:t>地铁/公交车</a:t>
            </a:r>
          </a:p>
        </p:txBody>
      </p:sp>
      <p:sp>
        <p:nvSpPr>
          <p:cNvPr id="18" name="椭圆 17">
            <a:extLst>
              <a:ext uri="{FF2B5EF4-FFF2-40B4-BE49-F238E27FC236}">
                <a16:creationId xmlns:a16="http://schemas.microsoft.com/office/drawing/2014/main" id="{FAC4B26D-3147-461F-9B4A-E269B5FF9581}"/>
              </a:ext>
            </a:extLst>
          </p:cNvPr>
          <p:cNvSpPr/>
          <p:nvPr/>
        </p:nvSpPr>
        <p:spPr>
          <a:xfrm>
            <a:off x="1245694" y="3512184"/>
            <a:ext cx="221064" cy="221064"/>
          </a:xfrm>
          <a:prstGeom prst="ellipse">
            <a:avLst/>
          </a:prstGeom>
          <a:solidFill>
            <a:srgbClr val="3A828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a:extLst>
              <a:ext uri="{FF2B5EF4-FFF2-40B4-BE49-F238E27FC236}">
                <a16:creationId xmlns:a16="http://schemas.microsoft.com/office/drawing/2014/main" id="{128445AE-EC96-457F-86FA-97675CBC32B4}"/>
              </a:ext>
            </a:extLst>
          </p:cNvPr>
          <p:cNvSpPr/>
          <p:nvPr/>
        </p:nvSpPr>
        <p:spPr>
          <a:xfrm>
            <a:off x="1998333" y="4819920"/>
            <a:ext cx="309823" cy="309823"/>
          </a:xfrm>
          <a:prstGeom prst="ellipse">
            <a:avLst/>
          </a:prstGeom>
          <a:solidFill>
            <a:srgbClr val="3A828F"/>
          </a:solidFill>
          <a:ln>
            <a:noFill/>
          </a:ln>
          <a:effectLst>
            <a:outerShdw algn="tl" blurRad="76200" dir="2700000" dist="38100" rotWithShape="0">
              <a:srgbClr val="2B579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a:extLst>
              <a:ext uri="{FF2B5EF4-FFF2-40B4-BE49-F238E27FC236}">
                <a16:creationId xmlns:a16="http://schemas.microsoft.com/office/drawing/2014/main" id="{E9037926-69CA-46FC-80BF-040BE9BD39A8}"/>
              </a:ext>
            </a:extLst>
          </p:cNvPr>
          <p:cNvSpPr/>
          <p:nvPr/>
        </p:nvSpPr>
        <p:spPr>
          <a:xfrm>
            <a:off x="4279806" y="4598856"/>
            <a:ext cx="221064" cy="221064"/>
          </a:xfrm>
          <a:prstGeom prst="ellipse">
            <a:avLst/>
          </a:prstGeom>
          <a:solidFill>
            <a:srgbClr val="3A8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a:extLst>
              <a:ext uri="{FF2B5EF4-FFF2-40B4-BE49-F238E27FC236}">
                <a16:creationId xmlns:a16="http://schemas.microsoft.com/office/drawing/2014/main" id="{1DB7E87C-C576-42FB-8E7B-B85AB5A7C2C1}"/>
              </a:ext>
            </a:extLst>
          </p:cNvPr>
          <p:cNvSpPr/>
          <p:nvPr/>
        </p:nvSpPr>
        <p:spPr>
          <a:xfrm>
            <a:off x="1870953" y="1904310"/>
            <a:ext cx="147376" cy="147376"/>
          </a:xfrm>
          <a:prstGeom prst="ellipse">
            <a:avLst/>
          </a:prstGeom>
          <a:ln>
            <a:noFill/>
          </a:ln>
          <a:effectLst>
            <a:outerShdw algn="tl" blurRad="76200" dir="2700000" dist="38100" rotWithShape="0">
              <a:srgbClr val="2B579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a:extLst>
              <a:ext uri="{FF2B5EF4-FFF2-40B4-BE49-F238E27FC236}">
                <a16:creationId xmlns:a16="http://schemas.microsoft.com/office/drawing/2014/main" id="{052CED4F-D5FB-4D53-9502-63AA9A179785}"/>
              </a:ext>
            </a:extLst>
          </p:cNvPr>
          <p:cNvSpPr/>
          <p:nvPr/>
        </p:nvSpPr>
        <p:spPr>
          <a:xfrm>
            <a:off x="3102574" y="4536280"/>
            <a:ext cx="147376" cy="147376"/>
          </a:xfrm>
          <a:prstGeom prst="ellipse">
            <a:avLst/>
          </a:prstGeom>
          <a:solidFill>
            <a:srgbClr val="2B57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 name="组合 22">
            <a:extLst>
              <a:ext uri="{FF2B5EF4-FFF2-40B4-BE49-F238E27FC236}">
                <a16:creationId xmlns:a16="http://schemas.microsoft.com/office/drawing/2014/main" id="{398EB5F2-7F3F-41B8-AD5B-1B8EAC34B22E}"/>
              </a:ext>
            </a:extLst>
          </p:cNvPr>
          <p:cNvGrpSpPr/>
          <p:nvPr/>
        </p:nvGrpSpPr>
        <p:grpSpPr>
          <a:xfrm>
            <a:off x="776572" y="1636691"/>
            <a:ext cx="3724298" cy="3221479"/>
            <a:chOff x="1667677" y="2224951"/>
            <a:chExt cx="2508560" cy="2169878"/>
          </a:xfrm>
        </p:grpSpPr>
        <p:pic>
          <p:nvPicPr>
            <p:cNvPr id="24" name="图片 23">
              <a:extLst>
                <a:ext uri="{FF2B5EF4-FFF2-40B4-BE49-F238E27FC236}">
                  <a16:creationId xmlns:a16="http://schemas.microsoft.com/office/drawing/2014/main" id="{9B81D9A5-1BE9-4287-8BAC-42CCA2D92B1C}"/>
                </a:ext>
              </a:extLst>
            </p:cNvPr>
            <p:cNvPicPr>
              <a:picLocks noChangeAspect="1"/>
            </p:cNvPicPr>
            <p:nvPr/>
          </p:nvPicPr>
          <p:blipFill>
            <a:blip r:embed="rId2">
              <a:extLst>
                <a:ext uri="{BEBA8EAE-BF5A-486C-A8C5-ECC9F3942E4B}">
                  <a14:imgProps>
                    <a14:imgLayer r:embed="rId3">
                      <a14:imgEffect>
                        <a14:brightnessContrast contrast="20000"/>
                      </a14:imgEffect>
                    </a14:imgLayer>
                  </a14:imgProps>
                </a:ext>
                <a:ext uri="{28A0092B-C50C-407E-A947-70E740481C1C}">
                  <a14:useLocalDpi val="0"/>
                </a:ext>
              </a:extLst>
            </a:blip>
            <a:srcRect b="54595" l="41598" r="19407"/>
            <a:stretch>
              <a:fillRect/>
            </a:stretch>
          </p:blipFill>
          <p:spPr>
            <a:xfrm rot="17032114">
              <a:off x="1837018" y="2055610"/>
              <a:ext cx="2169878" cy="2508560"/>
            </a:xfrm>
            <a:prstGeom prst="rect">
              <a:avLst/>
            </a:prstGeom>
          </p:spPr>
        </p:pic>
        <p:sp>
          <p:nvSpPr>
            <p:cNvPr id="25" name="文本框 24">
              <a:extLst>
                <a:ext uri="{FF2B5EF4-FFF2-40B4-BE49-F238E27FC236}">
                  <a16:creationId xmlns:a16="http://schemas.microsoft.com/office/drawing/2014/main" id="{8ED7AC89-E610-4862-8FEB-ED5B6FCCBF9E}"/>
                </a:ext>
              </a:extLst>
            </p:cNvPr>
            <p:cNvSpPr txBox="1"/>
            <p:nvPr/>
          </p:nvSpPr>
          <p:spPr>
            <a:xfrm>
              <a:off x="2957230" y="2984357"/>
              <a:ext cx="574995" cy="677499"/>
            </a:xfrm>
            <a:prstGeom prst="rect">
              <a:avLst/>
            </a:prstGeom>
            <a:noFill/>
          </p:spPr>
          <p:txBody>
            <a:bodyPr rtlCol="0" wrap="square">
              <a:spAutoFit/>
            </a:bodyPr>
            <a:lstStyle/>
            <a:p>
              <a:r>
                <a:rPr altLang="zh-CN" b="1" lang="en-US" sz="6000">
                  <a:solidFill>
                    <a:schemeClr val="bg1"/>
                  </a:solidFill>
                  <a:cs typeface="+mn-ea"/>
                  <a:sym typeface="+mn-lt"/>
                </a:rPr>
                <a:t>2</a:t>
              </a:r>
            </a:p>
          </p:txBody>
        </p:sp>
      </p:grpSp>
      <p:sp>
        <p:nvSpPr>
          <p:cNvPr id="26" name="椭圆 25">
            <a:extLst>
              <a:ext uri="{FF2B5EF4-FFF2-40B4-BE49-F238E27FC236}">
                <a16:creationId xmlns:a16="http://schemas.microsoft.com/office/drawing/2014/main" id="{58A2E691-2506-4B63-873C-F12BF802E5A2}"/>
              </a:ext>
            </a:extLst>
          </p:cNvPr>
          <p:cNvSpPr/>
          <p:nvPr/>
        </p:nvSpPr>
        <p:spPr>
          <a:xfrm>
            <a:off x="3862525" y="1979614"/>
            <a:ext cx="417281" cy="417281"/>
          </a:xfrm>
          <a:prstGeom prst="ellipse">
            <a:avLst/>
          </a:prstGeom>
          <a:solidFill>
            <a:srgbClr val="3A82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1" name="图片 30">
            <a:extLst>
              <a:ext uri="{FF2B5EF4-FFF2-40B4-BE49-F238E27FC236}">
                <a16:creationId xmlns:a16="http://schemas.microsoft.com/office/drawing/2014/main" id="{A3655701-3308-4976-9323-657125EB121D}"/>
              </a:ext>
            </a:extLst>
          </p:cNvPr>
          <p:cNvPicPr>
            <a:picLocks noChangeAspect="1"/>
          </p:cNvPicPr>
          <p:nvPr/>
        </p:nvPicPr>
        <p:blipFill>
          <a:blip r:embed="rId4">
            <a:extLst>
              <a:ext uri="{28A0092B-C50C-407E-A947-70E740481C1C}">
                <a14:useLocalDpi val="0"/>
              </a:ext>
            </a:extLst>
          </a:blip>
          <a:stretch>
            <a:fillRect/>
          </a:stretch>
        </p:blipFill>
        <p:spPr>
          <a:xfrm rot="5400000">
            <a:off x="9012842" y="4823433"/>
            <a:ext cx="3095755" cy="2186219"/>
          </a:xfrm>
          <a:prstGeom prst="rect">
            <a:avLst/>
          </a:prstGeom>
        </p:spPr>
      </p:pic>
    </p:spTree>
    <p:extLst>
      <p:ext uri="{BB962C8B-B14F-4D97-AF65-F5344CB8AC3E}">
        <p14:creationId val="3400350107"/>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18"/>
                                        </p:tgtEl>
                                        <p:attrNameLst>
                                          <p:attrName>style.visibility</p:attrName>
                                        </p:attrNameLst>
                                      </p:cBhvr>
                                      <p:to>
                                        <p:strVal val="visible"/>
                                      </p:to>
                                    </p:set>
                                    <p:anim calcmode="lin" valueType="num">
                                      <p:cBhvr>
                                        <p:cTn dur="500" fill="hold" id="13"/>
                                        <p:tgtEl>
                                          <p:spTgt spid="18"/>
                                        </p:tgtEl>
                                        <p:attrNameLst>
                                          <p:attrName>ppt_w</p:attrName>
                                        </p:attrNameLst>
                                      </p:cBhvr>
                                      <p:tavLst>
                                        <p:tav tm="0">
                                          <p:val>
                                            <p:fltVal val="0"/>
                                          </p:val>
                                        </p:tav>
                                        <p:tav tm="100000">
                                          <p:val>
                                            <p:strVal val="#ppt_w"/>
                                          </p:val>
                                        </p:tav>
                                      </p:tavLst>
                                    </p:anim>
                                    <p:anim calcmode="lin" valueType="num">
                                      <p:cBhvr>
                                        <p:cTn dur="500" fill="hold" id="14"/>
                                        <p:tgtEl>
                                          <p:spTgt spid="18"/>
                                        </p:tgtEl>
                                        <p:attrNameLst>
                                          <p:attrName>ppt_h</p:attrName>
                                        </p:attrNameLst>
                                      </p:cBhvr>
                                      <p:tavLst>
                                        <p:tav tm="0">
                                          <p:val>
                                            <p:fltVal val="0"/>
                                          </p:val>
                                        </p:tav>
                                        <p:tav tm="100000">
                                          <p:val>
                                            <p:strVal val="#ppt_h"/>
                                          </p:val>
                                        </p:tav>
                                      </p:tavLst>
                                    </p:anim>
                                    <p:animEffect filter="fade" transition="in">
                                      <p:cBhvr>
                                        <p:cTn dur="500" id="15"/>
                                        <p:tgtEl>
                                          <p:spTgt spid="18"/>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19"/>
                                        </p:tgtEl>
                                        <p:attrNameLst>
                                          <p:attrName>style.visibility</p:attrName>
                                        </p:attrNameLst>
                                      </p:cBhvr>
                                      <p:to>
                                        <p:strVal val="visible"/>
                                      </p:to>
                                    </p:set>
                                    <p:anim calcmode="lin" valueType="num">
                                      <p:cBhvr>
                                        <p:cTn dur="500" fill="hold" id="19"/>
                                        <p:tgtEl>
                                          <p:spTgt spid="19"/>
                                        </p:tgtEl>
                                        <p:attrNameLst>
                                          <p:attrName>ppt_w</p:attrName>
                                        </p:attrNameLst>
                                      </p:cBhvr>
                                      <p:tavLst>
                                        <p:tav tm="0">
                                          <p:val>
                                            <p:fltVal val="0"/>
                                          </p:val>
                                        </p:tav>
                                        <p:tav tm="100000">
                                          <p:val>
                                            <p:strVal val="#ppt_w"/>
                                          </p:val>
                                        </p:tav>
                                      </p:tavLst>
                                    </p:anim>
                                    <p:anim calcmode="lin" valueType="num">
                                      <p:cBhvr>
                                        <p:cTn dur="500" fill="hold" id="20"/>
                                        <p:tgtEl>
                                          <p:spTgt spid="19"/>
                                        </p:tgtEl>
                                        <p:attrNameLst>
                                          <p:attrName>ppt_h</p:attrName>
                                        </p:attrNameLst>
                                      </p:cBhvr>
                                      <p:tavLst>
                                        <p:tav tm="0">
                                          <p:val>
                                            <p:fltVal val="0"/>
                                          </p:val>
                                        </p:tav>
                                        <p:tav tm="100000">
                                          <p:val>
                                            <p:strVal val="#ppt_h"/>
                                          </p:val>
                                        </p:tav>
                                      </p:tavLst>
                                    </p:anim>
                                    <p:animEffect filter="fade" transition="in">
                                      <p:cBhvr>
                                        <p:cTn dur="500" id="21"/>
                                        <p:tgtEl>
                                          <p:spTgt spid="19"/>
                                        </p:tgtEl>
                                      </p:cBhvr>
                                    </p:animEffect>
                                  </p:childTnLst>
                                </p:cTn>
                              </p:par>
                            </p:childTnLst>
                          </p:cTn>
                        </p:par>
                        <p:par>
                          <p:cTn fill="hold" id="22" nodeType="afterGroup">
                            <p:stCondLst>
                              <p:cond delay="1500"/>
                            </p:stCondLst>
                            <p:childTnLst>
                              <p:par>
                                <p:cTn fill="hold" grpId="0" id="23" nodeType="afterEffect" presetClass="entr" presetID="53" presetSubtype="0">
                                  <p:stCondLst>
                                    <p:cond delay="0"/>
                                  </p:stCondLst>
                                  <p:childTnLst>
                                    <p:set>
                                      <p:cBhvr>
                                        <p:cTn dur="1" fill="hold" id="24">
                                          <p:stCondLst>
                                            <p:cond delay="0"/>
                                          </p:stCondLst>
                                        </p:cTn>
                                        <p:tgtEl>
                                          <p:spTgt spid="20"/>
                                        </p:tgtEl>
                                        <p:attrNameLst>
                                          <p:attrName>style.visibility</p:attrName>
                                        </p:attrNameLst>
                                      </p:cBhvr>
                                      <p:to>
                                        <p:strVal val="visible"/>
                                      </p:to>
                                    </p:set>
                                    <p:anim calcmode="lin" valueType="num">
                                      <p:cBhvr>
                                        <p:cTn dur="500" fill="hold" id="25"/>
                                        <p:tgtEl>
                                          <p:spTgt spid="20"/>
                                        </p:tgtEl>
                                        <p:attrNameLst>
                                          <p:attrName>ppt_w</p:attrName>
                                        </p:attrNameLst>
                                      </p:cBhvr>
                                      <p:tavLst>
                                        <p:tav tm="0">
                                          <p:val>
                                            <p:fltVal val="0"/>
                                          </p:val>
                                        </p:tav>
                                        <p:tav tm="100000">
                                          <p:val>
                                            <p:strVal val="#ppt_w"/>
                                          </p:val>
                                        </p:tav>
                                      </p:tavLst>
                                    </p:anim>
                                    <p:anim calcmode="lin" valueType="num">
                                      <p:cBhvr>
                                        <p:cTn dur="500" fill="hold" id="26"/>
                                        <p:tgtEl>
                                          <p:spTgt spid="20"/>
                                        </p:tgtEl>
                                        <p:attrNameLst>
                                          <p:attrName>ppt_h</p:attrName>
                                        </p:attrNameLst>
                                      </p:cBhvr>
                                      <p:tavLst>
                                        <p:tav tm="0">
                                          <p:val>
                                            <p:fltVal val="0"/>
                                          </p:val>
                                        </p:tav>
                                        <p:tav tm="100000">
                                          <p:val>
                                            <p:strVal val="#ppt_h"/>
                                          </p:val>
                                        </p:tav>
                                      </p:tavLst>
                                    </p:anim>
                                    <p:animEffect filter="fade" transition="in">
                                      <p:cBhvr>
                                        <p:cTn dur="500" id="27"/>
                                        <p:tgtEl>
                                          <p:spTgt spid="20"/>
                                        </p:tgtEl>
                                      </p:cBhvr>
                                    </p:animEffect>
                                  </p:childTnLst>
                                </p:cTn>
                              </p:par>
                            </p:childTnLst>
                          </p:cTn>
                        </p:par>
                        <p:par>
                          <p:cTn fill="hold" id="28" nodeType="afterGroup">
                            <p:stCondLst>
                              <p:cond delay="2000"/>
                            </p:stCondLst>
                            <p:childTnLst>
                              <p:par>
                                <p:cTn fill="hold" grpId="0" id="29" nodeType="afterEffect" presetClass="entr" presetID="53" presetSubtype="0">
                                  <p:stCondLst>
                                    <p:cond delay="0"/>
                                  </p:stCondLst>
                                  <p:childTnLst>
                                    <p:set>
                                      <p:cBhvr>
                                        <p:cTn dur="1" fill="hold" id="30">
                                          <p:stCondLst>
                                            <p:cond delay="0"/>
                                          </p:stCondLst>
                                        </p:cTn>
                                        <p:tgtEl>
                                          <p:spTgt spid="21"/>
                                        </p:tgtEl>
                                        <p:attrNameLst>
                                          <p:attrName>style.visibility</p:attrName>
                                        </p:attrNameLst>
                                      </p:cBhvr>
                                      <p:to>
                                        <p:strVal val="visible"/>
                                      </p:to>
                                    </p:set>
                                    <p:anim calcmode="lin" valueType="num">
                                      <p:cBhvr>
                                        <p:cTn dur="500" fill="hold" id="31"/>
                                        <p:tgtEl>
                                          <p:spTgt spid="21"/>
                                        </p:tgtEl>
                                        <p:attrNameLst>
                                          <p:attrName>ppt_w</p:attrName>
                                        </p:attrNameLst>
                                      </p:cBhvr>
                                      <p:tavLst>
                                        <p:tav tm="0">
                                          <p:val>
                                            <p:fltVal val="0"/>
                                          </p:val>
                                        </p:tav>
                                        <p:tav tm="100000">
                                          <p:val>
                                            <p:strVal val="#ppt_w"/>
                                          </p:val>
                                        </p:tav>
                                      </p:tavLst>
                                    </p:anim>
                                    <p:anim calcmode="lin" valueType="num">
                                      <p:cBhvr>
                                        <p:cTn dur="500" fill="hold" id="32"/>
                                        <p:tgtEl>
                                          <p:spTgt spid="21"/>
                                        </p:tgtEl>
                                        <p:attrNameLst>
                                          <p:attrName>ppt_h</p:attrName>
                                        </p:attrNameLst>
                                      </p:cBhvr>
                                      <p:tavLst>
                                        <p:tav tm="0">
                                          <p:val>
                                            <p:fltVal val="0"/>
                                          </p:val>
                                        </p:tav>
                                        <p:tav tm="100000">
                                          <p:val>
                                            <p:strVal val="#ppt_h"/>
                                          </p:val>
                                        </p:tav>
                                      </p:tavLst>
                                    </p:anim>
                                    <p:animEffect filter="fade" transition="in">
                                      <p:cBhvr>
                                        <p:cTn dur="500" id="33"/>
                                        <p:tgtEl>
                                          <p:spTgt spid="21"/>
                                        </p:tgtEl>
                                      </p:cBhvr>
                                    </p:animEffect>
                                  </p:childTnLst>
                                </p:cTn>
                              </p:par>
                            </p:childTnLst>
                          </p:cTn>
                        </p:par>
                        <p:par>
                          <p:cTn fill="hold" id="34" nodeType="afterGroup">
                            <p:stCondLst>
                              <p:cond delay="2500"/>
                            </p:stCondLst>
                            <p:childTnLst>
                              <p:par>
                                <p:cTn fill="hold" grpId="0" id="35" nodeType="afterEffect" presetClass="entr" presetID="53" presetSubtype="0">
                                  <p:stCondLst>
                                    <p:cond delay="0"/>
                                  </p:stCondLst>
                                  <p:childTnLst>
                                    <p:set>
                                      <p:cBhvr>
                                        <p:cTn dur="1" fill="hold" id="36">
                                          <p:stCondLst>
                                            <p:cond delay="0"/>
                                          </p:stCondLst>
                                        </p:cTn>
                                        <p:tgtEl>
                                          <p:spTgt spid="22"/>
                                        </p:tgtEl>
                                        <p:attrNameLst>
                                          <p:attrName>style.visibility</p:attrName>
                                        </p:attrNameLst>
                                      </p:cBhvr>
                                      <p:to>
                                        <p:strVal val="visible"/>
                                      </p:to>
                                    </p:set>
                                    <p:anim calcmode="lin" valueType="num">
                                      <p:cBhvr>
                                        <p:cTn dur="500" fill="hold" id="37"/>
                                        <p:tgtEl>
                                          <p:spTgt spid="22"/>
                                        </p:tgtEl>
                                        <p:attrNameLst>
                                          <p:attrName>ppt_w</p:attrName>
                                        </p:attrNameLst>
                                      </p:cBhvr>
                                      <p:tavLst>
                                        <p:tav tm="0">
                                          <p:val>
                                            <p:fltVal val="0"/>
                                          </p:val>
                                        </p:tav>
                                        <p:tav tm="100000">
                                          <p:val>
                                            <p:strVal val="#ppt_w"/>
                                          </p:val>
                                        </p:tav>
                                      </p:tavLst>
                                    </p:anim>
                                    <p:anim calcmode="lin" valueType="num">
                                      <p:cBhvr>
                                        <p:cTn dur="500" fill="hold" id="38"/>
                                        <p:tgtEl>
                                          <p:spTgt spid="22"/>
                                        </p:tgtEl>
                                        <p:attrNameLst>
                                          <p:attrName>ppt_h</p:attrName>
                                        </p:attrNameLst>
                                      </p:cBhvr>
                                      <p:tavLst>
                                        <p:tav tm="0">
                                          <p:val>
                                            <p:fltVal val="0"/>
                                          </p:val>
                                        </p:tav>
                                        <p:tav tm="100000">
                                          <p:val>
                                            <p:strVal val="#ppt_h"/>
                                          </p:val>
                                        </p:tav>
                                      </p:tavLst>
                                    </p:anim>
                                    <p:animEffect filter="fade" transition="in">
                                      <p:cBhvr>
                                        <p:cTn dur="500" id="39"/>
                                        <p:tgtEl>
                                          <p:spTgt spid="22"/>
                                        </p:tgtEl>
                                      </p:cBhvr>
                                    </p:animEffect>
                                  </p:childTnLst>
                                </p:cTn>
                              </p:par>
                            </p:childTnLst>
                          </p:cTn>
                        </p:par>
                        <p:par>
                          <p:cTn fill="hold" id="40" nodeType="afterGroup">
                            <p:stCondLst>
                              <p:cond delay="3000"/>
                            </p:stCondLst>
                            <p:childTnLst>
                              <p:par>
                                <p:cTn fill="hold" grpId="0" id="41" nodeType="afterEffect" presetClass="entr" presetID="53" presetSubtype="0">
                                  <p:stCondLst>
                                    <p:cond delay="0"/>
                                  </p:stCondLst>
                                  <p:childTnLst>
                                    <p:set>
                                      <p:cBhvr>
                                        <p:cTn dur="1" fill="hold" id="42">
                                          <p:stCondLst>
                                            <p:cond delay="0"/>
                                          </p:stCondLst>
                                        </p:cTn>
                                        <p:tgtEl>
                                          <p:spTgt spid="26"/>
                                        </p:tgtEl>
                                        <p:attrNameLst>
                                          <p:attrName>style.visibility</p:attrName>
                                        </p:attrNameLst>
                                      </p:cBhvr>
                                      <p:to>
                                        <p:strVal val="visible"/>
                                      </p:to>
                                    </p:set>
                                    <p:anim calcmode="lin" valueType="num">
                                      <p:cBhvr>
                                        <p:cTn dur="500" fill="hold" id="43"/>
                                        <p:tgtEl>
                                          <p:spTgt spid="26"/>
                                        </p:tgtEl>
                                        <p:attrNameLst>
                                          <p:attrName>ppt_w</p:attrName>
                                        </p:attrNameLst>
                                      </p:cBhvr>
                                      <p:tavLst>
                                        <p:tav tm="0">
                                          <p:val>
                                            <p:fltVal val="0"/>
                                          </p:val>
                                        </p:tav>
                                        <p:tav tm="100000">
                                          <p:val>
                                            <p:strVal val="#ppt_w"/>
                                          </p:val>
                                        </p:tav>
                                      </p:tavLst>
                                    </p:anim>
                                    <p:anim calcmode="lin" valueType="num">
                                      <p:cBhvr>
                                        <p:cTn dur="500" fill="hold" id="44"/>
                                        <p:tgtEl>
                                          <p:spTgt spid="26"/>
                                        </p:tgtEl>
                                        <p:attrNameLst>
                                          <p:attrName>ppt_h</p:attrName>
                                        </p:attrNameLst>
                                      </p:cBhvr>
                                      <p:tavLst>
                                        <p:tav tm="0">
                                          <p:val>
                                            <p:fltVal val="0"/>
                                          </p:val>
                                        </p:tav>
                                        <p:tav tm="100000">
                                          <p:val>
                                            <p:strVal val="#ppt_h"/>
                                          </p:val>
                                        </p:tav>
                                      </p:tavLst>
                                    </p:anim>
                                    <p:animEffect filter="fade" transition="in">
                                      <p:cBhvr>
                                        <p:cTn dur="500" id="45"/>
                                        <p:tgtEl>
                                          <p:spTgt spid="26"/>
                                        </p:tgtEl>
                                      </p:cBhvr>
                                    </p:animEffect>
                                  </p:childTnLst>
                                </p:cTn>
                              </p:par>
                            </p:childTnLst>
                          </p:cTn>
                        </p:par>
                        <p:par>
                          <p:cTn fill="hold" id="46" nodeType="afterGroup">
                            <p:stCondLst>
                              <p:cond delay="3500"/>
                            </p:stCondLst>
                            <p:childTnLst>
                              <p:par>
                                <p:cTn fill="hold" grpId="0" id="47" nodeType="afterEffect" presetClass="entr" presetID="26" presetSubtype="0">
                                  <p:stCondLst>
                                    <p:cond delay="0"/>
                                  </p:stCondLst>
                                  <p:childTnLst>
                                    <p:set>
                                      <p:cBhvr>
                                        <p:cTn dur="1" fill="hold" id="48">
                                          <p:stCondLst>
                                            <p:cond delay="0"/>
                                          </p:stCondLst>
                                        </p:cTn>
                                        <p:tgtEl>
                                          <p:spTgt spid="15"/>
                                        </p:tgtEl>
                                        <p:attrNameLst>
                                          <p:attrName>style.visibility</p:attrName>
                                        </p:attrNameLst>
                                      </p:cBhvr>
                                      <p:to>
                                        <p:strVal val="visible"/>
                                      </p:to>
                                    </p:set>
                                    <p:animEffect filter="wipe(down)" transition="in">
                                      <p:cBhvr>
                                        <p:cTn dur="580" id="49">
                                          <p:stCondLst>
                                            <p:cond delay="0"/>
                                          </p:stCondLst>
                                        </p:cTn>
                                        <p:tgtEl>
                                          <p:spTgt spid="15"/>
                                        </p:tgtEl>
                                      </p:cBhvr>
                                    </p:animEffect>
                                    <p:anim calcmode="lin" valueType="num">
                                      <p:cBhvr>
                                        <p:cTn dur="1822" id="50"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dur="664" id="51" tmFilter="0.0,0.0; 0.25,0.07; 0.50,0.2; 0.75,0.467; 1.0,1.0">
                                          <p:stCondLst>
                                            <p:cond delay="0"/>
                                          </p:stCondLst>
                                        </p:cTn>
                                        <p:tgtEl>
                                          <p:spTgt spid="15"/>
                                        </p:tgtEl>
                                        <p:attrNameLst>
                                          <p:attrName>ppt_y</p:attrName>
                                        </p:attrNameLst>
                                      </p:cBhvr>
                                      <p:tavLst>
                                        <p:tav fmla="#ppt_y-sin(pi*$)/3" tm="0">
                                          <p:val>
                                            <p:fltVal val="0.5"/>
                                          </p:val>
                                        </p:tav>
                                        <p:tav tm="100000">
                                          <p:val>
                                            <p:fltVal val="1"/>
                                          </p:val>
                                        </p:tav>
                                      </p:tavLst>
                                    </p:anim>
                                    <p:anim calcmode="lin" valueType="num">
                                      <p:cBhvr>
                                        <p:cTn dur="664" id="52" tmFilter="0, 0; 0.125,0.2665; 0.25,0.4; 0.375,0.465; 0.5,0.5;  0.625,0.535; 0.75,0.6; 0.875,0.7335; 1,1">
                                          <p:stCondLst>
                                            <p:cond delay="664"/>
                                          </p:stCondLst>
                                        </p:cTn>
                                        <p:tgtEl>
                                          <p:spTgt spid="15"/>
                                        </p:tgtEl>
                                        <p:attrNameLst>
                                          <p:attrName>ppt_y</p:attrName>
                                        </p:attrNameLst>
                                      </p:cBhvr>
                                      <p:tavLst>
                                        <p:tav fmla="#ppt_y-sin(pi*$)/9" tm="0">
                                          <p:val>
                                            <p:fltVal val="0"/>
                                          </p:val>
                                        </p:tav>
                                        <p:tav tm="100000">
                                          <p:val>
                                            <p:fltVal val="1"/>
                                          </p:val>
                                        </p:tav>
                                      </p:tavLst>
                                    </p:anim>
                                    <p:anim calcmode="lin" valueType="num">
                                      <p:cBhvr>
                                        <p:cTn dur="332" id="53" tmFilter="0, 0; 0.125,0.2665; 0.25,0.4; 0.375,0.465; 0.5,0.5;  0.625,0.535; 0.75,0.6; 0.875,0.7335; 1,1">
                                          <p:stCondLst>
                                            <p:cond delay="1324"/>
                                          </p:stCondLst>
                                        </p:cTn>
                                        <p:tgtEl>
                                          <p:spTgt spid="15"/>
                                        </p:tgtEl>
                                        <p:attrNameLst>
                                          <p:attrName>ppt_y</p:attrName>
                                        </p:attrNameLst>
                                      </p:cBhvr>
                                      <p:tavLst>
                                        <p:tav fmla="#ppt_y-sin(pi*$)/27" tm="0">
                                          <p:val>
                                            <p:fltVal val="0"/>
                                          </p:val>
                                        </p:tav>
                                        <p:tav tm="100000">
                                          <p:val>
                                            <p:fltVal val="1"/>
                                          </p:val>
                                        </p:tav>
                                      </p:tavLst>
                                    </p:anim>
                                    <p:anim calcmode="lin" valueType="num">
                                      <p:cBhvr>
                                        <p:cTn dur="164" id="54" tmFilter="0, 0; 0.125,0.2665; 0.25,0.4; 0.375,0.465; 0.5,0.5;  0.625,0.535; 0.75,0.6; 0.875,0.7335; 1,1">
                                          <p:stCondLst>
                                            <p:cond delay="1656"/>
                                          </p:stCondLst>
                                        </p:cTn>
                                        <p:tgtEl>
                                          <p:spTgt spid="15"/>
                                        </p:tgtEl>
                                        <p:attrNameLst>
                                          <p:attrName>ppt_y</p:attrName>
                                        </p:attrNameLst>
                                      </p:cBhvr>
                                      <p:tavLst>
                                        <p:tav fmla="#ppt_y-sin(pi*$)/81" tm="0">
                                          <p:val>
                                            <p:fltVal val="0"/>
                                          </p:val>
                                        </p:tav>
                                        <p:tav tm="100000">
                                          <p:val>
                                            <p:fltVal val="1"/>
                                          </p:val>
                                        </p:tav>
                                      </p:tavLst>
                                    </p:anim>
                                    <p:animScale>
                                      <p:cBhvr>
                                        <p:cTn dur="26" id="55">
                                          <p:stCondLst>
                                            <p:cond delay="650"/>
                                          </p:stCondLst>
                                        </p:cTn>
                                        <p:tgtEl>
                                          <p:spTgt spid="15"/>
                                        </p:tgtEl>
                                      </p:cBhvr>
                                      <p:to x="100000" y="60000"/>
                                    </p:animScale>
                                    <p:animScale>
                                      <p:cBhvr>
                                        <p:cTn decel="50000" dur="166" id="56">
                                          <p:stCondLst>
                                            <p:cond delay="676"/>
                                          </p:stCondLst>
                                        </p:cTn>
                                        <p:tgtEl>
                                          <p:spTgt spid="15"/>
                                        </p:tgtEl>
                                      </p:cBhvr>
                                      <p:to x="100000" y="100000"/>
                                    </p:animScale>
                                    <p:animScale>
                                      <p:cBhvr>
                                        <p:cTn dur="26" id="57">
                                          <p:stCondLst>
                                            <p:cond delay="1312"/>
                                          </p:stCondLst>
                                        </p:cTn>
                                        <p:tgtEl>
                                          <p:spTgt spid="15"/>
                                        </p:tgtEl>
                                      </p:cBhvr>
                                      <p:to x="100000" y="80000"/>
                                    </p:animScale>
                                    <p:animScale>
                                      <p:cBhvr>
                                        <p:cTn decel="50000" dur="166" id="58">
                                          <p:stCondLst>
                                            <p:cond delay="1338"/>
                                          </p:stCondLst>
                                        </p:cTn>
                                        <p:tgtEl>
                                          <p:spTgt spid="15"/>
                                        </p:tgtEl>
                                      </p:cBhvr>
                                      <p:to x="100000" y="100000"/>
                                    </p:animScale>
                                    <p:animScale>
                                      <p:cBhvr>
                                        <p:cTn dur="26" id="59">
                                          <p:stCondLst>
                                            <p:cond delay="1642"/>
                                          </p:stCondLst>
                                        </p:cTn>
                                        <p:tgtEl>
                                          <p:spTgt spid="15"/>
                                        </p:tgtEl>
                                      </p:cBhvr>
                                      <p:to x="100000" y="90000"/>
                                    </p:animScale>
                                    <p:animScale>
                                      <p:cBhvr>
                                        <p:cTn decel="50000" dur="166" id="60">
                                          <p:stCondLst>
                                            <p:cond delay="1668"/>
                                          </p:stCondLst>
                                        </p:cTn>
                                        <p:tgtEl>
                                          <p:spTgt spid="15"/>
                                        </p:tgtEl>
                                      </p:cBhvr>
                                      <p:to x="100000" y="100000"/>
                                    </p:animScale>
                                    <p:animScale>
                                      <p:cBhvr>
                                        <p:cTn dur="26" id="61">
                                          <p:stCondLst>
                                            <p:cond delay="1808"/>
                                          </p:stCondLst>
                                        </p:cTn>
                                        <p:tgtEl>
                                          <p:spTgt spid="15"/>
                                        </p:tgtEl>
                                      </p:cBhvr>
                                      <p:to x="100000" y="95000"/>
                                    </p:animScale>
                                    <p:animScale>
                                      <p:cBhvr>
                                        <p:cTn decel="50000" dur="166" id="62">
                                          <p:stCondLst>
                                            <p:cond delay="1834"/>
                                          </p:stCondLst>
                                        </p:cTn>
                                        <p:tgtEl>
                                          <p:spTgt spid="15"/>
                                        </p:tgtEl>
                                      </p:cBhvr>
                                      <p:to x="100000" y="100000"/>
                                    </p:animScale>
                                  </p:childTnLst>
                                </p:cTn>
                              </p:par>
                            </p:childTnLst>
                          </p:cTn>
                        </p:par>
                        <p:par>
                          <p:cTn fill="hold" id="63" nodeType="afterGroup">
                            <p:stCondLst>
                              <p:cond delay="5500"/>
                            </p:stCondLst>
                            <p:childTnLst>
                              <p:par>
                                <p:cTn fill="hold" grpId="0" id="64" nodeType="afterEffect" presetClass="entr" presetID="41" presetSubtype="0">
                                  <p:stCondLst>
                                    <p:cond delay="0"/>
                                  </p:stCondLst>
                                  <p:iterate type="lt">
                                    <p:tmPct val="10000"/>
                                  </p:iterate>
                                  <p:childTnLst>
                                    <p:set>
                                      <p:cBhvr>
                                        <p:cTn dur="1" fill="hold" id="65">
                                          <p:stCondLst>
                                            <p:cond delay="0"/>
                                          </p:stCondLst>
                                        </p:cTn>
                                        <p:tgtEl>
                                          <p:spTgt spid="16"/>
                                        </p:tgtEl>
                                        <p:attrNameLst>
                                          <p:attrName>style.visibility</p:attrName>
                                        </p:attrNameLst>
                                      </p:cBhvr>
                                      <p:to>
                                        <p:strVal val="visible"/>
                                      </p:to>
                                    </p:set>
                                    <p:anim calcmode="lin" valueType="num">
                                      <p:cBhvr>
                                        <p:cTn dur="500" fill="hold" id="66"/>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7"/>
                                        <p:tgtEl>
                                          <p:spTgt spid="16"/>
                                        </p:tgtEl>
                                        <p:attrNameLst>
                                          <p:attrName>ppt_y</p:attrName>
                                        </p:attrNameLst>
                                      </p:cBhvr>
                                      <p:tavLst>
                                        <p:tav tm="0">
                                          <p:val>
                                            <p:strVal val="#ppt_y"/>
                                          </p:val>
                                        </p:tav>
                                        <p:tav tm="100000">
                                          <p:val>
                                            <p:strVal val="#ppt_y"/>
                                          </p:val>
                                        </p:tav>
                                      </p:tavLst>
                                    </p:anim>
                                    <p:anim calcmode="lin" valueType="num">
                                      <p:cBhvr>
                                        <p:cTn dur="500" fill="hold" id="68"/>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9"/>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0" tmFilter="0,0; .5, 1; 1, 1"/>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8"/>
      <p:bldP grpId="0" spid="19"/>
      <p:bldP grpId="0" spid="20"/>
      <p:bldP grpId="0" spid="21"/>
      <p:bldP grpId="0" spid="22"/>
      <p:bldP grpId="0" spid="26"/>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qf00eyvd">
      <a:majorFont>
        <a:latin typeface="思源黑体 CN Regular" panose="020f0302020204030204"/>
        <a:ea typeface="思源黑体 CN Regular"/>
        <a:cs typeface="Arial"/>
      </a:majorFont>
      <a:minorFont>
        <a:latin typeface="思源黑体 CN Regular" panose="020f0302020204030204"/>
        <a:ea typeface="思源黑体 CN Regular"/>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125</Paragraphs>
  <Slides>25</Slides>
  <Notes>0</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25</vt:i4>
      </vt:variant>
    </vt:vector>
  </HeadingPairs>
  <TitlesOfParts>
    <vt:vector baseType="lpstr" size="33">
      <vt:lpstr>Arial</vt:lpstr>
      <vt:lpstr>思源黑体 CN Regular</vt:lpstr>
      <vt:lpstr>Calibri Light</vt:lpstr>
      <vt:lpstr>Calibri</vt:lpstr>
      <vt:lpstr>微软雅黑</vt:lpstr>
      <vt:lpstr>思源黑体 CN Heavy</vt:lpstr>
      <vt:lpstr>思源黑体 CN Medium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2021-08-22T11:48:06Z</dcterms:created>
  <cp:lastPrinted>2021-08-22T11:48:06Z</cp:lastPrinted>
  <dcterms:modified xsi:type="dcterms:W3CDTF">2021-08-22T05:35:30Z</dcterms:modified>
  <cp:revision>1</cp:revision>
</cp:coreProperties>
</file>