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85" r:id="rId4"/>
    <p:sldMasterId id="2147483686" r:id="rId5"/>
    <p:sldMasterId id="2147483687" r:id="rId6"/>
    <p:sldMasterId id="2147483688" r:id="rId7"/>
    <p:sldMasterId id="2147483689" r:id="rId8"/>
    <p:sldMasterId id="2147483690" r:id="rId9"/>
    <p:sldMasterId id="2147483691" r:id="rId10"/>
    <p:sldMasterId id="2147483692" r:id="rId11"/>
    <p:sldMasterId id="2147483693" r:id="rId12"/>
    <p:sldMasterId id="2147483694" r:id="rId13"/>
    <p:sldMasterId id="2147483838" r:id="rId14"/>
  </p:sldMasterIdLst>
  <p:notesMasterIdLst>
    <p:notesMasterId r:id="rId15"/>
  </p:notesMasterIdLst>
  <p:sldIdLst>
    <p:sldId id="256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x="12192000" cy="6858000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8" y="9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notesMasters/notesMaster1.xml" Type="http://schemas.openxmlformats.org/officeDocument/2006/relationships/notesMaster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slides/slide21.xml" Type="http://schemas.openxmlformats.org/officeDocument/2006/relationships/slide"/><Relationship Id="rId37" Target="slides/slide22.xml" Type="http://schemas.openxmlformats.org/officeDocument/2006/relationships/slide"/><Relationship Id="rId38" Target="slides/slide23.xml" Type="http://schemas.openxmlformats.org/officeDocument/2006/relationships/slide"/><Relationship Id="rId39" Target="slides/slide24.xml" Type="http://schemas.openxmlformats.org/officeDocument/2006/relationships/slide"/><Relationship Id="rId4" Target="slideMasters/slideMaster4.xml" Type="http://schemas.openxmlformats.org/officeDocument/2006/relationships/slideMaster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Relationship Id="rId43" Target="theme/theme1.xml" Type="http://schemas.openxmlformats.org/officeDocument/2006/relationships/theme"/><Relationship Id="rId44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AB1B-FC24-4DFB-83A4-9F5ECE86567F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153E-06E0-433D-AB61-803CF913C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936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BBB3-1830-49CE-B194-B6AA606533E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2561-E091-4F50-A1AD-311CD1EFE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224324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4823-0E65-43D3-9C0C-35F2AE1F93A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8612-3818-4404-8C25-0E38C17B0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19825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6EBF-026E-476C-BAF0-D17E073A6C7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F845-FB4A-44B1-A70A-D52FF7CAC6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7849777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4922-767F-4349-986F-352FF9469A8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0D22-E366-4BBD-B1DE-27F2622E51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181817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419A-A7E9-4E6B-8B11-D1413309541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2BE0-9987-47C4-9727-FCDBFE94DD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1660331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3850-3130-4F1B-A5CD-7A8B835CC8F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966-11FE-4A4F-9573-ECEF152C0D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4614203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25F8-006E-4D98-BCBF-DA77B65B24D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7E0-628F-422F-9D82-482CA220BE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7830648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8740-6441-4D62-A914-BD613164B5E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9011-C4DD-4BD2-89A0-D1F6F082A6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6395662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5673-82A9-4CED-AB57-AE3FAC27D9D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B828-59DE-4C30-8647-5B527E01B5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560197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6FA0-9EFC-4F02-867B-89A4D757BF6E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A2EB-0C6B-4727-A94D-8EE32895FD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3679788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419F-0FD4-4480-9214-9A21B545D23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FE61A-1AD4-49A7-ABA9-9A41A5A272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8767659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5775-36F2-49FF-ACB2-61C7FF33E9A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4561-D71E-4A68-BF0A-B5627E9ADF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64989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391C-D66B-4F17-A84A-960C81C29BE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522A-AE03-4463-B363-FD308E260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937741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1463-2598-4ADA-898E-E31786A7036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9943-76CD-45DA-A6C3-2BE3FCCCD8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8039105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354-19DD-4040-B59B-AD744DDF24D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1031-C617-4234-8388-A27C6C79D9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2567364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F412-10DD-4627-BF84-5EED027D3E9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261E-B0D8-4D57-8F0D-EE53EA40D4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908298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9868-6700-4B28-B647-6E5CBDD26FD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D06-5FC1-49EE-ACF0-8127895C30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291670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9D67-ED34-44E3-85FC-47170124DAC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0C01-B6BF-4D22-9B2D-F5E01A28CE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5109878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1BFA-BFCD-4ECA-B350-B375FC43BC6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5616-D565-456A-BC3D-BA4A29228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8744542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55D6-51B1-4D2D-8FB5-64EF03E63A9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6C2C-32A9-4C19-9982-AF65E735A1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4527470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9B77-31F1-4080-B568-49C865D738B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7DEC-01FB-4483-8516-D0CB134391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4390729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85D4-F999-40DA-BC1C-9875FFD2016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BA00-068E-446E-BFED-78923B60B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8147508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C0FB-13EC-47B1-881D-702ED1BE778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625F-C0FC-4B8E-AEB9-26CDCFABB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002341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597116003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36C-4ABA-4507-A408-B4CF9E00121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7B69-5A66-4CCF-B64B-40277C32C2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2037187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0311-F901-4A15-9D7C-9C099E5DF20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4705-48EE-4FE5-AD22-F3C11B88EE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9205343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FB97-FC8F-4C0C-8B69-13A205CBF1B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5675-917F-4693-881F-BE99093D5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4687495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C6AD-8E35-42E6-9124-C3023956AE0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99A5-C3B1-41C6-9DD7-6E1C0E1FE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0498148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7EC6-46E9-4AF4-BAD9-85B69BAE40D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2694-0943-4797-A485-48983251A5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8183878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7CD2-0140-409F-A961-0B48BAEB34C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F548-3E7B-4633-947D-B374A6FB31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2349882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6CB6-F334-477C-AFAA-F5686324D9C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B747-3ABF-446A-92BB-B13E092672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3000227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261B-49E4-4FF7-8CE5-D9F23F9A263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6164-B063-4C91-97E9-8F588B6042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1436392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49D8-9360-45A5-A394-6CF40E7936E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3F1E-DC17-49AE-A23F-7D1E1994DB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0590111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757-51BE-4A24-933B-64C15BD26C5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5B99-2B69-4617-A8B0-18EE93ECEB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798461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19974944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3811-7A65-4FE8-BDA6-DDC66A3DC7B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5DFD-F7CE-49B7-AA01-FE89DAAF8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2352006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9C35-B562-4C0E-A5F8-25DC75B5C48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F77D-4BA9-4391-AFF0-2653D0094F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6817691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22D3-0875-4F09-9DC5-8EE41B70DB0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51F1-3E45-4009-8282-018C74CC47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810312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65C8-7358-4B50-953B-0FE8BA8818F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ED46-83A2-49FA-B684-7636D7686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1780837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F905-08B2-454F-A246-66C4D65AA95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3776-5410-4EA9-B939-04FB096507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0638750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8712-019F-46BC-89A1-D1CF4E7255F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0237-AC00-4000-B648-8E25BAD30A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3125332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9A76-1B9A-48D3-BC45-902FE31E6A2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2401-6D56-4043-BF03-0FE419C1A6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7417262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3C9C-D6B6-47FB-AEDE-14F621D879D4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4098-1F7A-4CC2-B8B4-5D7621B401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0658674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69C6-8970-4C20-8AE8-283A98BF5F8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7FFD-2D6A-4649-9372-796C9B35D7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5177935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AA80-5ED7-4913-BC54-F362845644D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B511-57C1-45FB-BC92-82AF342A94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79820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726888738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A578-73E3-4EDA-94D5-BAA979AF282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2458-5B67-4883-80EF-F901BB507F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569071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B93A-9DF5-4383-8F61-1F1FC91103F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AF0A-E787-49BE-8BAD-5A920F565E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658733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66CD-69C2-4FFD-A462-0139438EAF24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C59C-23C2-4C19-8F00-A3336C275B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475542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0F25-1E27-4359-8B45-17E1A410A29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4568-B0BF-413E-8FE0-8CABAA21B8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0153958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9822845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2243398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4170542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4390479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3334071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659635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86958919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1117758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075243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605718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371828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769452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7768858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12478168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350643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102822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AC80-E0A5-4472-B76A-56B9F2A38C5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FE6C-6CEC-42BF-9818-17E7B9E4B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806283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0682213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6153809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6595001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F29B-2CAF-49B0-B0EB-C8F02E5726F6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F986-8064-4080-B7F7-E47BA99338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013232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60B6-8837-4BFB-ABF8-76AEDDDD569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B1C7-BCFF-45A9-8AC1-1E938F4E27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825181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A72B-3718-49F2-BACF-B4AB10B2AB8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BBA-97B7-4E92-8894-0FDDE58015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406298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BDFD-15CE-472B-8923-E199905740C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96B6-90D4-48A1-9812-13634F7A24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229085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27AA-E52D-4788-A5CF-79A3EDF8A01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461E-927C-435D-8A64-492DDB7A7E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520693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78A2-D3BD-4CBD-BDD0-9882CA103C4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23AD-8222-443E-8E0C-1288CAE47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33031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DFB7-80DF-49A7-95EC-594E2F5C649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21A8-7E2C-4E72-926C-753BB32734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097730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8243-3D41-4164-A67E-89768754EAD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F87F-5254-49A5-8688-DCBC3E07B8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0354306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A7C9-AD92-435B-80D7-8DEDF057447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554A-6282-424E-864A-930E690F5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592006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3B11-D8AB-497A-9BD7-ECE4D2544EA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99C1-5A1F-407F-B4E0-4F986A5A04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2987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77DE-CF87-42C0-8464-619A9A0010DE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B41F-6DEC-44B0-BE6E-8D82343FD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981872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08DC-6C50-4A6E-BF67-BCC9A3C85F3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2791-D7A4-4DE2-BE32-62AEFCA844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299766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1BA1-743F-4A24-B7C7-528856A39B2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514D-BC02-4FA7-991A-9B1EB529E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453776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D60D-B4B4-47E9-BBA0-EDBAD52D447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A942-3970-47E9-AB7D-6B19A788F3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665471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4A10-40F6-4E45-9C00-0C510DEA266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84C0-8671-4ED4-87E6-4C03CBC71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2945569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0E07-C34A-45D9-8A4D-B6E390231234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63F5-BB52-42F4-A842-718ADE98F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0788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F951-8EAB-4500-8D74-5F9D995AD8A0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3BEF-DB71-4708-8DDA-2BABA11CAA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791783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ABBB-DB3C-4353-BE86-A91B345E56C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F51B-8340-4F6A-BB5A-BA955F6791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47363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A6DC-9B62-460B-9120-091D573794D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9FBC-499D-41F6-9954-20AC2C8E9C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2224997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440E-4248-4B1E-88ED-DAE2BCF18D6E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A7B2-BABD-41B1-BF0D-DC7647108E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085917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77E8-6824-43D6-90F9-87CF7BF18C3E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14F0-C782-4E86-961A-FB3A80FDF0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064500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1AA9-34FB-4378-9AE0-1818832D81B0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DBD5-2BEF-4BE9-AD18-A1D370366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030298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0AA6-C1A1-46AE-BD87-1886C588A93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3675-253B-44C8-81DF-94DC5B746A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6041393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5080-3403-4B83-9715-6FE2F4CEC71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4FF5-882F-46B9-A21E-6A635EEED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980985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899C-DCBF-4B57-B176-1AAA23F2B72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5AA3-3C31-4009-B6FB-EFE5404C85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1565611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1643-6694-4564-BC86-01356268B51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4CCE-0D15-4243-918D-BF954AE01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096643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55F4-A77B-41A1-98AE-F89270BE26C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7529-E01D-48ED-AEAF-59763ACF29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0855863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3D13-560A-4F91-B717-959B6070DD0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4782-976B-4593-A2E6-69B40DB7CC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1716675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2DEB-180C-479B-A6BF-F2BD3F0A4FB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599A-F698-4BCC-A316-7DBB2936F5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35674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32FE-B53B-405C-94A2-718CEFF697F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7281-7D31-40BE-A8EF-3AA4BCC11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5071889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2604-CCEE-4FFB-B07C-8F4DA7BB3FC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6756-58EC-4899-9176-C54F8542E4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6015657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747C-3539-46B6-BBA3-64241DEFE2B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F839-A71F-4925-AB53-9B77E650FA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5609318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B712-336B-4939-8DF6-BF7EE6EF5C34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7146-6FB5-47BD-9163-BCCC92782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5857124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C641-5BF8-4595-9B43-AEDECAAB8DA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AA24-85BF-4A3F-9495-CC9762CFDA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9540534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CCE74-8B23-4342-BA36-6A9137E66E2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AFCB-313B-4E16-AA4B-D0B734E36C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4976805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2FDF-8373-4109-B02E-ACDB76F283C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392C-8AF5-49C9-8F08-4A81859800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3810140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510E-EB08-453B-BDA2-CC6AB712DB0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0887-8306-48C8-BE65-AD37F41D5A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4943861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4F91-1EAC-4EEA-9EDB-4706467CA2C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A2D0-6C8D-464F-8934-FEFE14F6DA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7556895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38D0-F077-46E5-ADCC-39E61C86172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6BEA-30D0-40C4-9844-479BB27B7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6035024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F45-00C6-484B-8FE9-F6A9D1FABDD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4C90-D581-4F95-856C-5469F0680C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223003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8186-76C7-413B-8299-6E1F89393B6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A7B2-CB41-4ECA-A1B7-142385431C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1411552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019B-348C-4679-8F30-C5D60403D716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5083-860A-47BF-915D-0ED2CCF1EA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8255501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08E1-73AA-4B42-B5C4-7D95B3F8DFA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2CAC-244A-433D-943D-318C5F30F1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3751577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AD7E-0D8C-4BEC-84D6-56210F034C2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BE7D-E24A-48E8-82CB-CB41215C3B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3009248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04C3-80A2-46B7-9F23-E2FD147F520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54D4-C4DA-43EA-B1F9-BF638622B5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5101067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6006-619F-45F4-88C9-593942ADCE7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1DC8-16FD-45B0-A39E-C4A76CFB1C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9438021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614E-A1CB-484D-8D83-3AF6D22EAF8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FF18-84C8-4050-8E22-B63DD47F5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8836222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2D86-A6E8-4962-9302-83A6BB3899F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DBE4-4D86-4C35-9A54-848B7FFFFD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3348082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E0AD-6658-495A-9CCA-7B5486DF07F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4C3A-076A-40FF-9340-1287D29EF9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0343959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1AE4-028E-4B91-BDFC-09E59F7CCC7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DEEC-B5C8-47F1-A50B-C60723CDA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944451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E5EB-04FB-47F9-BA8F-AF1B75105B1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CAA8-4782-4AAC-801D-783D5DCE6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919543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EF6A-34CE-4227-8FC2-562C446D6E86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A1E4-3A26-4456-9895-87E5DDD0F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7673787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760F-2D64-4CAC-8533-84ED20AD9C2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3145-26A9-419E-9F22-0B14128B51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1189829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E6FE-B5DC-4A70-B146-5D82F8F0A83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EFA2-47C9-48BF-A296-E0229A0177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1706907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659A-CB84-4FFA-A63F-30E289AA5E8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E190-EC23-4F85-A238-C6561AC42A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7939813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7EC4-CDC0-4BE5-A8A4-5E87AFFCBA14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F759-D13C-4694-9D16-C65E24A8F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661762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7101-EFE8-4016-9DB8-634D5D50358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5F0D-1E36-49BF-BFA8-727C20EB4D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2619356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CA88-F382-4C74-A5DB-B791363A988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64DD-5666-41A9-956F-649D7C7317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6965600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C55E-E76F-4C6F-9EEA-132F445356B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EF3B-0E1D-4120-854E-61F13217B5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0927871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B379-1BF5-4B42-9E6C-FE1DC46C6C9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E555-FE55-49CA-A057-00067694E1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2604620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5A70-ECAF-4985-B896-7D32C6F68C9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47DC-A5C3-4DEC-9FBC-BD2F6D979E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9456753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8907-A3DD-4ECA-8F1E-89440EF3CC9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E144-C329-486A-8655-F61709B668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91098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D111-6BB2-491E-91B0-58E17BE41A9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AAF8-9AAC-4202-B519-8074D760FF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1096170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9A6E-521A-43F5-ACE0-D404E6745086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15D84-0282-4E3B-AF41-F035DA6C97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8805535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F672-6AEC-48D1-A20E-F8C11B1CB3F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32FC-9706-4418-A658-F66C89747E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4142861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2850-DEE0-47C2-B909-B549ACF5627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BB54-C2BF-4222-A45D-580C03EF4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3747298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3A06-DE6F-4FEC-8F15-95844E81F63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AB3D-94E3-485B-8BFA-A9FE22E9F9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6666409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8434-9B97-4B56-9AD5-4C0C8FA1A02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5CBE-16BA-4580-B0F5-3404ECEAA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2757184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29C4-BE9C-425F-9DA7-59248934FE8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7177-E49C-4676-B6AD-26BB424496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3709899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6C78-E91F-4DDF-A921-6B59C50542A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8D79-9D6C-4C92-AA6F-D279E10410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7329511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A5E9-3BF7-4EEE-A329-E3277185178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7BE5-4F78-4FAF-8609-A3A79E8D84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0099063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393-6D85-41E4-9734-D96DFB436686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46A2-FF8E-4ACD-B8C9-4E81E09944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4380183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1CC9-E3CE-49A0-9F94-086212F51C1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355C-D4D0-41B5-853C-FDAAA2AAE1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736319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F0E8-C004-448A-8928-2CC09A9F703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FDC4-CFB0-4288-9838-3C85393B6B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3400051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31D8-81A2-4F3B-8072-0322EC0D7E1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636D-91BE-4C50-893A-E6B30E681B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8534130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FD4C-CCBB-4DBE-8DB3-CD088867917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6969-3935-4BE4-9927-48C44B5BAE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734815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72C5-1EAE-41AA-98C7-2B04584D0690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ACBC-938C-42A3-92FE-DACA8447DC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1145835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75B8D-D6D9-4E3D-9167-9EAD708AC2B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A121-B662-4548-8A56-2E32AA728A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755209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D1F6-95B1-47AA-A09D-6BCE96224A6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DA59-9ED9-4AB6-BB54-1815C4E36B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4652509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38F8-EA2F-4E09-9347-0DF38345ADE5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88CC-38B4-40F7-802E-8D1F4B43F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122427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BD15-8DA2-4275-A441-C123C9C7CE6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4FFA-2270-47FA-9F74-4223C9DEB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2297911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4EAA-C0C4-49BF-879C-E1D5CEEEEDB4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701A-5170-445A-A7AE-65F53F8234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1958360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7082-A5F2-4A8B-8A8A-C194F3A515B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256A-5E26-4070-8EEE-8C0ECBBC17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1421758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53FA-ED58-44F5-B619-C859405D545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3ABF-505A-485E-93D3-636225DD7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331457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pn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pn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pn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media/image1.png" Type="http://schemas.openxmlformats.org/officeDocument/2006/relationships/image"/><Relationship Id="rId13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1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pn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png" Type="http://schemas.openxmlformats.org/officeDocument/2006/relationships/image"/><Relationship Id="rId13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pn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pn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pn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pn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8EF602-C194-43C9-8291-8B26C69A0C3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2EAF6D-3B3D-480B-AADC-EC06894E7F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53CC4D-DD60-4A02-8F1F-6A98FCF2E6BE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2FA6C7-25DA-4D63-B279-66854880E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139AAD-16D9-4F12-B382-4273562CE2F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4A00F1-BEE3-43F9-8803-A91DD77822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BD6C31-1CAD-4BD9-AD1E-8D9FEF70DB3E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0DB464-0530-4028-935C-31B2DD1EFE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4B987E-4239-4DED-81C4-97B59853FD0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F7E46E-E57E-48EE-AA75-8E34A8FF7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8180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3EA293-4C9C-4619-95D9-281A2F3F0D5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B6CAA3-1969-47D9-9148-D379CF1F7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01EF73-50EB-4A35-A68C-BC861D20032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CE014D-130A-4515-B8F4-E91F06B2B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FCCFEA-3E3B-4F7C-9326-B0CA7933B2F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BB04B4-C1A5-493B-9DCC-BD428A6C6D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38DBAF-C2A3-44CA-A70D-985C6F42B3E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D5ED57-28E1-4CD9-B4BD-7D378B9B7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577E42-7ACE-4D71-B01C-4A1B8ACF945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ECC589-2C56-4271-9776-BC6AAB116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80EE6D-361B-4EDE-9B3E-3397EC1D82F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E9C1D8-0A23-44F7-A03C-E0EEBC13A8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图片 1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29F7F0-E034-454F-9A91-E1512E46C32F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868490-DCD2-402B-B025-C0092421B8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4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6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7.pn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0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1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图片 3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24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92"/>
          <p:cNvSpPr txBox="1">
            <a:spLocks noChangeArrowheads="1"/>
          </p:cNvSpPr>
          <p:nvPr/>
        </p:nvSpPr>
        <p:spPr bwMode="auto">
          <a:xfrm>
            <a:off x="4191000" y="2398713"/>
            <a:ext cx="7361238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绿色环保健康主题</a:t>
            </a:r>
          </a:p>
        </p:txBody>
      </p:sp>
      <p:sp>
        <p:nvSpPr>
          <p:cNvPr id="14340" name="文本框 36"/>
          <p:cNvSpPr txBox="1">
            <a:spLocks noChangeArrowheads="1"/>
          </p:cNvSpPr>
          <p:nvPr/>
        </p:nvSpPr>
        <p:spPr bwMode="auto">
          <a:xfrm>
            <a:off x="4230688" y="3295650"/>
            <a:ext cx="54657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THE PROFESSIONNAL BUSINESS TEMPALTE</a:t>
            </a:r>
          </a:p>
        </p:txBody>
      </p:sp>
      <p:sp>
        <p:nvSpPr>
          <p:cNvPr id="14341" name="文本框 36"/>
          <p:cNvSpPr txBox="1">
            <a:spLocks noChangeArrowheads="1"/>
          </p:cNvSpPr>
          <p:nvPr/>
        </p:nvSpPr>
        <p:spPr bwMode="auto">
          <a:xfrm>
            <a:off x="4230688" y="3673475"/>
            <a:ext cx="42656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PPT演示</a:t>
            </a:r>
          </a:p>
        </p:txBody>
      </p:sp>
      <p:cxnSp>
        <p:nvCxnSpPr>
          <p:cNvPr id="14342" name="直接连接符 9"/>
          <p:cNvCxnSpPr>
            <a:cxnSpLocks noChangeShapeType="1"/>
          </p:cNvCxnSpPr>
          <p:nvPr/>
        </p:nvCxnSpPr>
        <p:spPr bwMode="auto">
          <a:xfrm>
            <a:off x="4343400" y="2447925"/>
            <a:ext cx="60150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4343" name="文本框 11"/>
          <p:cNvSpPr txBox="1">
            <a:spLocks noChangeArrowheads="1"/>
          </p:cNvSpPr>
          <p:nvPr/>
        </p:nvSpPr>
        <p:spPr bwMode="auto">
          <a:xfrm>
            <a:off x="4191000" y="746125"/>
            <a:ext cx="343408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mtClean="0" sz="115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2015</a:t>
            </a:r>
          </a:p>
        </p:txBody>
      </p:sp>
      <p:pic>
        <p:nvPicPr>
          <p:cNvPr id="14344" name="图片 3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41675" y="1800225"/>
            <a:ext cx="89503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3556" name="Freeform 5"/>
          <p:cNvSpPr/>
          <p:nvPr/>
        </p:nvSpPr>
        <p:spPr bwMode="auto">
          <a:xfrm>
            <a:off x="2305050" y="4894263"/>
            <a:ext cx="1016000" cy="933450"/>
          </a:xfrm>
          <a:custGeom>
            <a:gdLst>
              <a:gd fmla="*/ 2147483646 w 545" name="T0"/>
              <a:gd fmla="*/ 2147483646 h 501" name="T1"/>
              <a:gd fmla="*/ 2147483646 w 545" name="T2"/>
              <a:gd fmla="*/ 0 h 501" name="T3"/>
              <a:gd fmla="*/ 2147483646 w 545" name="T4"/>
              <a:gd fmla="*/ 0 h 501" name="T5"/>
              <a:gd fmla="*/ 2147483646 w 545" name="T6"/>
              <a:gd fmla="*/ 0 h 501" name="T7"/>
              <a:gd fmla="*/ 0 w 545" name="T8"/>
              <a:gd fmla="*/ 0 h 501" name="T9"/>
              <a:gd fmla="*/ 0 w 545" name="T10"/>
              <a:gd fmla="*/ 2147483646 h 501" name="T11"/>
              <a:gd fmla="*/ 2147483646 w 545" name="T12"/>
              <a:gd fmla="*/ 2147483646 h 501" name="T13"/>
              <a:gd fmla="*/ 2147483646 w 545" name="T14"/>
              <a:gd fmla="*/ 2147483646 h 501" name="T15"/>
              <a:gd fmla="*/ 0 w 545" name="T16"/>
              <a:gd fmla="*/ 2147483646 h 501" name="T17"/>
              <a:gd fmla="*/ 2147483646 w 545" name="T18"/>
              <a:gd fmla="*/ 2147483646 h 501" name="T19"/>
              <a:gd fmla="*/ 2147483646 w 545" name="T20"/>
              <a:gd fmla="*/ 2147483646 h 501" name="T21"/>
              <a:gd fmla="*/ 0 w 545" name="T22"/>
              <a:gd fmla="*/ 2147483646 h 501" name="T23"/>
              <a:gd fmla="*/ 2147483646 w 545" name="T24"/>
              <a:gd fmla="*/ 2147483646 h 501" name="T25"/>
              <a:gd fmla="*/ 2147483646 w 545" name="T26"/>
              <a:gd fmla="*/ 2147483646 h 501" name="T27"/>
              <a:gd fmla="*/ 0 w 545" name="T28"/>
              <a:gd fmla="*/ 2147483646 h 501" name="T29"/>
              <a:gd fmla="*/ 2147483646 w 545" name="T30"/>
              <a:gd fmla="*/ 2147483646 h 501" name="T31"/>
              <a:gd fmla="*/ 2147483646 w 545" name="T32"/>
              <a:gd fmla="*/ 2147483646 h 501" name="T33"/>
              <a:gd fmla="*/ 2147483646 w 545" name="T34"/>
              <a:gd fmla="*/ 2147483646 h 501" name="T35"/>
              <a:gd fmla="*/ 2147483646 w 545" name="T36"/>
              <a:gd fmla="*/ 2147483646 h 501" name="T37"/>
              <a:gd fmla="*/ 2147483646 w 545" name="T38"/>
              <a:gd fmla="*/ 2147483646 h 501" name="T39"/>
              <a:gd fmla="*/ 2147483646 w 545" name="T40"/>
              <a:gd fmla="*/ 2147483646 h 501" name="T41"/>
              <a:gd fmla="*/ 2147483646 w 545" name="T42"/>
              <a:gd fmla="*/ 2147483646 h 501" name="T43"/>
              <a:gd fmla="*/ 2147483646 w 545" name="T44"/>
              <a:gd fmla="*/ 2147483646 h 501" name="T45"/>
              <a:gd fmla="*/ 2147483646 w 545" name="T46"/>
              <a:gd fmla="*/ 2147483646 h 501" name="T47"/>
              <a:gd fmla="*/ 2147483646 w 545" name="T48"/>
              <a:gd fmla="*/ 2147483646 h 501" name="T49"/>
              <a:gd fmla="*/ 2147483646 w 545" name="T50"/>
              <a:gd fmla="*/ 2147483646 h 501" name="T51"/>
              <a:gd fmla="*/ 2147483646 w 545" name="T52"/>
              <a:gd fmla="*/ 2147483646 h 501" name="T53"/>
              <a:gd fmla="*/ 2147483646 w 545" name="T54"/>
              <a:gd fmla="*/ 2147483646 h 501" name="T55"/>
              <a:gd fmla="*/ 2147483646 w 545" name="T56"/>
              <a:gd fmla="*/ 2147483646 h 501" name="T57"/>
              <a:gd fmla="*/ 2147483646 w 545" name="T58"/>
              <a:gd fmla="*/ 2147483646 h 501" name="T59"/>
              <a:gd fmla="*/ 2147483646 w 545" name="T60"/>
              <a:gd fmla="*/ 2147483646 h 501" name="T61"/>
              <a:gd fmla="*/ 2147483646 w 545" name="T62"/>
              <a:gd fmla="*/ 2147483646 h 501" name="T63"/>
              <a:gd fmla="*/ 2147483646 w 545" name="T64"/>
              <a:gd fmla="*/ 2147483646 h 501" name="T65"/>
              <a:gd fmla="*/ 2147483646 w 545" name="T66"/>
              <a:gd fmla="*/ 2147483646 h 501" name="T67"/>
              <a:gd fmla="*/ 2147483646 w 545" name="T68"/>
              <a:gd fmla="*/ 2147483646 h 50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501" w="545">
                <a:moveTo>
                  <a:pt x="545" y="103"/>
                </a:moveTo>
                <a:cubicBezTo>
                  <a:pt x="545" y="0"/>
                  <a:pt x="545" y="0"/>
                  <a:pt x="54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9" y="154"/>
                  <a:pt x="0" y="163"/>
                  <a:pt x="0" y="175"/>
                </a:cubicBezTo>
                <a:cubicBezTo>
                  <a:pt x="0" y="187"/>
                  <a:pt x="9" y="196"/>
                  <a:pt x="21" y="19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9" y="231"/>
                  <a:pt x="0" y="240"/>
                  <a:pt x="0" y="252"/>
                </a:cubicBezTo>
                <a:cubicBezTo>
                  <a:pt x="0" y="264"/>
                  <a:pt x="9" y="274"/>
                  <a:pt x="21" y="274"/>
                </a:cubicBezTo>
                <a:cubicBezTo>
                  <a:pt x="21" y="308"/>
                  <a:pt x="21" y="308"/>
                  <a:pt x="21" y="308"/>
                </a:cubicBezTo>
                <a:cubicBezTo>
                  <a:pt x="9" y="308"/>
                  <a:pt x="0" y="317"/>
                  <a:pt x="0" y="329"/>
                </a:cubicBezTo>
                <a:cubicBezTo>
                  <a:pt x="0" y="341"/>
                  <a:pt x="9" y="351"/>
                  <a:pt x="21" y="351"/>
                </a:cubicBezTo>
                <a:cubicBezTo>
                  <a:pt x="21" y="378"/>
                  <a:pt x="21" y="378"/>
                  <a:pt x="21" y="37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4" y="473"/>
                  <a:pt x="204" y="473"/>
                  <a:pt x="204" y="473"/>
                </a:cubicBezTo>
                <a:cubicBezTo>
                  <a:pt x="214" y="489"/>
                  <a:pt x="241" y="501"/>
                  <a:pt x="272" y="501"/>
                </a:cubicBezTo>
                <a:cubicBezTo>
                  <a:pt x="304" y="501"/>
                  <a:pt x="331" y="489"/>
                  <a:pt x="341" y="473"/>
                </a:cubicBezTo>
                <a:cubicBezTo>
                  <a:pt x="354" y="473"/>
                  <a:pt x="354" y="473"/>
                  <a:pt x="354" y="473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36" y="351"/>
                  <a:pt x="545" y="341"/>
                  <a:pt x="545" y="329"/>
                </a:cubicBezTo>
                <a:cubicBezTo>
                  <a:pt x="545" y="317"/>
                  <a:pt x="536" y="308"/>
                  <a:pt x="524" y="308"/>
                </a:cubicBezTo>
                <a:cubicBezTo>
                  <a:pt x="524" y="274"/>
                  <a:pt x="524" y="274"/>
                  <a:pt x="524" y="274"/>
                </a:cubicBezTo>
                <a:cubicBezTo>
                  <a:pt x="536" y="274"/>
                  <a:pt x="545" y="264"/>
                  <a:pt x="545" y="252"/>
                </a:cubicBezTo>
                <a:cubicBezTo>
                  <a:pt x="545" y="240"/>
                  <a:pt x="536" y="231"/>
                  <a:pt x="524" y="230"/>
                </a:cubicBezTo>
                <a:cubicBezTo>
                  <a:pt x="524" y="197"/>
                  <a:pt x="524" y="197"/>
                  <a:pt x="524" y="197"/>
                </a:cubicBezTo>
                <a:cubicBezTo>
                  <a:pt x="536" y="196"/>
                  <a:pt x="545" y="187"/>
                  <a:pt x="545" y="175"/>
                </a:cubicBezTo>
                <a:cubicBezTo>
                  <a:pt x="545" y="163"/>
                  <a:pt x="536" y="153"/>
                  <a:pt x="524" y="153"/>
                </a:cubicBezTo>
                <a:cubicBezTo>
                  <a:pt x="524" y="130"/>
                  <a:pt x="524" y="130"/>
                  <a:pt x="524" y="130"/>
                </a:cubicBezTo>
                <a:lnTo>
                  <a:pt x="545" y="103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57" name="Freeform 6"/>
          <p:cNvSpPr/>
          <p:nvPr/>
        </p:nvSpPr>
        <p:spPr bwMode="auto">
          <a:xfrm>
            <a:off x="2060575" y="4100513"/>
            <a:ext cx="722313" cy="720725"/>
          </a:xfrm>
          <a:custGeom>
            <a:gdLst>
              <a:gd fmla="*/ 0 w 387" name="T0"/>
              <a:gd fmla="*/ 0 h 386" name="T1"/>
              <a:gd fmla="*/ 2147483646 w 387" name="T2"/>
              <a:gd fmla="*/ 2147483646 h 386" name="T3"/>
              <a:gd fmla="*/ 2147483646 w 387" name="T4"/>
              <a:gd fmla="*/ 2147483646 h 386" name="T5"/>
              <a:gd fmla="*/ 2147483646 w 387" name="T6"/>
              <a:gd fmla="*/ 2147483646 h 386" name="T7"/>
              <a:gd fmla="*/ 2147483646 w 387" name="T8"/>
              <a:gd fmla="*/ 0 h 386" name="T9"/>
              <a:gd fmla="*/ 0 w 387" name="T10"/>
              <a:gd fmla="*/ 0 h 3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386" w="387">
                <a:moveTo>
                  <a:pt x="0" y="0"/>
                </a:moveTo>
                <a:cubicBezTo>
                  <a:pt x="29" y="56"/>
                  <a:pt x="48" y="106"/>
                  <a:pt x="48" y="150"/>
                </a:cubicBezTo>
                <a:cubicBezTo>
                  <a:pt x="48" y="328"/>
                  <a:pt x="110" y="386"/>
                  <a:pt x="157" y="386"/>
                </a:cubicBezTo>
                <a:cubicBezTo>
                  <a:pt x="204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58" name="Freeform 7"/>
          <p:cNvSpPr/>
          <p:nvPr/>
        </p:nvSpPr>
        <p:spPr bwMode="auto">
          <a:xfrm>
            <a:off x="1636713" y="3314700"/>
            <a:ext cx="1146175" cy="719138"/>
          </a:xfrm>
          <a:custGeom>
            <a:gdLst>
              <a:gd fmla="*/ 0 w 614" name="T0"/>
              <a:gd fmla="*/ 0 h 386" name="T1"/>
              <a:gd fmla="*/ 2147483646 w 614" name="T2"/>
              <a:gd fmla="*/ 2147483646 h 386" name="T3"/>
              <a:gd fmla="*/ 2147483646 w 614" name="T4"/>
              <a:gd fmla="*/ 2147483646 h 386" name="T5"/>
              <a:gd fmla="*/ 2147483646 w 614" name="T6"/>
              <a:gd fmla="*/ 0 h 386" name="T7"/>
              <a:gd fmla="*/ 0 w 614" name="T8"/>
              <a:gd fmla="*/ 0 h 38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86" w="614">
                <a:moveTo>
                  <a:pt x="0" y="0"/>
                </a:moveTo>
                <a:cubicBezTo>
                  <a:pt x="52" y="143"/>
                  <a:pt x="144" y="274"/>
                  <a:pt x="207" y="386"/>
                </a:cubicBezTo>
                <a:cubicBezTo>
                  <a:pt x="614" y="386"/>
                  <a:pt x="614" y="386"/>
                  <a:pt x="614" y="386"/>
                </a:cubicBezTo>
                <a:cubicBezTo>
                  <a:pt x="614" y="0"/>
                  <a:pt x="614" y="0"/>
                  <a:pt x="61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59" name="Freeform 8"/>
          <p:cNvSpPr/>
          <p:nvPr/>
        </p:nvSpPr>
        <p:spPr bwMode="auto">
          <a:xfrm>
            <a:off x="1558925" y="1739900"/>
            <a:ext cx="1223963" cy="1508125"/>
          </a:xfrm>
          <a:custGeom>
            <a:gdLst>
              <a:gd fmla="*/ 2147483646 w 655" name="T0"/>
              <a:gd fmla="*/ 2147483646 h 808" name="T1"/>
              <a:gd fmla="*/ 2147483646 w 655" name="T2"/>
              <a:gd fmla="*/ 0 h 808" name="T3"/>
              <a:gd fmla="*/ 0 w 655" name="T4"/>
              <a:gd fmla="*/ 2147483646 h 808" name="T5"/>
              <a:gd fmla="*/ 2147483646 w 655" name="T6"/>
              <a:gd fmla="*/ 2147483646 h 808" name="T7"/>
              <a:gd fmla="*/ 2147483646 w 655" name="T8"/>
              <a:gd fmla="*/ 2147483646 h 80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07" w="655">
                <a:moveTo>
                  <a:pt x="655" y="808"/>
                </a:moveTo>
                <a:cubicBezTo>
                  <a:pt x="655" y="0"/>
                  <a:pt x="655" y="0"/>
                  <a:pt x="655" y="0"/>
                </a:cubicBezTo>
                <a:cubicBezTo>
                  <a:pt x="202" y="0"/>
                  <a:pt x="0" y="369"/>
                  <a:pt x="0" y="638"/>
                </a:cubicBezTo>
                <a:cubicBezTo>
                  <a:pt x="0" y="696"/>
                  <a:pt x="11" y="753"/>
                  <a:pt x="29" y="808"/>
                </a:cubicBezTo>
                <a:lnTo>
                  <a:pt x="655" y="808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0" name="Freeform 9"/>
          <p:cNvSpPr/>
          <p:nvPr/>
        </p:nvSpPr>
        <p:spPr bwMode="auto">
          <a:xfrm>
            <a:off x="2844800" y="1743075"/>
            <a:ext cx="1057275" cy="717550"/>
          </a:xfrm>
          <a:custGeom>
            <a:gdLst>
              <a:gd fmla="*/ 0 w 566" name="T0"/>
              <a:gd fmla="*/ 2147483646 h 385" name="T1"/>
              <a:gd fmla="*/ 2147483646 w 566" name="T2"/>
              <a:gd fmla="*/ 2147483646 h 385" name="T3"/>
              <a:gd fmla="*/ 0 w 566" name="T4"/>
              <a:gd fmla="*/ 0 h 385" name="T5"/>
              <a:gd fmla="*/ 0 w 566" name="T6"/>
              <a:gd fmla="*/ 2147483646 h 38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85" w="566">
                <a:moveTo>
                  <a:pt x="0" y="385"/>
                </a:moveTo>
                <a:cubicBezTo>
                  <a:pt x="566" y="385"/>
                  <a:pt x="566" y="385"/>
                  <a:pt x="566" y="385"/>
                </a:cubicBezTo>
                <a:cubicBezTo>
                  <a:pt x="483" y="190"/>
                  <a:pt x="299" y="13"/>
                  <a:pt x="0" y="0"/>
                </a:cubicBezTo>
                <a:lnTo>
                  <a:pt x="0" y="385"/>
                </a:lnTo>
                <a:close/>
              </a:path>
            </a:pathLst>
          </a:cu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1" name="Freeform 10"/>
          <p:cNvSpPr/>
          <p:nvPr/>
        </p:nvSpPr>
        <p:spPr bwMode="auto">
          <a:xfrm>
            <a:off x="2844800" y="2528888"/>
            <a:ext cx="1158875" cy="719137"/>
          </a:xfrm>
          <a:custGeom>
            <a:gdLst>
              <a:gd fmla="*/ 2147483646 w 620" name="T0"/>
              <a:gd fmla="*/ 0 h 386" name="T1"/>
              <a:gd fmla="*/ 0 w 620" name="T2"/>
              <a:gd fmla="*/ 0 h 386" name="T3"/>
              <a:gd fmla="*/ 0 w 620" name="T4"/>
              <a:gd fmla="*/ 2147483646 h 386" name="T5"/>
              <a:gd fmla="*/ 2147483646 w 620" name="T6"/>
              <a:gd fmla="*/ 2147483646 h 386" name="T7"/>
              <a:gd fmla="*/ 2147483646 w 620" name="T8"/>
              <a:gd fmla="*/ 2147483646 h 386" name="T9"/>
              <a:gd fmla="*/ 2147483646 w 620" name="T10"/>
              <a:gd fmla="*/ 0 h 3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386" w="620">
                <a:moveTo>
                  <a:pt x="5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592" y="386"/>
                  <a:pt x="592" y="386"/>
                  <a:pt x="592" y="386"/>
                </a:cubicBezTo>
                <a:cubicBezTo>
                  <a:pt x="609" y="331"/>
                  <a:pt x="620" y="274"/>
                  <a:pt x="620" y="216"/>
                </a:cubicBezTo>
                <a:cubicBezTo>
                  <a:pt x="620" y="148"/>
                  <a:pt x="607" y="73"/>
                  <a:pt x="580" y="0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2" name="Freeform 11"/>
          <p:cNvSpPr/>
          <p:nvPr/>
        </p:nvSpPr>
        <p:spPr bwMode="auto">
          <a:xfrm>
            <a:off x="2844800" y="3314700"/>
            <a:ext cx="1082675" cy="1506538"/>
          </a:xfrm>
          <a:custGeom>
            <a:gdLst>
              <a:gd fmla="*/ 0 w 580" name="T0"/>
              <a:gd fmla="*/ 0 h 808" name="T1"/>
              <a:gd fmla="*/ 0 w 580" name="T2"/>
              <a:gd fmla="*/ 2147483646 h 808" name="T3"/>
              <a:gd fmla="*/ 2147483646 w 580" name="T4"/>
              <a:gd fmla="*/ 2147483646 h 808" name="T5"/>
              <a:gd fmla="*/ 2147483646 w 580" name="T6"/>
              <a:gd fmla="*/ 2147483646 h 808" name="T7"/>
              <a:gd fmla="*/ 2147483646 w 580" name="T8"/>
              <a:gd fmla="*/ 0 h 808" name="T9"/>
              <a:gd fmla="*/ 0 w 580" name="T10"/>
              <a:gd fmla="*/ 0 h 80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807" w="580">
                <a:moveTo>
                  <a:pt x="0" y="0"/>
                </a:moveTo>
                <a:cubicBezTo>
                  <a:pt x="0" y="808"/>
                  <a:pt x="0" y="808"/>
                  <a:pt x="0" y="808"/>
                </a:cubicBezTo>
                <a:cubicBezTo>
                  <a:pt x="56" y="808"/>
                  <a:pt x="161" y="808"/>
                  <a:pt x="195" y="808"/>
                </a:cubicBezTo>
                <a:cubicBezTo>
                  <a:pt x="242" y="808"/>
                  <a:pt x="304" y="750"/>
                  <a:pt x="304" y="572"/>
                </a:cubicBezTo>
                <a:cubicBezTo>
                  <a:pt x="304" y="434"/>
                  <a:pt x="495" y="232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3" name="Oval 64"/>
          <p:cNvSpPr>
            <a:spLocks noChangeArrowheads="1"/>
          </p:cNvSpPr>
          <p:nvPr/>
        </p:nvSpPr>
        <p:spPr bwMode="auto">
          <a:xfrm>
            <a:off x="4800600" y="2260600"/>
            <a:ext cx="700088" cy="700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5ABC15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3564" name="Oval 67"/>
          <p:cNvSpPr>
            <a:spLocks noChangeArrowheads="1"/>
          </p:cNvSpPr>
          <p:nvPr/>
        </p:nvSpPr>
        <p:spPr bwMode="auto">
          <a:xfrm>
            <a:off x="4800600" y="3379788"/>
            <a:ext cx="700088" cy="7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A9A9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19A9A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3565" name="Oval 70"/>
          <p:cNvSpPr>
            <a:spLocks noChangeArrowheads="1"/>
          </p:cNvSpPr>
          <p:nvPr/>
        </p:nvSpPr>
        <p:spPr bwMode="auto">
          <a:xfrm>
            <a:off x="4800600" y="4521200"/>
            <a:ext cx="700088" cy="700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7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23566" name="Oval 103"/>
          <p:cNvSpPr>
            <a:spLocks noChangeArrowheads="1"/>
          </p:cNvSpPr>
          <p:nvPr/>
        </p:nvSpPr>
        <p:spPr bwMode="auto">
          <a:xfrm>
            <a:off x="7950200" y="3376613"/>
            <a:ext cx="700088" cy="7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5498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01549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23567" name="Oval 106"/>
          <p:cNvSpPr>
            <a:spLocks noChangeArrowheads="1"/>
          </p:cNvSpPr>
          <p:nvPr/>
        </p:nvSpPr>
        <p:spPr bwMode="auto">
          <a:xfrm>
            <a:off x="7950200" y="2319338"/>
            <a:ext cx="700088" cy="7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8DDA0B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8DDA0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3568" name="Oval 109"/>
          <p:cNvSpPr>
            <a:spLocks noChangeArrowheads="1"/>
          </p:cNvSpPr>
          <p:nvPr/>
        </p:nvSpPr>
        <p:spPr bwMode="auto">
          <a:xfrm>
            <a:off x="7950200" y="4521200"/>
            <a:ext cx="700088" cy="700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B8CBD3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B8CBD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</a:t>
            </a:r>
          </a:p>
        </p:txBody>
      </p:sp>
      <p:sp>
        <p:nvSpPr>
          <p:cNvPr id="23569" name="TextBox 15"/>
          <p:cNvSpPr txBox="1">
            <a:spLocks noChangeArrowheads="1"/>
          </p:cNvSpPr>
          <p:nvPr/>
        </p:nvSpPr>
        <p:spPr bwMode="auto">
          <a:xfrm>
            <a:off x="1941354" y="2400300"/>
            <a:ext cx="6527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25%</a:t>
            </a:r>
          </a:p>
        </p:txBody>
      </p:sp>
      <p:sp>
        <p:nvSpPr>
          <p:cNvPr id="23570" name="TextBox 119"/>
          <p:cNvSpPr txBox="1">
            <a:spLocks noChangeArrowheads="1"/>
          </p:cNvSpPr>
          <p:nvPr/>
        </p:nvSpPr>
        <p:spPr bwMode="auto">
          <a:xfrm>
            <a:off x="3060542" y="2700338"/>
            <a:ext cx="6527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13%</a:t>
            </a:r>
          </a:p>
        </p:txBody>
      </p:sp>
      <p:sp>
        <p:nvSpPr>
          <p:cNvPr id="23571" name="TextBox 120"/>
          <p:cNvSpPr txBox="1">
            <a:spLocks noChangeArrowheads="1"/>
          </p:cNvSpPr>
          <p:nvPr/>
        </p:nvSpPr>
        <p:spPr bwMode="auto">
          <a:xfrm>
            <a:off x="2217579" y="4276725"/>
            <a:ext cx="51943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9%</a:t>
            </a:r>
          </a:p>
        </p:txBody>
      </p:sp>
      <p:sp>
        <p:nvSpPr>
          <p:cNvPr id="23572" name="TextBox 16"/>
          <p:cNvSpPr txBox="1">
            <a:spLocks noChangeArrowheads="1"/>
          </p:cNvSpPr>
          <p:nvPr/>
        </p:nvSpPr>
        <p:spPr bwMode="auto">
          <a:xfrm>
            <a:off x="5500688" y="2192338"/>
            <a:ext cx="20574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23573" name="TextBox 16"/>
          <p:cNvSpPr txBox="1">
            <a:spLocks noChangeArrowheads="1"/>
          </p:cNvSpPr>
          <p:nvPr/>
        </p:nvSpPr>
        <p:spPr bwMode="auto">
          <a:xfrm>
            <a:off x="5500688" y="3357563"/>
            <a:ext cx="20574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23574" name="TextBox 16"/>
          <p:cNvSpPr txBox="1">
            <a:spLocks noChangeArrowheads="1"/>
          </p:cNvSpPr>
          <p:nvPr/>
        </p:nvSpPr>
        <p:spPr bwMode="auto">
          <a:xfrm>
            <a:off x="5500688" y="4521200"/>
            <a:ext cx="20574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23575" name="TextBox 16"/>
          <p:cNvSpPr txBox="1">
            <a:spLocks noChangeArrowheads="1"/>
          </p:cNvSpPr>
          <p:nvPr/>
        </p:nvSpPr>
        <p:spPr bwMode="auto">
          <a:xfrm>
            <a:off x="8709024" y="2192338"/>
            <a:ext cx="20574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23576" name="TextBox 16"/>
          <p:cNvSpPr txBox="1">
            <a:spLocks noChangeArrowheads="1"/>
          </p:cNvSpPr>
          <p:nvPr/>
        </p:nvSpPr>
        <p:spPr bwMode="auto">
          <a:xfrm>
            <a:off x="8709024" y="3357563"/>
            <a:ext cx="20574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23577" name="TextBox 16"/>
          <p:cNvSpPr txBox="1">
            <a:spLocks noChangeArrowheads="1"/>
          </p:cNvSpPr>
          <p:nvPr/>
        </p:nvSpPr>
        <p:spPr bwMode="auto">
          <a:xfrm>
            <a:off x="8709024" y="4521200"/>
            <a:ext cx="20574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28575" y="0"/>
            <a:ext cx="122491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/>
          <p:nvPr/>
        </p:nvGrpSpPr>
        <p:grpSpPr>
          <a:xfrm>
            <a:off x="519113" y="5051425"/>
            <a:ext cx="3298825" cy="738188"/>
            <a:chExt cx="3297991" cy="738664"/>
          </a:xfrm>
        </p:grpSpPr>
        <p:sp>
          <p:nvSpPr>
            <p:cNvPr id="24588" name="Oval 4"/>
            <p:cNvSpPr>
              <a:spLocks noChangeArrowheads="1"/>
            </p:cNvSpPr>
            <p:nvPr/>
          </p:nvSpPr>
          <p:spPr bwMode="auto">
            <a:xfrm>
              <a:off x="0" y="18045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zh-CN" lang="en-US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589" name="TextBox 6"/>
            <p:cNvSpPr txBox="1">
              <a:spLocks noChangeArrowheads="1"/>
            </p:cNvSpPr>
            <p:nvPr/>
          </p:nvSpPr>
          <p:spPr bwMode="auto">
            <a:xfrm>
              <a:off x="778408" y="-1"/>
              <a:ext cx="2519583" cy="73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因为专业、愈逐极致，我们力求为客户提供兼顾商业价值体现与视觉艺术并重的作品。</a:t>
              </a:r>
            </a:p>
          </p:txBody>
        </p:sp>
      </p:grpSp>
      <p:grpSp>
        <p:nvGrpSpPr>
          <p:cNvPr id="24580" name="Group 7"/>
          <p:cNvGrpSpPr/>
          <p:nvPr/>
        </p:nvGrpSpPr>
        <p:grpSpPr>
          <a:xfrm>
            <a:off x="4225925" y="5068888"/>
            <a:ext cx="3278188" cy="738187"/>
            <a:chExt cx="3278770" cy="738664"/>
          </a:xfrm>
        </p:grpSpPr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0" y="0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zh-CN" lang="en-US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587" name="TextBox 10"/>
            <p:cNvSpPr txBox="1">
              <a:spLocks noChangeArrowheads="1"/>
            </p:cNvSpPr>
            <p:nvPr/>
          </p:nvSpPr>
          <p:spPr bwMode="auto">
            <a:xfrm>
              <a:off x="778409" y="0"/>
              <a:ext cx="2500362" cy="73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因为专业、愈逐极致，我们力求为客户提供兼顾商业价值体现与视觉艺术并重的作品。</a:t>
              </a:r>
            </a:p>
          </p:txBody>
        </p:sp>
      </p:grpSp>
      <p:sp>
        <p:nvSpPr>
          <p:cNvPr id="24581" name="任意多边形 22"/>
          <p:cNvSpPr/>
          <p:nvPr/>
        </p:nvSpPr>
        <p:spPr bwMode="auto">
          <a:xfrm>
            <a:off x="7504113" y="2046288"/>
            <a:ext cx="4687887" cy="2249487"/>
          </a:xfrm>
          <a:custGeom>
            <a:gdLst>
              <a:gd fmla="*/ 562424 w 4687812" name="T0"/>
              <a:gd fmla="*/ 0 h 2249584" name="T1"/>
              <a:gd fmla="*/ 4688037 w 4687812" name="T2"/>
              <a:gd fmla="*/ 0 h 2249584" name="T3"/>
              <a:gd fmla="*/ 4688037 w 4687812" name="T4"/>
              <a:gd fmla="*/ 2249293 h 2249584" name="T5"/>
              <a:gd fmla="*/ 562424 w 4687812" name="T6"/>
              <a:gd fmla="*/ 2249293 h 2249584" name="T7"/>
              <a:gd fmla="*/ 0 w 4687812" name="T8"/>
              <a:gd fmla="*/ 1124648 h 2249584" name="T9"/>
              <a:gd fmla="*/ 562424 w 4687812" name="T10"/>
              <a:gd fmla="*/ 0 h 224958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49584" w="4687812">
                <a:moveTo>
                  <a:pt x="562397" y="0"/>
                </a:moveTo>
                <a:lnTo>
                  <a:pt x="4687812" y="0"/>
                </a:lnTo>
                <a:lnTo>
                  <a:pt x="4687812" y="2249584"/>
                </a:lnTo>
                <a:lnTo>
                  <a:pt x="562397" y="2249584"/>
                </a:lnTo>
                <a:lnTo>
                  <a:pt x="0" y="1124792"/>
                </a:lnTo>
                <a:lnTo>
                  <a:pt x="562397" y="0"/>
                </a:lnTo>
                <a:close/>
              </a:path>
            </a:pathLst>
          </a:custGeom>
          <a:solidFill>
            <a:srgbClr val="015498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8062914" y="2847975"/>
            <a:ext cx="412908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3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添加文字,添加文字</a:t>
            </a: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8010524" y="5051425"/>
            <a:ext cx="379095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mtClean="0" sz="1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添加文字由多位PPT领域的资深设计师创立，致力于为客户奉献最用心的PPT作品、最实用的PPT培训和最贴心的PPT服务。我们拥有全国领先的PPT设计团队，并在商务展示领域为您提供领先行业的呈现方式与创意构成。</a:t>
            </a:r>
          </a:p>
        </p:txBody>
      </p:sp>
      <p:pic>
        <p:nvPicPr>
          <p:cNvPr id="24584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70388" y="5248275"/>
            <a:ext cx="347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Freeform 273"/>
          <p:cNvSpPr/>
          <p:nvPr/>
        </p:nvSpPr>
        <p:spPr bwMode="auto">
          <a:xfrm>
            <a:off x="663575" y="5210175"/>
            <a:ext cx="349250" cy="349250"/>
          </a:xfrm>
          <a:custGeom>
            <a:gdLst>
              <a:gd fmla="*/ 2147483646 w 128" name="T0"/>
              <a:gd fmla="*/ 2147483646 h 128" name="T1"/>
              <a:gd fmla="*/ 2147483646 w 128" name="T2"/>
              <a:gd fmla="*/ 2147483646 h 128" name="T3"/>
              <a:gd fmla="*/ 2147483646 w 128" name="T4"/>
              <a:gd fmla="*/ 2147483646 h 128" name="T5"/>
              <a:gd fmla="*/ 2147483646 w 128" name="T6"/>
              <a:gd fmla="*/ 0 h 128" name="T7"/>
              <a:gd fmla="*/ 2147483646 w 128" name="T8"/>
              <a:gd fmla="*/ 2147483646 h 128" name="T9"/>
              <a:gd fmla="*/ 0 w 128" name="T10"/>
              <a:gd fmla="*/ 2147483646 h 128" name="T11"/>
              <a:gd fmla="*/ 2147483646 w 128" name="T12"/>
              <a:gd fmla="*/ 2147483646 h 128" name="T13"/>
              <a:gd fmla="*/ 2147483646 w 128" name="T14"/>
              <a:gd fmla="*/ 2147483646 h 128" name="T15"/>
              <a:gd fmla="*/ 2147483646 w 128" name="T16"/>
              <a:gd fmla="*/ 2147483646 h 128" name="T17"/>
              <a:gd fmla="*/ 2147483646 w 128" name="T18"/>
              <a:gd fmla="*/ 2147483646 h 128" name="T19"/>
              <a:gd fmla="*/ 2147483646 w 128" name="T20"/>
              <a:gd fmla="*/ 2147483646 h 12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28" w="128">
                <a:moveTo>
                  <a:pt x="88" y="77"/>
                </a:moveTo>
                <a:lnTo>
                  <a:pt x="128" y="51"/>
                </a:lnTo>
                <a:lnTo>
                  <a:pt x="79" y="51"/>
                </a:lnTo>
                <a:lnTo>
                  <a:pt x="64" y="0"/>
                </a:lnTo>
                <a:lnTo>
                  <a:pt x="50" y="51"/>
                </a:lnTo>
                <a:lnTo>
                  <a:pt x="0" y="51"/>
                </a:lnTo>
                <a:lnTo>
                  <a:pt x="41" y="77"/>
                </a:lnTo>
                <a:lnTo>
                  <a:pt x="26" y="128"/>
                </a:lnTo>
                <a:lnTo>
                  <a:pt x="64" y="94"/>
                </a:lnTo>
                <a:lnTo>
                  <a:pt x="105" y="128"/>
                </a:lnTo>
                <a:lnTo>
                  <a:pt x="88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占位符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88100" y="1871663"/>
            <a:ext cx="18843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占位符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547813" y="1871663"/>
            <a:ext cx="16954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21"/>
          <p:cNvSpPr>
            <a:spLocks noChangeArrowheads="1"/>
          </p:cNvSpPr>
          <p:nvPr/>
        </p:nvSpPr>
        <p:spPr bwMode="auto">
          <a:xfrm>
            <a:off x="3921125" y="1873250"/>
            <a:ext cx="1881188" cy="18827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 sz="5400">
              <a:solidFill>
                <a:srgbClr val="FFFFFF"/>
              </a:solidFill>
            </a:endParaRPr>
          </a:p>
        </p:txBody>
      </p:sp>
      <p:sp>
        <p:nvSpPr>
          <p:cNvPr id="25605" name="Oval 25"/>
          <p:cNvSpPr>
            <a:spLocks noChangeArrowheads="1"/>
          </p:cNvSpPr>
          <p:nvPr/>
        </p:nvSpPr>
        <p:spPr bwMode="auto">
          <a:xfrm>
            <a:off x="8856663" y="1873250"/>
            <a:ext cx="1882775" cy="188277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48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5606" name="Oval 22"/>
          <p:cNvSpPr>
            <a:spLocks noChangeArrowheads="1"/>
          </p:cNvSpPr>
          <p:nvPr/>
        </p:nvSpPr>
        <p:spPr bwMode="auto">
          <a:xfrm>
            <a:off x="2919413" y="1993900"/>
            <a:ext cx="473075" cy="471488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5607" name="Oval 26"/>
          <p:cNvSpPr>
            <a:spLocks noChangeArrowheads="1"/>
          </p:cNvSpPr>
          <p:nvPr/>
        </p:nvSpPr>
        <p:spPr bwMode="auto">
          <a:xfrm>
            <a:off x="7856538" y="1993900"/>
            <a:ext cx="471487" cy="471488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5608" name="AutoShape 38"/>
          <p:cNvSpPr/>
          <p:nvPr/>
        </p:nvSpPr>
        <p:spPr bwMode="auto">
          <a:xfrm>
            <a:off x="4567238" y="2465388"/>
            <a:ext cx="588962" cy="588962"/>
          </a:xfrm>
          <a:custGeom>
            <a:gdLst>
              <a:gd fmla="*/ 366014061 w 21600" name="T0"/>
              <a:gd fmla="*/ 151676584 h 21600" name="T1"/>
              <a:gd fmla="*/ 119179978 w 21600" name="T2"/>
              <a:gd fmla="*/ 398814746 h 21600" name="T3"/>
              <a:gd fmla="*/ 0 w 21600" name="T4"/>
              <a:gd fmla="*/ 437879205 h 21600" name="T5"/>
              <a:gd fmla="*/ 39105359 w 21600" name="T6"/>
              <a:gd fmla="*/ 318719295 h 21600" name="T7"/>
              <a:gd fmla="*/ 286182553 w 21600" name="T8"/>
              <a:gd fmla="*/ 71824270 h 21600" name="T9"/>
              <a:gd fmla="*/ 366014061 w 21600" name="T10"/>
              <a:gd fmla="*/ 151676584 h 21600" name="T11"/>
              <a:gd fmla="*/ 293622533 w 21600" name="T12"/>
              <a:gd fmla="*/ 131424280 h 21600" name="T13"/>
              <a:gd fmla="*/ 293622533 w 21600" name="T14"/>
              <a:gd fmla="*/ 119159910 h 21600" name="T15"/>
              <a:gd fmla="*/ 287256890 w 21600" name="T16"/>
              <a:gd fmla="*/ 116301235 h 21600" name="T17"/>
              <a:gd fmla="*/ 281418368 w 21600" name="T18"/>
              <a:gd fmla="*/ 119159910 h 21600" name="T19"/>
              <a:gd fmla="*/ 84717630 w 21600" name="T20"/>
              <a:gd fmla="*/ 315333527 h 21600" name="T21"/>
              <a:gd fmla="*/ 81797987 w 21600" name="T22"/>
              <a:gd fmla="*/ 321699170 h 21600" name="T23"/>
              <a:gd fmla="*/ 84717630 w 21600" name="T24"/>
              <a:gd fmla="*/ 328125781 h 21600" name="T25"/>
              <a:gd fmla="*/ 90961336 w 21600" name="T26"/>
              <a:gd fmla="*/ 330396339 h 21600" name="T27"/>
              <a:gd fmla="*/ 96982000 w 21600" name="T28"/>
              <a:gd fmla="*/ 328125781 h 21600" name="T29"/>
              <a:gd fmla="*/ 293622533 w 21600" name="T30"/>
              <a:gd fmla="*/ 131424280 h 21600" name="T31"/>
              <a:gd fmla="*/ 427884656 w 21600" name="T32"/>
              <a:gd fmla="*/ 41923133 h 21600" name="T33"/>
              <a:gd fmla="*/ 437879205 w 21600" name="T34"/>
              <a:gd fmla="*/ 65985748 h 21600" name="T35"/>
              <a:gd fmla="*/ 427884656 w 21600" name="T36"/>
              <a:gd fmla="*/ 89805962 h 21600" name="T37"/>
              <a:gd fmla="*/ 394010397 w 21600" name="T38"/>
              <a:gd fmla="*/ 123680220 h 21600" name="T39"/>
              <a:gd fmla="*/ 314158084 w 21600" name="T40"/>
              <a:gd fmla="*/ 43889639 h 21600" name="T41"/>
              <a:gd fmla="*/ 348094047 w 21600" name="T42"/>
              <a:gd fmla="*/ 9953649 h 21600" name="T43"/>
              <a:gd fmla="*/ 371974493 w 21600" name="T44"/>
              <a:gd fmla="*/ 0 h 21600" name="T45"/>
              <a:gd fmla="*/ 395915935 w 21600" name="T46"/>
              <a:gd fmla="*/ 9953649 h 21600" name="T47"/>
              <a:gd fmla="*/ 412153454 w 21600" name="T48"/>
              <a:gd fmla="*/ 25664810 h 21600" name="T49"/>
              <a:gd fmla="*/ 427884656 w 21600" name="T50"/>
              <a:gd fmla="*/ 41923133 h 21600" name="T51"/>
              <a:gd fmla="*/ 427884656 w 21600" name="T52"/>
              <a:gd fmla="*/ 41923133 h 2160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21600" w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5609" name="AutoShape 39"/>
          <p:cNvSpPr/>
          <p:nvPr/>
        </p:nvSpPr>
        <p:spPr bwMode="auto">
          <a:xfrm>
            <a:off x="9504363" y="2505075"/>
            <a:ext cx="587375" cy="587375"/>
          </a:xfrm>
          <a:custGeom>
            <a:gdLst>
              <a:gd fmla="*/ 407463968 w 21600" name="T0"/>
              <a:gd fmla="*/ 0 h 21600" name="T1"/>
              <a:gd fmla="*/ 426466256 w 21600" name="T2"/>
              <a:gd fmla="*/ 9632406 h 21600" name="T3"/>
              <a:gd fmla="*/ 434349047 w 21600" name="T4"/>
              <a:gd fmla="*/ 32495489 h 21600" name="T5"/>
              <a:gd fmla="*/ 434349047 w 21600" name="T6"/>
              <a:gd fmla="*/ 401853558 h 21600" name="T7"/>
              <a:gd fmla="*/ 426466256 w 21600" name="T8"/>
              <a:gd fmla="*/ 424777281 h 21600" name="T9"/>
              <a:gd fmla="*/ 407463968 w 21600" name="T10"/>
              <a:gd fmla="*/ 434349047 h 21600" name="T11"/>
              <a:gd fmla="*/ 27066267 w 21600" name="T12"/>
              <a:gd fmla="*/ 434349047 h 21600" name="T13"/>
              <a:gd fmla="*/ 7983378 w 21600" name="T14"/>
              <a:gd fmla="*/ 424777281 h 21600" name="T15"/>
              <a:gd fmla="*/ 0 w 21600" name="T16"/>
              <a:gd fmla="*/ 401853558 h 21600" name="T17"/>
              <a:gd fmla="*/ 0 w 21600" name="T18"/>
              <a:gd fmla="*/ 32495489 h 21600" name="T19"/>
              <a:gd fmla="*/ 7983378 w 21600" name="T20"/>
              <a:gd fmla="*/ 9632406 h 21600" name="T21"/>
              <a:gd fmla="*/ 27066267 w 21600" name="T22"/>
              <a:gd fmla="*/ 0 h 21600" name="T23"/>
              <a:gd fmla="*/ 407463968 w 21600" name="T24"/>
              <a:gd fmla="*/ 0 h 21600" name="T25"/>
              <a:gd fmla="*/ 398253792 w 21600" name="T26"/>
              <a:gd fmla="*/ 43656375 h 21600" name="T27"/>
              <a:gd fmla="*/ 36235735 w 21600" name="T28"/>
              <a:gd fmla="*/ 43656375 h 21600" name="T29"/>
              <a:gd fmla="*/ 36235735 w 21600" name="T30"/>
              <a:gd fmla="*/ 390934474 h 21600" name="T31"/>
              <a:gd fmla="*/ 398253792 w 21600" name="T32"/>
              <a:gd fmla="*/ 390934474 h 21600" name="T33"/>
              <a:gd fmla="*/ 398253792 w 21600" name="T34"/>
              <a:gd fmla="*/ 43656375 h 21600" name="T35"/>
              <a:gd fmla="*/ 109090276 w 21600" name="T36"/>
              <a:gd fmla="*/ 174201801 h 21600" name="T37"/>
              <a:gd fmla="*/ 82948363 w 21600" name="T38"/>
              <a:gd fmla="*/ 161553823 h 21600" name="T39"/>
              <a:gd fmla="*/ 72371670 w 21600" name="T40"/>
              <a:gd fmla="*/ 130968391 h 21600" name="T41"/>
              <a:gd fmla="*/ 82948363 w 21600" name="T42"/>
              <a:gd fmla="*/ 99598378 h 21600" name="T43"/>
              <a:gd fmla="*/ 109090276 w 21600" name="T44"/>
              <a:gd fmla="*/ 86889785 h 21600" name="T45"/>
              <a:gd fmla="*/ 134588116 w 21600" name="T46"/>
              <a:gd fmla="*/ 99598378 h 21600" name="T47"/>
              <a:gd fmla="*/ 145185531 w 21600" name="T48"/>
              <a:gd fmla="*/ 130968391 h 21600" name="T49"/>
              <a:gd fmla="*/ 134588116 w 21600" name="T50"/>
              <a:gd fmla="*/ 161553823 h 21600" name="T51"/>
              <a:gd fmla="*/ 109090276 w 21600" name="T52"/>
              <a:gd fmla="*/ 174201801 h 21600" name="T53"/>
              <a:gd fmla="*/ 361977376 w 21600" name="T54"/>
              <a:gd fmla="*/ 347640450 h 21600" name="T55"/>
              <a:gd fmla="*/ 72371670 w 21600" name="T56"/>
              <a:gd fmla="*/ 347640450 h 21600" name="T57"/>
              <a:gd fmla="*/ 72371670 w 21600" name="T58"/>
              <a:gd fmla="*/ 317919465 h 21600" name="T59"/>
              <a:gd fmla="*/ 137644370 w 21600" name="T60"/>
              <a:gd fmla="*/ 216088600 h 21600" name="T61"/>
              <a:gd fmla="*/ 181903430 w 21600" name="T62"/>
              <a:gd fmla="*/ 260267793 h 21600" name="T63"/>
              <a:gd fmla="*/ 265294744 w 21600" name="T64"/>
              <a:gd fmla="*/ 108345642 h 21600" name="T65"/>
              <a:gd fmla="*/ 361937457 w 21600" name="T66"/>
              <a:gd fmla="*/ 228254442 h 21600" name="T67"/>
              <a:gd fmla="*/ 361937457 w 21600" name="T68"/>
              <a:gd fmla="*/ 347640450 h 21600" name="T69"/>
              <a:gd fmla="*/ 361977376 w 21600" name="T70"/>
              <a:gd fmla="*/ 347640450 h 21600" name="T71"/>
              <a:gd fmla="*/ 361977376 w 21600" name="T72"/>
              <a:gd fmla="*/ 347640450 h 2160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21600" w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25610" name="组合 43"/>
          <p:cNvGrpSpPr/>
          <p:nvPr/>
        </p:nvGrpSpPr>
        <p:grpSpPr>
          <a:xfrm>
            <a:off x="1335088" y="4124325"/>
            <a:ext cx="2057400" cy="1526382"/>
            <a:chExt cx="1836486" cy="1525843"/>
          </a:xfrm>
        </p:grpSpPr>
        <p:sp>
          <p:nvSpPr>
            <p:cNvPr id="25622" name="TextBox 15"/>
            <p:cNvSpPr txBox="1">
              <a:spLocks noChangeArrowheads="1"/>
            </p:cNvSpPr>
            <p:nvPr/>
          </p:nvSpPr>
          <p:spPr bwMode="auto">
            <a:xfrm>
              <a:off x="12699" y="-1"/>
              <a:ext cx="1703232" cy="36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5623" name="TextBox 16"/>
            <p:cNvSpPr txBox="1">
              <a:spLocks noChangeArrowheads="1"/>
            </p:cNvSpPr>
            <p:nvPr/>
          </p:nvSpPr>
          <p:spPr bwMode="auto">
            <a:xfrm>
              <a:off x="0" y="356704"/>
              <a:ext cx="1836486" cy="11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5611" name="组合 46"/>
          <p:cNvGrpSpPr/>
          <p:nvPr/>
        </p:nvGrpSpPr>
        <p:grpSpPr>
          <a:xfrm>
            <a:off x="3817938" y="4124325"/>
            <a:ext cx="2057400" cy="1526382"/>
            <a:chExt cx="1836486" cy="1525843"/>
          </a:xfrm>
        </p:grpSpPr>
        <p:sp>
          <p:nvSpPr>
            <p:cNvPr id="25620" name="TextBox 15"/>
            <p:cNvSpPr txBox="1">
              <a:spLocks noChangeArrowheads="1"/>
            </p:cNvSpPr>
            <p:nvPr/>
          </p:nvSpPr>
          <p:spPr bwMode="auto">
            <a:xfrm>
              <a:off x="12700" y="-1"/>
              <a:ext cx="1703232" cy="36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5621" name="TextBox 16"/>
            <p:cNvSpPr txBox="1">
              <a:spLocks noChangeArrowheads="1"/>
            </p:cNvSpPr>
            <p:nvPr/>
          </p:nvSpPr>
          <p:spPr bwMode="auto">
            <a:xfrm>
              <a:off x="0" y="356704"/>
              <a:ext cx="1836486" cy="11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5612" name="组合 49"/>
          <p:cNvGrpSpPr/>
          <p:nvPr/>
        </p:nvGrpSpPr>
        <p:grpSpPr>
          <a:xfrm>
            <a:off x="6300788" y="4124325"/>
            <a:ext cx="2057400" cy="1526382"/>
            <a:chExt cx="1836486" cy="1525843"/>
          </a:xfrm>
        </p:grpSpPr>
        <p:sp>
          <p:nvSpPr>
            <p:cNvPr id="25618" name="TextBox 15"/>
            <p:cNvSpPr txBox="1">
              <a:spLocks noChangeArrowheads="1"/>
            </p:cNvSpPr>
            <p:nvPr/>
          </p:nvSpPr>
          <p:spPr bwMode="auto">
            <a:xfrm>
              <a:off x="12699" y="-1"/>
              <a:ext cx="1703232" cy="36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5619" name="TextBox 16"/>
            <p:cNvSpPr txBox="1">
              <a:spLocks noChangeArrowheads="1"/>
            </p:cNvSpPr>
            <p:nvPr/>
          </p:nvSpPr>
          <p:spPr bwMode="auto">
            <a:xfrm>
              <a:off x="1" y="356704"/>
              <a:ext cx="1836486" cy="11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5613" name="组合 52"/>
          <p:cNvGrpSpPr/>
          <p:nvPr/>
        </p:nvGrpSpPr>
        <p:grpSpPr>
          <a:xfrm>
            <a:off x="8783638" y="4124325"/>
            <a:ext cx="2057400" cy="1526382"/>
            <a:chExt cx="1836486" cy="1525843"/>
          </a:xfrm>
        </p:grpSpPr>
        <p:sp>
          <p:nvSpPr>
            <p:cNvPr id="25616" name="TextBox 15"/>
            <p:cNvSpPr txBox="1">
              <a:spLocks noChangeArrowheads="1"/>
            </p:cNvSpPr>
            <p:nvPr/>
          </p:nvSpPr>
          <p:spPr bwMode="auto">
            <a:xfrm>
              <a:off x="12700" y="-1"/>
              <a:ext cx="1703232" cy="36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5617" name="TextBox 16"/>
            <p:cNvSpPr txBox="1">
              <a:spLocks noChangeArrowheads="1"/>
            </p:cNvSpPr>
            <p:nvPr/>
          </p:nvSpPr>
          <p:spPr bwMode="auto">
            <a:xfrm>
              <a:off x="1" y="356704"/>
              <a:ext cx="1836486" cy="11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pic>
        <p:nvPicPr>
          <p:cNvPr id="25614" name="组合 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文本框 68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Oval 103"/>
          <p:cNvSpPr>
            <a:spLocks noChangeArrowheads="1"/>
          </p:cNvSpPr>
          <p:nvPr/>
        </p:nvSpPr>
        <p:spPr bwMode="auto">
          <a:xfrm>
            <a:off x="3101975" y="2073275"/>
            <a:ext cx="585788" cy="585788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27" name="Oval 106"/>
          <p:cNvSpPr>
            <a:spLocks noChangeArrowheads="1"/>
          </p:cNvSpPr>
          <p:nvPr/>
        </p:nvSpPr>
        <p:spPr bwMode="auto">
          <a:xfrm>
            <a:off x="3101975" y="3408363"/>
            <a:ext cx="585788" cy="585787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28" name="Oval 109"/>
          <p:cNvSpPr>
            <a:spLocks noChangeArrowheads="1"/>
          </p:cNvSpPr>
          <p:nvPr/>
        </p:nvSpPr>
        <p:spPr bwMode="auto">
          <a:xfrm>
            <a:off x="3101975" y="4745038"/>
            <a:ext cx="585788" cy="585787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latin charset="0" pitchFamily="2" typeface="FontAwesome"/>
            </a:endParaRPr>
          </a:p>
        </p:txBody>
      </p:sp>
      <p:pic>
        <p:nvPicPr>
          <p:cNvPr id="26629" name="图片占位符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64038" y="1957388"/>
            <a:ext cx="34639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87"/>
          <p:cNvSpPr>
            <a:spLocks noChangeArrowheads="1"/>
          </p:cNvSpPr>
          <p:nvPr/>
        </p:nvSpPr>
        <p:spPr bwMode="auto">
          <a:xfrm>
            <a:off x="5703888" y="1608138"/>
            <a:ext cx="784225" cy="785812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1" name="Oval 88"/>
          <p:cNvSpPr>
            <a:spLocks noChangeArrowheads="1"/>
          </p:cNvSpPr>
          <p:nvPr/>
        </p:nvSpPr>
        <p:spPr bwMode="auto">
          <a:xfrm>
            <a:off x="5703888" y="4979988"/>
            <a:ext cx="784225" cy="78581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2" name="Oval 98"/>
          <p:cNvSpPr>
            <a:spLocks noChangeArrowheads="1"/>
          </p:cNvSpPr>
          <p:nvPr/>
        </p:nvSpPr>
        <p:spPr bwMode="auto">
          <a:xfrm>
            <a:off x="7164388" y="4138613"/>
            <a:ext cx="785812" cy="78422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3" name="Oval 99"/>
          <p:cNvSpPr>
            <a:spLocks noChangeArrowheads="1"/>
          </p:cNvSpPr>
          <p:nvPr/>
        </p:nvSpPr>
        <p:spPr bwMode="auto">
          <a:xfrm>
            <a:off x="7164388" y="2451100"/>
            <a:ext cx="785812" cy="78422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4" name="Oval 100"/>
          <p:cNvSpPr>
            <a:spLocks noChangeArrowheads="1"/>
          </p:cNvSpPr>
          <p:nvPr/>
        </p:nvSpPr>
        <p:spPr bwMode="auto">
          <a:xfrm>
            <a:off x="4241800" y="4138613"/>
            <a:ext cx="785813" cy="78422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5" name="Oval 101"/>
          <p:cNvSpPr>
            <a:spLocks noChangeArrowheads="1"/>
          </p:cNvSpPr>
          <p:nvPr/>
        </p:nvSpPr>
        <p:spPr bwMode="auto">
          <a:xfrm>
            <a:off x="4241800" y="2451100"/>
            <a:ext cx="785813" cy="78422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26636" name="Oval 103"/>
          <p:cNvSpPr>
            <a:spLocks noChangeArrowheads="1"/>
          </p:cNvSpPr>
          <p:nvPr/>
        </p:nvSpPr>
        <p:spPr bwMode="auto">
          <a:xfrm>
            <a:off x="8524875" y="2073275"/>
            <a:ext cx="585788" cy="585788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7" name="Oval 106"/>
          <p:cNvSpPr>
            <a:spLocks noChangeArrowheads="1"/>
          </p:cNvSpPr>
          <p:nvPr/>
        </p:nvSpPr>
        <p:spPr bwMode="auto">
          <a:xfrm>
            <a:off x="8524875" y="3408363"/>
            <a:ext cx="585788" cy="585787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8" name="Oval 109"/>
          <p:cNvSpPr>
            <a:spLocks noChangeArrowheads="1"/>
          </p:cNvSpPr>
          <p:nvPr/>
        </p:nvSpPr>
        <p:spPr bwMode="auto">
          <a:xfrm>
            <a:off x="8524875" y="4745038"/>
            <a:ext cx="585788" cy="585787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26639" name="AutoShape 37"/>
          <p:cNvSpPr/>
          <p:nvPr/>
        </p:nvSpPr>
        <p:spPr bwMode="auto">
          <a:xfrm>
            <a:off x="5899150" y="1798638"/>
            <a:ext cx="387350" cy="387350"/>
          </a:xfrm>
          <a:custGeom>
            <a:gdLst>
              <a:gd fmla="*/ 62324041 w 21600" name="T0"/>
              <a:gd fmla="*/ 0 h 21600" name="T1"/>
              <a:gd fmla="*/ 86568224 w 21600" name="T2"/>
              <a:gd fmla="*/ 4884591 h 21600" name="T3"/>
              <a:gd fmla="*/ 106400867 w 21600" name="T4"/>
              <a:gd fmla="*/ 18206383 h 21600" name="T5"/>
              <a:gd fmla="*/ 119728432 w 21600" name="T6"/>
              <a:gd fmla="*/ 38004612 h 21600" name="T7"/>
              <a:gd fmla="*/ 124567044 w 21600" name="T8"/>
              <a:gd fmla="*/ 62283531 h 21600" name="T9"/>
              <a:gd fmla="*/ 119728432 w 21600" name="T10"/>
              <a:gd fmla="*/ 86562449 h 21600" name="T11"/>
              <a:gd fmla="*/ 106400867 w 21600" name="T12"/>
              <a:gd fmla="*/ 106360679 h 21600" name="T13"/>
              <a:gd fmla="*/ 86568224 w 21600" name="T14"/>
              <a:gd fmla="*/ 119682453 h 21600" name="T15"/>
              <a:gd fmla="*/ 62324041 w 21600" name="T16"/>
              <a:gd fmla="*/ 124567044 h 21600" name="T17"/>
              <a:gd fmla="*/ 38027441 w 21600" name="T18"/>
              <a:gd fmla="*/ 119682453 h 21600" name="T19"/>
              <a:gd fmla="*/ 18217949 w 21600" name="T20"/>
              <a:gd fmla="*/ 106360679 h 21600" name="T21"/>
              <a:gd fmla="*/ 4890383 w 21600" name="T22"/>
              <a:gd fmla="*/ 86562449 h 21600" name="T23"/>
              <a:gd fmla="*/ 0 w 21600" name="T24"/>
              <a:gd fmla="*/ 62283531 h 21600" name="T25"/>
              <a:gd fmla="*/ 4890383 w 21600" name="T26"/>
              <a:gd fmla="*/ 38004612 h 21600" name="T27"/>
              <a:gd fmla="*/ 18217949 w 21600" name="T28"/>
              <a:gd fmla="*/ 18206383 h 21600" name="T29"/>
              <a:gd fmla="*/ 38027441 w 21600" name="T30"/>
              <a:gd fmla="*/ 4884591 h 21600" name="T31"/>
              <a:gd fmla="*/ 62324041 w 21600" name="T32"/>
              <a:gd fmla="*/ 0 h 21600" name="T33"/>
              <a:gd fmla="*/ 104751778 w 21600" name="T34"/>
              <a:gd fmla="*/ 50818598 h 21600" name="T35"/>
              <a:gd fmla="*/ 105876366 w 21600" name="T36"/>
              <a:gd fmla="*/ 48183184 h 21600" name="T37"/>
              <a:gd fmla="*/ 104751778 w 21600" name="T38"/>
              <a:gd fmla="*/ 45530410 h 21600" name="T39"/>
              <a:gd fmla="*/ 96637459 w 21600" name="T40"/>
              <a:gd fmla="*/ 37191321 h 21600" name="T41"/>
              <a:gd fmla="*/ 93869233 w 21600" name="T42"/>
              <a:gd fmla="*/ 36101450 h 21600" name="T43"/>
              <a:gd fmla="*/ 91182047 w 21600" name="T44"/>
              <a:gd fmla="*/ 37191321 h 21600" name="T45"/>
              <a:gd fmla="*/ 55922509 w 21600" name="T46"/>
              <a:gd fmla="*/ 72491046 h 21600" name="T47"/>
              <a:gd fmla="*/ 53315733 w 21600" name="T48"/>
              <a:gd fmla="*/ 73586691 h 21600" name="T49"/>
              <a:gd fmla="*/ 50622754 w 21600" name="T50"/>
              <a:gd fmla="*/ 72491046 h 21600" name="T51"/>
              <a:gd fmla="*/ 33367961 w 21600" name="T52"/>
              <a:gd fmla="*/ 55265197 h 21600" name="T53"/>
              <a:gd fmla="*/ 30761167 w 21600" name="T54"/>
              <a:gd fmla="*/ 54175004 h 21600" name="T55"/>
              <a:gd fmla="*/ 27912208 w 21600" name="T56"/>
              <a:gd fmla="*/ 55265197 h 21600" name="T57"/>
              <a:gd fmla="*/ 19798230 w 21600" name="T58"/>
              <a:gd fmla="*/ 63523571 h 21600" name="T59"/>
              <a:gd fmla="*/ 18719621 w 21600" name="T60"/>
              <a:gd fmla="*/ 66176344 h 21600" name="T61"/>
              <a:gd fmla="*/ 19798230 w 21600" name="T62"/>
              <a:gd fmla="*/ 68829118 h 21600" name="T63"/>
              <a:gd fmla="*/ 44676913 w 21600" name="T64"/>
              <a:gd fmla="*/ 93707802 h 21600" name="T65"/>
              <a:gd fmla="*/ 47640983 w 21600" name="T66"/>
              <a:gd fmla="*/ 95616756 h 21600" name="T67"/>
              <a:gd fmla="*/ 51083915 w 21600" name="T68"/>
              <a:gd fmla="*/ 96430047 h 21600" name="T69"/>
              <a:gd fmla="*/ 55466834 w 21600" name="T70"/>
              <a:gd fmla="*/ 96430047 h 21600" name="T71"/>
              <a:gd fmla="*/ 58852184 w 21600" name="T72"/>
              <a:gd fmla="*/ 95645699 h 21600" name="T73"/>
              <a:gd fmla="*/ 61868349 w 21600" name="T74"/>
              <a:gd fmla="*/ 93707802 h 21600" name="T75"/>
              <a:gd fmla="*/ 104751778 w 21600" name="T76"/>
              <a:gd fmla="*/ 50818598 h 21600" name="T77"/>
              <a:gd fmla="*/ 104751778 w 21600" name="T78"/>
              <a:gd fmla="*/ 50818598 h 21600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21600" w="21600">
                <a:moveTo>
                  <a:pt x="10807" y="0"/>
                </a:moveTo>
                <a:cubicBezTo>
                  <a:pt x="12302" y="0"/>
                  <a:pt x="13706" y="282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4"/>
                  <a:pt x="20201" y="5277"/>
                  <a:pt x="20761" y="6590"/>
                </a:cubicBezTo>
                <a:cubicBezTo>
                  <a:pt x="21317" y="7900"/>
                  <a:pt x="21600" y="9306"/>
                  <a:pt x="21600" y="10800"/>
                </a:cubicBezTo>
                <a:cubicBezTo>
                  <a:pt x="21600" y="12294"/>
                  <a:pt x="21317" y="13700"/>
                  <a:pt x="20761" y="15010"/>
                </a:cubicBezTo>
                <a:cubicBezTo>
                  <a:pt x="20201" y="16320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3"/>
                </a:cubicBezTo>
                <a:cubicBezTo>
                  <a:pt x="13706" y="21318"/>
                  <a:pt x="12302" y="21600"/>
                  <a:pt x="10807" y="21600"/>
                </a:cubicBezTo>
                <a:cubicBezTo>
                  <a:pt x="9310" y="21600"/>
                  <a:pt x="7905" y="21318"/>
                  <a:pt x="6594" y="20753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0"/>
                  <a:pt x="848" y="15010"/>
                </a:cubicBezTo>
                <a:cubicBezTo>
                  <a:pt x="283" y="13700"/>
                  <a:pt x="0" y="12294"/>
                  <a:pt x="0" y="10800"/>
                </a:cubicBezTo>
                <a:cubicBezTo>
                  <a:pt x="0" y="9306"/>
                  <a:pt x="283" y="7900"/>
                  <a:pt x="848" y="6590"/>
                </a:cubicBezTo>
                <a:cubicBezTo>
                  <a:pt x="1410" y="5277"/>
                  <a:pt x="2181" y="4134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8164" y="8812"/>
                </a:moveTo>
                <a:cubicBezTo>
                  <a:pt x="18289" y="8688"/>
                  <a:pt x="18354" y="8533"/>
                  <a:pt x="18359" y="8355"/>
                </a:cubicBezTo>
                <a:cubicBezTo>
                  <a:pt x="18362" y="8171"/>
                  <a:pt x="18300" y="8022"/>
                  <a:pt x="18164" y="7895"/>
                </a:cubicBezTo>
                <a:lnTo>
                  <a:pt x="16757" y="6449"/>
                </a:lnTo>
                <a:cubicBezTo>
                  <a:pt x="16613" y="6322"/>
                  <a:pt x="16455" y="6260"/>
                  <a:pt x="16277" y="6260"/>
                </a:cubicBezTo>
                <a:cubicBezTo>
                  <a:pt x="16099" y="6260"/>
                  <a:pt x="15946" y="6322"/>
                  <a:pt x="15811" y="6449"/>
                </a:cubicBezTo>
                <a:lnTo>
                  <a:pt x="9697" y="12570"/>
                </a:lnTo>
                <a:cubicBezTo>
                  <a:pt x="9570" y="12697"/>
                  <a:pt x="9417" y="12760"/>
                  <a:pt x="9245" y="12760"/>
                </a:cubicBezTo>
                <a:cubicBezTo>
                  <a:pt x="9069" y="12760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9"/>
                  <a:pt x="5507" y="9394"/>
                  <a:pt x="5334" y="9394"/>
                </a:cubicBezTo>
                <a:cubicBezTo>
                  <a:pt x="5156" y="9394"/>
                  <a:pt x="4995" y="9459"/>
                  <a:pt x="4840" y="9583"/>
                </a:cubicBezTo>
                <a:lnTo>
                  <a:pt x="3433" y="11015"/>
                </a:lnTo>
                <a:cubicBezTo>
                  <a:pt x="3306" y="11142"/>
                  <a:pt x="3246" y="11297"/>
                  <a:pt x="3246" y="11475"/>
                </a:cubicBezTo>
                <a:cubicBezTo>
                  <a:pt x="3246" y="11656"/>
                  <a:pt x="3306" y="11811"/>
                  <a:pt x="3433" y="11935"/>
                </a:cubicBezTo>
                <a:lnTo>
                  <a:pt x="7747" y="16249"/>
                </a:lnTo>
                <a:cubicBezTo>
                  <a:pt x="7874" y="16374"/>
                  <a:pt x="8044" y="16484"/>
                  <a:pt x="8261" y="16580"/>
                </a:cubicBezTo>
                <a:cubicBezTo>
                  <a:pt x="8479" y="16673"/>
                  <a:pt x="8677" y="16721"/>
                  <a:pt x="8858" y="16721"/>
                </a:cubicBezTo>
                <a:lnTo>
                  <a:pt x="9618" y="16721"/>
                </a:lnTo>
                <a:cubicBezTo>
                  <a:pt x="9796" y="16721"/>
                  <a:pt x="9993" y="16676"/>
                  <a:pt x="10205" y="16585"/>
                </a:cubicBezTo>
                <a:cubicBezTo>
                  <a:pt x="10417" y="16495"/>
                  <a:pt x="10592" y="16382"/>
                  <a:pt x="10728" y="16249"/>
                </a:cubicBezTo>
                <a:lnTo>
                  <a:pt x="18164" y="8812"/>
                </a:lnTo>
                <a:close/>
                <a:moveTo>
                  <a:pt x="18164" y="881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0" name="AutoShape 38"/>
          <p:cNvSpPr/>
          <p:nvPr/>
        </p:nvSpPr>
        <p:spPr bwMode="auto">
          <a:xfrm>
            <a:off x="7372350" y="2649538"/>
            <a:ext cx="387350" cy="387350"/>
          </a:xfrm>
          <a:custGeom>
            <a:gdLst>
              <a:gd fmla="*/ 104123069 w 21600" name="T0"/>
              <a:gd fmla="*/ 43148728 h 21600" name="T1"/>
              <a:gd fmla="*/ 33904046 w 21600" name="T2"/>
              <a:gd fmla="*/ 113453936 h 21600" name="T3"/>
              <a:gd fmla="*/ 0 w 21600" name="T4"/>
              <a:gd fmla="*/ 124567044 h 21600" name="T5"/>
              <a:gd fmla="*/ 11124692 w 21600" name="T6"/>
              <a:gd fmla="*/ 90668790 h 21600" name="T7"/>
              <a:gd fmla="*/ 81412542 w 21600" name="T8"/>
              <a:gd fmla="*/ 20432408 h 21600" name="T9"/>
              <a:gd fmla="*/ 104123069 w 21600" name="T10"/>
              <a:gd fmla="*/ 43148728 h 21600" name="T11"/>
              <a:gd fmla="*/ 83529230 w 21600" name="T12"/>
              <a:gd fmla="*/ 37387488 h 21600" name="T13"/>
              <a:gd fmla="*/ 83529230 w 21600" name="T14"/>
              <a:gd fmla="*/ 33898254 h 21600" name="T15"/>
              <a:gd fmla="*/ 81718369 w 21600" name="T16"/>
              <a:gd fmla="*/ 33085285 h 21600" name="T17"/>
              <a:gd fmla="*/ 80057355 w 21600" name="T18"/>
              <a:gd fmla="*/ 33898254 h 21600" name="T19"/>
              <a:gd fmla="*/ 24100110 w 21600" name="T20"/>
              <a:gd fmla="*/ 89705633 h 21600" name="T21"/>
              <a:gd fmla="*/ 23269782 w 21600" name="T22"/>
              <a:gd fmla="*/ 91516495 h 21600" name="T23"/>
              <a:gd fmla="*/ 24100110 w 21600" name="T24"/>
              <a:gd fmla="*/ 93344410 h 21600" name="T25"/>
              <a:gd fmla="*/ 25876558 w 21600" name="T26"/>
              <a:gd fmla="*/ 93990478 h 21600" name="T27"/>
              <a:gd fmla="*/ 27589344 w 21600" name="T28"/>
              <a:gd fmla="*/ 93344410 h 21600" name="T29"/>
              <a:gd fmla="*/ 83529230 w 21600" name="T30"/>
              <a:gd fmla="*/ 37387488 h 21600" name="T31"/>
              <a:gd fmla="*/ 121723895 w 21600" name="T32"/>
              <a:gd fmla="*/ 11926076 h 21600" name="T33"/>
              <a:gd fmla="*/ 124567044 w 21600" name="T34"/>
              <a:gd fmla="*/ 18771411 h 21600" name="T35"/>
              <a:gd fmla="*/ 121723895 w 21600" name="T36"/>
              <a:gd fmla="*/ 25547902 h 21600" name="T37"/>
              <a:gd fmla="*/ 112087183 w 21600" name="T38"/>
              <a:gd fmla="*/ 35184274 h 21600" name="T39"/>
              <a:gd fmla="*/ 89371185 w 21600" name="T40"/>
              <a:gd fmla="*/ 12485653 h 21600" name="T41"/>
              <a:gd fmla="*/ 99024934 w 21600" name="T42"/>
              <a:gd fmla="*/ 2831582 h 21600" name="T43"/>
              <a:gd fmla="*/ 105818479 w 21600" name="T44"/>
              <a:gd fmla="*/ 0 h 21600" name="T45"/>
              <a:gd fmla="*/ 112629383 w 21600" name="T46"/>
              <a:gd fmla="*/ 2831582 h 21600" name="T47"/>
              <a:gd fmla="*/ 117248675 w 21600" name="T48"/>
              <a:gd fmla="*/ 7301010 h 21600" name="T49"/>
              <a:gd fmla="*/ 121723895 w 21600" name="T50"/>
              <a:gd fmla="*/ 11926076 h 21600" name="T51"/>
              <a:gd fmla="*/ 121723895 w 21600" name="T52"/>
              <a:gd fmla="*/ 11926076 h 2160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21600" w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1" name="AutoShape 39"/>
          <p:cNvSpPr/>
          <p:nvPr/>
        </p:nvSpPr>
        <p:spPr bwMode="auto">
          <a:xfrm>
            <a:off x="7372350" y="4340225"/>
            <a:ext cx="387350" cy="387350"/>
          </a:xfrm>
          <a:custGeom>
            <a:gdLst>
              <a:gd fmla="*/ 116856663 w 21600" name="T0"/>
              <a:gd fmla="*/ 0 h 21600" name="T1"/>
              <a:gd fmla="*/ 122306283 w 21600" name="T2"/>
              <a:gd fmla="*/ 2762433 h 21600" name="T3"/>
              <a:gd fmla="*/ 124567044 w 21600" name="T4"/>
              <a:gd fmla="*/ 9319623 h 21600" name="T5"/>
              <a:gd fmla="*/ 124567044 w 21600" name="T6"/>
              <a:gd fmla="*/ 115247439 h 21600" name="T7"/>
              <a:gd fmla="*/ 122306283 w 21600" name="T8"/>
              <a:gd fmla="*/ 121821970 h 21600" name="T9"/>
              <a:gd fmla="*/ 116856663 w 21600" name="T10"/>
              <a:gd fmla="*/ 124567044 h 21600" name="T11"/>
              <a:gd fmla="*/ 7762494 w 21600" name="T12"/>
              <a:gd fmla="*/ 124567044 h 21600" name="T13"/>
              <a:gd fmla="*/ 2289382 w 21600" name="T14"/>
              <a:gd fmla="*/ 121821970 h 21600" name="T15"/>
              <a:gd fmla="*/ 0 w 21600" name="T16"/>
              <a:gd fmla="*/ 115247439 h 21600" name="T17"/>
              <a:gd fmla="*/ 0 w 21600" name="T18"/>
              <a:gd fmla="*/ 9319623 h 21600" name="T19"/>
              <a:gd fmla="*/ 2289382 w 21600" name="T20"/>
              <a:gd fmla="*/ 2762433 h 21600" name="T21"/>
              <a:gd fmla="*/ 7762494 w 21600" name="T22"/>
              <a:gd fmla="*/ 0 h 21600" name="T23"/>
              <a:gd fmla="*/ 116856663 w 21600" name="T24"/>
              <a:gd fmla="*/ 0 h 21600" name="T25"/>
              <a:gd fmla="*/ 114215133 w 21600" name="T26"/>
              <a:gd fmla="*/ 12520067 h 21600" name="T27"/>
              <a:gd fmla="*/ 10392116 w 21600" name="T28"/>
              <a:gd fmla="*/ 12520067 h 21600" name="T29"/>
              <a:gd fmla="*/ 10392116 w 21600" name="T30"/>
              <a:gd fmla="*/ 112116126 h 21600" name="T31"/>
              <a:gd fmla="*/ 114215133 w 21600" name="T32"/>
              <a:gd fmla="*/ 112116126 h 21600" name="T33"/>
              <a:gd fmla="*/ 114215133 w 21600" name="T34"/>
              <a:gd fmla="*/ 12520067 h 21600" name="T35"/>
              <a:gd fmla="*/ 31285991 w 21600" name="T36"/>
              <a:gd fmla="*/ 49959309 h 21600" name="T37"/>
              <a:gd fmla="*/ 23788813 w 21600" name="T38"/>
              <a:gd fmla="*/ 46332117 h 21600" name="T39"/>
              <a:gd fmla="*/ 20755271 w 21600" name="T40"/>
              <a:gd fmla="*/ 37560487 h 21600" name="T41"/>
              <a:gd fmla="*/ 23788813 w 21600" name="T42"/>
              <a:gd fmla="*/ 28564068 h 21600" name="T43"/>
              <a:gd fmla="*/ 31285991 w 21600" name="T44"/>
              <a:gd fmla="*/ 24919194 h 21600" name="T45"/>
              <a:gd fmla="*/ 38598585 w 21600" name="T46"/>
              <a:gd fmla="*/ 28564068 h 21600" name="T47"/>
              <a:gd fmla="*/ 41637579 w 21600" name="T48"/>
              <a:gd fmla="*/ 37560487 h 21600" name="T49"/>
              <a:gd fmla="*/ 38598585 w 21600" name="T50"/>
              <a:gd fmla="*/ 46332117 h 21600" name="T51"/>
              <a:gd fmla="*/ 31285991 w 21600" name="T52"/>
              <a:gd fmla="*/ 49959309 h 21600" name="T53"/>
              <a:gd fmla="*/ 103811773 w 21600" name="T54"/>
              <a:gd fmla="*/ 99699622 h 21600" name="T55"/>
              <a:gd fmla="*/ 20755271 w 21600" name="T56"/>
              <a:gd fmla="*/ 99699622 h 21600" name="T57"/>
              <a:gd fmla="*/ 20755271 w 21600" name="T58"/>
              <a:gd fmla="*/ 91176254 h 21600" name="T59"/>
              <a:gd fmla="*/ 39474910 w 21600" name="T60"/>
              <a:gd fmla="*/ 61972234 h 21600" name="T61"/>
              <a:gd fmla="*/ 52168298 w 21600" name="T62"/>
              <a:gd fmla="*/ 74642148 h 21600" name="T63"/>
              <a:gd fmla="*/ 76083825 w 21600" name="T64"/>
              <a:gd fmla="*/ 31072464 h 21600" name="T65"/>
              <a:gd fmla="*/ 103800188 w 21600" name="T66"/>
              <a:gd fmla="*/ 65461128 h 21600" name="T67"/>
              <a:gd fmla="*/ 103800188 w 21600" name="T68"/>
              <a:gd fmla="*/ 99699622 h 21600" name="T69"/>
              <a:gd fmla="*/ 103811773 w 21600" name="T70"/>
              <a:gd fmla="*/ 99699622 h 21600" name="T71"/>
              <a:gd fmla="*/ 103811773 w 21600" name="T72"/>
              <a:gd fmla="*/ 99699622 h 2160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21600" w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2" name="AutoShape 40"/>
          <p:cNvSpPr/>
          <p:nvPr/>
        </p:nvSpPr>
        <p:spPr bwMode="auto">
          <a:xfrm>
            <a:off x="5891213" y="5203825"/>
            <a:ext cx="387350" cy="387350"/>
          </a:xfrm>
          <a:custGeom>
            <a:gdLst>
              <a:gd fmla="*/ 124111351 w 21600" name="T0"/>
              <a:gd fmla="*/ 111458815 h 21600" name="T1"/>
              <a:gd fmla="*/ 124567044 w 21600" name="T2"/>
              <a:gd fmla="*/ 113477088 h 21600" name="T3"/>
              <a:gd fmla="*/ 122692844 w 21600" name="T4"/>
              <a:gd fmla="*/ 118009872 h 21600" name="T5"/>
              <a:gd fmla="*/ 118171303 w 21600" name="T6"/>
              <a:gd fmla="*/ 122462263 h 21600" name="T7"/>
              <a:gd fmla="*/ 113730820 w 21600" name="T8"/>
              <a:gd fmla="*/ 124417197 h 21600" name="T9"/>
              <a:gd fmla="*/ 113402164 w 21600" name="T10"/>
              <a:gd fmla="*/ 124417197 h 21600" name="T11"/>
              <a:gd fmla="*/ 108800249 w 21600" name="T12"/>
              <a:gd fmla="*/ 121989194 h 21600" name="T13"/>
              <a:gd fmla="*/ 73240658 w 21600" name="T14"/>
              <a:gd fmla="*/ 76256841 h 21600" name="T15"/>
              <a:gd fmla="*/ 61262810 w 21600" name="T16"/>
              <a:gd fmla="*/ 86089703 h 21600" name="T17"/>
              <a:gd fmla="*/ 50686110 w 21600" name="T18"/>
              <a:gd fmla="*/ 93361769 h 21600" name="T19"/>
              <a:gd fmla="*/ 53413808 w 21600" name="T20"/>
              <a:gd fmla="*/ 115270590 h 21600" name="T21"/>
              <a:gd fmla="*/ 53413808 w 21600" name="T22"/>
              <a:gd fmla="*/ 116054938 h 21600" name="T23"/>
              <a:gd fmla="*/ 51701039 w 21600" name="T24"/>
              <a:gd fmla="*/ 120362933 h 21600" name="T25"/>
              <a:gd fmla="*/ 49284621 w 21600" name="T26"/>
              <a:gd fmla="*/ 122773559 h 21600" name="T27"/>
              <a:gd fmla="*/ 44763421 w 21600" name="T28"/>
              <a:gd fmla="*/ 124567044 h 21600" name="T29"/>
              <a:gd fmla="*/ 44440540 w 21600" name="T30"/>
              <a:gd fmla="*/ 124567044 h 21600" name="T31"/>
              <a:gd fmla="*/ 39838302 w 21600" name="T32"/>
              <a:gd fmla="*/ 122139059 h 21600" name="T33"/>
              <a:gd fmla="*/ 23829342 w 21600" name="T34"/>
              <a:gd fmla="*/ 100928095 h 21600" name="T35"/>
              <a:gd fmla="*/ 2416418 w 21600" name="T36"/>
              <a:gd fmla="*/ 84751588 h 21600" name="T37"/>
              <a:gd fmla="*/ 0 w 21600" name="T38"/>
              <a:gd fmla="*/ 80074731 h 21600" name="T39"/>
              <a:gd fmla="*/ 0 w 21600" name="T40"/>
              <a:gd fmla="*/ 79780471 h 21600" name="T41"/>
              <a:gd fmla="*/ 1793502 w 21600" name="T42"/>
              <a:gd fmla="*/ 75311044 h 21600" name="T43"/>
              <a:gd fmla="*/ 4129187 w 21600" name="T44"/>
              <a:gd fmla="*/ 73062190 h 21600" name="T45"/>
              <a:gd fmla="*/ 8517898 w 21600" name="T46"/>
              <a:gd fmla="*/ 71170613 h 21600" name="T47"/>
              <a:gd fmla="*/ 9302246 w 21600" name="T48"/>
              <a:gd fmla="*/ 71332045 h 21600" name="T49"/>
              <a:gd fmla="*/ 31187916 w 21600" name="T50"/>
              <a:gd fmla="*/ 73829179 h 21600" name="T51"/>
              <a:gd fmla="*/ 38483133 w 21600" name="T52"/>
              <a:gd fmla="*/ 63344762 h 21600" name="T53"/>
              <a:gd fmla="*/ 48304428 w 21600" name="T54"/>
              <a:gd fmla="*/ 51504871 h 21600" name="T55"/>
              <a:gd fmla="*/ 2756659 w 21600" name="T56"/>
              <a:gd fmla="*/ 15847851 h 21600" name="T57"/>
              <a:gd fmla="*/ 340240 w 21600" name="T58"/>
              <a:gd fmla="*/ 11251388 h 21600" name="T59"/>
              <a:gd fmla="*/ 340240 w 21600" name="T60"/>
              <a:gd fmla="*/ 10922732 h 21600" name="T61"/>
              <a:gd fmla="*/ 2139517 w 21600" name="T62"/>
              <a:gd fmla="*/ 6407002 h 21600" name="T63"/>
              <a:gd fmla="*/ 6574226 w 21600" name="T64"/>
              <a:gd fmla="*/ 1937575 h 21600" name="T65"/>
              <a:gd fmla="*/ 11015032 w 21600" name="T66"/>
              <a:gd fmla="*/ 144073 h 21600" name="T67"/>
              <a:gd fmla="*/ 12041528 w 21600" name="T68"/>
              <a:gd fmla="*/ 144073 h 21600" name="T69"/>
              <a:gd fmla="*/ 13091193 w 21600" name="T70"/>
              <a:gd fmla="*/ 455692 h 21600" name="T71"/>
              <a:gd fmla="*/ 75818508 w 21600" name="T72"/>
              <a:gd fmla="*/ 23333121 h 21600" name="T73"/>
              <a:gd fmla="*/ 87617889 w 21600" name="T74"/>
              <a:gd fmla="*/ 11707080 h 21600" name="T75"/>
              <a:gd fmla="*/ 100201617 w 21600" name="T76"/>
              <a:gd fmla="*/ 3114258 h 21600" name="T77"/>
              <a:gd fmla="*/ 113240732 w 21600" name="T78"/>
              <a:gd fmla="*/ 0 h 21600" name="T79"/>
              <a:gd fmla="*/ 121758631 w 21600" name="T80"/>
              <a:gd fmla="*/ 2883354 h 21600" name="T81"/>
              <a:gd fmla="*/ 123944127 w 21600" name="T82"/>
              <a:gd fmla="*/ 6487718 h 21600" name="T83"/>
              <a:gd fmla="*/ 124567044 w 21600" name="T84"/>
              <a:gd fmla="*/ 11378424 h 21600" name="T85"/>
              <a:gd fmla="*/ 121545086 w 21600" name="T86"/>
              <a:gd fmla="*/ 24423314 h 21600" name="T87"/>
              <a:gd fmla="*/ 112929113 w 21600" name="T88"/>
              <a:gd fmla="*/ 36914419 h 21600" name="T89"/>
              <a:gd fmla="*/ 101199187 w 21600" name="T90"/>
              <a:gd fmla="*/ 48765572 h 21600" name="T91"/>
              <a:gd fmla="*/ 124111351 w 21600" name="T92"/>
              <a:gd fmla="*/ 111458815 h 21600" name="T93"/>
              <a:gd fmla="*/ 124111351 w 21600" name="T94"/>
              <a:gd fmla="*/ 111458815 h 21600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21600" w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3" name="AutoShape 41"/>
          <p:cNvSpPr/>
          <p:nvPr/>
        </p:nvSpPr>
        <p:spPr bwMode="auto">
          <a:xfrm>
            <a:off x="4441825" y="4340225"/>
            <a:ext cx="387350" cy="387350"/>
          </a:xfrm>
          <a:custGeom>
            <a:gdLst>
              <a:gd fmla="*/ 116943171 w 21600" name="T0"/>
              <a:gd fmla="*/ 48835044 h 21600" name="T1"/>
              <a:gd fmla="*/ 122329434 w 21600" name="T2"/>
              <a:gd fmla="*/ 51055294 h 21600" name="T3"/>
              <a:gd fmla="*/ 124567044 w 21600" name="T4"/>
              <a:gd fmla="*/ 56441558 h 21600" name="T5"/>
              <a:gd fmla="*/ 124567044 w 21600" name="T6"/>
              <a:gd fmla="*/ 68125486 h 21600" name="T7"/>
              <a:gd fmla="*/ 122329434 w 21600" name="T8"/>
              <a:gd fmla="*/ 73511767 h 21600" name="T9"/>
              <a:gd fmla="*/ 116943171 w 21600" name="T10"/>
              <a:gd fmla="*/ 75749377 h 21600" name="T11"/>
              <a:gd fmla="*/ 75743585 w 21600" name="T12"/>
              <a:gd fmla="*/ 75749377 h 21600" name="T13"/>
              <a:gd fmla="*/ 75743585 w 21600" name="T14"/>
              <a:gd fmla="*/ 116792983 h 21600" name="T15"/>
              <a:gd fmla="*/ 73505975 w 21600" name="T16"/>
              <a:gd fmla="*/ 122329434 h 21600" name="T17"/>
              <a:gd fmla="*/ 68119694 w 21600" name="T18"/>
              <a:gd fmla="*/ 124567044 h 21600" name="T19"/>
              <a:gd fmla="*/ 56447350 w 21600" name="T20"/>
              <a:gd fmla="*/ 124567044 h 21600" name="T21"/>
              <a:gd fmla="*/ 51061069 w 21600" name="T22"/>
              <a:gd fmla="*/ 122329434 h 21600" name="T23"/>
              <a:gd fmla="*/ 48823459 w 21600" name="T24"/>
              <a:gd fmla="*/ 116943171 h 21600" name="T25"/>
              <a:gd fmla="*/ 48823459 w 21600" name="T26"/>
              <a:gd fmla="*/ 75749377 h 21600" name="T27"/>
              <a:gd fmla="*/ 7791115 w 21600" name="T28"/>
              <a:gd fmla="*/ 75749377 h 21600" name="T29"/>
              <a:gd fmla="*/ 2237610 w 21600" name="T30"/>
              <a:gd fmla="*/ 73598275 h 21600" name="T31"/>
              <a:gd fmla="*/ 0 w 21600" name="T32"/>
              <a:gd fmla="*/ 68125486 h 21600" name="T33"/>
              <a:gd fmla="*/ 0 w 21600" name="T34"/>
              <a:gd fmla="*/ 56441558 h 21600" name="T35"/>
              <a:gd fmla="*/ 2237610 w 21600" name="T36"/>
              <a:gd fmla="*/ 51055294 h 21600" name="T37"/>
              <a:gd fmla="*/ 7623891 w 21600" name="T38"/>
              <a:gd fmla="*/ 48835044 h 21600" name="T39"/>
              <a:gd fmla="*/ 48823459 w 21600" name="T40"/>
              <a:gd fmla="*/ 48835044 h 21600" name="T41"/>
              <a:gd fmla="*/ 48823459 w 21600" name="T42"/>
              <a:gd fmla="*/ 7791115 h 21600" name="T43"/>
              <a:gd fmla="*/ 50974561 w 21600" name="T44"/>
              <a:gd fmla="*/ 2237610 h 21600" name="T45"/>
              <a:gd fmla="*/ 56447350 w 21600" name="T46"/>
              <a:gd fmla="*/ 0 h 21600" name="T47"/>
              <a:gd fmla="*/ 68119694 w 21600" name="T48"/>
              <a:gd fmla="*/ 0 h 21600" name="T49"/>
              <a:gd fmla="*/ 73505975 w 21600" name="T50"/>
              <a:gd fmla="*/ 2237610 h 21600" name="T51"/>
              <a:gd fmla="*/ 75743585 w 21600" name="T52"/>
              <a:gd fmla="*/ 7623891 h 21600" name="T53"/>
              <a:gd fmla="*/ 75743585 w 21600" name="T54"/>
              <a:gd fmla="*/ 48835044 h 21600" name="T55"/>
              <a:gd fmla="*/ 116943171 w 21600" name="T56"/>
              <a:gd fmla="*/ 48835044 h 21600" name="T57"/>
              <a:gd fmla="*/ 116943171 w 21600" name="T58"/>
              <a:gd fmla="*/ 48835044 h 2160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21600" w="21600">
                <a:moveTo>
                  <a:pt x="20278" y="8468"/>
                </a:moveTo>
                <a:cubicBezTo>
                  <a:pt x="20642" y="8468"/>
                  <a:pt x="20954" y="8597"/>
                  <a:pt x="21212" y="8853"/>
                </a:cubicBezTo>
                <a:cubicBezTo>
                  <a:pt x="21471" y="9111"/>
                  <a:pt x="21600" y="9423"/>
                  <a:pt x="21600" y="9787"/>
                </a:cubicBezTo>
                <a:lnTo>
                  <a:pt x="21600" y="11813"/>
                </a:lnTo>
                <a:cubicBezTo>
                  <a:pt x="21600" y="12181"/>
                  <a:pt x="21471" y="12489"/>
                  <a:pt x="21212" y="12747"/>
                </a:cubicBezTo>
                <a:cubicBezTo>
                  <a:pt x="20954" y="13006"/>
                  <a:pt x="20642" y="13135"/>
                  <a:pt x="20278" y="13135"/>
                </a:cubicBezTo>
                <a:lnTo>
                  <a:pt x="13134" y="13135"/>
                </a:lnTo>
                <a:lnTo>
                  <a:pt x="13134" y="20252"/>
                </a:lnTo>
                <a:cubicBezTo>
                  <a:pt x="13134" y="20637"/>
                  <a:pt x="13005" y="20957"/>
                  <a:pt x="12746" y="21212"/>
                </a:cubicBezTo>
                <a:cubicBezTo>
                  <a:pt x="12488" y="21471"/>
                  <a:pt x="12176" y="21600"/>
                  <a:pt x="11812" y="21600"/>
                </a:cubicBezTo>
                <a:lnTo>
                  <a:pt x="9788" y="21600"/>
                </a:lnTo>
                <a:cubicBezTo>
                  <a:pt x="9424" y="21600"/>
                  <a:pt x="9112" y="21471"/>
                  <a:pt x="8854" y="21212"/>
                </a:cubicBezTo>
                <a:cubicBezTo>
                  <a:pt x="8592" y="20957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2"/>
                  <a:pt x="388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7"/>
                </a:lnTo>
                <a:cubicBezTo>
                  <a:pt x="0" y="9422"/>
                  <a:pt x="129" y="9114"/>
                  <a:pt x="388" y="8853"/>
                </a:cubicBezTo>
                <a:cubicBezTo>
                  <a:pt x="646" y="8597"/>
                  <a:pt x="955" y="8468"/>
                  <a:pt x="1322" y="8468"/>
                </a:cubicBezTo>
                <a:lnTo>
                  <a:pt x="8466" y="8468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8"/>
                </a:cubicBezTo>
                <a:cubicBezTo>
                  <a:pt x="9089" y="132"/>
                  <a:pt x="9403" y="0"/>
                  <a:pt x="9788" y="0"/>
                </a:cubicBezTo>
                <a:lnTo>
                  <a:pt x="11812" y="0"/>
                </a:lnTo>
                <a:cubicBezTo>
                  <a:pt x="12176" y="0"/>
                  <a:pt x="12488" y="132"/>
                  <a:pt x="12746" y="388"/>
                </a:cubicBezTo>
                <a:cubicBezTo>
                  <a:pt x="13005" y="646"/>
                  <a:pt x="13134" y="957"/>
                  <a:pt x="13134" y="1322"/>
                </a:cubicBezTo>
                <a:lnTo>
                  <a:pt x="13134" y="8468"/>
                </a:lnTo>
                <a:lnTo>
                  <a:pt x="20278" y="8468"/>
                </a:lnTo>
                <a:close/>
                <a:moveTo>
                  <a:pt x="20278" y="84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4" name="AutoShape 42"/>
          <p:cNvSpPr/>
          <p:nvPr/>
        </p:nvSpPr>
        <p:spPr bwMode="auto">
          <a:xfrm>
            <a:off x="4440238" y="2649538"/>
            <a:ext cx="387350" cy="387350"/>
          </a:xfrm>
          <a:custGeom>
            <a:gdLst>
              <a:gd fmla="*/ 62324041 w 21600" name="T0"/>
              <a:gd fmla="*/ 0 h 21600" name="T1"/>
              <a:gd fmla="*/ 86568224 w 21600" name="T2"/>
              <a:gd fmla="*/ 4884591 h 21600" name="T3"/>
              <a:gd fmla="*/ 106400867 w 21600" name="T4"/>
              <a:gd fmla="*/ 18206383 h 21600" name="T5"/>
              <a:gd fmla="*/ 119728432 w 21600" name="T6"/>
              <a:gd fmla="*/ 38004612 h 21600" name="T7"/>
              <a:gd fmla="*/ 124567044 w 21600" name="T8"/>
              <a:gd fmla="*/ 62283531 h 21600" name="T9"/>
              <a:gd fmla="*/ 119728432 w 21600" name="T10"/>
              <a:gd fmla="*/ 86562449 h 21600" name="T11"/>
              <a:gd fmla="*/ 106400867 w 21600" name="T12"/>
              <a:gd fmla="*/ 106360679 h 21600" name="T13"/>
              <a:gd fmla="*/ 86568224 w 21600" name="T14"/>
              <a:gd fmla="*/ 119699812 h 21600" name="T15"/>
              <a:gd fmla="*/ 62324041 w 21600" name="T16"/>
              <a:gd fmla="*/ 124567044 h 21600" name="T17"/>
              <a:gd fmla="*/ 38027441 w 21600" name="T18"/>
              <a:gd fmla="*/ 119699812 h 21600" name="T19"/>
              <a:gd fmla="*/ 18217949 w 21600" name="T20"/>
              <a:gd fmla="*/ 106360679 h 21600" name="T21"/>
              <a:gd fmla="*/ 4890383 w 21600" name="T22"/>
              <a:gd fmla="*/ 86562449 h 21600" name="T23"/>
              <a:gd fmla="*/ 0 w 21600" name="T24"/>
              <a:gd fmla="*/ 62283531 h 21600" name="T25"/>
              <a:gd fmla="*/ 4890383 w 21600" name="T26"/>
              <a:gd fmla="*/ 38004612 h 21600" name="T27"/>
              <a:gd fmla="*/ 18217949 w 21600" name="T28"/>
              <a:gd fmla="*/ 18206383 h 21600" name="T29"/>
              <a:gd fmla="*/ 38027441 w 21600" name="T30"/>
              <a:gd fmla="*/ 4884591 h 21600" name="T31"/>
              <a:gd fmla="*/ 62324041 w 21600" name="T32"/>
              <a:gd fmla="*/ 0 h 21600" name="T33"/>
              <a:gd fmla="*/ 98286888 w 21600" name="T34"/>
              <a:gd fmla="*/ 56228031 h 21600" name="T35"/>
              <a:gd fmla="*/ 97456561 w 21600" name="T36"/>
              <a:gd fmla="*/ 54400115 h 21600" name="T37"/>
              <a:gd fmla="*/ 95709038 w 21600" name="T38"/>
              <a:gd fmla="*/ 53655973 h 21600" name="T39"/>
              <a:gd fmla="*/ 71222385 w 21600" name="T40"/>
              <a:gd fmla="*/ 53655973 h 21600" name="T41"/>
              <a:gd fmla="*/ 71222385 w 21600" name="T42"/>
              <a:gd fmla="*/ 26689545 h 21600" name="T43"/>
              <a:gd fmla="*/ 68725251 w 21600" name="T44"/>
              <a:gd fmla="*/ 24181149 h 21600" name="T45"/>
              <a:gd fmla="*/ 55939885 w 21600" name="T46"/>
              <a:gd fmla="*/ 24181149 h 21600" name="T47"/>
              <a:gd fmla="*/ 53362035 w 21600" name="T48"/>
              <a:gd fmla="*/ 26689545 h 21600" name="T49"/>
              <a:gd fmla="*/ 53362035 w 21600" name="T50"/>
              <a:gd fmla="*/ 53655973 h 21600" name="T51"/>
              <a:gd fmla="*/ 28956098 w 21600" name="T52"/>
              <a:gd fmla="*/ 53655973 h 21600" name="T53"/>
              <a:gd fmla="*/ 26378248 w 21600" name="T54"/>
              <a:gd fmla="*/ 56228031 h 21600" name="T55"/>
              <a:gd fmla="*/ 26378248 w 21600" name="T56"/>
              <a:gd fmla="*/ 68534876 h 21600" name="T57"/>
              <a:gd fmla="*/ 28956098 w 21600" name="T58"/>
              <a:gd fmla="*/ 71106933 h 21600" name="T59"/>
              <a:gd fmla="*/ 53362035 w 21600" name="T60"/>
              <a:gd fmla="*/ 71106933 h 21600" name="T61"/>
              <a:gd fmla="*/ 53362035 w 21600" name="T62"/>
              <a:gd fmla="*/ 97929289 h 21600" name="T63"/>
              <a:gd fmla="*/ 55939885 w 21600" name="T64"/>
              <a:gd fmla="*/ 100420631 h 21600" name="T65"/>
              <a:gd fmla="*/ 68725251 w 21600" name="T66"/>
              <a:gd fmla="*/ 100420631 h 21600" name="T67"/>
              <a:gd fmla="*/ 71222385 w 21600" name="T68"/>
              <a:gd fmla="*/ 97929289 h 21600" name="T69"/>
              <a:gd fmla="*/ 71222385 w 21600" name="T70"/>
              <a:gd fmla="*/ 71106933 h 21600" name="T71"/>
              <a:gd fmla="*/ 95709038 w 21600" name="T72"/>
              <a:gd fmla="*/ 71106933 h 21600" name="T73"/>
              <a:gd fmla="*/ 97456561 w 21600" name="T74"/>
              <a:gd fmla="*/ 70363096 h 21600" name="T75"/>
              <a:gd fmla="*/ 98286888 w 21600" name="T76"/>
              <a:gd fmla="*/ 68534876 h 21600" name="T77"/>
              <a:gd fmla="*/ 98286888 w 21600" name="T78"/>
              <a:gd fmla="*/ 56228031 h 21600" name="T79"/>
              <a:gd fmla="*/ 98286888 w 21600" name="T80"/>
              <a:gd fmla="*/ 56228031 h 21600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21600" w="21600">
                <a:moveTo>
                  <a:pt x="10807" y="0"/>
                </a:moveTo>
                <a:cubicBezTo>
                  <a:pt x="12302" y="0"/>
                  <a:pt x="13706" y="280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6"/>
                  <a:pt x="20201" y="5280"/>
                  <a:pt x="20761" y="6590"/>
                </a:cubicBezTo>
                <a:cubicBezTo>
                  <a:pt x="21317" y="7903"/>
                  <a:pt x="21600" y="9306"/>
                  <a:pt x="21600" y="10800"/>
                </a:cubicBezTo>
                <a:cubicBezTo>
                  <a:pt x="21600" y="12296"/>
                  <a:pt x="21317" y="13700"/>
                  <a:pt x="20761" y="15010"/>
                </a:cubicBezTo>
                <a:cubicBezTo>
                  <a:pt x="20201" y="16323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6"/>
                </a:cubicBezTo>
                <a:cubicBezTo>
                  <a:pt x="13706" y="21320"/>
                  <a:pt x="12302" y="21600"/>
                  <a:pt x="10807" y="21600"/>
                </a:cubicBezTo>
                <a:cubicBezTo>
                  <a:pt x="9310" y="21600"/>
                  <a:pt x="7905" y="21320"/>
                  <a:pt x="6594" y="20756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3"/>
                  <a:pt x="848" y="15010"/>
                </a:cubicBezTo>
                <a:cubicBezTo>
                  <a:pt x="283" y="13700"/>
                  <a:pt x="0" y="12296"/>
                  <a:pt x="0" y="10800"/>
                </a:cubicBezTo>
                <a:cubicBezTo>
                  <a:pt x="0" y="9306"/>
                  <a:pt x="283" y="7903"/>
                  <a:pt x="848" y="6590"/>
                </a:cubicBezTo>
                <a:cubicBezTo>
                  <a:pt x="1410" y="5280"/>
                  <a:pt x="2181" y="4136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7043" y="9750"/>
                </a:moveTo>
                <a:cubicBezTo>
                  <a:pt x="17043" y="9623"/>
                  <a:pt x="16995" y="9518"/>
                  <a:pt x="16899" y="9433"/>
                </a:cubicBezTo>
                <a:cubicBezTo>
                  <a:pt x="16805" y="9346"/>
                  <a:pt x="16704" y="9304"/>
                  <a:pt x="16596" y="9304"/>
                </a:cubicBezTo>
                <a:lnTo>
                  <a:pt x="12350" y="9304"/>
                </a:lnTo>
                <a:lnTo>
                  <a:pt x="12350" y="4628"/>
                </a:lnTo>
                <a:cubicBezTo>
                  <a:pt x="12350" y="4329"/>
                  <a:pt x="12203" y="4184"/>
                  <a:pt x="11917" y="4193"/>
                </a:cubicBezTo>
                <a:lnTo>
                  <a:pt x="9700" y="4193"/>
                </a:lnTo>
                <a:cubicBezTo>
                  <a:pt x="9403" y="4193"/>
                  <a:pt x="9253" y="4337"/>
                  <a:pt x="9253" y="4628"/>
                </a:cubicBezTo>
                <a:lnTo>
                  <a:pt x="9253" y="9304"/>
                </a:lnTo>
                <a:lnTo>
                  <a:pt x="5021" y="9304"/>
                </a:lnTo>
                <a:cubicBezTo>
                  <a:pt x="4724" y="9304"/>
                  <a:pt x="4574" y="9453"/>
                  <a:pt x="4574" y="9750"/>
                </a:cubicBezTo>
                <a:lnTo>
                  <a:pt x="4574" y="11884"/>
                </a:lnTo>
                <a:cubicBezTo>
                  <a:pt x="4574" y="12181"/>
                  <a:pt x="4724" y="12330"/>
                  <a:pt x="5021" y="12330"/>
                </a:cubicBezTo>
                <a:lnTo>
                  <a:pt x="9253" y="12330"/>
                </a:lnTo>
                <a:lnTo>
                  <a:pt x="9253" y="16981"/>
                </a:lnTo>
                <a:cubicBezTo>
                  <a:pt x="9253" y="17277"/>
                  <a:pt x="9403" y="17424"/>
                  <a:pt x="9700" y="17413"/>
                </a:cubicBezTo>
                <a:lnTo>
                  <a:pt x="11917" y="17413"/>
                </a:lnTo>
                <a:cubicBezTo>
                  <a:pt x="12214" y="17413"/>
                  <a:pt x="12358" y="17269"/>
                  <a:pt x="12350" y="16981"/>
                </a:cubicBezTo>
                <a:lnTo>
                  <a:pt x="12350" y="12330"/>
                </a:lnTo>
                <a:lnTo>
                  <a:pt x="16596" y="12330"/>
                </a:lnTo>
                <a:cubicBezTo>
                  <a:pt x="16704" y="12330"/>
                  <a:pt x="16805" y="12288"/>
                  <a:pt x="16899" y="12201"/>
                </a:cubicBezTo>
                <a:cubicBezTo>
                  <a:pt x="16995" y="12119"/>
                  <a:pt x="17043" y="12011"/>
                  <a:pt x="17043" y="11884"/>
                </a:cubicBezTo>
                <a:lnTo>
                  <a:pt x="17043" y="9750"/>
                </a:lnTo>
                <a:close/>
                <a:moveTo>
                  <a:pt x="17043" y="975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26645" name="Group 38"/>
          <p:cNvGrpSpPr/>
          <p:nvPr/>
        </p:nvGrpSpPr>
        <p:grpSpPr>
          <a:xfrm>
            <a:off x="368300" y="3201988"/>
            <a:ext cx="2647950" cy="1095375"/>
            <a:chExt cx="2438937" cy="1095108"/>
          </a:xfrm>
        </p:grpSpPr>
        <p:sp>
          <p:nvSpPr>
            <p:cNvPr id="26669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2" cy="36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6670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3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6646" name="Group 38"/>
          <p:cNvGrpSpPr/>
          <p:nvPr/>
        </p:nvGrpSpPr>
        <p:grpSpPr>
          <a:xfrm>
            <a:off x="368300" y="1925638"/>
            <a:ext cx="2647950" cy="1095375"/>
            <a:chExt cx="2438937" cy="1096004"/>
          </a:xfrm>
        </p:grpSpPr>
        <p:sp>
          <p:nvSpPr>
            <p:cNvPr id="26667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2" cy="36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6668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3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6647" name="组合 40"/>
          <p:cNvGrpSpPr/>
          <p:nvPr/>
        </p:nvGrpSpPr>
        <p:grpSpPr>
          <a:xfrm>
            <a:off x="9239250" y="1871663"/>
            <a:ext cx="2673350" cy="1095375"/>
            <a:chExt cx="2444641" cy="1096004"/>
          </a:xfrm>
        </p:grpSpPr>
        <p:sp>
          <p:nvSpPr>
            <p:cNvPr id="26665" name="TextBox 15"/>
            <p:cNvSpPr txBox="1">
              <a:spLocks noChangeArrowheads="1"/>
            </p:cNvSpPr>
            <p:nvPr/>
          </p:nvSpPr>
          <p:spPr bwMode="auto">
            <a:xfrm>
              <a:off x="-1" y="0"/>
              <a:ext cx="1703232" cy="36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6666" name="TextBox 16"/>
            <p:cNvSpPr txBox="1">
              <a:spLocks noChangeArrowheads="1"/>
            </p:cNvSpPr>
            <p:nvPr/>
          </p:nvSpPr>
          <p:spPr bwMode="auto">
            <a:xfrm>
              <a:off x="5705" y="356705"/>
              <a:ext cx="2438937" cy="73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6648" name="组合 43"/>
          <p:cNvGrpSpPr/>
          <p:nvPr/>
        </p:nvGrpSpPr>
        <p:grpSpPr>
          <a:xfrm>
            <a:off x="9239250" y="3176588"/>
            <a:ext cx="2673350" cy="1095375"/>
            <a:chExt cx="2444641" cy="1095108"/>
          </a:xfrm>
        </p:grpSpPr>
        <p:sp>
          <p:nvSpPr>
            <p:cNvPr id="26663" name="TextBox 15"/>
            <p:cNvSpPr txBox="1">
              <a:spLocks noChangeArrowheads="1"/>
            </p:cNvSpPr>
            <p:nvPr/>
          </p:nvSpPr>
          <p:spPr bwMode="auto">
            <a:xfrm>
              <a:off x="-1" y="0"/>
              <a:ext cx="1703232" cy="36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6664" name="TextBox 16"/>
            <p:cNvSpPr txBox="1">
              <a:spLocks noChangeArrowheads="1"/>
            </p:cNvSpPr>
            <p:nvPr/>
          </p:nvSpPr>
          <p:spPr bwMode="auto">
            <a:xfrm>
              <a:off x="5705" y="356705"/>
              <a:ext cx="2438937" cy="73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6649" name="Group 38"/>
          <p:cNvGrpSpPr/>
          <p:nvPr/>
        </p:nvGrpSpPr>
        <p:grpSpPr>
          <a:xfrm>
            <a:off x="393700" y="4594225"/>
            <a:ext cx="2647950" cy="1095375"/>
            <a:chExt cx="2438937" cy="1095108"/>
          </a:xfrm>
        </p:grpSpPr>
        <p:sp>
          <p:nvSpPr>
            <p:cNvPr id="26661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2" cy="36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6662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3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26650" name="组合 49"/>
          <p:cNvGrpSpPr/>
          <p:nvPr/>
        </p:nvGrpSpPr>
        <p:grpSpPr>
          <a:xfrm>
            <a:off x="9264650" y="4602163"/>
            <a:ext cx="2674938" cy="1095375"/>
            <a:chExt cx="2444641" cy="1095108"/>
          </a:xfrm>
        </p:grpSpPr>
        <p:sp>
          <p:nvSpPr>
            <p:cNvPr id="26659" name="TextBox 15"/>
            <p:cNvSpPr txBox="1">
              <a:spLocks noChangeArrowheads="1"/>
            </p:cNvSpPr>
            <p:nvPr/>
          </p:nvSpPr>
          <p:spPr bwMode="auto">
            <a:xfrm>
              <a:off x="-1" y="0"/>
              <a:ext cx="1703232" cy="36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mtClean="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</a:t>
              </a:r>
            </a:p>
          </p:txBody>
        </p:sp>
        <p:sp>
          <p:nvSpPr>
            <p:cNvPr id="26660" name="TextBox 16"/>
            <p:cNvSpPr txBox="1">
              <a:spLocks noChangeArrowheads="1"/>
            </p:cNvSpPr>
            <p:nvPr/>
          </p:nvSpPr>
          <p:spPr bwMode="auto">
            <a:xfrm>
              <a:off x="5703" y="356705"/>
              <a:ext cx="2438937" cy="73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Gill Sans"/>
                </a:rPr>
                <a:t>添加文字PPT，是集PPT模板开发、PPT设计定制、PPT培训于一体的专业PPT服务提供商。</a:t>
              </a:r>
            </a:p>
          </p:txBody>
        </p:sp>
      </p:grpSp>
      <p:sp>
        <p:nvSpPr>
          <p:cNvPr id="26651" name="TextBox 15"/>
          <p:cNvSpPr txBox="1">
            <a:spLocks noChangeArrowheads="1"/>
          </p:cNvSpPr>
          <p:nvPr/>
        </p:nvSpPr>
        <p:spPr bwMode="auto">
          <a:xfrm>
            <a:off x="3160713" y="2185988"/>
            <a:ext cx="663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01</a:t>
            </a:r>
          </a:p>
        </p:txBody>
      </p:sp>
      <p:sp>
        <p:nvSpPr>
          <p:cNvPr id="26652" name="TextBox 15"/>
          <p:cNvSpPr txBox="1">
            <a:spLocks noChangeArrowheads="1"/>
          </p:cNvSpPr>
          <p:nvPr/>
        </p:nvSpPr>
        <p:spPr bwMode="auto">
          <a:xfrm>
            <a:off x="3160713" y="3525838"/>
            <a:ext cx="663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03</a:t>
            </a:r>
          </a:p>
        </p:txBody>
      </p:sp>
      <p:sp>
        <p:nvSpPr>
          <p:cNvPr id="26653" name="TextBox 15"/>
          <p:cNvSpPr txBox="1">
            <a:spLocks noChangeArrowheads="1"/>
          </p:cNvSpPr>
          <p:nvPr/>
        </p:nvSpPr>
        <p:spPr bwMode="auto">
          <a:xfrm>
            <a:off x="3160713" y="4865688"/>
            <a:ext cx="663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05</a:t>
            </a:r>
          </a:p>
        </p:txBody>
      </p:sp>
      <p:sp>
        <p:nvSpPr>
          <p:cNvPr id="26654" name="TextBox 15"/>
          <p:cNvSpPr txBox="1">
            <a:spLocks noChangeArrowheads="1"/>
          </p:cNvSpPr>
          <p:nvPr/>
        </p:nvSpPr>
        <p:spPr bwMode="auto">
          <a:xfrm>
            <a:off x="8597899" y="2193925"/>
            <a:ext cx="663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02</a:t>
            </a:r>
          </a:p>
        </p:txBody>
      </p:sp>
      <p:sp>
        <p:nvSpPr>
          <p:cNvPr id="26655" name="TextBox 15"/>
          <p:cNvSpPr txBox="1">
            <a:spLocks noChangeArrowheads="1"/>
          </p:cNvSpPr>
          <p:nvPr/>
        </p:nvSpPr>
        <p:spPr bwMode="auto">
          <a:xfrm>
            <a:off x="8597899" y="3533775"/>
            <a:ext cx="663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04</a:t>
            </a:r>
          </a:p>
        </p:txBody>
      </p:sp>
      <p:sp>
        <p:nvSpPr>
          <p:cNvPr id="26656" name="TextBox 15"/>
          <p:cNvSpPr txBox="1">
            <a:spLocks noChangeArrowheads="1"/>
          </p:cNvSpPr>
          <p:nvPr/>
        </p:nvSpPr>
        <p:spPr bwMode="auto">
          <a:xfrm>
            <a:off x="8597899" y="4873625"/>
            <a:ext cx="663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06</a:t>
            </a:r>
          </a:p>
        </p:txBody>
      </p:sp>
      <p:pic>
        <p:nvPicPr>
          <p:cNvPr id="26657" name="组合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8" name="文本框 66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2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r="-119"/>
          <a:stretch>
            <a:fillRect/>
          </a:stretch>
        </p:blipFill>
        <p:spPr bwMode="auto">
          <a:xfrm>
            <a:off x="-4763" y="-14288"/>
            <a:ext cx="12192001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Freeform 4"/>
          <p:cNvSpPr>
            <a:spLocks noEditPoints="1"/>
          </p:cNvSpPr>
          <p:nvPr/>
        </p:nvSpPr>
        <p:spPr bwMode="auto">
          <a:xfrm>
            <a:off x="917575" y="5689600"/>
            <a:ext cx="596900" cy="482600"/>
          </a:xfrm>
          <a:custGeom>
            <a:gdLst>
              <a:gd fmla="*/ 2147483646 w 470" name="T0"/>
              <a:gd fmla="*/ 2147483646 h 379" name="T1"/>
              <a:gd fmla="*/ 2147483646 w 470" name="T2"/>
              <a:gd fmla="*/ 0 h 379" name="T3"/>
              <a:gd fmla="*/ 2147483646 w 470" name="T4"/>
              <a:gd fmla="*/ 0 h 379" name="T5"/>
              <a:gd fmla="*/ 2147483646 w 470" name="T6"/>
              <a:gd fmla="*/ 2147483646 h 379" name="T7"/>
              <a:gd fmla="*/ 2147483646 w 470" name="T8"/>
              <a:gd fmla="*/ 2147483646 h 379" name="T9"/>
              <a:gd fmla="*/ 2147483646 w 470" name="T10"/>
              <a:gd fmla="*/ 2147483646 h 379" name="T11"/>
              <a:gd fmla="*/ 2147483646 w 470" name="T12"/>
              <a:gd fmla="*/ 2147483646 h 379" name="T13"/>
              <a:gd fmla="*/ 2147483646 w 470" name="T14"/>
              <a:gd fmla="*/ 2147483646 h 379" name="T15"/>
              <a:gd fmla="*/ 0 w 470" name="T16"/>
              <a:gd fmla="*/ 2147483646 h 379" name="T17"/>
              <a:gd fmla="*/ 0 w 470" name="T18"/>
              <a:gd fmla="*/ 2147483646 h 379" name="T19"/>
              <a:gd fmla="*/ 2147483646 w 470" name="T20"/>
              <a:gd fmla="*/ 2147483646 h 379" name="T21"/>
              <a:gd fmla="*/ 2147483646 w 470" name="T22"/>
              <a:gd fmla="*/ 2147483646 h 379" name="T23"/>
              <a:gd fmla="*/ 2147483646 w 470" name="T24"/>
              <a:gd fmla="*/ 2147483646 h 379" name="T25"/>
              <a:gd fmla="*/ 2147483646 w 470" name="T26"/>
              <a:gd fmla="*/ 2147483646 h 379" name="T27"/>
              <a:gd fmla="*/ 2147483646 w 470" name="T28"/>
              <a:gd fmla="*/ 2147483646 h 379" name="T29"/>
              <a:gd fmla="*/ 2147483646 w 470" name="T30"/>
              <a:gd fmla="*/ 2147483646 h 379" name="T31"/>
              <a:gd fmla="*/ 2147483646 w 470" name="T32"/>
              <a:gd fmla="*/ 2147483646 h 379" name="T33"/>
              <a:gd fmla="*/ 2147483646 w 470" name="T34"/>
              <a:gd fmla="*/ 2147483646 h 379" name="T35"/>
              <a:gd fmla="*/ 2147483646 w 470" name="T36"/>
              <a:gd fmla="*/ 2147483646 h 379" name="T37"/>
              <a:gd fmla="*/ 2147483646 w 470" name="T38"/>
              <a:gd fmla="*/ 2147483646 h 379" name="T39"/>
              <a:gd fmla="*/ 2147483646 w 470" name="T40"/>
              <a:gd fmla="*/ 2147483646 h 379" name="T41"/>
              <a:gd fmla="*/ 2147483646 w 470" name="T42"/>
              <a:gd fmla="*/ 2147483646 h 379" name="T43"/>
              <a:gd fmla="*/ 2147483646 w 470" name="T44"/>
              <a:gd fmla="*/ 2147483646 h 379" name="T45"/>
              <a:gd fmla="*/ 2147483646 w 470" name="T46"/>
              <a:gd fmla="*/ 2147483646 h 379" name="T47"/>
              <a:gd fmla="*/ 2147483646 w 470" name="T48"/>
              <a:gd fmla="*/ 2147483646 h 379" name="T49"/>
              <a:gd fmla="*/ 2147483646 w 470" name="T50"/>
              <a:gd fmla="*/ 2147483646 h 379" name="T51"/>
              <a:gd fmla="*/ 2147483646 w 470" name="T52"/>
              <a:gd fmla="*/ 2147483646 h 379" name="T53"/>
              <a:gd fmla="*/ 2147483646 w 470" name="T54"/>
              <a:gd fmla="*/ 2147483646 h 379" name="T55"/>
              <a:gd fmla="*/ 2147483646 w 470" name="T56"/>
              <a:gd fmla="*/ 2147483646 h 379" name="T57"/>
              <a:gd fmla="*/ 2147483646 w 470" name="T58"/>
              <a:gd fmla="*/ 2147483646 h 379" name="T59"/>
              <a:gd fmla="*/ 2147483646 w 470" name="T60"/>
              <a:gd fmla="*/ 2147483646 h 379" name="T61"/>
              <a:gd fmla="*/ 2147483646 w 470" name="T62"/>
              <a:gd fmla="*/ 2147483646 h 37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79" w="470">
                <a:moveTo>
                  <a:pt x="113" y="56"/>
                </a:moveTo>
                <a:lnTo>
                  <a:pt x="113" y="0"/>
                </a:lnTo>
                <a:lnTo>
                  <a:pt x="470" y="0"/>
                </a:lnTo>
                <a:lnTo>
                  <a:pt x="470" y="265"/>
                </a:lnTo>
                <a:lnTo>
                  <a:pt x="414" y="265"/>
                </a:lnTo>
                <a:lnTo>
                  <a:pt x="414" y="322"/>
                </a:lnTo>
                <a:lnTo>
                  <a:pt x="357" y="322"/>
                </a:lnTo>
                <a:lnTo>
                  <a:pt x="357" y="379"/>
                </a:lnTo>
                <a:lnTo>
                  <a:pt x="0" y="379"/>
                </a:lnTo>
                <a:lnTo>
                  <a:pt x="0" y="113"/>
                </a:lnTo>
                <a:lnTo>
                  <a:pt x="56" y="113"/>
                </a:lnTo>
                <a:lnTo>
                  <a:pt x="56" y="56"/>
                </a:lnTo>
                <a:lnTo>
                  <a:pt x="113" y="56"/>
                </a:lnTo>
                <a:close/>
                <a:moveTo>
                  <a:pt x="452" y="19"/>
                </a:moveTo>
                <a:lnTo>
                  <a:pt x="131" y="19"/>
                </a:lnTo>
                <a:lnTo>
                  <a:pt x="131" y="56"/>
                </a:lnTo>
                <a:lnTo>
                  <a:pt x="414" y="56"/>
                </a:lnTo>
                <a:lnTo>
                  <a:pt x="414" y="246"/>
                </a:lnTo>
                <a:lnTo>
                  <a:pt x="452" y="246"/>
                </a:lnTo>
                <a:lnTo>
                  <a:pt x="452" y="19"/>
                </a:lnTo>
                <a:close/>
                <a:moveTo>
                  <a:pt x="395" y="75"/>
                </a:moveTo>
                <a:lnTo>
                  <a:pt x="75" y="75"/>
                </a:lnTo>
                <a:lnTo>
                  <a:pt x="75" y="113"/>
                </a:lnTo>
                <a:lnTo>
                  <a:pt x="357" y="113"/>
                </a:lnTo>
                <a:lnTo>
                  <a:pt x="357" y="303"/>
                </a:lnTo>
                <a:lnTo>
                  <a:pt x="395" y="303"/>
                </a:lnTo>
                <a:lnTo>
                  <a:pt x="395" y="75"/>
                </a:lnTo>
                <a:close/>
                <a:moveTo>
                  <a:pt x="18" y="132"/>
                </a:moveTo>
                <a:lnTo>
                  <a:pt x="18" y="360"/>
                </a:lnTo>
                <a:lnTo>
                  <a:pt x="339" y="360"/>
                </a:lnTo>
                <a:lnTo>
                  <a:pt x="339" y="132"/>
                </a:lnTo>
                <a:lnTo>
                  <a:pt x="18" y="13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52" name="文本框 16"/>
          <p:cNvSpPr txBox="1">
            <a:spLocks noChangeArrowheads="1"/>
          </p:cNvSpPr>
          <p:nvPr/>
        </p:nvSpPr>
        <p:spPr bwMode="auto">
          <a:xfrm>
            <a:off x="2047875" y="5472113"/>
            <a:ext cx="92995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mtClean="0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，添加文字。添加文字PPT，是集PPT模板开发、PPT设计定制、PPT培训于一体的专业PPT服务提供商。因为专业、愈逐极致，我们力求为客户提供兼顾商业价值体现与视觉艺术并重的作品。更多关于添加文字PPT，</a:t>
            </a:r>
          </a:p>
        </p:txBody>
      </p:sp>
      <p:grpSp>
        <p:nvGrpSpPr>
          <p:cNvPr id="27653" name="组合 17"/>
          <p:cNvGrpSpPr/>
          <p:nvPr/>
        </p:nvGrpSpPr>
        <p:grpSpPr>
          <a:xfrm>
            <a:off x="8021638" y="922338"/>
            <a:ext cx="3457575" cy="3243262"/>
            <a:chExt cx="4544568" cy="4262601"/>
          </a:xfrm>
        </p:grpSpPr>
        <p:sp>
          <p:nvSpPr>
            <p:cNvPr id="27660" name="等腰三角形 18"/>
            <p:cNvSpPr>
              <a:spLocks noChangeArrowheads="1"/>
            </p:cNvSpPr>
            <p:nvPr/>
          </p:nvSpPr>
          <p:spPr bwMode="auto">
            <a:xfrm flipV="1">
              <a:off x="121157" y="553763"/>
              <a:ext cx="4302252" cy="3708838"/>
            </a:xfrm>
            <a:prstGeom prst="triangle">
              <a:avLst>
                <a:gd fmla="val 50000" name="adj"/>
              </a:avLst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661" name="等腰三角形 19"/>
            <p:cNvSpPr>
              <a:spLocks noChangeArrowheads="1"/>
            </p:cNvSpPr>
            <p:nvPr/>
          </p:nvSpPr>
          <p:spPr bwMode="auto">
            <a:xfrm flipV="1">
              <a:off x="0" y="71102"/>
              <a:ext cx="4544568" cy="3917731"/>
            </a:xfrm>
            <a:prstGeom prst="triangle">
              <a:avLst>
                <a:gd fmla="val 50000" name="adj"/>
              </a:avLst>
            </a:prstGeom>
            <a:solidFill>
              <a:schemeClr val="bg1">
                <a:alpha val="78822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662" name="矩形 20"/>
            <p:cNvSpPr>
              <a:spLocks noChangeArrowheads="1"/>
            </p:cNvSpPr>
            <p:nvPr/>
          </p:nvSpPr>
          <p:spPr bwMode="auto">
            <a:xfrm>
              <a:off x="1485900" y="0"/>
              <a:ext cx="1572767" cy="151466"/>
            </a:xfrm>
            <a:prstGeom prst="rect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7654" name="矩形 21"/>
          <p:cNvSpPr>
            <a:spLocks noChangeArrowheads="1"/>
          </p:cNvSpPr>
          <p:nvPr/>
        </p:nvSpPr>
        <p:spPr bwMode="auto">
          <a:xfrm>
            <a:off x="8835868" y="1971675"/>
            <a:ext cx="182911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更多关于添加文字PPT，</a:t>
            </a:r>
          </a:p>
        </p:txBody>
      </p:sp>
      <p:sp>
        <p:nvSpPr>
          <p:cNvPr id="27655" name="矩形 22"/>
          <p:cNvSpPr>
            <a:spLocks noChangeArrowheads="1"/>
          </p:cNvSpPr>
          <p:nvPr/>
        </p:nvSpPr>
        <p:spPr bwMode="auto">
          <a:xfrm>
            <a:off x="8732839" y="1479550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2400">
                <a:solidFill>
                  <a:srgbClr val="19A9A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cxnSp>
        <p:nvCxnSpPr>
          <p:cNvPr id="27656" name="直接连接符 23"/>
          <p:cNvCxnSpPr>
            <a:cxnSpLocks noChangeShapeType="1"/>
          </p:cNvCxnSpPr>
          <p:nvPr/>
        </p:nvCxnSpPr>
        <p:spPr bwMode="auto">
          <a:xfrm flipH="1">
            <a:off x="10985500" y="1479550"/>
            <a:ext cx="1652588" cy="2868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7" name="直接连接符 24"/>
          <p:cNvCxnSpPr>
            <a:cxnSpLocks noChangeShapeType="1"/>
          </p:cNvCxnSpPr>
          <p:nvPr/>
        </p:nvCxnSpPr>
        <p:spPr bwMode="auto">
          <a:xfrm flipH="1">
            <a:off x="9582150" y="17463"/>
            <a:ext cx="315913" cy="549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8" name="直接连接符 25"/>
          <p:cNvCxnSpPr>
            <a:cxnSpLocks noChangeShapeType="1"/>
          </p:cNvCxnSpPr>
          <p:nvPr/>
        </p:nvCxnSpPr>
        <p:spPr bwMode="auto">
          <a:xfrm flipH="1">
            <a:off x="8796338" y="3060700"/>
            <a:ext cx="315912" cy="5476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9" name="直接连接符 26"/>
          <p:cNvCxnSpPr>
            <a:cxnSpLocks noChangeShapeType="1"/>
          </p:cNvCxnSpPr>
          <p:nvPr/>
        </p:nvCxnSpPr>
        <p:spPr bwMode="auto">
          <a:xfrm flipH="1">
            <a:off x="9478963" y="3175"/>
            <a:ext cx="561975" cy="974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Freeform 123@|5FFC:0|FBC:0|LFC:16777215|LBC:16777215"/>
          <p:cNvSpPr/>
          <p:nvPr/>
        </p:nvSpPr>
        <p:spPr bwMode="auto">
          <a:xfrm>
            <a:off x="5564188" y="5530850"/>
            <a:ext cx="1014412" cy="131763"/>
          </a:xfrm>
          <a:custGeom>
            <a:gdLst>
              <a:gd fmla="*/ 2147483646 w 163" name="T0"/>
              <a:gd fmla="*/ 2147483646 h 21" name="T1"/>
              <a:gd fmla="*/ 2147483646 w 163" name="T2"/>
              <a:gd fmla="*/ 2147483646 h 21" name="T3"/>
              <a:gd fmla="*/ 2147483646 w 163" name="T4"/>
              <a:gd fmla="*/ 2147483646 h 21" name="T5"/>
              <a:gd fmla="*/ 0 w 163" name="T6"/>
              <a:gd fmla="*/ 2147483646 h 21" name="T7"/>
              <a:gd fmla="*/ 2147483646 w 163" name="T8"/>
              <a:gd fmla="*/ 0 h 21" name="T9"/>
              <a:gd fmla="*/ 2147483646 w 163" name="T10"/>
              <a:gd fmla="*/ 0 h 21" name="T11"/>
              <a:gd fmla="*/ 2147483646 w 163" name="T12"/>
              <a:gd fmla="*/ 2147483646 h 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" w="163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8675" name="Freeform 124@|5FFC:0|FBC:0|LFC:16777215|LBC:16777215"/>
          <p:cNvSpPr/>
          <p:nvPr/>
        </p:nvSpPr>
        <p:spPr bwMode="auto">
          <a:xfrm>
            <a:off x="5564188" y="5349875"/>
            <a:ext cx="1014412" cy="131763"/>
          </a:xfrm>
          <a:custGeom>
            <a:gdLst>
              <a:gd fmla="*/ 2147483646 w 163" name="T0"/>
              <a:gd fmla="*/ 2147483646 h 21" name="T1"/>
              <a:gd fmla="*/ 2147483646 w 163" name="T2"/>
              <a:gd fmla="*/ 2147483646 h 21" name="T3"/>
              <a:gd fmla="*/ 2147483646 w 163" name="T4"/>
              <a:gd fmla="*/ 2147483646 h 21" name="T5"/>
              <a:gd fmla="*/ 0 w 163" name="T6"/>
              <a:gd fmla="*/ 2147483646 h 21" name="T7"/>
              <a:gd fmla="*/ 2147483646 w 163" name="T8"/>
              <a:gd fmla="*/ 0 h 21" name="T9"/>
              <a:gd fmla="*/ 2147483646 w 163" name="T10"/>
              <a:gd fmla="*/ 0 h 21" name="T11"/>
              <a:gd fmla="*/ 2147483646 w 163" name="T12"/>
              <a:gd fmla="*/ 2147483646 h 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" w="163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8676" name="Freeform 125@|5FFC:0|FBC:0|LFC:16777215|LBC:16777215"/>
          <p:cNvSpPr/>
          <p:nvPr/>
        </p:nvSpPr>
        <p:spPr bwMode="auto">
          <a:xfrm>
            <a:off x="5651500" y="5716588"/>
            <a:ext cx="803275" cy="201612"/>
          </a:xfrm>
          <a:custGeom>
            <a:gdLst>
              <a:gd fmla="*/ 0 w 129" name="T0"/>
              <a:gd fmla="*/ 0 h 32" name="T1"/>
              <a:gd fmla="*/ 2147483646 w 129" name="T2"/>
              <a:gd fmla="*/ 0 h 32" name="T3"/>
              <a:gd fmla="*/ 2147483646 w 129" name="T4"/>
              <a:gd fmla="*/ 2147483646 h 32" name="T5"/>
              <a:gd fmla="*/ 0 w 129" name="T6"/>
              <a:gd fmla="*/ 0 h 3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2" w="129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8677" name="Freeform 237@|5FFC:0|FBC:0|LFC:16777215|LBC:16777215"/>
          <p:cNvSpPr>
            <a:spLocks noEditPoints="1"/>
          </p:cNvSpPr>
          <p:nvPr/>
        </p:nvSpPr>
        <p:spPr bwMode="auto">
          <a:xfrm>
            <a:off x="5013325" y="2773363"/>
            <a:ext cx="2116138" cy="2495550"/>
          </a:xfrm>
          <a:custGeom>
            <a:gdLst>
              <a:gd fmla="*/ 2147483646 w 341" name="T0"/>
              <a:gd fmla="*/ 0 h 401" name="T1"/>
              <a:gd fmla="*/ 2147483646 w 341" name="T2"/>
              <a:gd fmla="*/ 0 h 401" name="T3"/>
              <a:gd fmla="*/ 2147483646 w 341" name="T4"/>
              <a:gd fmla="*/ 2147483646 h 401" name="T5"/>
              <a:gd fmla="*/ 2147483646 w 341" name="T6"/>
              <a:gd fmla="*/ 2147483646 h 401" name="T7"/>
              <a:gd fmla="*/ 2147483646 w 341" name="T8"/>
              <a:gd fmla="*/ 2147483646 h 401" name="T9"/>
              <a:gd fmla="*/ 2147483646 w 341" name="T10"/>
              <a:gd fmla="*/ 2147483646 h 401" name="T11"/>
              <a:gd fmla="*/ 2147483646 w 341" name="T12"/>
              <a:gd fmla="*/ 2147483646 h 401" name="T13"/>
              <a:gd fmla="*/ 2147483646 w 341" name="T14"/>
              <a:gd fmla="*/ 2147483646 h 401" name="T15"/>
              <a:gd fmla="*/ 2147483646 w 341" name="T16"/>
              <a:gd fmla="*/ 2147483646 h 401" name="T17"/>
              <a:gd fmla="*/ 2147483646 w 341" name="T18"/>
              <a:gd fmla="*/ 2147483646 h 401" name="T19"/>
              <a:gd fmla="*/ 2147483646 w 341" name="T20"/>
              <a:gd fmla="*/ 2147483646 h 401" name="T21"/>
              <a:gd fmla="*/ 2147483646 w 341" name="T22"/>
              <a:gd fmla="*/ 2147483646 h 401" name="T23"/>
              <a:gd fmla="*/ 2147483646 w 341" name="T24"/>
              <a:gd fmla="*/ 0 h 401" name="T25"/>
              <a:gd fmla="*/ 2147483646 w 341" name="T26"/>
              <a:gd fmla="*/ 2147483646 h 401" name="T27"/>
              <a:gd fmla="*/ 2147483646 w 341" name="T28"/>
              <a:gd fmla="*/ 2147483646 h 401" name="T29"/>
              <a:gd fmla="*/ 2147483646 w 341" name="T30"/>
              <a:gd fmla="*/ 2147483646 h 401" name="T31"/>
              <a:gd fmla="*/ 2147483646 w 341" name="T32"/>
              <a:gd fmla="*/ 2147483646 h 401" name="T33"/>
              <a:gd fmla="*/ 2147483646 w 341" name="T34"/>
              <a:gd fmla="*/ 2147483646 h 401" name="T35"/>
              <a:gd fmla="*/ 2147483646 w 341" name="T36"/>
              <a:gd fmla="*/ 2147483646 h 401" name="T37"/>
              <a:gd fmla="*/ 2147483646 w 341" name="T38"/>
              <a:gd fmla="*/ 2147483646 h 401" name="T39"/>
              <a:gd fmla="*/ 2147483646 w 341" name="T40"/>
              <a:gd fmla="*/ 2147483646 h 401" name="T41"/>
              <a:gd fmla="*/ 2147483646 w 341" name="T42"/>
              <a:gd fmla="*/ 2147483646 h 401" name="T43"/>
              <a:gd fmla="*/ 2147483646 w 341" name="T44"/>
              <a:gd fmla="*/ 2147483646 h 401" name="T45"/>
              <a:gd fmla="*/ 2147483646 w 341" name="T46"/>
              <a:gd fmla="*/ 2147483646 h 401" name="T47"/>
              <a:gd fmla="*/ 2147483646 w 341" name="T48"/>
              <a:gd fmla="*/ 2147483646 h 401" name="T49"/>
              <a:gd fmla="*/ 2147483646 w 341" name="T50"/>
              <a:gd fmla="*/ 2147483646 h 401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401" w="34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8678" name="Oval 287"/>
          <p:cNvSpPr>
            <a:spLocks noChangeArrowheads="1"/>
          </p:cNvSpPr>
          <p:nvPr/>
        </p:nvSpPr>
        <p:spPr bwMode="auto">
          <a:xfrm>
            <a:off x="4164013" y="3003550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28679" name="Oval 291"/>
          <p:cNvSpPr>
            <a:spLocks noChangeArrowheads="1"/>
          </p:cNvSpPr>
          <p:nvPr/>
        </p:nvSpPr>
        <p:spPr bwMode="auto">
          <a:xfrm>
            <a:off x="4108450" y="3924300"/>
            <a:ext cx="657225" cy="639763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28680" name="Oval 295"/>
          <p:cNvSpPr>
            <a:spLocks noChangeArrowheads="1"/>
          </p:cNvSpPr>
          <p:nvPr/>
        </p:nvSpPr>
        <p:spPr bwMode="auto">
          <a:xfrm>
            <a:off x="4492625" y="4770438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28681" name="Oval 299"/>
          <p:cNvSpPr>
            <a:spLocks noChangeArrowheads="1"/>
          </p:cNvSpPr>
          <p:nvPr/>
        </p:nvSpPr>
        <p:spPr bwMode="auto">
          <a:xfrm>
            <a:off x="6742113" y="2246313"/>
            <a:ext cx="657225" cy="63976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</a:t>
            </a:r>
          </a:p>
        </p:txBody>
      </p:sp>
      <p:sp>
        <p:nvSpPr>
          <p:cNvPr id="28682" name="Oval 303"/>
          <p:cNvSpPr>
            <a:spLocks noChangeArrowheads="1"/>
          </p:cNvSpPr>
          <p:nvPr/>
        </p:nvSpPr>
        <p:spPr bwMode="auto">
          <a:xfrm>
            <a:off x="7399338" y="3003550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7</a:t>
            </a:r>
          </a:p>
        </p:txBody>
      </p:sp>
      <p:sp>
        <p:nvSpPr>
          <p:cNvPr id="28683" name="Oval 307"/>
          <p:cNvSpPr>
            <a:spLocks noChangeArrowheads="1"/>
          </p:cNvSpPr>
          <p:nvPr/>
        </p:nvSpPr>
        <p:spPr bwMode="auto">
          <a:xfrm>
            <a:off x="7410450" y="3924300"/>
            <a:ext cx="658813" cy="639763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8</a:t>
            </a:r>
          </a:p>
        </p:txBody>
      </p:sp>
      <p:sp>
        <p:nvSpPr>
          <p:cNvPr id="28684" name="Oval 308"/>
          <p:cNvSpPr>
            <a:spLocks noChangeArrowheads="1"/>
          </p:cNvSpPr>
          <p:nvPr/>
        </p:nvSpPr>
        <p:spPr bwMode="auto">
          <a:xfrm>
            <a:off x="4749800" y="2249488"/>
            <a:ext cx="657225" cy="63817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920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28685" name="Oval 309"/>
          <p:cNvSpPr>
            <a:spLocks noChangeArrowheads="1"/>
          </p:cNvSpPr>
          <p:nvPr/>
        </p:nvSpPr>
        <p:spPr bwMode="auto">
          <a:xfrm>
            <a:off x="5743575" y="1981200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</a:t>
            </a:r>
          </a:p>
        </p:txBody>
      </p:sp>
      <p:sp>
        <p:nvSpPr>
          <p:cNvPr id="28686" name="Oval 44"/>
          <p:cNvSpPr>
            <a:spLocks noChangeArrowheads="1"/>
          </p:cNvSpPr>
          <p:nvPr/>
        </p:nvSpPr>
        <p:spPr bwMode="auto">
          <a:xfrm>
            <a:off x="6992938" y="4770438"/>
            <a:ext cx="658812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9</a:t>
            </a:r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7907338" y="21526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7910513" y="2438400"/>
            <a:ext cx="233521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8458200" y="2982913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8462963" y="326866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8458200" y="3973513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8462963" y="425926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9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07338" y="48863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10513" y="5172075"/>
            <a:ext cx="233521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95" name="TextBox 13"/>
          <p:cNvSpPr txBox="1">
            <a:spLocks noChangeArrowheads="1"/>
          </p:cNvSpPr>
          <p:nvPr/>
        </p:nvSpPr>
        <p:spPr bwMode="auto">
          <a:xfrm>
            <a:off x="2713038" y="21526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6" name="TextBox 13"/>
          <p:cNvSpPr txBox="1">
            <a:spLocks noChangeArrowheads="1"/>
          </p:cNvSpPr>
          <p:nvPr/>
        </p:nvSpPr>
        <p:spPr bwMode="auto">
          <a:xfrm>
            <a:off x="2716213" y="2438400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97" name="TextBox 13"/>
          <p:cNvSpPr txBox="1">
            <a:spLocks noChangeArrowheads="1"/>
          </p:cNvSpPr>
          <p:nvPr/>
        </p:nvSpPr>
        <p:spPr bwMode="auto">
          <a:xfrm>
            <a:off x="2306638" y="29829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8" name="TextBox 13"/>
          <p:cNvSpPr txBox="1">
            <a:spLocks noChangeArrowheads="1"/>
          </p:cNvSpPr>
          <p:nvPr/>
        </p:nvSpPr>
        <p:spPr bwMode="auto">
          <a:xfrm>
            <a:off x="2306638" y="39735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49575" y="48704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70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54338" y="5156200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701" name="TextBox 13"/>
          <p:cNvSpPr txBox="1">
            <a:spLocks noChangeArrowheads="1"/>
          </p:cNvSpPr>
          <p:nvPr/>
        </p:nvSpPr>
        <p:spPr bwMode="auto">
          <a:xfrm>
            <a:off x="2316163" y="325596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702" name="TextBox 13"/>
          <p:cNvSpPr txBox="1">
            <a:spLocks noChangeArrowheads="1"/>
          </p:cNvSpPr>
          <p:nvPr/>
        </p:nvSpPr>
        <p:spPr bwMode="auto">
          <a:xfrm>
            <a:off x="2316163" y="4248150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703" name="TextBox 13"/>
          <p:cNvSpPr txBox="1">
            <a:spLocks noChangeArrowheads="1"/>
          </p:cNvSpPr>
          <p:nvPr/>
        </p:nvSpPr>
        <p:spPr bwMode="auto">
          <a:xfrm>
            <a:off x="5364162" y="3713163"/>
            <a:ext cx="137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20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8704" name="TextBox 13"/>
          <p:cNvSpPr txBox="1">
            <a:spLocks noChangeArrowheads="1"/>
          </p:cNvSpPr>
          <p:nvPr/>
        </p:nvSpPr>
        <p:spPr bwMode="auto">
          <a:xfrm>
            <a:off x="6423025" y="15160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705" name="TextBox 13"/>
          <p:cNvSpPr txBox="1">
            <a:spLocks noChangeArrowheads="1"/>
          </p:cNvSpPr>
          <p:nvPr/>
        </p:nvSpPr>
        <p:spPr bwMode="auto">
          <a:xfrm>
            <a:off x="6426200" y="1801813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4084638" y="15303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707" name="TextBox 13"/>
          <p:cNvSpPr txBox="1">
            <a:spLocks noChangeArrowheads="1"/>
          </p:cNvSpPr>
          <p:nvPr/>
        </p:nvSpPr>
        <p:spPr bwMode="auto">
          <a:xfrm>
            <a:off x="4089400" y="1816100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pic>
        <p:nvPicPr>
          <p:cNvPr id="28708" name="组合 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9" name="文本框 54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图片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46150" y="1593850"/>
            <a:ext cx="2466975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Down Arrow Callout 26"/>
          <p:cNvSpPr>
            <a:spLocks noChangeArrowheads="1"/>
          </p:cNvSpPr>
          <p:nvPr/>
        </p:nvSpPr>
        <p:spPr bwMode="auto">
          <a:xfrm>
            <a:off x="6249988" y="1595438"/>
            <a:ext cx="2473325" cy="4302125"/>
          </a:xfrm>
          <a:prstGeom prst="downArrowCallout">
            <a:avLst>
              <a:gd fmla="val 25000" name="adj1"/>
              <a:gd fmla="val 6699" name="adj2"/>
              <a:gd fmla="val 4373" name="adj3"/>
              <a:gd fmla="val 97491" name="adj4"/>
            </a:avLst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29700" name="Down Arrow Callout 33"/>
          <p:cNvSpPr>
            <a:spLocks noChangeArrowheads="1"/>
          </p:cNvSpPr>
          <p:nvPr/>
        </p:nvSpPr>
        <p:spPr bwMode="auto">
          <a:xfrm>
            <a:off x="3597275" y="1595438"/>
            <a:ext cx="2471738" cy="4302125"/>
          </a:xfrm>
          <a:prstGeom prst="downArrowCallout">
            <a:avLst>
              <a:gd fmla="val 25000" name="adj1"/>
              <a:gd fmla="val 6699" name="adj2"/>
              <a:gd fmla="val 4367" name="adj3"/>
              <a:gd fmla="val 97491" name="adj4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29701" name="Flowchart: Off-page Connector 40"/>
          <p:cNvSpPr>
            <a:spLocks noChangeArrowheads="1"/>
          </p:cNvSpPr>
          <p:nvPr/>
        </p:nvSpPr>
        <p:spPr bwMode="auto">
          <a:xfrm>
            <a:off x="4310063" y="1971675"/>
            <a:ext cx="1046162" cy="101917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3600">
                <a:solidFill>
                  <a:srgbClr val="0BB24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9702" name="Flowchart: Off-page Connector 42"/>
          <p:cNvSpPr>
            <a:spLocks noChangeArrowheads="1"/>
          </p:cNvSpPr>
          <p:nvPr/>
        </p:nvSpPr>
        <p:spPr bwMode="auto">
          <a:xfrm>
            <a:off x="6942138" y="1971675"/>
            <a:ext cx="1044575" cy="101917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3600">
                <a:solidFill>
                  <a:srgbClr val="0D85C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9703" name="Down Arrow Callout 15"/>
          <p:cNvSpPr>
            <a:spLocks noChangeArrowheads="1"/>
          </p:cNvSpPr>
          <p:nvPr/>
        </p:nvSpPr>
        <p:spPr bwMode="auto">
          <a:xfrm>
            <a:off x="8904288" y="1595438"/>
            <a:ext cx="2471737" cy="4302125"/>
          </a:xfrm>
          <a:prstGeom prst="downArrowCallout">
            <a:avLst>
              <a:gd fmla="val 25000" name="adj1"/>
              <a:gd fmla="val 6699" name="adj2"/>
              <a:gd fmla="val 4367" name="adj3"/>
              <a:gd fmla="val 97491" name="adj4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29704" name="Flowchart: Off-page Connector 17"/>
          <p:cNvSpPr>
            <a:spLocks noChangeArrowheads="1"/>
          </p:cNvSpPr>
          <p:nvPr/>
        </p:nvSpPr>
        <p:spPr bwMode="auto">
          <a:xfrm>
            <a:off x="9596438" y="1985963"/>
            <a:ext cx="1044575" cy="10175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36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9705" name="矩形 19"/>
          <p:cNvSpPr>
            <a:spLocks noChangeArrowheads="1"/>
          </p:cNvSpPr>
          <p:nvPr/>
        </p:nvSpPr>
        <p:spPr bwMode="auto">
          <a:xfrm>
            <a:off x="4022725" y="3468688"/>
            <a:ext cx="1619250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9706" name="矩形 20"/>
          <p:cNvSpPr>
            <a:spLocks noChangeArrowheads="1"/>
          </p:cNvSpPr>
          <p:nvPr/>
        </p:nvSpPr>
        <p:spPr bwMode="auto">
          <a:xfrm>
            <a:off x="6654800" y="3468688"/>
            <a:ext cx="1619250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9707" name="矩形 21"/>
          <p:cNvSpPr>
            <a:spLocks noChangeArrowheads="1"/>
          </p:cNvSpPr>
          <p:nvPr/>
        </p:nvSpPr>
        <p:spPr bwMode="auto">
          <a:xfrm>
            <a:off x="9331325" y="3468688"/>
            <a:ext cx="1617663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pic>
        <p:nvPicPr>
          <p:cNvPr id="29708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文本框 33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15"/>
          <p:cNvSpPr>
            <a:spLocks noChangeArrowheads="1"/>
          </p:cNvSpPr>
          <p:nvPr/>
        </p:nvSpPr>
        <p:spPr bwMode="auto">
          <a:xfrm>
            <a:off x="0" y="0"/>
            <a:ext cx="12192000" cy="4470400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30723" name="图片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375275" y="1868488"/>
            <a:ext cx="56118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直接连接符 20"/>
          <p:cNvCxnSpPr>
            <a:cxnSpLocks noChangeShapeType="1"/>
          </p:cNvCxnSpPr>
          <p:nvPr/>
        </p:nvCxnSpPr>
        <p:spPr bwMode="auto">
          <a:xfrm flipH="1">
            <a:off x="1582738" y="1662113"/>
            <a:ext cx="0" cy="2505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725" name="文本框 21"/>
          <p:cNvSpPr txBox="1">
            <a:spLocks noChangeArrowheads="1"/>
          </p:cNvSpPr>
          <p:nvPr/>
        </p:nvSpPr>
        <p:spPr bwMode="auto">
          <a:xfrm>
            <a:off x="1827213" y="1868488"/>
            <a:ext cx="293052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0726" name="矩形 22"/>
          <p:cNvSpPr>
            <a:spLocks noChangeArrowheads="1"/>
          </p:cNvSpPr>
          <p:nvPr/>
        </p:nvSpPr>
        <p:spPr bwMode="auto">
          <a:xfrm>
            <a:off x="1336675" y="5268913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45720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45720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45720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45720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727" name="矩形 23"/>
          <p:cNvSpPr>
            <a:spLocks noChangeArrowheads="1"/>
          </p:cNvSpPr>
          <p:nvPr/>
        </p:nvSpPr>
        <p:spPr bwMode="auto">
          <a:xfrm>
            <a:off x="1457325" y="5637213"/>
            <a:ext cx="9529763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30728" name="图片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69038" y="2268538"/>
            <a:ext cx="3927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Freeform 79"/>
          <p:cNvSpPr/>
          <p:nvPr/>
        </p:nvSpPr>
        <p:spPr bwMode="auto">
          <a:xfrm>
            <a:off x="6861175" y="3025775"/>
            <a:ext cx="561975" cy="817563"/>
          </a:xfrm>
          <a:custGeom>
            <a:gdLst>
              <a:gd fmla="*/ 2147483646 w 476" name="T0"/>
              <a:gd fmla="*/ 0 h 692" name="T1"/>
              <a:gd fmla="*/ 0 w 476" name="T2"/>
              <a:gd fmla="*/ 2147483646 h 692" name="T3"/>
              <a:gd fmla="*/ 2147483646 w 476" name="T4"/>
              <a:gd fmla="*/ 2147483646 h 692" name="T5"/>
              <a:gd fmla="*/ 2147483646 w 476" name="T6"/>
              <a:gd fmla="*/ 0 h 69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2" w="476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47" name="Freeform 81"/>
          <p:cNvSpPr/>
          <p:nvPr/>
        </p:nvSpPr>
        <p:spPr bwMode="auto">
          <a:xfrm>
            <a:off x="6572250" y="4343400"/>
            <a:ext cx="90488" cy="160338"/>
          </a:xfrm>
          <a:custGeom>
            <a:gdLst>
              <a:gd fmla="*/ 2147483646 w 76" name="T0"/>
              <a:gd fmla="*/ 0 h 135" name="T1"/>
              <a:gd fmla="*/ 0 w 76" name="T2"/>
              <a:gd fmla="*/ 2147483646 h 135" name="T3"/>
              <a:gd fmla="*/ 2147483646 w 76" name="T4"/>
              <a:gd fmla="*/ 0 h 135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5" w="76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48" name="Freeform 82"/>
          <p:cNvSpPr/>
          <p:nvPr/>
        </p:nvSpPr>
        <p:spPr bwMode="auto">
          <a:xfrm>
            <a:off x="6572250" y="4343400"/>
            <a:ext cx="90488" cy="160338"/>
          </a:xfrm>
          <a:custGeom>
            <a:gdLst>
              <a:gd fmla="*/ 2147483646 w 76" name="T0"/>
              <a:gd fmla="*/ 0 h 135" name="T1"/>
              <a:gd fmla="*/ 0 w 76" name="T2"/>
              <a:gd fmla="*/ 2147483646 h 135" name="T3"/>
              <a:gd fmla="*/ 2147483646 w 76" name="T4"/>
              <a:gd fmla="*/ 0 h 135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5" w="76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49" name="Freeform 84"/>
          <p:cNvSpPr/>
          <p:nvPr/>
        </p:nvSpPr>
        <p:spPr bwMode="auto">
          <a:xfrm>
            <a:off x="6572250" y="4343400"/>
            <a:ext cx="942975" cy="160338"/>
          </a:xfrm>
          <a:custGeom>
            <a:gdLst>
              <a:gd fmla="*/ 2147483646 w 798" name="T0"/>
              <a:gd fmla="*/ 0 h 135" name="T1"/>
              <a:gd fmla="*/ 0 w 798" name="T2"/>
              <a:gd fmla="*/ 2147483646 h 135" name="T3"/>
              <a:gd fmla="*/ 2147483646 w 798" name="T4"/>
              <a:gd fmla="*/ 2147483646 h 135" name="T5"/>
              <a:gd fmla="*/ 2147483646 w 798" name="T6"/>
              <a:gd fmla="*/ 0 h 13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5" w="798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0" name="Freeform 86"/>
          <p:cNvSpPr/>
          <p:nvPr/>
        </p:nvSpPr>
        <p:spPr bwMode="auto">
          <a:xfrm>
            <a:off x="5811838" y="4503738"/>
            <a:ext cx="182562" cy="0"/>
          </a:xfrm>
          <a:custGeom>
            <a:gdLst>
              <a:gd fmla="*/ 2147483646 w 154" name="T0"/>
              <a:gd fmla="*/ 0 w 154" name="T1"/>
              <a:gd fmla="*/ 2147483646 w 154" name="T2"/>
              <a:gd fmla="*/ 0 60000 65536" name="T3"/>
              <a:gd fmla="*/ 0 60000 65536" name="T4"/>
              <a:gd fmla="*/ 0 60000 65536" name="T5"/>
            </a:gdLst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b="b" l="0" r="r" t="0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1" name="Freeform 87"/>
          <p:cNvSpPr/>
          <p:nvPr/>
        </p:nvSpPr>
        <p:spPr bwMode="auto">
          <a:xfrm>
            <a:off x="5811838" y="4503738"/>
            <a:ext cx="182562" cy="0"/>
          </a:xfrm>
          <a:custGeom>
            <a:gdLst>
              <a:gd fmla="*/ 2147483646 w 154" name="T0"/>
              <a:gd fmla="*/ 0 w 154" name="T1"/>
              <a:gd fmla="*/ 2147483646 w 154" name="T2"/>
              <a:gd fmla="*/ 0 60000 65536" name="T3"/>
              <a:gd fmla="*/ 0 60000 65536" name="T4"/>
              <a:gd fmla="*/ 0 60000 65536" name="T5"/>
            </a:gdLst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b="b" l="0" r="r" t="0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2" name="Freeform 89"/>
          <p:cNvSpPr/>
          <p:nvPr/>
        </p:nvSpPr>
        <p:spPr bwMode="auto">
          <a:xfrm>
            <a:off x="5811838" y="4503738"/>
            <a:ext cx="469900" cy="815975"/>
          </a:xfrm>
          <a:custGeom>
            <a:gdLst>
              <a:gd fmla="*/ 0 w 398" name="T0"/>
              <a:gd fmla="*/ 0 h 691" name="T1"/>
              <a:gd fmla="*/ 2147483646 w 398" name="T2"/>
              <a:gd fmla="*/ 2147483646 h 691" name="T3"/>
              <a:gd fmla="*/ 2147483646 w 398" name="T4"/>
              <a:gd fmla="*/ 2147483646 h 691" name="T5"/>
              <a:gd fmla="*/ 2147483646 w 398" name="T6"/>
              <a:gd fmla="*/ 0 h 691" name="T7"/>
              <a:gd fmla="*/ 0 w 398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398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3" name="Freeform 91"/>
          <p:cNvSpPr/>
          <p:nvPr/>
        </p:nvSpPr>
        <p:spPr bwMode="auto">
          <a:xfrm>
            <a:off x="4959350" y="3843338"/>
            <a:ext cx="561975" cy="815975"/>
          </a:xfrm>
          <a:custGeom>
            <a:gdLst>
              <a:gd fmla="*/ 2147483646 w 476" name="T0"/>
              <a:gd fmla="*/ 0 h 691" name="T1"/>
              <a:gd fmla="*/ 0 w 476" name="T2"/>
              <a:gd fmla="*/ 2147483646 h 691" name="T3"/>
              <a:gd fmla="*/ 2147483646 w 476" name="T4"/>
              <a:gd fmla="*/ 0 h 691" name="T5"/>
              <a:gd fmla="*/ 2147483646 w 476" name="T6"/>
              <a:gd fmla="*/ 2147483646 h 691" name="T7"/>
              <a:gd fmla="*/ 2147483646 w 476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4" name="Freeform 92"/>
          <p:cNvSpPr/>
          <p:nvPr/>
        </p:nvSpPr>
        <p:spPr bwMode="auto">
          <a:xfrm>
            <a:off x="4959350" y="3843338"/>
            <a:ext cx="561975" cy="815975"/>
          </a:xfrm>
          <a:custGeom>
            <a:gdLst>
              <a:gd fmla="*/ 2147483646 w 476" name="T0"/>
              <a:gd fmla="*/ 0 h 691" name="T1"/>
              <a:gd fmla="*/ 0 w 476" name="T2"/>
              <a:gd fmla="*/ 2147483646 h 691" name="T3"/>
              <a:gd fmla="*/ 2147483646 w 476" name="T4"/>
              <a:gd fmla="*/ 0 h 691" name="T5"/>
              <a:gd fmla="*/ 2147483646 w 476" name="T6"/>
              <a:gd fmla="*/ 2147483646 h 691" name="T7"/>
              <a:gd fmla="*/ 2147483646 w 476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5" name="Freeform 94"/>
          <p:cNvSpPr/>
          <p:nvPr/>
        </p:nvSpPr>
        <p:spPr bwMode="auto">
          <a:xfrm>
            <a:off x="4959350" y="3843338"/>
            <a:ext cx="561975" cy="815975"/>
          </a:xfrm>
          <a:custGeom>
            <a:gdLst>
              <a:gd fmla="*/ 2147483646 w 476" name="T0"/>
              <a:gd fmla="*/ 0 h 691" name="T1"/>
              <a:gd fmla="*/ 0 w 476" name="T2"/>
              <a:gd fmla="*/ 2147483646 h 691" name="T3"/>
              <a:gd fmla="*/ 2147483646 w 476" name="T4"/>
              <a:gd fmla="*/ 2147483646 h 691" name="T5"/>
              <a:gd fmla="*/ 2147483646 w 476" name="T6"/>
              <a:gd fmla="*/ 0 h 691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6" name="Freeform 96"/>
          <p:cNvSpPr/>
          <p:nvPr/>
        </p:nvSpPr>
        <p:spPr bwMode="auto">
          <a:xfrm>
            <a:off x="5719763" y="3184525"/>
            <a:ext cx="92075" cy="157163"/>
          </a:xfrm>
          <a:custGeom>
            <a:gdLst>
              <a:gd fmla="*/ 2147483646 w 78" name="T0"/>
              <a:gd fmla="*/ 0 h 133" name="T1"/>
              <a:gd fmla="*/ 0 w 78" name="T2"/>
              <a:gd fmla="*/ 2147483646 h 133" name="T3"/>
              <a:gd fmla="*/ 2147483646 w 78" name="T4"/>
              <a:gd fmla="*/ 0 h 133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3" w="78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7" name="Freeform 97"/>
          <p:cNvSpPr/>
          <p:nvPr/>
        </p:nvSpPr>
        <p:spPr bwMode="auto">
          <a:xfrm>
            <a:off x="5719763" y="3184525"/>
            <a:ext cx="92075" cy="157163"/>
          </a:xfrm>
          <a:custGeom>
            <a:gdLst>
              <a:gd fmla="*/ 2147483646 w 78" name="T0"/>
              <a:gd fmla="*/ 0 h 133" name="T1"/>
              <a:gd fmla="*/ 0 w 78" name="T2"/>
              <a:gd fmla="*/ 2147483646 h 133" name="T3"/>
              <a:gd fmla="*/ 2147483646 w 78" name="T4"/>
              <a:gd fmla="*/ 0 h 133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3" w="78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8" name="Freeform 99"/>
          <p:cNvSpPr/>
          <p:nvPr/>
        </p:nvSpPr>
        <p:spPr bwMode="auto">
          <a:xfrm>
            <a:off x="4867275" y="3184525"/>
            <a:ext cx="944563" cy="157163"/>
          </a:xfrm>
          <a:custGeom>
            <a:gdLst>
              <a:gd fmla="*/ 2147483646 w 800" name="T0"/>
              <a:gd fmla="*/ 0 h 133" name="T1"/>
              <a:gd fmla="*/ 0 w 800" name="T2"/>
              <a:gd fmla="*/ 0 h 133" name="T3"/>
              <a:gd fmla="*/ 2147483646 w 800" name="T4"/>
              <a:gd fmla="*/ 2147483646 h 133" name="T5"/>
              <a:gd fmla="*/ 2147483646 w 800" name="T6"/>
              <a:gd fmla="*/ 0 h 1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3" w="800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9" name="Freeform 101"/>
          <p:cNvSpPr/>
          <p:nvPr/>
        </p:nvSpPr>
        <p:spPr bwMode="auto">
          <a:xfrm>
            <a:off x="6391275" y="3184525"/>
            <a:ext cx="180975" cy="0"/>
          </a:xfrm>
          <a:custGeom>
            <a:gdLst>
              <a:gd fmla="*/ 0 w 154" name="T0"/>
              <a:gd fmla="*/ 0 w 154" name="T1"/>
              <a:gd fmla="*/ 2147483646 w 154" name="T2"/>
              <a:gd fmla="*/ 0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0" name="Freeform 102"/>
          <p:cNvSpPr/>
          <p:nvPr/>
        </p:nvSpPr>
        <p:spPr bwMode="auto">
          <a:xfrm>
            <a:off x="6391275" y="3184525"/>
            <a:ext cx="180975" cy="0"/>
          </a:xfrm>
          <a:custGeom>
            <a:gdLst>
              <a:gd fmla="*/ 0 w 154" name="T0"/>
              <a:gd fmla="*/ 0 w 154" name="T1"/>
              <a:gd fmla="*/ 2147483646 w 154" name="T2"/>
              <a:gd fmla="*/ 0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1" name="Freeform 104"/>
          <p:cNvSpPr/>
          <p:nvPr/>
        </p:nvSpPr>
        <p:spPr bwMode="auto">
          <a:xfrm>
            <a:off x="6100763" y="2368550"/>
            <a:ext cx="471487" cy="815975"/>
          </a:xfrm>
          <a:custGeom>
            <a:gdLst>
              <a:gd fmla="*/ 0 w 400" name="T0"/>
              <a:gd fmla="*/ 0 h 691" name="T1"/>
              <a:gd fmla="*/ 2147483646 w 400" name="T2"/>
              <a:gd fmla="*/ 2147483646 h 691" name="T3"/>
              <a:gd fmla="*/ 2147483646 w 400" name="T4"/>
              <a:gd fmla="*/ 2147483646 h 691" name="T5"/>
              <a:gd fmla="*/ 2147483646 w 400" name="T6"/>
              <a:gd fmla="*/ 2147483646 h 691" name="T7"/>
              <a:gd fmla="*/ 0 w 400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00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2" name="Freeform 100"/>
          <p:cNvSpPr/>
          <p:nvPr/>
        </p:nvSpPr>
        <p:spPr bwMode="auto">
          <a:xfrm>
            <a:off x="4508500" y="2163763"/>
            <a:ext cx="2063750" cy="1236662"/>
          </a:xfrm>
          <a:custGeom>
            <a:gdLst>
              <a:gd fmla="*/ 2147483646 w 738" name="T0"/>
              <a:gd fmla="*/ 2147483646 h 442" name="T1"/>
              <a:gd fmla="*/ 2147483646 w 738" name="T2"/>
              <a:gd fmla="*/ 0 h 442" name="T3"/>
              <a:gd fmla="*/ 2147483646 w 738" name="T4"/>
              <a:gd fmla="*/ 0 h 442" name="T5"/>
              <a:gd fmla="*/ 2147483646 w 738" name="T6"/>
              <a:gd fmla="*/ 2147483646 h 442" name="T7"/>
              <a:gd fmla="*/ 0 w 738" name="T8"/>
              <a:gd fmla="*/ 2147483646 h 442" name="T9"/>
              <a:gd fmla="*/ 2147483646 w 738" name="T10"/>
              <a:gd fmla="*/ 2147483646 h 442" name="T11"/>
              <a:gd fmla="*/ 2147483646 w 738" name="T12"/>
              <a:gd fmla="*/ 2147483646 h 442" name="T13"/>
              <a:gd fmla="*/ 2147483646 w 738" name="T14"/>
              <a:gd fmla="*/ 2147483646 h 44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442" w="738">
                <a:moveTo>
                  <a:pt x="569" y="73"/>
                </a:moveTo>
                <a:cubicBezTo>
                  <a:pt x="542" y="29"/>
                  <a:pt x="493" y="0"/>
                  <a:pt x="438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291" y="0"/>
                  <a:pt x="237" y="31"/>
                  <a:pt x="215" y="69"/>
                </a:cubicBezTo>
                <a:cubicBezTo>
                  <a:pt x="0" y="442"/>
                  <a:pt x="0" y="442"/>
                  <a:pt x="0" y="442"/>
                </a:cubicBezTo>
                <a:cubicBezTo>
                  <a:pt x="28" y="394"/>
                  <a:pt x="77" y="367"/>
                  <a:pt x="128" y="365"/>
                </a:cubicBezTo>
                <a:cubicBezTo>
                  <a:pt x="738" y="365"/>
                  <a:pt x="738" y="365"/>
                  <a:pt x="738" y="365"/>
                </a:cubicBezTo>
                <a:cubicBezTo>
                  <a:pt x="569" y="73"/>
                  <a:pt x="569" y="73"/>
                  <a:pt x="569" y="73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3" name="Freeform 103"/>
          <p:cNvSpPr/>
          <p:nvPr/>
        </p:nvSpPr>
        <p:spPr bwMode="auto">
          <a:xfrm>
            <a:off x="6100763" y="2368550"/>
            <a:ext cx="471487" cy="815975"/>
          </a:xfrm>
          <a:custGeom>
            <a:gdLst>
              <a:gd fmla="*/ 0 w 400" name="T0"/>
              <a:gd fmla="*/ 0 h 691" name="T1"/>
              <a:gd fmla="*/ 2147483646 w 400" name="T2"/>
              <a:gd fmla="*/ 2147483646 h 691" name="T3"/>
              <a:gd fmla="*/ 2147483646 w 400" name="T4"/>
              <a:gd fmla="*/ 2147483646 h 691" name="T5"/>
              <a:gd fmla="*/ 2147483646 w 400" name="T6"/>
              <a:gd fmla="*/ 2147483646 h 691" name="T7"/>
              <a:gd fmla="*/ 0 w 400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00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4" name="TextBox 106"/>
          <p:cNvSpPr txBox="1">
            <a:spLocks noChangeArrowheads="1"/>
          </p:cNvSpPr>
          <p:nvPr/>
        </p:nvSpPr>
        <p:spPr bwMode="auto">
          <a:xfrm>
            <a:off x="5564981" y="2490788"/>
            <a:ext cx="22542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31765" name="Freeform 77"/>
          <p:cNvSpPr/>
          <p:nvPr/>
        </p:nvSpPr>
        <p:spPr bwMode="auto">
          <a:xfrm>
            <a:off x="5734050" y="2163763"/>
            <a:ext cx="1758950" cy="1679575"/>
          </a:xfrm>
          <a:custGeom>
            <a:gdLst>
              <a:gd fmla="*/ 2147483646 w 629" name="T0"/>
              <a:gd fmla="*/ 2147483646 h 600" name="T1"/>
              <a:gd fmla="*/ 2147483646 w 629" name="T2"/>
              <a:gd fmla="*/ 2147483646 h 600" name="T3"/>
              <a:gd fmla="*/ 2147483646 w 629" name="T4"/>
              <a:gd fmla="*/ 2147483646 h 600" name="T5"/>
              <a:gd fmla="*/ 2147483646 w 629" name="T6"/>
              <a:gd fmla="*/ 0 h 600" name="T7"/>
              <a:gd fmla="*/ 0 w 629" name="T8"/>
              <a:gd fmla="*/ 0 h 600" name="T9"/>
              <a:gd fmla="*/ 2147483646 w 629" name="T10"/>
              <a:gd fmla="*/ 2147483646 h 600" name="T11"/>
              <a:gd fmla="*/ 2147483646 w 629" name="T12"/>
              <a:gd fmla="*/ 2147483646 h 600" name="T13"/>
              <a:gd fmla="*/ 2147483646 w 629" name="T14"/>
              <a:gd fmla="*/ 2147483646 h 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00" w="629">
                <a:moveTo>
                  <a:pt x="604" y="308"/>
                </a:moveTo>
                <a:cubicBezTo>
                  <a:pt x="628" y="262"/>
                  <a:pt x="629" y="206"/>
                  <a:pt x="602" y="158"/>
                </a:cubicBezTo>
                <a:cubicBezTo>
                  <a:pt x="550" y="69"/>
                  <a:pt x="550" y="69"/>
                  <a:pt x="550" y="69"/>
                </a:cubicBezTo>
                <a:cubicBezTo>
                  <a:pt x="528" y="31"/>
                  <a:pt x="474" y="0"/>
                  <a:pt x="430" y="0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104" y="29"/>
                  <a:pt x="131" y="73"/>
                </a:cubicBezTo>
                <a:cubicBezTo>
                  <a:pt x="436" y="600"/>
                  <a:pt x="436" y="600"/>
                  <a:pt x="436" y="600"/>
                </a:cubicBezTo>
                <a:cubicBezTo>
                  <a:pt x="604" y="308"/>
                  <a:pt x="604" y="308"/>
                  <a:pt x="604" y="308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6" name="Freeform 78"/>
          <p:cNvSpPr/>
          <p:nvPr/>
        </p:nvSpPr>
        <p:spPr bwMode="auto">
          <a:xfrm>
            <a:off x="6861175" y="3025775"/>
            <a:ext cx="561975" cy="817563"/>
          </a:xfrm>
          <a:custGeom>
            <a:gdLst>
              <a:gd fmla="*/ 2147483646 w 476" name="T0"/>
              <a:gd fmla="*/ 0 h 692" name="T1"/>
              <a:gd fmla="*/ 0 w 476" name="T2"/>
              <a:gd fmla="*/ 2147483646 h 692" name="T3"/>
              <a:gd fmla="*/ 2147483646 w 476" name="T4"/>
              <a:gd fmla="*/ 2147483646 h 692" name="T5"/>
              <a:gd fmla="*/ 2147483646 w 476" name="T6"/>
              <a:gd fmla="*/ 0 h 69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2" w="476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7" name="TextBox 111"/>
          <p:cNvSpPr txBox="1">
            <a:spLocks noChangeArrowheads="1"/>
          </p:cNvSpPr>
          <p:nvPr/>
        </p:nvSpPr>
        <p:spPr bwMode="auto">
          <a:xfrm>
            <a:off x="6742907" y="2490788"/>
            <a:ext cx="22542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</a:t>
            </a:r>
          </a:p>
        </p:txBody>
      </p:sp>
      <p:sp>
        <p:nvSpPr>
          <p:cNvPr id="31768" name="Freeform 80"/>
          <p:cNvSpPr/>
          <p:nvPr/>
        </p:nvSpPr>
        <p:spPr bwMode="auto">
          <a:xfrm>
            <a:off x="6572250" y="2605088"/>
            <a:ext cx="1508125" cy="1898650"/>
          </a:xfrm>
          <a:custGeom>
            <a:gdLst>
              <a:gd fmla="*/ 2147483646 w 539" name="T0"/>
              <a:gd fmla="*/ 2147483646 h 678" name="T1"/>
              <a:gd fmla="*/ 2147483646 w 539" name="T2"/>
              <a:gd fmla="*/ 2147483646 h 678" name="T3"/>
              <a:gd fmla="*/ 2147483646 w 539" name="T4"/>
              <a:gd fmla="*/ 2147483646 h 678" name="T5"/>
              <a:gd fmla="*/ 2147483646 w 539" name="T6"/>
              <a:gd fmla="*/ 2147483646 h 678" name="T7"/>
              <a:gd fmla="*/ 2147483646 w 539" name="T8"/>
              <a:gd fmla="*/ 0 h 678" name="T9"/>
              <a:gd fmla="*/ 2147483646 w 539" name="T10"/>
              <a:gd fmla="*/ 2147483646 h 678" name="T11"/>
              <a:gd fmla="*/ 0 w 539" name="T12"/>
              <a:gd fmla="*/ 2147483646 h 678" name="T13"/>
              <a:gd fmla="*/ 2147483646 w 539" name="T14"/>
              <a:gd fmla="*/ 2147483646 h 67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78" w="539">
                <a:moveTo>
                  <a:pt x="337" y="678"/>
                </a:moveTo>
                <a:cubicBezTo>
                  <a:pt x="389" y="676"/>
                  <a:pt x="438" y="648"/>
                  <a:pt x="466" y="600"/>
                </a:cubicBezTo>
                <a:cubicBezTo>
                  <a:pt x="517" y="511"/>
                  <a:pt x="517" y="511"/>
                  <a:pt x="517" y="511"/>
                </a:cubicBezTo>
                <a:cubicBezTo>
                  <a:pt x="539" y="473"/>
                  <a:pt x="539" y="411"/>
                  <a:pt x="517" y="373"/>
                </a:cubicBezTo>
                <a:cubicBezTo>
                  <a:pt x="302" y="0"/>
                  <a:pt x="302" y="0"/>
                  <a:pt x="302" y="0"/>
                </a:cubicBezTo>
                <a:cubicBezTo>
                  <a:pt x="329" y="48"/>
                  <a:pt x="328" y="104"/>
                  <a:pt x="304" y="150"/>
                </a:cubicBezTo>
                <a:cubicBezTo>
                  <a:pt x="0" y="678"/>
                  <a:pt x="0" y="678"/>
                  <a:pt x="0" y="678"/>
                </a:cubicBezTo>
                <a:cubicBezTo>
                  <a:pt x="337" y="678"/>
                  <a:pt x="337" y="678"/>
                  <a:pt x="337" y="678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9" name="Freeform 83"/>
          <p:cNvSpPr/>
          <p:nvPr/>
        </p:nvSpPr>
        <p:spPr bwMode="auto">
          <a:xfrm>
            <a:off x="6572250" y="4343400"/>
            <a:ext cx="942975" cy="160338"/>
          </a:xfrm>
          <a:custGeom>
            <a:gdLst>
              <a:gd fmla="*/ 2147483646 w 798" name="T0"/>
              <a:gd fmla="*/ 0 h 135" name="T1"/>
              <a:gd fmla="*/ 0 w 798" name="T2"/>
              <a:gd fmla="*/ 2147483646 h 135" name="T3"/>
              <a:gd fmla="*/ 2147483646 w 798" name="T4"/>
              <a:gd fmla="*/ 2147483646 h 135" name="T5"/>
              <a:gd fmla="*/ 2147483646 w 798" name="T6"/>
              <a:gd fmla="*/ 0 h 13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5" w="798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70" name="TextBox 112"/>
          <p:cNvSpPr txBox="1">
            <a:spLocks noChangeArrowheads="1"/>
          </p:cNvSpPr>
          <p:nvPr/>
        </p:nvSpPr>
        <p:spPr bwMode="auto">
          <a:xfrm>
            <a:off x="7389019" y="3662363"/>
            <a:ext cx="22542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</a:t>
            </a:r>
          </a:p>
        </p:txBody>
      </p:sp>
      <p:sp>
        <p:nvSpPr>
          <p:cNvPr id="31771" name="Freeform 85"/>
          <p:cNvSpPr/>
          <p:nvPr/>
        </p:nvSpPr>
        <p:spPr bwMode="auto">
          <a:xfrm>
            <a:off x="5811838" y="4284663"/>
            <a:ext cx="2063750" cy="1236662"/>
          </a:xfrm>
          <a:custGeom>
            <a:gdLst>
              <a:gd fmla="*/ 2147483646 w 738" name="T0"/>
              <a:gd fmla="*/ 2147483646 h 442" name="T1"/>
              <a:gd fmla="*/ 2147483646 w 738" name="T2"/>
              <a:gd fmla="*/ 2147483646 h 442" name="T3"/>
              <a:gd fmla="*/ 2147483646 w 738" name="T4"/>
              <a:gd fmla="*/ 2147483646 h 442" name="T5"/>
              <a:gd fmla="*/ 2147483646 w 738" name="T6"/>
              <a:gd fmla="*/ 2147483646 h 442" name="T7"/>
              <a:gd fmla="*/ 2147483646 w 738" name="T8"/>
              <a:gd fmla="*/ 0 h 442" name="T9"/>
              <a:gd fmla="*/ 2147483646 w 738" name="T10"/>
              <a:gd fmla="*/ 2147483646 h 442" name="T11"/>
              <a:gd fmla="*/ 0 w 738" name="T12"/>
              <a:gd fmla="*/ 2147483646 h 442" name="T13"/>
              <a:gd fmla="*/ 2147483646 w 738" name="T14"/>
              <a:gd fmla="*/ 2147483646 h 44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442" w="738">
                <a:moveTo>
                  <a:pt x="168" y="370"/>
                </a:moveTo>
                <a:cubicBezTo>
                  <a:pt x="196" y="413"/>
                  <a:pt x="244" y="442"/>
                  <a:pt x="300" y="442"/>
                </a:cubicBezTo>
                <a:cubicBezTo>
                  <a:pt x="402" y="442"/>
                  <a:pt x="402" y="442"/>
                  <a:pt x="402" y="442"/>
                </a:cubicBezTo>
                <a:cubicBezTo>
                  <a:pt x="446" y="442"/>
                  <a:pt x="500" y="411"/>
                  <a:pt x="522" y="373"/>
                </a:cubicBezTo>
                <a:cubicBezTo>
                  <a:pt x="738" y="0"/>
                  <a:pt x="738" y="0"/>
                  <a:pt x="738" y="0"/>
                </a:cubicBezTo>
                <a:cubicBezTo>
                  <a:pt x="710" y="48"/>
                  <a:pt x="661" y="76"/>
                  <a:pt x="609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68" y="370"/>
                  <a:pt x="168" y="370"/>
                  <a:pt x="168" y="37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72" name="Freeform 88"/>
          <p:cNvSpPr/>
          <p:nvPr/>
        </p:nvSpPr>
        <p:spPr bwMode="auto">
          <a:xfrm>
            <a:off x="5811838" y="4503738"/>
            <a:ext cx="469900" cy="815975"/>
          </a:xfrm>
          <a:custGeom>
            <a:gdLst>
              <a:gd fmla="*/ 0 w 398" name="T0"/>
              <a:gd fmla="*/ 0 h 691" name="T1"/>
              <a:gd fmla="*/ 2147483646 w 398" name="T2"/>
              <a:gd fmla="*/ 2147483646 h 691" name="T3"/>
              <a:gd fmla="*/ 2147483646 w 398" name="T4"/>
              <a:gd fmla="*/ 2147483646 h 691" name="T5"/>
              <a:gd fmla="*/ 2147483646 w 398" name="T6"/>
              <a:gd fmla="*/ 0 h 691" name="T7"/>
              <a:gd fmla="*/ 0 w 398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398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73" name="TextBox 113"/>
          <p:cNvSpPr txBox="1">
            <a:spLocks noChangeArrowheads="1"/>
          </p:cNvSpPr>
          <p:nvPr/>
        </p:nvSpPr>
        <p:spPr bwMode="auto">
          <a:xfrm>
            <a:off x="6621463" y="4819650"/>
            <a:ext cx="22542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en-AU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31774" name="Freeform 90"/>
          <p:cNvSpPr/>
          <p:nvPr/>
        </p:nvSpPr>
        <p:spPr bwMode="auto">
          <a:xfrm>
            <a:off x="4889500" y="3843338"/>
            <a:ext cx="1762125" cy="1677987"/>
          </a:xfrm>
          <a:custGeom>
            <a:gdLst>
              <a:gd fmla="*/ 2147483646 w 630" name="T0"/>
              <a:gd fmla="*/ 2147483646 h 600" name="T1"/>
              <a:gd fmla="*/ 2147483646 w 630" name="T2"/>
              <a:gd fmla="*/ 2147483646 h 600" name="T3"/>
              <a:gd fmla="*/ 2147483646 w 630" name="T4"/>
              <a:gd fmla="*/ 2147483646 h 600" name="T5"/>
              <a:gd fmla="*/ 2147483646 w 630" name="T6"/>
              <a:gd fmla="*/ 2147483646 h 600" name="T7"/>
              <a:gd fmla="*/ 2147483646 w 630" name="T8"/>
              <a:gd fmla="*/ 2147483646 h 600" name="T9"/>
              <a:gd fmla="*/ 2147483646 w 630" name="T10"/>
              <a:gd fmla="*/ 2147483646 h 600" name="T11"/>
              <a:gd fmla="*/ 2147483646 w 630" name="T12"/>
              <a:gd fmla="*/ 0 h 600" name="T13"/>
              <a:gd fmla="*/ 2147483646 w 630" name="T14"/>
              <a:gd fmla="*/ 2147483646 h 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00" w="630">
                <a:moveTo>
                  <a:pt x="25" y="292"/>
                </a:moveTo>
                <a:cubicBezTo>
                  <a:pt x="1" y="338"/>
                  <a:pt x="0" y="394"/>
                  <a:pt x="28" y="442"/>
                </a:cubicBezTo>
                <a:cubicBezTo>
                  <a:pt x="79" y="531"/>
                  <a:pt x="79" y="531"/>
                  <a:pt x="79" y="531"/>
                </a:cubicBezTo>
                <a:cubicBezTo>
                  <a:pt x="101" y="569"/>
                  <a:pt x="155" y="600"/>
                  <a:pt x="199" y="600"/>
                </a:cubicBezTo>
                <a:cubicBezTo>
                  <a:pt x="630" y="600"/>
                  <a:pt x="630" y="600"/>
                  <a:pt x="630" y="600"/>
                </a:cubicBezTo>
                <a:cubicBezTo>
                  <a:pt x="574" y="600"/>
                  <a:pt x="526" y="571"/>
                  <a:pt x="498" y="528"/>
                </a:cubicBezTo>
                <a:cubicBezTo>
                  <a:pt x="194" y="0"/>
                  <a:pt x="194" y="0"/>
                  <a:pt x="194" y="0"/>
                </a:cubicBezTo>
                <a:cubicBezTo>
                  <a:pt x="25" y="292"/>
                  <a:pt x="25" y="292"/>
                  <a:pt x="25" y="292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75" name="Freeform 93"/>
          <p:cNvSpPr/>
          <p:nvPr/>
        </p:nvSpPr>
        <p:spPr bwMode="auto">
          <a:xfrm>
            <a:off x="4959350" y="3843338"/>
            <a:ext cx="561975" cy="815975"/>
          </a:xfrm>
          <a:custGeom>
            <a:gdLst>
              <a:gd fmla="*/ 2147483646 w 476" name="T0"/>
              <a:gd fmla="*/ 0 h 691" name="T1"/>
              <a:gd fmla="*/ 0 w 476" name="T2"/>
              <a:gd fmla="*/ 2147483646 h 691" name="T3"/>
              <a:gd fmla="*/ 2147483646 w 476" name="T4"/>
              <a:gd fmla="*/ 2147483646 h 691" name="T5"/>
              <a:gd fmla="*/ 2147483646 w 476" name="T6"/>
              <a:gd fmla="*/ 0 h 691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76" name="TextBox 114"/>
          <p:cNvSpPr txBox="1">
            <a:spLocks noChangeArrowheads="1"/>
          </p:cNvSpPr>
          <p:nvPr/>
        </p:nvSpPr>
        <p:spPr bwMode="auto">
          <a:xfrm>
            <a:off x="5359400" y="4819650"/>
            <a:ext cx="22542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en-AU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31777" name="Freeform 95"/>
          <p:cNvSpPr/>
          <p:nvPr/>
        </p:nvSpPr>
        <p:spPr bwMode="auto">
          <a:xfrm>
            <a:off x="4303713" y="3184525"/>
            <a:ext cx="1508125" cy="1893888"/>
          </a:xfrm>
          <a:custGeom>
            <a:gdLst>
              <a:gd fmla="*/ 2147483646 w 539" name="T0"/>
              <a:gd fmla="*/ 0 h 677" name="T1"/>
              <a:gd fmla="*/ 2147483646 w 539" name="T2"/>
              <a:gd fmla="*/ 2147483646 h 677" name="T3"/>
              <a:gd fmla="*/ 2147483646 w 539" name="T4"/>
              <a:gd fmla="*/ 2147483646 h 677" name="T5"/>
              <a:gd fmla="*/ 2147483646 w 539" name="T6"/>
              <a:gd fmla="*/ 2147483646 h 677" name="T7"/>
              <a:gd fmla="*/ 2147483646 w 539" name="T8"/>
              <a:gd fmla="*/ 2147483646 h 677" name="T9"/>
              <a:gd fmla="*/ 2147483646 w 539" name="T10"/>
              <a:gd fmla="*/ 2147483646 h 677" name="T11"/>
              <a:gd fmla="*/ 2147483646 w 539" name="T12"/>
              <a:gd fmla="*/ 0 h 677" name="T13"/>
              <a:gd fmla="*/ 2147483646 w 539" name="T14"/>
              <a:gd fmla="*/ 0 h 67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77" w="539">
                <a:moveTo>
                  <a:pt x="201" y="0"/>
                </a:moveTo>
                <a:cubicBezTo>
                  <a:pt x="150" y="2"/>
                  <a:pt x="101" y="29"/>
                  <a:pt x="73" y="77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0" y="204"/>
                  <a:pt x="0" y="266"/>
                  <a:pt x="22" y="304"/>
                </a:cubicBezTo>
                <a:cubicBezTo>
                  <a:pt x="237" y="677"/>
                  <a:pt x="237" y="677"/>
                  <a:pt x="237" y="677"/>
                </a:cubicBezTo>
                <a:cubicBezTo>
                  <a:pt x="209" y="629"/>
                  <a:pt x="210" y="573"/>
                  <a:pt x="234" y="527"/>
                </a:cubicBezTo>
                <a:cubicBezTo>
                  <a:pt x="539" y="0"/>
                  <a:pt x="539" y="0"/>
                  <a:pt x="539" y="0"/>
                </a:cubicBezTo>
                <a:cubicBezTo>
                  <a:pt x="201" y="0"/>
                  <a:pt x="201" y="0"/>
                  <a:pt x="201" y="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78" name="Freeform 98"/>
          <p:cNvSpPr/>
          <p:nvPr/>
        </p:nvSpPr>
        <p:spPr bwMode="auto">
          <a:xfrm>
            <a:off x="4867275" y="3184525"/>
            <a:ext cx="944563" cy="157163"/>
          </a:xfrm>
          <a:custGeom>
            <a:gdLst>
              <a:gd fmla="*/ 2147483646 w 800" name="T0"/>
              <a:gd fmla="*/ 0 h 133" name="T1"/>
              <a:gd fmla="*/ 0 w 800" name="T2"/>
              <a:gd fmla="*/ 0 h 133" name="T3"/>
              <a:gd fmla="*/ 2147483646 w 800" name="T4"/>
              <a:gd fmla="*/ 2147483646 h 133" name="T5"/>
              <a:gd fmla="*/ 2147483646 w 800" name="T6"/>
              <a:gd fmla="*/ 0 h 1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3" w="800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79" name="TextBox 115"/>
          <p:cNvSpPr txBox="1">
            <a:spLocks noChangeArrowheads="1"/>
          </p:cNvSpPr>
          <p:nvPr/>
        </p:nvSpPr>
        <p:spPr bwMode="auto">
          <a:xfrm>
            <a:off x="4792662" y="3662363"/>
            <a:ext cx="22542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31780" name="TextBox 13"/>
          <p:cNvSpPr txBox="1">
            <a:spLocks noChangeArrowheads="1"/>
          </p:cNvSpPr>
          <p:nvPr/>
        </p:nvSpPr>
        <p:spPr bwMode="auto">
          <a:xfrm>
            <a:off x="2908300" y="2163763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1781" name="TextBox 13"/>
          <p:cNvSpPr txBox="1">
            <a:spLocks noChangeArrowheads="1"/>
          </p:cNvSpPr>
          <p:nvPr/>
        </p:nvSpPr>
        <p:spPr bwMode="auto">
          <a:xfrm>
            <a:off x="1870075" y="24860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782" name="TextBox 13"/>
          <p:cNvSpPr txBox="1">
            <a:spLocks noChangeArrowheads="1"/>
          </p:cNvSpPr>
          <p:nvPr/>
        </p:nvSpPr>
        <p:spPr bwMode="auto">
          <a:xfrm>
            <a:off x="7797800" y="2165350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1783" name="TextBox 13"/>
          <p:cNvSpPr txBox="1">
            <a:spLocks noChangeArrowheads="1"/>
          </p:cNvSpPr>
          <p:nvPr/>
        </p:nvSpPr>
        <p:spPr bwMode="auto">
          <a:xfrm>
            <a:off x="7802563" y="24860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784" name="TextBox 13"/>
          <p:cNvSpPr txBox="1">
            <a:spLocks noChangeArrowheads="1"/>
          </p:cNvSpPr>
          <p:nvPr/>
        </p:nvSpPr>
        <p:spPr bwMode="auto">
          <a:xfrm>
            <a:off x="2532063" y="3476625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1785" name="TextBox 13"/>
          <p:cNvSpPr txBox="1">
            <a:spLocks noChangeArrowheads="1"/>
          </p:cNvSpPr>
          <p:nvPr/>
        </p:nvSpPr>
        <p:spPr bwMode="auto">
          <a:xfrm>
            <a:off x="1493838" y="37988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786" name="TextBox 13"/>
          <p:cNvSpPr txBox="1">
            <a:spLocks noChangeArrowheads="1"/>
          </p:cNvSpPr>
          <p:nvPr/>
        </p:nvSpPr>
        <p:spPr bwMode="auto">
          <a:xfrm>
            <a:off x="8431213" y="347662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1787" name="TextBox 13"/>
          <p:cNvSpPr txBox="1">
            <a:spLocks noChangeArrowheads="1"/>
          </p:cNvSpPr>
          <p:nvPr/>
        </p:nvSpPr>
        <p:spPr bwMode="auto">
          <a:xfrm>
            <a:off x="8434388" y="37988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788" name="TextBox 13"/>
          <p:cNvSpPr txBox="1">
            <a:spLocks noChangeArrowheads="1"/>
          </p:cNvSpPr>
          <p:nvPr/>
        </p:nvSpPr>
        <p:spPr bwMode="auto">
          <a:xfrm>
            <a:off x="3478213" y="4984750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1789" name="TextBox 13"/>
          <p:cNvSpPr txBox="1">
            <a:spLocks noChangeArrowheads="1"/>
          </p:cNvSpPr>
          <p:nvPr/>
        </p:nvSpPr>
        <p:spPr bwMode="auto">
          <a:xfrm>
            <a:off x="2439988" y="53054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1790" name="TextBox 13"/>
          <p:cNvSpPr txBox="1">
            <a:spLocks noChangeArrowheads="1"/>
          </p:cNvSpPr>
          <p:nvPr/>
        </p:nvSpPr>
        <p:spPr bwMode="auto">
          <a:xfrm>
            <a:off x="7629525" y="4984750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1791" name="TextBox 13"/>
          <p:cNvSpPr txBox="1">
            <a:spLocks noChangeArrowheads="1"/>
          </p:cNvSpPr>
          <p:nvPr/>
        </p:nvSpPr>
        <p:spPr bwMode="auto">
          <a:xfrm>
            <a:off x="7634288" y="53054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31792" name="组合 6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3" name="文本框 69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20619" t="22778"/>
          <a:stretch>
            <a:fillRect/>
          </a:stretch>
        </p:blipFill>
        <p:spPr bwMode="auto">
          <a:xfrm>
            <a:off x="0" y="1066800"/>
            <a:ext cx="12192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7"/>
          <p:cNvSpPr>
            <a:spLocks noChangeArrowheads="1"/>
          </p:cNvSpPr>
          <p:nvPr/>
        </p:nvSpPr>
        <p:spPr bwMode="auto">
          <a:xfrm>
            <a:off x="1181100" y="1063625"/>
            <a:ext cx="3449638" cy="3175000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</a:endParaRPr>
          </a:p>
        </p:txBody>
      </p:sp>
      <p:sp>
        <p:nvSpPr>
          <p:cNvPr id="32772" name="矩形 5"/>
          <p:cNvSpPr>
            <a:spLocks noChangeArrowheads="1"/>
          </p:cNvSpPr>
          <p:nvPr/>
        </p:nvSpPr>
        <p:spPr bwMode="auto">
          <a:xfrm>
            <a:off x="1773238" y="2160588"/>
            <a:ext cx="2420937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2773" name="TextBox 13"/>
          <p:cNvSpPr txBox="1">
            <a:spLocks noChangeArrowheads="1"/>
          </p:cNvSpPr>
          <p:nvPr/>
        </p:nvSpPr>
        <p:spPr bwMode="auto">
          <a:xfrm>
            <a:off x="2290763" y="1736725"/>
            <a:ext cx="14954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774" name="圆角矩形 7"/>
          <p:cNvSpPr>
            <a:spLocks noChangeArrowheads="1"/>
          </p:cNvSpPr>
          <p:nvPr/>
        </p:nvSpPr>
        <p:spPr bwMode="auto">
          <a:xfrm>
            <a:off x="1238250" y="4683125"/>
            <a:ext cx="2471738" cy="461963"/>
          </a:xfrm>
          <a:prstGeom prst="roundRect">
            <a:avLst>
              <a:gd fmla="val 16667" name="adj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775" name="文本框 8"/>
          <p:cNvSpPr txBox="1">
            <a:spLocks noChangeArrowheads="1"/>
          </p:cNvSpPr>
          <p:nvPr/>
        </p:nvSpPr>
        <p:spPr bwMode="auto">
          <a:xfrm>
            <a:off x="1074738" y="4729163"/>
            <a:ext cx="27987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776" name="矩形 9"/>
          <p:cNvSpPr>
            <a:spLocks noChangeArrowheads="1"/>
          </p:cNvSpPr>
          <p:nvPr/>
        </p:nvSpPr>
        <p:spPr bwMode="auto">
          <a:xfrm>
            <a:off x="1238250" y="5368925"/>
            <a:ext cx="9725025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2777" name="矩形 10"/>
          <p:cNvSpPr>
            <a:spLocks noChangeArrowheads="1"/>
          </p:cNvSpPr>
          <p:nvPr/>
        </p:nvSpPr>
        <p:spPr bwMode="auto">
          <a:xfrm>
            <a:off x="1249363" y="5643563"/>
            <a:ext cx="9725025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2778" name="矩形 11"/>
          <p:cNvSpPr>
            <a:spLocks noChangeArrowheads="1"/>
          </p:cNvSpPr>
          <p:nvPr/>
        </p:nvSpPr>
        <p:spPr bwMode="auto">
          <a:xfrm>
            <a:off x="1249363" y="5918200"/>
            <a:ext cx="9725025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2779" name="文本框 15"/>
          <p:cNvSpPr txBox="1">
            <a:spLocks noChangeArrowheads="1"/>
          </p:cNvSpPr>
          <p:nvPr/>
        </p:nvSpPr>
        <p:spPr bwMode="auto">
          <a:xfrm>
            <a:off x="549275" y="355600"/>
            <a:ext cx="12496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过渡页</a:t>
            </a:r>
          </a:p>
        </p:txBody>
      </p:sp>
    </p:spTree>
  </p:cSld>
  <p:clrMapOvr>
    <a:masterClrMapping/>
  </p:clrMapOvr>
  <p:transition spd="slow"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组合 40"/>
          <p:cNvGrpSpPr/>
          <p:nvPr/>
        </p:nvGrpSpPr>
        <p:grpSpPr>
          <a:xfrm>
            <a:off x="6254750" y="3670300"/>
            <a:ext cx="4811713" cy="490538"/>
            <a:chExt cx="4812482" cy="489600"/>
          </a:xfrm>
        </p:grpSpPr>
        <p:grpSp>
          <p:nvGrpSpPr>
            <p:cNvPr id="15390" name="组合 42"/>
            <p:cNvGrpSpPr/>
            <p:nvPr/>
          </p:nvGrpSpPr>
          <p:grpSpPr>
            <a:xfrm>
              <a:off x="1513849" y="0"/>
              <a:ext cx="3298633" cy="489600"/>
              <a:chExt cx="4772620" cy="489600"/>
            </a:xfrm>
          </p:grpSpPr>
          <p:sp>
            <p:nvSpPr>
              <p:cNvPr id="15394" name="矩形 46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772620" cy="334639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600">
                  <a:solidFill>
                    <a:srgbClr val="000000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15395" name="Rectangle 6"/>
              <p:cNvSpPr>
                <a:spLocks noChangeArrowheads="1"/>
              </p:cNvSpPr>
              <p:nvPr/>
            </p:nvSpPr>
            <p:spPr bwMode="auto">
              <a:xfrm>
                <a:off x="449791" y="45775"/>
                <a:ext cx="4010026" cy="395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1" lang="zh-CN" sz="2000">
                    <a:solidFill>
                      <a:srgbClr val="00B0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5391" name="组合 43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5392" name="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3" name="文本框 45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39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第一章</a:t>
                </a:r>
              </a:p>
            </p:txBody>
          </p:sp>
        </p:grpSp>
      </p:grpSp>
      <p:grpSp>
        <p:nvGrpSpPr>
          <p:cNvPr id="15363" name="组合 48"/>
          <p:cNvGrpSpPr/>
          <p:nvPr/>
        </p:nvGrpSpPr>
        <p:grpSpPr>
          <a:xfrm>
            <a:off x="6254750" y="4330700"/>
            <a:ext cx="4811713" cy="490538"/>
            <a:chExt cx="4812482" cy="489600"/>
          </a:xfrm>
        </p:grpSpPr>
        <p:grpSp>
          <p:nvGrpSpPr>
            <p:cNvPr id="15384" name="组合 49"/>
            <p:cNvGrpSpPr/>
            <p:nvPr/>
          </p:nvGrpSpPr>
          <p:grpSpPr>
            <a:xfrm>
              <a:off x="1513849" y="0"/>
              <a:ext cx="3298633" cy="489600"/>
              <a:chExt cx="4772620" cy="489600"/>
            </a:xfrm>
          </p:grpSpPr>
          <p:sp>
            <p:nvSpPr>
              <p:cNvPr id="15388" name="矩形 53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772620" cy="334639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600">
                  <a:solidFill>
                    <a:srgbClr val="000000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15389" name="Rectangle 6"/>
              <p:cNvSpPr>
                <a:spLocks noChangeArrowheads="1"/>
              </p:cNvSpPr>
              <p:nvPr/>
            </p:nvSpPr>
            <p:spPr bwMode="auto">
              <a:xfrm>
                <a:off x="449791" y="45775"/>
                <a:ext cx="4010026" cy="395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1" lang="zh-CN" sz="2000">
                    <a:solidFill>
                      <a:srgbClr val="00B0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5385" name="组合 50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5386" name="矩形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7" name="文本框 52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39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第二章</a:t>
                </a:r>
              </a:p>
            </p:txBody>
          </p:sp>
        </p:grpSp>
      </p:grpSp>
      <p:grpSp>
        <p:nvGrpSpPr>
          <p:cNvPr id="15364" name="组合 55"/>
          <p:cNvGrpSpPr/>
          <p:nvPr/>
        </p:nvGrpSpPr>
        <p:grpSpPr>
          <a:xfrm>
            <a:off x="6251575" y="4991100"/>
            <a:ext cx="4813300" cy="490538"/>
            <a:chExt cx="4812482" cy="489600"/>
          </a:xfrm>
        </p:grpSpPr>
        <p:grpSp>
          <p:nvGrpSpPr>
            <p:cNvPr id="15378" name="组合 56"/>
            <p:cNvGrpSpPr/>
            <p:nvPr/>
          </p:nvGrpSpPr>
          <p:grpSpPr>
            <a:xfrm>
              <a:off x="1513849" y="0"/>
              <a:ext cx="3298633" cy="489600"/>
              <a:chExt cx="4772620" cy="489600"/>
            </a:xfrm>
          </p:grpSpPr>
          <p:sp>
            <p:nvSpPr>
              <p:cNvPr id="15382" name="矩形 60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772620" cy="334639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600">
                  <a:solidFill>
                    <a:srgbClr val="000000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15383" name="Rectangle 6"/>
              <p:cNvSpPr>
                <a:spLocks noChangeArrowheads="1"/>
              </p:cNvSpPr>
              <p:nvPr/>
            </p:nvSpPr>
            <p:spPr bwMode="auto">
              <a:xfrm>
                <a:off x="449790" y="45775"/>
                <a:ext cx="4010026" cy="395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1" lang="zh-CN" sz="2000">
                    <a:solidFill>
                      <a:srgbClr val="00B0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5379" name="组合 57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5380" name="矩形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1" name="文本框 59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39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第三章</a:t>
                </a:r>
              </a:p>
            </p:txBody>
          </p:sp>
        </p:grpSp>
      </p:grpSp>
      <p:grpSp>
        <p:nvGrpSpPr>
          <p:cNvPr id="15365" name="组合 62"/>
          <p:cNvGrpSpPr/>
          <p:nvPr/>
        </p:nvGrpSpPr>
        <p:grpSpPr>
          <a:xfrm>
            <a:off x="6251575" y="5651500"/>
            <a:ext cx="4813300" cy="490538"/>
            <a:chExt cx="4812482" cy="489600"/>
          </a:xfrm>
        </p:grpSpPr>
        <p:grpSp>
          <p:nvGrpSpPr>
            <p:cNvPr id="15372" name="组合 63"/>
            <p:cNvGrpSpPr/>
            <p:nvPr/>
          </p:nvGrpSpPr>
          <p:grpSpPr>
            <a:xfrm>
              <a:off x="1513849" y="0"/>
              <a:ext cx="3298633" cy="489600"/>
              <a:chExt cx="4772620" cy="489600"/>
            </a:xfrm>
          </p:grpSpPr>
          <p:sp>
            <p:nvSpPr>
              <p:cNvPr id="15376" name="矩形 67"/>
              <p:cNvSpPr>
                <a:spLocks noChangeArrowheads="1"/>
              </p:cNvSpPr>
              <p:nvPr/>
            </p:nvSpPr>
            <p:spPr bwMode="auto">
              <a:xfrm>
                <a:off x="1" y="0"/>
                <a:ext cx="4772620" cy="334639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600">
                  <a:solidFill>
                    <a:srgbClr val="000000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15377" name="Rectangle 6"/>
              <p:cNvSpPr>
                <a:spLocks noChangeArrowheads="1"/>
              </p:cNvSpPr>
              <p:nvPr/>
            </p:nvSpPr>
            <p:spPr bwMode="auto">
              <a:xfrm>
                <a:off x="449790" y="45775"/>
                <a:ext cx="4010026" cy="395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1" lang="zh-CN" sz="2000">
                    <a:solidFill>
                      <a:srgbClr val="00B0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5373" name="组合 64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5374" name="矩形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5" name="文本框 66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39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0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第四章</a:t>
                </a:r>
              </a:p>
            </p:txBody>
          </p:sp>
        </p:grpSp>
      </p:grpSp>
      <p:grpSp>
        <p:nvGrpSpPr>
          <p:cNvPr id="15366" name="组合 69"/>
          <p:cNvGrpSpPr/>
          <p:nvPr/>
        </p:nvGrpSpPr>
        <p:grpSpPr>
          <a:xfrm>
            <a:off x="6049963" y="2449513"/>
            <a:ext cx="2701925" cy="900112"/>
            <a:chExt cx="2702007" cy="899374"/>
          </a:xfrm>
        </p:grpSpPr>
        <p:grpSp>
          <p:nvGrpSpPr>
            <p:cNvPr id="15368" name="组合 70"/>
            <p:cNvGrpSpPr/>
            <p:nvPr/>
          </p:nvGrpSpPr>
          <p:grpSpPr>
            <a:xfrm>
              <a:off x="0" y="0"/>
              <a:ext cx="2702007" cy="849531"/>
              <a:chExt cx="2702007" cy="849531"/>
            </a:xfrm>
          </p:grpSpPr>
          <p:sp>
            <p:nvSpPr>
              <p:cNvPr id="15370" name="文本框 7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39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36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cxnSp>
            <p:nvCxnSpPr>
              <p:cNvPr id="15371" name="直接连接符 73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9525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5369" name="文本框 71"/>
            <p:cNvSpPr txBox="1">
              <a:spLocks noChangeArrowheads="1"/>
            </p:cNvSpPr>
            <p:nvPr/>
          </p:nvSpPr>
          <p:spPr bwMode="auto">
            <a:xfrm>
              <a:off x="527948" y="499264"/>
              <a:ext cx="1432560" cy="39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</p:grpSp>
      <p:pic>
        <p:nvPicPr>
          <p:cNvPr id="15367" name="图片 7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554038"/>
            <a:ext cx="7223125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Freeform 5"/>
          <p:cNvSpPr>
            <a:spLocks noEditPoints="1"/>
          </p:cNvSpPr>
          <p:nvPr/>
        </p:nvSpPr>
        <p:spPr bwMode="auto">
          <a:xfrm>
            <a:off x="2630488" y="4095750"/>
            <a:ext cx="512762" cy="1552575"/>
          </a:xfrm>
          <a:custGeom>
            <a:gdLst>
              <a:gd fmla="*/ 2147483646 w 168" name="T0"/>
              <a:gd fmla="*/ 2147483646 h 508" name="T1"/>
              <a:gd fmla="*/ 2147483646 w 168" name="T2"/>
              <a:gd fmla="*/ 2147483646 h 508" name="T3"/>
              <a:gd fmla="*/ 2147483646 w 168" name="T4"/>
              <a:gd fmla="*/ 2147483646 h 508" name="T5"/>
              <a:gd fmla="*/ 2147483646 w 168" name="T6"/>
              <a:gd fmla="*/ 2147483646 h 508" name="T7"/>
              <a:gd fmla="*/ 2147483646 w 168" name="T8"/>
              <a:gd fmla="*/ 2147483646 h 508" name="T9"/>
              <a:gd fmla="*/ 2147483646 w 168" name="T10"/>
              <a:gd fmla="*/ 2147483646 h 508" name="T11"/>
              <a:gd fmla="*/ 2147483646 w 168" name="T12"/>
              <a:gd fmla="*/ 0 h 508" name="T13"/>
              <a:gd fmla="*/ 2147483646 w 168" name="T14"/>
              <a:gd fmla="*/ 2147483646 h 508" name="T15"/>
              <a:gd fmla="*/ 2147483646 w 168" name="T16"/>
              <a:gd fmla="*/ 2147483646 h 508" name="T17"/>
              <a:gd fmla="*/ 2147483646 w 168" name="T18"/>
              <a:gd fmla="*/ 2147483646 h 508" name="T19"/>
              <a:gd fmla="*/ 2147483646 w 168" name="T20"/>
              <a:gd fmla="*/ 2147483646 h 508" name="T21"/>
              <a:gd fmla="*/ 2147483646 w 168" name="T22"/>
              <a:gd fmla="*/ 2147483646 h 508" name="T23"/>
              <a:gd fmla="*/ 2147483646 w 168" name="T24"/>
              <a:gd fmla="*/ 2147483646 h 508" name="T25"/>
              <a:gd fmla="*/ 2147483646 w 168" name="T26"/>
              <a:gd fmla="*/ 2147483646 h 508" name="T27"/>
              <a:gd fmla="*/ 2147483646 w 168" name="T28"/>
              <a:gd fmla="*/ 2147483646 h 508" name="T29"/>
              <a:gd fmla="*/ 2147483646 w 168" name="T30"/>
              <a:gd fmla="*/ 2147483646 h 508" name="T31"/>
              <a:gd fmla="*/ 2147483646 w 168" name="T32"/>
              <a:gd fmla="*/ 2147483646 h 508" name="T33"/>
              <a:gd fmla="*/ 2147483646 w 168" name="T34"/>
              <a:gd fmla="*/ 2147483646 h 508" name="T35"/>
              <a:gd fmla="*/ 2147483646 w 168" name="T36"/>
              <a:gd fmla="*/ 2147483646 h 508" name="T37"/>
              <a:gd fmla="*/ 2147483646 w 168" name="T38"/>
              <a:gd fmla="*/ 2147483646 h 508" name="T39"/>
              <a:gd fmla="*/ 2147483646 w 168" name="T40"/>
              <a:gd fmla="*/ 2147483646 h 508" name="T41"/>
              <a:gd fmla="*/ 2147483646 w 168" name="T42"/>
              <a:gd fmla="*/ 2147483646 h 508" name="T43"/>
              <a:gd fmla="*/ 2147483646 w 168" name="T44"/>
              <a:gd fmla="*/ 2147483646 h 508" name="T45"/>
              <a:gd fmla="*/ 2147483646 w 168" name="T46"/>
              <a:gd fmla="*/ 2147483646 h 508" name="T47"/>
              <a:gd fmla="*/ 2147483646 w 168" name="T48"/>
              <a:gd fmla="*/ 2147483646 h 508" name="T49"/>
              <a:gd fmla="*/ 2147483646 w 168" name="T50"/>
              <a:gd fmla="*/ 2147483646 h 508" name="T51"/>
              <a:gd fmla="*/ 0 w 168" name="T52"/>
              <a:gd fmla="*/ 2147483646 h 508" name="T53"/>
              <a:gd fmla="*/ 0 w 168" name="T54"/>
              <a:gd fmla="*/ 2147483646 h 508" name="T55"/>
              <a:gd fmla="*/ 2147483646 w 168" name="T56"/>
              <a:gd fmla="*/ 2147483646 h 508" name="T57"/>
              <a:gd fmla="*/ 2147483646 w 168" name="T58"/>
              <a:gd fmla="*/ 2147483646 h 508" name="T59"/>
              <a:gd fmla="*/ 2147483646 w 168" name="T60"/>
              <a:gd fmla="*/ 2147483646 h 508" name="T61"/>
              <a:gd fmla="*/ 2147483646 w 168" name="T62"/>
              <a:gd fmla="*/ 2147483646 h 50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508" w="16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5" name="Freeform 6"/>
          <p:cNvSpPr>
            <a:spLocks noEditPoints="1"/>
          </p:cNvSpPr>
          <p:nvPr/>
        </p:nvSpPr>
        <p:spPr bwMode="auto">
          <a:xfrm>
            <a:off x="3186113" y="3505200"/>
            <a:ext cx="390525" cy="1184275"/>
          </a:xfrm>
          <a:custGeom>
            <a:gdLst>
              <a:gd fmla="*/ 2147483646 w 128" name="T0"/>
              <a:gd fmla="*/ 2147483646 h 388" name="T1"/>
              <a:gd fmla="*/ 2147483646 w 128" name="T2"/>
              <a:gd fmla="*/ 2147483646 h 388" name="T3"/>
              <a:gd fmla="*/ 2147483646 w 128" name="T4"/>
              <a:gd fmla="*/ 2147483646 h 388" name="T5"/>
              <a:gd fmla="*/ 2147483646 w 128" name="T6"/>
              <a:gd fmla="*/ 2147483646 h 388" name="T7"/>
              <a:gd fmla="*/ 2147483646 w 128" name="T8"/>
              <a:gd fmla="*/ 2147483646 h 388" name="T9"/>
              <a:gd fmla="*/ 2147483646 w 128" name="T10"/>
              <a:gd fmla="*/ 2147483646 h 388" name="T11"/>
              <a:gd fmla="*/ 2147483646 w 128" name="T12"/>
              <a:gd fmla="*/ 0 h 388" name="T13"/>
              <a:gd fmla="*/ 2147483646 w 128" name="T14"/>
              <a:gd fmla="*/ 2147483646 h 388" name="T15"/>
              <a:gd fmla="*/ 2147483646 w 128" name="T16"/>
              <a:gd fmla="*/ 2147483646 h 388" name="T17"/>
              <a:gd fmla="*/ 2147483646 w 128" name="T18"/>
              <a:gd fmla="*/ 2147483646 h 388" name="T19"/>
              <a:gd fmla="*/ 2147483646 w 128" name="T20"/>
              <a:gd fmla="*/ 2147483646 h 388" name="T21"/>
              <a:gd fmla="*/ 2147483646 w 128" name="T22"/>
              <a:gd fmla="*/ 2147483646 h 388" name="T23"/>
              <a:gd fmla="*/ 2147483646 w 128" name="T24"/>
              <a:gd fmla="*/ 2147483646 h 388" name="T25"/>
              <a:gd fmla="*/ 2147483646 w 128" name="T26"/>
              <a:gd fmla="*/ 2147483646 h 388" name="T27"/>
              <a:gd fmla="*/ 2147483646 w 128" name="T28"/>
              <a:gd fmla="*/ 2147483646 h 388" name="T29"/>
              <a:gd fmla="*/ 2147483646 w 128" name="T30"/>
              <a:gd fmla="*/ 2147483646 h 388" name="T31"/>
              <a:gd fmla="*/ 2147483646 w 128" name="T32"/>
              <a:gd fmla="*/ 2147483646 h 388" name="T33"/>
              <a:gd fmla="*/ 2147483646 w 128" name="T34"/>
              <a:gd fmla="*/ 2147483646 h 388" name="T35"/>
              <a:gd fmla="*/ 2147483646 w 128" name="T36"/>
              <a:gd fmla="*/ 2147483646 h 388" name="T37"/>
              <a:gd fmla="*/ 2147483646 w 128" name="T38"/>
              <a:gd fmla="*/ 2147483646 h 388" name="T39"/>
              <a:gd fmla="*/ 2147483646 w 128" name="T40"/>
              <a:gd fmla="*/ 2147483646 h 388" name="T41"/>
              <a:gd fmla="*/ 2147483646 w 128" name="T42"/>
              <a:gd fmla="*/ 2147483646 h 388" name="T43"/>
              <a:gd fmla="*/ 2147483646 w 128" name="T44"/>
              <a:gd fmla="*/ 2147483646 h 388" name="T45"/>
              <a:gd fmla="*/ 2147483646 w 128" name="T46"/>
              <a:gd fmla="*/ 2147483646 h 388" name="T47"/>
              <a:gd fmla="*/ 2147483646 w 128" name="T48"/>
              <a:gd fmla="*/ 2147483646 h 388" name="T49"/>
              <a:gd fmla="*/ 2147483646 w 128" name="T50"/>
              <a:gd fmla="*/ 2147483646 h 388" name="T51"/>
              <a:gd fmla="*/ 0 w 128" name="T52"/>
              <a:gd fmla="*/ 2147483646 h 388" name="T53"/>
              <a:gd fmla="*/ 0 w 128" name="T54"/>
              <a:gd fmla="*/ 2147483646 h 388" name="T55"/>
              <a:gd fmla="*/ 2147483646 w 128" name="T56"/>
              <a:gd fmla="*/ 2147483646 h 388" name="T57"/>
              <a:gd fmla="*/ 2147483646 w 128" name="T58"/>
              <a:gd fmla="*/ 2147483646 h 388" name="T59"/>
              <a:gd fmla="*/ 2147483646 w 128" name="T60"/>
              <a:gd fmla="*/ 2147483646 h 388" name="T61"/>
              <a:gd fmla="*/ 2147483646 w 128" name="T62"/>
              <a:gd fmla="*/ 2147483646 h 38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88" w="128">
                <a:moveTo>
                  <a:pt x="90" y="32"/>
                </a:moveTo>
                <a:cubicBezTo>
                  <a:pt x="90" y="41"/>
                  <a:pt x="87" y="49"/>
                  <a:pt x="82" y="56"/>
                </a:cubicBezTo>
                <a:cubicBezTo>
                  <a:pt x="77" y="63"/>
                  <a:pt x="71" y="66"/>
                  <a:pt x="63" y="66"/>
                </a:cubicBezTo>
                <a:cubicBezTo>
                  <a:pt x="56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3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7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7" y="238"/>
                  <a:pt x="103" y="232"/>
                  <a:pt x="103" y="222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372"/>
                  <a:pt x="97" y="372"/>
                  <a:pt x="97" y="372"/>
                </a:cubicBezTo>
                <a:cubicBezTo>
                  <a:pt x="97" y="383"/>
                  <a:pt x="92" y="388"/>
                  <a:pt x="82" y="388"/>
                </a:cubicBezTo>
                <a:cubicBezTo>
                  <a:pt x="72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6" name="Freeform 7"/>
          <p:cNvSpPr>
            <a:spLocks noEditPoints="1"/>
          </p:cNvSpPr>
          <p:nvPr/>
        </p:nvSpPr>
        <p:spPr bwMode="auto">
          <a:xfrm>
            <a:off x="2176463" y="3505200"/>
            <a:ext cx="390525" cy="1184275"/>
          </a:xfrm>
          <a:custGeom>
            <a:gdLst>
              <a:gd fmla="*/ 2147483646 w 128" name="T0"/>
              <a:gd fmla="*/ 2147483646 h 388" name="T1"/>
              <a:gd fmla="*/ 2147483646 w 128" name="T2"/>
              <a:gd fmla="*/ 2147483646 h 388" name="T3"/>
              <a:gd fmla="*/ 2147483646 w 128" name="T4"/>
              <a:gd fmla="*/ 2147483646 h 388" name="T5"/>
              <a:gd fmla="*/ 2147483646 w 128" name="T6"/>
              <a:gd fmla="*/ 2147483646 h 388" name="T7"/>
              <a:gd fmla="*/ 2147483646 w 128" name="T8"/>
              <a:gd fmla="*/ 2147483646 h 388" name="T9"/>
              <a:gd fmla="*/ 2147483646 w 128" name="T10"/>
              <a:gd fmla="*/ 2147483646 h 388" name="T11"/>
              <a:gd fmla="*/ 2147483646 w 128" name="T12"/>
              <a:gd fmla="*/ 0 h 388" name="T13"/>
              <a:gd fmla="*/ 2147483646 w 128" name="T14"/>
              <a:gd fmla="*/ 2147483646 h 388" name="T15"/>
              <a:gd fmla="*/ 2147483646 w 128" name="T16"/>
              <a:gd fmla="*/ 2147483646 h 388" name="T17"/>
              <a:gd fmla="*/ 2147483646 w 128" name="T18"/>
              <a:gd fmla="*/ 2147483646 h 388" name="T19"/>
              <a:gd fmla="*/ 2147483646 w 128" name="T20"/>
              <a:gd fmla="*/ 2147483646 h 388" name="T21"/>
              <a:gd fmla="*/ 2147483646 w 128" name="T22"/>
              <a:gd fmla="*/ 2147483646 h 388" name="T23"/>
              <a:gd fmla="*/ 2147483646 w 128" name="T24"/>
              <a:gd fmla="*/ 2147483646 h 388" name="T25"/>
              <a:gd fmla="*/ 2147483646 w 128" name="T26"/>
              <a:gd fmla="*/ 2147483646 h 388" name="T27"/>
              <a:gd fmla="*/ 2147483646 w 128" name="T28"/>
              <a:gd fmla="*/ 2147483646 h 388" name="T29"/>
              <a:gd fmla="*/ 2147483646 w 128" name="T30"/>
              <a:gd fmla="*/ 2147483646 h 388" name="T31"/>
              <a:gd fmla="*/ 2147483646 w 128" name="T32"/>
              <a:gd fmla="*/ 2147483646 h 388" name="T33"/>
              <a:gd fmla="*/ 2147483646 w 128" name="T34"/>
              <a:gd fmla="*/ 2147483646 h 388" name="T35"/>
              <a:gd fmla="*/ 2147483646 w 128" name="T36"/>
              <a:gd fmla="*/ 2147483646 h 388" name="T37"/>
              <a:gd fmla="*/ 2147483646 w 128" name="T38"/>
              <a:gd fmla="*/ 2147483646 h 388" name="T39"/>
              <a:gd fmla="*/ 2147483646 w 128" name="T40"/>
              <a:gd fmla="*/ 2147483646 h 388" name="T41"/>
              <a:gd fmla="*/ 2147483646 w 128" name="T42"/>
              <a:gd fmla="*/ 2147483646 h 388" name="T43"/>
              <a:gd fmla="*/ 2147483646 w 128" name="T44"/>
              <a:gd fmla="*/ 2147483646 h 388" name="T45"/>
              <a:gd fmla="*/ 2147483646 w 128" name="T46"/>
              <a:gd fmla="*/ 2147483646 h 388" name="T47"/>
              <a:gd fmla="*/ 2147483646 w 128" name="T48"/>
              <a:gd fmla="*/ 2147483646 h 388" name="T49"/>
              <a:gd fmla="*/ 2147483646 w 128" name="T50"/>
              <a:gd fmla="*/ 2147483646 h 388" name="T51"/>
              <a:gd fmla="*/ 0 w 128" name="T52"/>
              <a:gd fmla="*/ 2147483646 h 388" name="T53"/>
              <a:gd fmla="*/ 0 w 128" name="T54"/>
              <a:gd fmla="*/ 2147483646 h 388" name="T55"/>
              <a:gd fmla="*/ 2147483646 w 128" name="T56"/>
              <a:gd fmla="*/ 2147483646 h 388" name="T57"/>
              <a:gd fmla="*/ 2147483646 w 128" name="T58"/>
              <a:gd fmla="*/ 2147483646 h 388" name="T59"/>
              <a:gd fmla="*/ 2147483646 w 128" name="T60"/>
              <a:gd fmla="*/ 2147483646 h 388" name="T61"/>
              <a:gd fmla="*/ 2147483646 w 128" name="T62"/>
              <a:gd fmla="*/ 2147483646 h 38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88" w="128">
                <a:moveTo>
                  <a:pt x="90" y="32"/>
                </a:moveTo>
                <a:cubicBezTo>
                  <a:pt x="90" y="41"/>
                  <a:pt x="88" y="49"/>
                  <a:pt x="82" y="56"/>
                </a:cubicBezTo>
                <a:cubicBezTo>
                  <a:pt x="77" y="63"/>
                  <a:pt x="71" y="66"/>
                  <a:pt x="64" y="66"/>
                </a:cubicBezTo>
                <a:cubicBezTo>
                  <a:pt x="57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4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8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8" y="238"/>
                  <a:pt x="104" y="232"/>
                  <a:pt x="104" y="222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372"/>
                  <a:pt x="98" y="372"/>
                  <a:pt x="98" y="372"/>
                </a:cubicBezTo>
                <a:cubicBezTo>
                  <a:pt x="98" y="383"/>
                  <a:pt x="93" y="388"/>
                  <a:pt x="83" y="388"/>
                </a:cubicBezTo>
                <a:cubicBezTo>
                  <a:pt x="73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7" name="Freeform 8"/>
          <p:cNvSpPr>
            <a:spLocks noEditPoints="1"/>
          </p:cNvSpPr>
          <p:nvPr/>
        </p:nvSpPr>
        <p:spPr bwMode="auto">
          <a:xfrm>
            <a:off x="2749550" y="3127375"/>
            <a:ext cx="298450" cy="906463"/>
          </a:xfrm>
          <a:custGeom>
            <a:gdLst>
              <a:gd fmla="*/ 2147483646 w 98" name="T0"/>
              <a:gd fmla="*/ 2147483646 h 297" name="T1"/>
              <a:gd fmla="*/ 2147483646 w 98" name="T2"/>
              <a:gd fmla="*/ 2147483646 h 297" name="T3"/>
              <a:gd fmla="*/ 2147483646 w 98" name="T4"/>
              <a:gd fmla="*/ 2147483646 h 297" name="T5"/>
              <a:gd fmla="*/ 2147483646 w 98" name="T6"/>
              <a:gd fmla="*/ 2147483646 h 297" name="T7"/>
              <a:gd fmla="*/ 2147483646 w 98" name="T8"/>
              <a:gd fmla="*/ 2147483646 h 297" name="T9"/>
              <a:gd fmla="*/ 2147483646 w 98" name="T10"/>
              <a:gd fmla="*/ 2147483646 h 297" name="T11"/>
              <a:gd fmla="*/ 2147483646 w 98" name="T12"/>
              <a:gd fmla="*/ 0 h 297" name="T13"/>
              <a:gd fmla="*/ 2147483646 w 98" name="T14"/>
              <a:gd fmla="*/ 2147483646 h 297" name="T15"/>
              <a:gd fmla="*/ 2147483646 w 98" name="T16"/>
              <a:gd fmla="*/ 2147483646 h 297" name="T17"/>
              <a:gd fmla="*/ 2147483646 w 98" name="T18"/>
              <a:gd fmla="*/ 2147483646 h 297" name="T19"/>
              <a:gd fmla="*/ 2147483646 w 98" name="T20"/>
              <a:gd fmla="*/ 2147483646 h 297" name="T21"/>
              <a:gd fmla="*/ 2147483646 w 98" name="T22"/>
              <a:gd fmla="*/ 2147483646 h 297" name="T23"/>
              <a:gd fmla="*/ 2147483646 w 98" name="T24"/>
              <a:gd fmla="*/ 2147483646 h 297" name="T25"/>
              <a:gd fmla="*/ 2147483646 w 98" name="T26"/>
              <a:gd fmla="*/ 2147483646 h 297" name="T27"/>
              <a:gd fmla="*/ 2147483646 w 98" name="T28"/>
              <a:gd fmla="*/ 2147483646 h 297" name="T29"/>
              <a:gd fmla="*/ 2147483646 w 98" name="T30"/>
              <a:gd fmla="*/ 2147483646 h 297" name="T31"/>
              <a:gd fmla="*/ 2147483646 w 98" name="T32"/>
              <a:gd fmla="*/ 2147483646 h 297" name="T33"/>
              <a:gd fmla="*/ 2147483646 w 98" name="T34"/>
              <a:gd fmla="*/ 2147483646 h 297" name="T35"/>
              <a:gd fmla="*/ 2147483646 w 98" name="T36"/>
              <a:gd fmla="*/ 2147483646 h 297" name="T37"/>
              <a:gd fmla="*/ 2147483646 w 98" name="T38"/>
              <a:gd fmla="*/ 2147483646 h 297" name="T39"/>
              <a:gd fmla="*/ 2147483646 w 98" name="T40"/>
              <a:gd fmla="*/ 2147483646 h 297" name="T41"/>
              <a:gd fmla="*/ 2147483646 w 98" name="T42"/>
              <a:gd fmla="*/ 2147483646 h 297" name="T43"/>
              <a:gd fmla="*/ 2147483646 w 98" name="T44"/>
              <a:gd fmla="*/ 2147483646 h 297" name="T45"/>
              <a:gd fmla="*/ 2147483646 w 98" name="T46"/>
              <a:gd fmla="*/ 2147483646 h 297" name="T47"/>
              <a:gd fmla="*/ 2147483646 w 98" name="T48"/>
              <a:gd fmla="*/ 2147483646 h 297" name="T49"/>
              <a:gd fmla="*/ 2147483646 w 98" name="T50"/>
              <a:gd fmla="*/ 2147483646 h 297" name="T51"/>
              <a:gd fmla="*/ 0 w 98" name="T52"/>
              <a:gd fmla="*/ 2147483646 h 297" name="T53"/>
              <a:gd fmla="*/ 0 w 98" name="T54"/>
              <a:gd fmla="*/ 2147483646 h 297" name="T55"/>
              <a:gd fmla="*/ 2147483646 w 98" name="T56"/>
              <a:gd fmla="*/ 2147483646 h 297" name="T57"/>
              <a:gd fmla="*/ 2147483646 w 98" name="T58"/>
              <a:gd fmla="*/ 2147483646 h 297" name="T59"/>
              <a:gd fmla="*/ 2147483646 w 98" name="T60"/>
              <a:gd fmla="*/ 2147483646 h 297" name="T61"/>
              <a:gd fmla="*/ 2147483646 w 98" name="T62"/>
              <a:gd fmla="*/ 2147483646 h 29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97" w="98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9" y="51"/>
                </a:cubicBezTo>
                <a:cubicBezTo>
                  <a:pt x="43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4" y="7"/>
                </a:cubicBezTo>
                <a:cubicBezTo>
                  <a:pt x="38" y="3"/>
                  <a:pt x="43" y="0"/>
                  <a:pt x="49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3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5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5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8" name="Freeform 9"/>
          <p:cNvSpPr>
            <a:spLocks noEditPoints="1"/>
          </p:cNvSpPr>
          <p:nvPr/>
        </p:nvSpPr>
        <p:spPr bwMode="auto">
          <a:xfrm>
            <a:off x="3640138" y="3127375"/>
            <a:ext cx="298450" cy="906463"/>
          </a:xfrm>
          <a:custGeom>
            <a:gdLst>
              <a:gd fmla="*/ 2147483646 w 98" name="T0"/>
              <a:gd fmla="*/ 2147483646 h 297" name="T1"/>
              <a:gd fmla="*/ 2147483646 w 98" name="T2"/>
              <a:gd fmla="*/ 2147483646 h 297" name="T3"/>
              <a:gd fmla="*/ 2147483646 w 98" name="T4"/>
              <a:gd fmla="*/ 2147483646 h 297" name="T5"/>
              <a:gd fmla="*/ 2147483646 w 98" name="T6"/>
              <a:gd fmla="*/ 2147483646 h 297" name="T7"/>
              <a:gd fmla="*/ 2147483646 w 98" name="T8"/>
              <a:gd fmla="*/ 2147483646 h 297" name="T9"/>
              <a:gd fmla="*/ 2147483646 w 98" name="T10"/>
              <a:gd fmla="*/ 2147483646 h 297" name="T11"/>
              <a:gd fmla="*/ 2147483646 w 98" name="T12"/>
              <a:gd fmla="*/ 0 h 297" name="T13"/>
              <a:gd fmla="*/ 2147483646 w 98" name="T14"/>
              <a:gd fmla="*/ 2147483646 h 297" name="T15"/>
              <a:gd fmla="*/ 2147483646 w 98" name="T16"/>
              <a:gd fmla="*/ 2147483646 h 297" name="T17"/>
              <a:gd fmla="*/ 2147483646 w 98" name="T18"/>
              <a:gd fmla="*/ 2147483646 h 297" name="T19"/>
              <a:gd fmla="*/ 2147483646 w 98" name="T20"/>
              <a:gd fmla="*/ 2147483646 h 297" name="T21"/>
              <a:gd fmla="*/ 2147483646 w 98" name="T22"/>
              <a:gd fmla="*/ 2147483646 h 297" name="T23"/>
              <a:gd fmla="*/ 2147483646 w 98" name="T24"/>
              <a:gd fmla="*/ 2147483646 h 297" name="T25"/>
              <a:gd fmla="*/ 2147483646 w 98" name="T26"/>
              <a:gd fmla="*/ 2147483646 h 297" name="T27"/>
              <a:gd fmla="*/ 2147483646 w 98" name="T28"/>
              <a:gd fmla="*/ 2147483646 h 297" name="T29"/>
              <a:gd fmla="*/ 2147483646 w 98" name="T30"/>
              <a:gd fmla="*/ 2147483646 h 297" name="T31"/>
              <a:gd fmla="*/ 2147483646 w 98" name="T32"/>
              <a:gd fmla="*/ 2147483646 h 297" name="T33"/>
              <a:gd fmla="*/ 2147483646 w 98" name="T34"/>
              <a:gd fmla="*/ 2147483646 h 297" name="T35"/>
              <a:gd fmla="*/ 2147483646 w 98" name="T36"/>
              <a:gd fmla="*/ 2147483646 h 297" name="T37"/>
              <a:gd fmla="*/ 2147483646 w 98" name="T38"/>
              <a:gd fmla="*/ 2147483646 h 297" name="T39"/>
              <a:gd fmla="*/ 2147483646 w 98" name="T40"/>
              <a:gd fmla="*/ 2147483646 h 297" name="T41"/>
              <a:gd fmla="*/ 2147483646 w 98" name="T42"/>
              <a:gd fmla="*/ 2147483646 h 297" name="T43"/>
              <a:gd fmla="*/ 2147483646 w 98" name="T44"/>
              <a:gd fmla="*/ 2147483646 h 297" name="T45"/>
              <a:gd fmla="*/ 2147483646 w 98" name="T46"/>
              <a:gd fmla="*/ 2147483646 h 297" name="T47"/>
              <a:gd fmla="*/ 2147483646 w 98" name="T48"/>
              <a:gd fmla="*/ 2147483646 h 297" name="T49"/>
              <a:gd fmla="*/ 2147483646 w 98" name="T50"/>
              <a:gd fmla="*/ 2147483646 h 297" name="T51"/>
              <a:gd fmla="*/ 0 w 98" name="T52"/>
              <a:gd fmla="*/ 2147483646 h 297" name="T53"/>
              <a:gd fmla="*/ 0 w 98" name="T54"/>
              <a:gd fmla="*/ 2147483646 h 297" name="T55"/>
              <a:gd fmla="*/ 2147483646 w 98" name="T56"/>
              <a:gd fmla="*/ 2147483646 h 297" name="T57"/>
              <a:gd fmla="*/ 2147483646 w 98" name="T58"/>
              <a:gd fmla="*/ 2147483646 h 297" name="T59"/>
              <a:gd fmla="*/ 2147483646 w 98" name="T60"/>
              <a:gd fmla="*/ 2147483646 h 297" name="T61"/>
              <a:gd fmla="*/ 2147483646 w 98" name="T62"/>
              <a:gd fmla="*/ 2147483646 h 29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97" w="98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5" y="51"/>
                  <a:pt x="49" y="51"/>
                </a:cubicBezTo>
                <a:cubicBezTo>
                  <a:pt x="44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5" y="7"/>
                </a:cubicBezTo>
                <a:cubicBezTo>
                  <a:pt x="39" y="3"/>
                  <a:pt x="44" y="0"/>
                  <a:pt x="49" y="0"/>
                </a:cubicBezTo>
                <a:cubicBezTo>
                  <a:pt x="55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3" y="182"/>
                  <a:pt x="80" y="178"/>
                  <a:pt x="80" y="169"/>
                </a:cubicBezTo>
                <a:cubicBezTo>
                  <a:pt x="80" y="88"/>
                  <a:pt x="80" y="88"/>
                  <a:pt x="80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4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3" y="297"/>
                  <a:pt x="35" y="297"/>
                </a:cubicBezTo>
                <a:cubicBezTo>
                  <a:pt x="27" y="297"/>
                  <a:pt x="24" y="292"/>
                  <a:pt x="24" y="284"/>
                </a:cubicBezTo>
                <a:cubicBezTo>
                  <a:pt x="24" y="88"/>
                  <a:pt x="24" y="88"/>
                  <a:pt x="24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10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6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9" name="Freeform 10"/>
          <p:cNvSpPr>
            <a:spLocks noEditPoints="1"/>
          </p:cNvSpPr>
          <p:nvPr/>
        </p:nvSpPr>
        <p:spPr bwMode="auto">
          <a:xfrm>
            <a:off x="1871663" y="3127375"/>
            <a:ext cx="298450" cy="906463"/>
          </a:xfrm>
          <a:custGeom>
            <a:gdLst>
              <a:gd fmla="*/ 2147483646 w 98" name="T0"/>
              <a:gd fmla="*/ 2147483646 h 297" name="T1"/>
              <a:gd fmla="*/ 2147483646 w 98" name="T2"/>
              <a:gd fmla="*/ 2147483646 h 297" name="T3"/>
              <a:gd fmla="*/ 2147483646 w 98" name="T4"/>
              <a:gd fmla="*/ 2147483646 h 297" name="T5"/>
              <a:gd fmla="*/ 2147483646 w 98" name="T6"/>
              <a:gd fmla="*/ 2147483646 h 297" name="T7"/>
              <a:gd fmla="*/ 2147483646 w 98" name="T8"/>
              <a:gd fmla="*/ 2147483646 h 297" name="T9"/>
              <a:gd fmla="*/ 2147483646 w 98" name="T10"/>
              <a:gd fmla="*/ 2147483646 h 297" name="T11"/>
              <a:gd fmla="*/ 2147483646 w 98" name="T12"/>
              <a:gd fmla="*/ 0 h 297" name="T13"/>
              <a:gd fmla="*/ 2147483646 w 98" name="T14"/>
              <a:gd fmla="*/ 2147483646 h 297" name="T15"/>
              <a:gd fmla="*/ 2147483646 w 98" name="T16"/>
              <a:gd fmla="*/ 2147483646 h 297" name="T17"/>
              <a:gd fmla="*/ 2147483646 w 98" name="T18"/>
              <a:gd fmla="*/ 2147483646 h 297" name="T19"/>
              <a:gd fmla="*/ 2147483646 w 98" name="T20"/>
              <a:gd fmla="*/ 2147483646 h 297" name="T21"/>
              <a:gd fmla="*/ 2147483646 w 98" name="T22"/>
              <a:gd fmla="*/ 2147483646 h 297" name="T23"/>
              <a:gd fmla="*/ 2147483646 w 98" name="T24"/>
              <a:gd fmla="*/ 2147483646 h 297" name="T25"/>
              <a:gd fmla="*/ 2147483646 w 98" name="T26"/>
              <a:gd fmla="*/ 2147483646 h 297" name="T27"/>
              <a:gd fmla="*/ 2147483646 w 98" name="T28"/>
              <a:gd fmla="*/ 2147483646 h 297" name="T29"/>
              <a:gd fmla="*/ 2147483646 w 98" name="T30"/>
              <a:gd fmla="*/ 2147483646 h 297" name="T31"/>
              <a:gd fmla="*/ 2147483646 w 98" name="T32"/>
              <a:gd fmla="*/ 2147483646 h 297" name="T33"/>
              <a:gd fmla="*/ 2147483646 w 98" name="T34"/>
              <a:gd fmla="*/ 2147483646 h 297" name="T35"/>
              <a:gd fmla="*/ 2147483646 w 98" name="T36"/>
              <a:gd fmla="*/ 2147483646 h 297" name="T37"/>
              <a:gd fmla="*/ 2147483646 w 98" name="T38"/>
              <a:gd fmla="*/ 2147483646 h 297" name="T39"/>
              <a:gd fmla="*/ 2147483646 w 98" name="T40"/>
              <a:gd fmla="*/ 2147483646 h 297" name="T41"/>
              <a:gd fmla="*/ 2147483646 w 98" name="T42"/>
              <a:gd fmla="*/ 2147483646 h 297" name="T43"/>
              <a:gd fmla="*/ 2147483646 w 98" name="T44"/>
              <a:gd fmla="*/ 2147483646 h 297" name="T45"/>
              <a:gd fmla="*/ 2147483646 w 98" name="T46"/>
              <a:gd fmla="*/ 2147483646 h 297" name="T47"/>
              <a:gd fmla="*/ 2147483646 w 98" name="T48"/>
              <a:gd fmla="*/ 2147483646 h 297" name="T49"/>
              <a:gd fmla="*/ 2147483646 w 98" name="T50"/>
              <a:gd fmla="*/ 2147483646 h 297" name="T51"/>
              <a:gd fmla="*/ 0 w 98" name="T52"/>
              <a:gd fmla="*/ 2147483646 h 297" name="T53"/>
              <a:gd fmla="*/ 0 w 98" name="T54"/>
              <a:gd fmla="*/ 2147483646 h 297" name="T55"/>
              <a:gd fmla="*/ 2147483646 w 98" name="T56"/>
              <a:gd fmla="*/ 2147483646 h 297" name="T57"/>
              <a:gd fmla="*/ 2147483646 w 98" name="T58"/>
              <a:gd fmla="*/ 2147483646 h 297" name="T59"/>
              <a:gd fmla="*/ 2147483646 w 98" name="T60"/>
              <a:gd fmla="*/ 2147483646 h 297" name="T61"/>
              <a:gd fmla="*/ 2147483646 w 98" name="T62"/>
              <a:gd fmla="*/ 2147483646 h 29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97" w="98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8" y="51"/>
                </a:cubicBezTo>
                <a:cubicBezTo>
                  <a:pt x="43" y="51"/>
                  <a:pt x="38" y="48"/>
                  <a:pt x="34" y="43"/>
                </a:cubicBezTo>
                <a:cubicBezTo>
                  <a:pt x="30" y="37"/>
                  <a:pt x="28" y="31"/>
                  <a:pt x="28" y="24"/>
                </a:cubicBezTo>
                <a:cubicBezTo>
                  <a:pt x="28" y="18"/>
                  <a:pt x="30" y="12"/>
                  <a:pt x="34" y="7"/>
                </a:cubicBezTo>
                <a:cubicBezTo>
                  <a:pt x="38" y="3"/>
                  <a:pt x="43" y="0"/>
                  <a:pt x="48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8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4" y="292"/>
                  <a:pt x="71" y="297"/>
                  <a:pt x="63" y="297"/>
                </a:cubicBezTo>
                <a:cubicBezTo>
                  <a:pt x="55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4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8" y="178"/>
                  <a:pt x="15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8" y="53"/>
                  <a:pt x="25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89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0" name="Freeform 11"/>
          <p:cNvSpPr>
            <a:spLocks noEditPoints="1"/>
          </p:cNvSpPr>
          <p:nvPr/>
        </p:nvSpPr>
        <p:spPr bwMode="auto">
          <a:xfrm>
            <a:off x="2447925" y="2733675"/>
            <a:ext cx="249238" cy="758825"/>
          </a:xfrm>
          <a:custGeom>
            <a:gdLst>
              <a:gd fmla="*/ 2147483646 w 82" name="T0"/>
              <a:gd fmla="*/ 2147483646 h 249" name="T1"/>
              <a:gd fmla="*/ 2147483646 w 82" name="T2"/>
              <a:gd fmla="*/ 2147483646 h 249" name="T3"/>
              <a:gd fmla="*/ 2147483646 w 82" name="T4"/>
              <a:gd fmla="*/ 2147483646 h 249" name="T5"/>
              <a:gd fmla="*/ 2147483646 w 82" name="T6"/>
              <a:gd fmla="*/ 2147483646 h 249" name="T7"/>
              <a:gd fmla="*/ 2147483646 w 82" name="T8"/>
              <a:gd fmla="*/ 2147483646 h 249" name="T9"/>
              <a:gd fmla="*/ 2147483646 w 82" name="T10"/>
              <a:gd fmla="*/ 2147483646 h 249" name="T11"/>
              <a:gd fmla="*/ 2147483646 w 82" name="T12"/>
              <a:gd fmla="*/ 0 h 249" name="T13"/>
              <a:gd fmla="*/ 2147483646 w 82" name="T14"/>
              <a:gd fmla="*/ 2147483646 h 249" name="T15"/>
              <a:gd fmla="*/ 2147483646 w 82" name="T16"/>
              <a:gd fmla="*/ 2147483646 h 249" name="T17"/>
              <a:gd fmla="*/ 2147483646 w 82" name="T18"/>
              <a:gd fmla="*/ 2147483646 h 249" name="T19"/>
              <a:gd fmla="*/ 2147483646 w 82" name="T20"/>
              <a:gd fmla="*/ 2147483646 h 249" name="T21"/>
              <a:gd fmla="*/ 2147483646 w 82" name="T22"/>
              <a:gd fmla="*/ 2147483646 h 249" name="T23"/>
              <a:gd fmla="*/ 2147483646 w 82" name="T24"/>
              <a:gd fmla="*/ 2147483646 h 249" name="T25"/>
              <a:gd fmla="*/ 2147483646 w 82" name="T26"/>
              <a:gd fmla="*/ 2147483646 h 249" name="T27"/>
              <a:gd fmla="*/ 2147483646 w 82" name="T28"/>
              <a:gd fmla="*/ 2147483646 h 249" name="T29"/>
              <a:gd fmla="*/ 2147483646 w 82" name="T30"/>
              <a:gd fmla="*/ 2147483646 h 249" name="T31"/>
              <a:gd fmla="*/ 2147483646 w 82" name="T32"/>
              <a:gd fmla="*/ 2147483646 h 249" name="T33"/>
              <a:gd fmla="*/ 2147483646 w 82" name="T34"/>
              <a:gd fmla="*/ 2147483646 h 249" name="T35"/>
              <a:gd fmla="*/ 2147483646 w 82" name="T36"/>
              <a:gd fmla="*/ 2147483646 h 249" name="T37"/>
              <a:gd fmla="*/ 2147483646 w 82" name="T38"/>
              <a:gd fmla="*/ 2147483646 h 249" name="T39"/>
              <a:gd fmla="*/ 2147483646 w 82" name="T40"/>
              <a:gd fmla="*/ 2147483646 h 249" name="T41"/>
              <a:gd fmla="*/ 2147483646 w 82" name="T42"/>
              <a:gd fmla="*/ 2147483646 h 249" name="T43"/>
              <a:gd fmla="*/ 2147483646 w 82" name="T44"/>
              <a:gd fmla="*/ 2147483646 h 249" name="T45"/>
              <a:gd fmla="*/ 2147483646 w 82" name="T46"/>
              <a:gd fmla="*/ 2147483646 h 249" name="T47"/>
              <a:gd fmla="*/ 2147483646 w 82" name="T48"/>
              <a:gd fmla="*/ 2147483646 h 249" name="T49"/>
              <a:gd fmla="*/ 2147483646 w 82" name="T50"/>
              <a:gd fmla="*/ 2147483646 h 249" name="T51"/>
              <a:gd fmla="*/ 0 w 82" name="T52"/>
              <a:gd fmla="*/ 2147483646 h 249" name="T53"/>
              <a:gd fmla="*/ 0 w 82" name="T54"/>
              <a:gd fmla="*/ 2147483646 h 249" name="T55"/>
              <a:gd fmla="*/ 2147483646 w 82" name="T56"/>
              <a:gd fmla="*/ 2147483646 h 249" name="T57"/>
              <a:gd fmla="*/ 2147483646 w 82" name="T58"/>
              <a:gd fmla="*/ 2147483646 h 249" name="T59"/>
              <a:gd fmla="*/ 2147483646 w 82" name="T60"/>
              <a:gd fmla="*/ 2147483646 h 249" name="T61"/>
              <a:gd fmla="*/ 2147483646 w 82" name="T62"/>
              <a:gd fmla="*/ 2147483646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1" name="Freeform 12"/>
          <p:cNvSpPr>
            <a:spLocks noEditPoints="1"/>
          </p:cNvSpPr>
          <p:nvPr/>
        </p:nvSpPr>
        <p:spPr bwMode="auto">
          <a:xfrm>
            <a:off x="3201988" y="2733675"/>
            <a:ext cx="249237" cy="758825"/>
          </a:xfrm>
          <a:custGeom>
            <a:gdLst>
              <a:gd fmla="*/ 2147483646 w 82" name="T0"/>
              <a:gd fmla="*/ 2147483646 h 249" name="T1"/>
              <a:gd fmla="*/ 2147483646 w 82" name="T2"/>
              <a:gd fmla="*/ 2147483646 h 249" name="T3"/>
              <a:gd fmla="*/ 2147483646 w 82" name="T4"/>
              <a:gd fmla="*/ 2147483646 h 249" name="T5"/>
              <a:gd fmla="*/ 2147483646 w 82" name="T6"/>
              <a:gd fmla="*/ 2147483646 h 249" name="T7"/>
              <a:gd fmla="*/ 2147483646 w 82" name="T8"/>
              <a:gd fmla="*/ 2147483646 h 249" name="T9"/>
              <a:gd fmla="*/ 2147483646 w 82" name="T10"/>
              <a:gd fmla="*/ 2147483646 h 249" name="T11"/>
              <a:gd fmla="*/ 2147483646 w 82" name="T12"/>
              <a:gd fmla="*/ 0 h 249" name="T13"/>
              <a:gd fmla="*/ 2147483646 w 82" name="T14"/>
              <a:gd fmla="*/ 2147483646 h 249" name="T15"/>
              <a:gd fmla="*/ 2147483646 w 82" name="T16"/>
              <a:gd fmla="*/ 2147483646 h 249" name="T17"/>
              <a:gd fmla="*/ 2147483646 w 82" name="T18"/>
              <a:gd fmla="*/ 2147483646 h 249" name="T19"/>
              <a:gd fmla="*/ 2147483646 w 82" name="T20"/>
              <a:gd fmla="*/ 2147483646 h 249" name="T21"/>
              <a:gd fmla="*/ 2147483646 w 82" name="T22"/>
              <a:gd fmla="*/ 2147483646 h 249" name="T23"/>
              <a:gd fmla="*/ 2147483646 w 82" name="T24"/>
              <a:gd fmla="*/ 2147483646 h 249" name="T25"/>
              <a:gd fmla="*/ 2147483646 w 82" name="T26"/>
              <a:gd fmla="*/ 2147483646 h 249" name="T27"/>
              <a:gd fmla="*/ 2147483646 w 82" name="T28"/>
              <a:gd fmla="*/ 2147483646 h 249" name="T29"/>
              <a:gd fmla="*/ 2147483646 w 82" name="T30"/>
              <a:gd fmla="*/ 2147483646 h 249" name="T31"/>
              <a:gd fmla="*/ 2147483646 w 82" name="T32"/>
              <a:gd fmla="*/ 2147483646 h 249" name="T33"/>
              <a:gd fmla="*/ 2147483646 w 82" name="T34"/>
              <a:gd fmla="*/ 2147483646 h 249" name="T35"/>
              <a:gd fmla="*/ 2147483646 w 82" name="T36"/>
              <a:gd fmla="*/ 2147483646 h 249" name="T37"/>
              <a:gd fmla="*/ 2147483646 w 82" name="T38"/>
              <a:gd fmla="*/ 2147483646 h 249" name="T39"/>
              <a:gd fmla="*/ 2147483646 w 82" name="T40"/>
              <a:gd fmla="*/ 2147483646 h 249" name="T41"/>
              <a:gd fmla="*/ 2147483646 w 82" name="T42"/>
              <a:gd fmla="*/ 2147483646 h 249" name="T43"/>
              <a:gd fmla="*/ 2147483646 w 82" name="T44"/>
              <a:gd fmla="*/ 2147483646 h 249" name="T45"/>
              <a:gd fmla="*/ 2147483646 w 82" name="T46"/>
              <a:gd fmla="*/ 2147483646 h 249" name="T47"/>
              <a:gd fmla="*/ 2147483646 w 82" name="T48"/>
              <a:gd fmla="*/ 2147483646 h 249" name="T49"/>
              <a:gd fmla="*/ 2147483646 w 82" name="T50"/>
              <a:gd fmla="*/ 2147483646 h 249" name="T51"/>
              <a:gd fmla="*/ 0 w 82" name="T52"/>
              <a:gd fmla="*/ 2147483646 h 249" name="T53"/>
              <a:gd fmla="*/ 0 w 82" name="T54"/>
              <a:gd fmla="*/ 2147483646 h 249" name="T55"/>
              <a:gd fmla="*/ 2147483646 w 82" name="T56"/>
              <a:gd fmla="*/ 2147483646 h 249" name="T57"/>
              <a:gd fmla="*/ 2147483646 w 82" name="T58"/>
              <a:gd fmla="*/ 2147483646 h 249" name="T59"/>
              <a:gd fmla="*/ 2147483646 w 82" name="T60"/>
              <a:gd fmla="*/ 2147483646 h 249" name="T61"/>
              <a:gd fmla="*/ 2147483646 w 82" name="T62"/>
              <a:gd fmla="*/ 2147483646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2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2" name="Freeform 13"/>
          <p:cNvSpPr>
            <a:spLocks noEditPoints="1"/>
          </p:cNvSpPr>
          <p:nvPr/>
        </p:nvSpPr>
        <p:spPr bwMode="auto">
          <a:xfrm>
            <a:off x="1557338" y="2733675"/>
            <a:ext cx="250825" cy="758825"/>
          </a:xfrm>
          <a:custGeom>
            <a:gdLst>
              <a:gd fmla="*/ 2147483646 w 82" name="T0"/>
              <a:gd fmla="*/ 2147483646 h 249" name="T1"/>
              <a:gd fmla="*/ 2147483646 w 82" name="T2"/>
              <a:gd fmla="*/ 2147483646 h 249" name="T3"/>
              <a:gd fmla="*/ 2147483646 w 82" name="T4"/>
              <a:gd fmla="*/ 2147483646 h 249" name="T5"/>
              <a:gd fmla="*/ 2147483646 w 82" name="T6"/>
              <a:gd fmla="*/ 2147483646 h 249" name="T7"/>
              <a:gd fmla="*/ 2147483646 w 82" name="T8"/>
              <a:gd fmla="*/ 2147483646 h 249" name="T9"/>
              <a:gd fmla="*/ 2147483646 w 82" name="T10"/>
              <a:gd fmla="*/ 2147483646 h 249" name="T11"/>
              <a:gd fmla="*/ 2147483646 w 82" name="T12"/>
              <a:gd fmla="*/ 0 h 249" name="T13"/>
              <a:gd fmla="*/ 2147483646 w 82" name="T14"/>
              <a:gd fmla="*/ 2147483646 h 249" name="T15"/>
              <a:gd fmla="*/ 2147483646 w 82" name="T16"/>
              <a:gd fmla="*/ 2147483646 h 249" name="T17"/>
              <a:gd fmla="*/ 2147483646 w 82" name="T18"/>
              <a:gd fmla="*/ 2147483646 h 249" name="T19"/>
              <a:gd fmla="*/ 2147483646 w 82" name="T20"/>
              <a:gd fmla="*/ 2147483646 h 249" name="T21"/>
              <a:gd fmla="*/ 2147483646 w 82" name="T22"/>
              <a:gd fmla="*/ 2147483646 h 249" name="T23"/>
              <a:gd fmla="*/ 2147483646 w 82" name="T24"/>
              <a:gd fmla="*/ 2147483646 h 249" name="T25"/>
              <a:gd fmla="*/ 2147483646 w 82" name="T26"/>
              <a:gd fmla="*/ 2147483646 h 249" name="T27"/>
              <a:gd fmla="*/ 2147483646 w 82" name="T28"/>
              <a:gd fmla="*/ 2147483646 h 249" name="T29"/>
              <a:gd fmla="*/ 2147483646 w 82" name="T30"/>
              <a:gd fmla="*/ 2147483646 h 249" name="T31"/>
              <a:gd fmla="*/ 2147483646 w 82" name="T32"/>
              <a:gd fmla="*/ 2147483646 h 249" name="T33"/>
              <a:gd fmla="*/ 2147483646 w 82" name="T34"/>
              <a:gd fmla="*/ 2147483646 h 249" name="T35"/>
              <a:gd fmla="*/ 2147483646 w 82" name="T36"/>
              <a:gd fmla="*/ 2147483646 h 249" name="T37"/>
              <a:gd fmla="*/ 2147483646 w 82" name="T38"/>
              <a:gd fmla="*/ 2147483646 h 249" name="T39"/>
              <a:gd fmla="*/ 2147483646 w 82" name="T40"/>
              <a:gd fmla="*/ 2147483646 h 249" name="T41"/>
              <a:gd fmla="*/ 2147483646 w 82" name="T42"/>
              <a:gd fmla="*/ 2147483646 h 249" name="T43"/>
              <a:gd fmla="*/ 2147483646 w 82" name="T44"/>
              <a:gd fmla="*/ 2147483646 h 249" name="T45"/>
              <a:gd fmla="*/ 2147483646 w 82" name="T46"/>
              <a:gd fmla="*/ 2147483646 h 249" name="T47"/>
              <a:gd fmla="*/ 2147483646 w 82" name="T48"/>
              <a:gd fmla="*/ 2147483646 h 249" name="T49"/>
              <a:gd fmla="*/ 2147483646 w 82" name="T50"/>
              <a:gd fmla="*/ 2147483646 h 249" name="T51"/>
              <a:gd fmla="*/ 0 w 82" name="T52"/>
              <a:gd fmla="*/ 2147483646 h 249" name="T53"/>
              <a:gd fmla="*/ 0 w 82" name="T54"/>
              <a:gd fmla="*/ 2147483646 h 249" name="T55"/>
              <a:gd fmla="*/ 2147483646 w 82" name="T56"/>
              <a:gd fmla="*/ 2147483646 h 249" name="T57"/>
              <a:gd fmla="*/ 2147483646 w 82" name="T58"/>
              <a:gd fmla="*/ 2147483646 h 249" name="T59"/>
              <a:gd fmla="*/ 2147483646 w 82" name="T60"/>
              <a:gd fmla="*/ 2147483646 h 249" name="T61"/>
              <a:gd fmla="*/ 2147483646 w 82" name="T62"/>
              <a:gd fmla="*/ 2147483646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8" y="20"/>
                </a:moveTo>
                <a:cubicBezTo>
                  <a:pt x="58" y="26"/>
                  <a:pt x="56" y="31"/>
                  <a:pt x="53" y="36"/>
                </a:cubicBezTo>
                <a:cubicBezTo>
                  <a:pt x="50" y="40"/>
                  <a:pt x="46" y="42"/>
                  <a:pt x="41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6" y="31"/>
                  <a:pt x="24" y="26"/>
                  <a:pt x="24" y="20"/>
                </a:cubicBezTo>
                <a:cubicBezTo>
                  <a:pt x="24" y="15"/>
                  <a:pt x="26" y="10"/>
                  <a:pt x="29" y="6"/>
                </a:cubicBezTo>
                <a:cubicBezTo>
                  <a:pt x="32" y="2"/>
                  <a:pt x="36" y="0"/>
                  <a:pt x="41" y="0"/>
                </a:cubicBezTo>
                <a:cubicBezTo>
                  <a:pt x="46" y="0"/>
                  <a:pt x="50" y="2"/>
                  <a:pt x="53" y="6"/>
                </a:cubicBezTo>
                <a:cubicBezTo>
                  <a:pt x="56" y="10"/>
                  <a:pt x="58" y="15"/>
                  <a:pt x="58" y="20"/>
                </a:cubicBezTo>
                <a:close/>
                <a:moveTo>
                  <a:pt x="82" y="142"/>
                </a:moveTo>
                <a:cubicBezTo>
                  <a:pt x="82" y="149"/>
                  <a:pt x="80" y="152"/>
                  <a:pt x="75" y="152"/>
                </a:cubicBezTo>
                <a:cubicBezTo>
                  <a:pt x="69" y="152"/>
                  <a:pt x="67" y="149"/>
                  <a:pt x="67" y="142"/>
                </a:cubicBezTo>
                <a:cubicBezTo>
                  <a:pt x="67" y="74"/>
                  <a:pt x="67" y="74"/>
                  <a:pt x="67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3" y="245"/>
                  <a:pt x="60" y="249"/>
                  <a:pt x="53" y="249"/>
                </a:cubicBezTo>
                <a:cubicBezTo>
                  <a:pt x="47" y="249"/>
                  <a:pt x="44" y="245"/>
                  <a:pt x="44" y="239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239"/>
                  <a:pt x="39" y="239"/>
                  <a:pt x="39" y="239"/>
                </a:cubicBezTo>
                <a:cubicBezTo>
                  <a:pt x="39" y="245"/>
                  <a:pt x="36" y="249"/>
                  <a:pt x="29" y="249"/>
                </a:cubicBezTo>
                <a:cubicBezTo>
                  <a:pt x="23" y="249"/>
                  <a:pt x="20" y="245"/>
                  <a:pt x="20" y="239"/>
                </a:cubicBezTo>
                <a:cubicBezTo>
                  <a:pt x="20" y="74"/>
                  <a:pt x="20" y="74"/>
                  <a:pt x="2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6" y="149"/>
                  <a:pt x="13" y="152"/>
                  <a:pt x="8" y="152"/>
                </a:cubicBezTo>
                <a:cubicBezTo>
                  <a:pt x="3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2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3" name="Freeform 14"/>
          <p:cNvSpPr>
            <a:spLocks noEditPoints="1"/>
          </p:cNvSpPr>
          <p:nvPr/>
        </p:nvSpPr>
        <p:spPr bwMode="auto">
          <a:xfrm>
            <a:off x="3965575" y="2733675"/>
            <a:ext cx="249238" cy="758825"/>
          </a:xfrm>
          <a:custGeom>
            <a:gdLst>
              <a:gd fmla="*/ 2147483646 w 82" name="T0"/>
              <a:gd fmla="*/ 2147483646 h 249" name="T1"/>
              <a:gd fmla="*/ 2147483646 w 82" name="T2"/>
              <a:gd fmla="*/ 2147483646 h 249" name="T3"/>
              <a:gd fmla="*/ 2147483646 w 82" name="T4"/>
              <a:gd fmla="*/ 2147483646 h 249" name="T5"/>
              <a:gd fmla="*/ 2147483646 w 82" name="T6"/>
              <a:gd fmla="*/ 2147483646 h 249" name="T7"/>
              <a:gd fmla="*/ 2147483646 w 82" name="T8"/>
              <a:gd fmla="*/ 2147483646 h 249" name="T9"/>
              <a:gd fmla="*/ 2147483646 w 82" name="T10"/>
              <a:gd fmla="*/ 2147483646 h 249" name="T11"/>
              <a:gd fmla="*/ 2147483646 w 82" name="T12"/>
              <a:gd fmla="*/ 0 h 249" name="T13"/>
              <a:gd fmla="*/ 2147483646 w 82" name="T14"/>
              <a:gd fmla="*/ 2147483646 h 249" name="T15"/>
              <a:gd fmla="*/ 2147483646 w 82" name="T16"/>
              <a:gd fmla="*/ 2147483646 h 249" name="T17"/>
              <a:gd fmla="*/ 2147483646 w 82" name="T18"/>
              <a:gd fmla="*/ 2147483646 h 249" name="T19"/>
              <a:gd fmla="*/ 2147483646 w 82" name="T20"/>
              <a:gd fmla="*/ 2147483646 h 249" name="T21"/>
              <a:gd fmla="*/ 2147483646 w 82" name="T22"/>
              <a:gd fmla="*/ 2147483646 h 249" name="T23"/>
              <a:gd fmla="*/ 2147483646 w 82" name="T24"/>
              <a:gd fmla="*/ 2147483646 h 249" name="T25"/>
              <a:gd fmla="*/ 2147483646 w 82" name="T26"/>
              <a:gd fmla="*/ 2147483646 h 249" name="T27"/>
              <a:gd fmla="*/ 2147483646 w 82" name="T28"/>
              <a:gd fmla="*/ 2147483646 h 249" name="T29"/>
              <a:gd fmla="*/ 2147483646 w 82" name="T30"/>
              <a:gd fmla="*/ 2147483646 h 249" name="T31"/>
              <a:gd fmla="*/ 2147483646 w 82" name="T32"/>
              <a:gd fmla="*/ 2147483646 h 249" name="T33"/>
              <a:gd fmla="*/ 2147483646 w 82" name="T34"/>
              <a:gd fmla="*/ 2147483646 h 249" name="T35"/>
              <a:gd fmla="*/ 2147483646 w 82" name="T36"/>
              <a:gd fmla="*/ 2147483646 h 249" name="T37"/>
              <a:gd fmla="*/ 2147483646 w 82" name="T38"/>
              <a:gd fmla="*/ 2147483646 h 249" name="T39"/>
              <a:gd fmla="*/ 2147483646 w 82" name="T40"/>
              <a:gd fmla="*/ 2147483646 h 249" name="T41"/>
              <a:gd fmla="*/ 2147483646 w 82" name="T42"/>
              <a:gd fmla="*/ 2147483646 h 249" name="T43"/>
              <a:gd fmla="*/ 2147483646 w 82" name="T44"/>
              <a:gd fmla="*/ 2147483646 h 249" name="T45"/>
              <a:gd fmla="*/ 2147483646 w 82" name="T46"/>
              <a:gd fmla="*/ 2147483646 h 249" name="T47"/>
              <a:gd fmla="*/ 2147483646 w 82" name="T48"/>
              <a:gd fmla="*/ 2147483646 h 249" name="T49"/>
              <a:gd fmla="*/ 2147483646 w 82" name="T50"/>
              <a:gd fmla="*/ 2147483646 h 249" name="T51"/>
              <a:gd fmla="*/ 0 w 82" name="T52"/>
              <a:gd fmla="*/ 2147483646 h 249" name="T53"/>
              <a:gd fmla="*/ 0 w 82" name="T54"/>
              <a:gd fmla="*/ 2147483646 h 249" name="T55"/>
              <a:gd fmla="*/ 2147483646 w 82" name="T56"/>
              <a:gd fmla="*/ 2147483646 h 249" name="T57"/>
              <a:gd fmla="*/ 2147483646 w 82" name="T58"/>
              <a:gd fmla="*/ 2147483646 h 249" name="T59"/>
              <a:gd fmla="*/ 2147483646 w 82" name="T60"/>
              <a:gd fmla="*/ 2147483646 h 249" name="T61"/>
              <a:gd fmla="*/ 2147483646 w 82" name="T62"/>
              <a:gd fmla="*/ 2147483646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4" name="Freeform 15"/>
          <p:cNvSpPr>
            <a:spLocks noEditPoints="1"/>
          </p:cNvSpPr>
          <p:nvPr/>
        </p:nvSpPr>
        <p:spPr bwMode="auto">
          <a:xfrm>
            <a:off x="2795588" y="2409825"/>
            <a:ext cx="203200" cy="617538"/>
          </a:xfrm>
          <a:custGeom>
            <a:gdLst>
              <a:gd fmla="*/ 2147483646 w 67" name="T0"/>
              <a:gd fmla="*/ 2147483646 h 203" name="T1"/>
              <a:gd fmla="*/ 2147483646 w 67" name="T2"/>
              <a:gd fmla="*/ 2147483646 h 203" name="T3"/>
              <a:gd fmla="*/ 2147483646 w 67" name="T4"/>
              <a:gd fmla="*/ 2147483646 h 203" name="T5"/>
              <a:gd fmla="*/ 2147483646 w 67" name="T6"/>
              <a:gd fmla="*/ 2147483646 h 203" name="T7"/>
              <a:gd fmla="*/ 2147483646 w 67" name="T8"/>
              <a:gd fmla="*/ 2147483646 h 203" name="T9"/>
              <a:gd fmla="*/ 2147483646 w 67" name="T10"/>
              <a:gd fmla="*/ 2147483646 h 203" name="T11"/>
              <a:gd fmla="*/ 2147483646 w 67" name="T12"/>
              <a:gd fmla="*/ 0 h 203" name="T13"/>
              <a:gd fmla="*/ 2147483646 w 67" name="T14"/>
              <a:gd fmla="*/ 2147483646 h 203" name="T15"/>
              <a:gd fmla="*/ 2147483646 w 67" name="T16"/>
              <a:gd fmla="*/ 2147483646 h 203" name="T17"/>
              <a:gd fmla="*/ 2147483646 w 67" name="T18"/>
              <a:gd fmla="*/ 2147483646 h 203" name="T19"/>
              <a:gd fmla="*/ 2147483646 w 67" name="T20"/>
              <a:gd fmla="*/ 2147483646 h 203" name="T21"/>
              <a:gd fmla="*/ 2147483646 w 67" name="T22"/>
              <a:gd fmla="*/ 2147483646 h 203" name="T23"/>
              <a:gd fmla="*/ 2147483646 w 67" name="T24"/>
              <a:gd fmla="*/ 2147483646 h 203" name="T25"/>
              <a:gd fmla="*/ 2147483646 w 67" name="T26"/>
              <a:gd fmla="*/ 2147483646 h 203" name="T27"/>
              <a:gd fmla="*/ 2147483646 w 67" name="T28"/>
              <a:gd fmla="*/ 2147483646 h 203" name="T29"/>
              <a:gd fmla="*/ 2147483646 w 67" name="T30"/>
              <a:gd fmla="*/ 2147483646 h 203" name="T31"/>
              <a:gd fmla="*/ 2147483646 w 67" name="T32"/>
              <a:gd fmla="*/ 2147483646 h 203" name="T33"/>
              <a:gd fmla="*/ 2147483646 w 67" name="T34"/>
              <a:gd fmla="*/ 2147483646 h 203" name="T35"/>
              <a:gd fmla="*/ 2147483646 w 67" name="T36"/>
              <a:gd fmla="*/ 2147483646 h 203" name="T37"/>
              <a:gd fmla="*/ 2147483646 w 67" name="T38"/>
              <a:gd fmla="*/ 2147483646 h 203" name="T39"/>
              <a:gd fmla="*/ 2147483646 w 67" name="T40"/>
              <a:gd fmla="*/ 2147483646 h 203" name="T41"/>
              <a:gd fmla="*/ 2147483646 w 67" name="T42"/>
              <a:gd fmla="*/ 2147483646 h 203" name="T43"/>
              <a:gd fmla="*/ 2147483646 w 67" name="T44"/>
              <a:gd fmla="*/ 2147483646 h 203" name="T45"/>
              <a:gd fmla="*/ 2147483646 w 67" name="T46"/>
              <a:gd fmla="*/ 2147483646 h 203" name="T47"/>
              <a:gd fmla="*/ 2147483646 w 67" name="T48"/>
              <a:gd fmla="*/ 2147483646 h 203" name="T49"/>
              <a:gd fmla="*/ 2147483646 w 67" name="T50"/>
              <a:gd fmla="*/ 2147483646 h 203" name="T51"/>
              <a:gd fmla="*/ 0 w 67" name="T52"/>
              <a:gd fmla="*/ 2147483646 h 203" name="T53"/>
              <a:gd fmla="*/ 0 w 67" name="T54"/>
              <a:gd fmla="*/ 2147483646 h 203" name="T55"/>
              <a:gd fmla="*/ 2147483646 w 67" name="T56"/>
              <a:gd fmla="*/ 2147483646 h 203" name="T57"/>
              <a:gd fmla="*/ 2147483646 w 67" name="T58"/>
              <a:gd fmla="*/ 2147483646 h 203" name="T59"/>
              <a:gd fmla="*/ 2147483646 w 67" name="T60"/>
              <a:gd fmla="*/ 2147483646 h 203" name="T61"/>
              <a:gd fmla="*/ 2147483646 w 67" name="T62"/>
              <a:gd fmla="*/ 2147483646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5" name="Freeform 16"/>
          <p:cNvSpPr>
            <a:spLocks noEditPoints="1"/>
          </p:cNvSpPr>
          <p:nvPr/>
        </p:nvSpPr>
        <p:spPr bwMode="auto">
          <a:xfrm>
            <a:off x="3544888" y="2409825"/>
            <a:ext cx="204787" cy="617538"/>
          </a:xfrm>
          <a:custGeom>
            <a:gdLst>
              <a:gd fmla="*/ 2147483646 w 67" name="T0"/>
              <a:gd fmla="*/ 2147483646 h 203" name="T1"/>
              <a:gd fmla="*/ 2147483646 w 67" name="T2"/>
              <a:gd fmla="*/ 2147483646 h 203" name="T3"/>
              <a:gd fmla="*/ 2147483646 w 67" name="T4"/>
              <a:gd fmla="*/ 2147483646 h 203" name="T5"/>
              <a:gd fmla="*/ 2147483646 w 67" name="T6"/>
              <a:gd fmla="*/ 2147483646 h 203" name="T7"/>
              <a:gd fmla="*/ 2147483646 w 67" name="T8"/>
              <a:gd fmla="*/ 2147483646 h 203" name="T9"/>
              <a:gd fmla="*/ 2147483646 w 67" name="T10"/>
              <a:gd fmla="*/ 2147483646 h 203" name="T11"/>
              <a:gd fmla="*/ 2147483646 w 67" name="T12"/>
              <a:gd fmla="*/ 0 h 203" name="T13"/>
              <a:gd fmla="*/ 2147483646 w 67" name="T14"/>
              <a:gd fmla="*/ 2147483646 h 203" name="T15"/>
              <a:gd fmla="*/ 2147483646 w 67" name="T16"/>
              <a:gd fmla="*/ 2147483646 h 203" name="T17"/>
              <a:gd fmla="*/ 2147483646 w 67" name="T18"/>
              <a:gd fmla="*/ 2147483646 h 203" name="T19"/>
              <a:gd fmla="*/ 2147483646 w 67" name="T20"/>
              <a:gd fmla="*/ 2147483646 h 203" name="T21"/>
              <a:gd fmla="*/ 2147483646 w 67" name="T22"/>
              <a:gd fmla="*/ 2147483646 h 203" name="T23"/>
              <a:gd fmla="*/ 2147483646 w 67" name="T24"/>
              <a:gd fmla="*/ 2147483646 h 203" name="T25"/>
              <a:gd fmla="*/ 2147483646 w 67" name="T26"/>
              <a:gd fmla="*/ 2147483646 h 203" name="T27"/>
              <a:gd fmla="*/ 2147483646 w 67" name="T28"/>
              <a:gd fmla="*/ 2147483646 h 203" name="T29"/>
              <a:gd fmla="*/ 2147483646 w 67" name="T30"/>
              <a:gd fmla="*/ 2147483646 h 203" name="T31"/>
              <a:gd fmla="*/ 2147483646 w 67" name="T32"/>
              <a:gd fmla="*/ 2147483646 h 203" name="T33"/>
              <a:gd fmla="*/ 2147483646 w 67" name="T34"/>
              <a:gd fmla="*/ 2147483646 h 203" name="T35"/>
              <a:gd fmla="*/ 2147483646 w 67" name="T36"/>
              <a:gd fmla="*/ 2147483646 h 203" name="T37"/>
              <a:gd fmla="*/ 2147483646 w 67" name="T38"/>
              <a:gd fmla="*/ 2147483646 h 203" name="T39"/>
              <a:gd fmla="*/ 2147483646 w 67" name="T40"/>
              <a:gd fmla="*/ 2147483646 h 203" name="T41"/>
              <a:gd fmla="*/ 2147483646 w 67" name="T42"/>
              <a:gd fmla="*/ 2147483646 h 203" name="T43"/>
              <a:gd fmla="*/ 2147483646 w 67" name="T44"/>
              <a:gd fmla="*/ 2147483646 h 203" name="T45"/>
              <a:gd fmla="*/ 2147483646 w 67" name="T46"/>
              <a:gd fmla="*/ 2147483646 h 203" name="T47"/>
              <a:gd fmla="*/ 2147483646 w 67" name="T48"/>
              <a:gd fmla="*/ 2147483646 h 203" name="T49"/>
              <a:gd fmla="*/ 2147483646 w 67" name="T50"/>
              <a:gd fmla="*/ 2147483646 h 203" name="T51"/>
              <a:gd fmla="*/ 0 w 67" name="T52"/>
              <a:gd fmla="*/ 2147483646 h 203" name="T53"/>
              <a:gd fmla="*/ 0 w 67" name="T54"/>
              <a:gd fmla="*/ 2147483646 h 203" name="T55"/>
              <a:gd fmla="*/ 2147483646 w 67" name="T56"/>
              <a:gd fmla="*/ 2147483646 h 203" name="T57"/>
              <a:gd fmla="*/ 2147483646 w 67" name="T58"/>
              <a:gd fmla="*/ 2147483646 h 203" name="T59"/>
              <a:gd fmla="*/ 2147483646 w 67" name="T60"/>
              <a:gd fmla="*/ 2147483646 h 203" name="T61"/>
              <a:gd fmla="*/ 2147483646 w 67" name="T62"/>
              <a:gd fmla="*/ 2147483646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6" name="Freeform 17"/>
          <p:cNvSpPr>
            <a:spLocks noEditPoints="1"/>
          </p:cNvSpPr>
          <p:nvPr/>
        </p:nvSpPr>
        <p:spPr bwMode="auto">
          <a:xfrm>
            <a:off x="4283075" y="2409825"/>
            <a:ext cx="204788" cy="617538"/>
          </a:xfrm>
          <a:custGeom>
            <a:gdLst>
              <a:gd fmla="*/ 2147483646 w 67" name="T0"/>
              <a:gd fmla="*/ 2147483646 h 203" name="T1"/>
              <a:gd fmla="*/ 2147483646 w 67" name="T2"/>
              <a:gd fmla="*/ 2147483646 h 203" name="T3"/>
              <a:gd fmla="*/ 2147483646 w 67" name="T4"/>
              <a:gd fmla="*/ 2147483646 h 203" name="T5"/>
              <a:gd fmla="*/ 2147483646 w 67" name="T6"/>
              <a:gd fmla="*/ 2147483646 h 203" name="T7"/>
              <a:gd fmla="*/ 2147483646 w 67" name="T8"/>
              <a:gd fmla="*/ 2147483646 h 203" name="T9"/>
              <a:gd fmla="*/ 2147483646 w 67" name="T10"/>
              <a:gd fmla="*/ 2147483646 h 203" name="T11"/>
              <a:gd fmla="*/ 2147483646 w 67" name="T12"/>
              <a:gd fmla="*/ 0 h 203" name="T13"/>
              <a:gd fmla="*/ 2147483646 w 67" name="T14"/>
              <a:gd fmla="*/ 2147483646 h 203" name="T15"/>
              <a:gd fmla="*/ 2147483646 w 67" name="T16"/>
              <a:gd fmla="*/ 2147483646 h 203" name="T17"/>
              <a:gd fmla="*/ 2147483646 w 67" name="T18"/>
              <a:gd fmla="*/ 2147483646 h 203" name="T19"/>
              <a:gd fmla="*/ 2147483646 w 67" name="T20"/>
              <a:gd fmla="*/ 2147483646 h 203" name="T21"/>
              <a:gd fmla="*/ 2147483646 w 67" name="T22"/>
              <a:gd fmla="*/ 2147483646 h 203" name="T23"/>
              <a:gd fmla="*/ 2147483646 w 67" name="T24"/>
              <a:gd fmla="*/ 2147483646 h 203" name="T25"/>
              <a:gd fmla="*/ 2147483646 w 67" name="T26"/>
              <a:gd fmla="*/ 2147483646 h 203" name="T27"/>
              <a:gd fmla="*/ 2147483646 w 67" name="T28"/>
              <a:gd fmla="*/ 2147483646 h 203" name="T29"/>
              <a:gd fmla="*/ 2147483646 w 67" name="T30"/>
              <a:gd fmla="*/ 2147483646 h 203" name="T31"/>
              <a:gd fmla="*/ 2147483646 w 67" name="T32"/>
              <a:gd fmla="*/ 2147483646 h 203" name="T33"/>
              <a:gd fmla="*/ 2147483646 w 67" name="T34"/>
              <a:gd fmla="*/ 2147483646 h 203" name="T35"/>
              <a:gd fmla="*/ 2147483646 w 67" name="T36"/>
              <a:gd fmla="*/ 2147483646 h 203" name="T37"/>
              <a:gd fmla="*/ 2147483646 w 67" name="T38"/>
              <a:gd fmla="*/ 2147483646 h 203" name="T39"/>
              <a:gd fmla="*/ 2147483646 w 67" name="T40"/>
              <a:gd fmla="*/ 2147483646 h 203" name="T41"/>
              <a:gd fmla="*/ 2147483646 w 67" name="T42"/>
              <a:gd fmla="*/ 2147483646 h 203" name="T43"/>
              <a:gd fmla="*/ 2147483646 w 67" name="T44"/>
              <a:gd fmla="*/ 2147483646 h 203" name="T45"/>
              <a:gd fmla="*/ 2147483646 w 67" name="T46"/>
              <a:gd fmla="*/ 2147483646 h 203" name="T47"/>
              <a:gd fmla="*/ 2147483646 w 67" name="T48"/>
              <a:gd fmla="*/ 2147483646 h 203" name="T49"/>
              <a:gd fmla="*/ 2147483646 w 67" name="T50"/>
              <a:gd fmla="*/ 2147483646 h 203" name="T51"/>
              <a:gd fmla="*/ 0 w 67" name="T52"/>
              <a:gd fmla="*/ 2147483646 h 203" name="T53"/>
              <a:gd fmla="*/ 0 w 67" name="T54"/>
              <a:gd fmla="*/ 2147483646 h 203" name="T55"/>
              <a:gd fmla="*/ 2147483646 w 67" name="T56"/>
              <a:gd fmla="*/ 2147483646 h 203" name="T57"/>
              <a:gd fmla="*/ 2147483646 w 67" name="T58"/>
              <a:gd fmla="*/ 2147483646 h 203" name="T59"/>
              <a:gd fmla="*/ 2147483646 w 67" name="T60"/>
              <a:gd fmla="*/ 2147483646 h 203" name="T61"/>
              <a:gd fmla="*/ 2147483646 w 67" name="T62"/>
              <a:gd fmla="*/ 2147483646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7" name="Freeform 18"/>
          <p:cNvSpPr>
            <a:spLocks noEditPoints="1"/>
          </p:cNvSpPr>
          <p:nvPr/>
        </p:nvSpPr>
        <p:spPr bwMode="auto">
          <a:xfrm>
            <a:off x="2036763" y="2409825"/>
            <a:ext cx="203200" cy="617538"/>
          </a:xfrm>
          <a:custGeom>
            <a:gdLst>
              <a:gd fmla="*/ 2147483646 w 67" name="T0"/>
              <a:gd fmla="*/ 2147483646 h 203" name="T1"/>
              <a:gd fmla="*/ 2147483646 w 67" name="T2"/>
              <a:gd fmla="*/ 2147483646 h 203" name="T3"/>
              <a:gd fmla="*/ 2147483646 w 67" name="T4"/>
              <a:gd fmla="*/ 2147483646 h 203" name="T5"/>
              <a:gd fmla="*/ 2147483646 w 67" name="T6"/>
              <a:gd fmla="*/ 2147483646 h 203" name="T7"/>
              <a:gd fmla="*/ 2147483646 w 67" name="T8"/>
              <a:gd fmla="*/ 2147483646 h 203" name="T9"/>
              <a:gd fmla="*/ 2147483646 w 67" name="T10"/>
              <a:gd fmla="*/ 2147483646 h 203" name="T11"/>
              <a:gd fmla="*/ 2147483646 w 67" name="T12"/>
              <a:gd fmla="*/ 0 h 203" name="T13"/>
              <a:gd fmla="*/ 2147483646 w 67" name="T14"/>
              <a:gd fmla="*/ 2147483646 h 203" name="T15"/>
              <a:gd fmla="*/ 2147483646 w 67" name="T16"/>
              <a:gd fmla="*/ 2147483646 h 203" name="T17"/>
              <a:gd fmla="*/ 2147483646 w 67" name="T18"/>
              <a:gd fmla="*/ 2147483646 h 203" name="T19"/>
              <a:gd fmla="*/ 2147483646 w 67" name="T20"/>
              <a:gd fmla="*/ 2147483646 h 203" name="T21"/>
              <a:gd fmla="*/ 2147483646 w 67" name="T22"/>
              <a:gd fmla="*/ 2147483646 h 203" name="T23"/>
              <a:gd fmla="*/ 2147483646 w 67" name="T24"/>
              <a:gd fmla="*/ 2147483646 h 203" name="T25"/>
              <a:gd fmla="*/ 2147483646 w 67" name="T26"/>
              <a:gd fmla="*/ 2147483646 h 203" name="T27"/>
              <a:gd fmla="*/ 2147483646 w 67" name="T28"/>
              <a:gd fmla="*/ 2147483646 h 203" name="T29"/>
              <a:gd fmla="*/ 2147483646 w 67" name="T30"/>
              <a:gd fmla="*/ 2147483646 h 203" name="T31"/>
              <a:gd fmla="*/ 2147483646 w 67" name="T32"/>
              <a:gd fmla="*/ 2147483646 h 203" name="T33"/>
              <a:gd fmla="*/ 2147483646 w 67" name="T34"/>
              <a:gd fmla="*/ 2147483646 h 203" name="T35"/>
              <a:gd fmla="*/ 2147483646 w 67" name="T36"/>
              <a:gd fmla="*/ 2147483646 h 203" name="T37"/>
              <a:gd fmla="*/ 2147483646 w 67" name="T38"/>
              <a:gd fmla="*/ 2147483646 h 203" name="T39"/>
              <a:gd fmla="*/ 2147483646 w 67" name="T40"/>
              <a:gd fmla="*/ 2147483646 h 203" name="T41"/>
              <a:gd fmla="*/ 2147483646 w 67" name="T42"/>
              <a:gd fmla="*/ 2147483646 h 203" name="T43"/>
              <a:gd fmla="*/ 2147483646 w 67" name="T44"/>
              <a:gd fmla="*/ 2147483646 h 203" name="T45"/>
              <a:gd fmla="*/ 2147483646 w 67" name="T46"/>
              <a:gd fmla="*/ 2147483646 h 203" name="T47"/>
              <a:gd fmla="*/ 2147483646 w 67" name="T48"/>
              <a:gd fmla="*/ 2147483646 h 203" name="T49"/>
              <a:gd fmla="*/ 2147483646 w 67" name="T50"/>
              <a:gd fmla="*/ 2147483646 h 203" name="T51"/>
              <a:gd fmla="*/ 0 w 67" name="T52"/>
              <a:gd fmla="*/ 2147483646 h 203" name="T53"/>
              <a:gd fmla="*/ 0 w 67" name="T54"/>
              <a:gd fmla="*/ 2147483646 h 203" name="T55"/>
              <a:gd fmla="*/ 2147483646 w 67" name="T56"/>
              <a:gd fmla="*/ 2147483646 h 203" name="T57"/>
              <a:gd fmla="*/ 2147483646 w 67" name="T58"/>
              <a:gd fmla="*/ 2147483646 h 203" name="T59"/>
              <a:gd fmla="*/ 2147483646 w 67" name="T60"/>
              <a:gd fmla="*/ 2147483646 h 203" name="T61"/>
              <a:gd fmla="*/ 2147483646 w 67" name="T62"/>
              <a:gd fmla="*/ 2147483646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0" y="33"/>
                  <a:pt x="37" y="35"/>
                  <a:pt x="33" y="35"/>
                </a:cubicBezTo>
                <a:cubicBezTo>
                  <a:pt x="30" y="35"/>
                  <a:pt x="26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29" y="0"/>
                  <a:pt x="33" y="0"/>
                </a:cubicBezTo>
                <a:cubicBezTo>
                  <a:pt x="37" y="0"/>
                  <a:pt x="40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0" y="124"/>
                </a:cubicBezTo>
                <a:cubicBezTo>
                  <a:pt x="56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8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200"/>
                  <a:pt x="29" y="203"/>
                  <a:pt x="24" y="203"/>
                </a:cubicBezTo>
                <a:cubicBezTo>
                  <a:pt x="18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6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7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8" name="Freeform 19"/>
          <p:cNvSpPr>
            <a:spLocks noEditPoints="1"/>
          </p:cNvSpPr>
          <p:nvPr/>
        </p:nvSpPr>
        <p:spPr bwMode="auto">
          <a:xfrm>
            <a:off x="1296988" y="2409825"/>
            <a:ext cx="204787" cy="617538"/>
          </a:xfrm>
          <a:custGeom>
            <a:gdLst>
              <a:gd fmla="*/ 2147483646 w 67" name="T0"/>
              <a:gd fmla="*/ 2147483646 h 203" name="T1"/>
              <a:gd fmla="*/ 2147483646 w 67" name="T2"/>
              <a:gd fmla="*/ 2147483646 h 203" name="T3"/>
              <a:gd fmla="*/ 2147483646 w 67" name="T4"/>
              <a:gd fmla="*/ 2147483646 h 203" name="T5"/>
              <a:gd fmla="*/ 2147483646 w 67" name="T6"/>
              <a:gd fmla="*/ 2147483646 h 203" name="T7"/>
              <a:gd fmla="*/ 2147483646 w 67" name="T8"/>
              <a:gd fmla="*/ 2147483646 h 203" name="T9"/>
              <a:gd fmla="*/ 2147483646 w 67" name="T10"/>
              <a:gd fmla="*/ 2147483646 h 203" name="T11"/>
              <a:gd fmla="*/ 2147483646 w 67" name="T12"/>
              <a:gd fmla="*/ 0 h 203" name="T13"/>
              <a:gd fmla="*/ 2147483646 w 67" name="T14"/>
              <a:gd fmla="*/ 2147483646 h 203" name="T15"/>
              <a:gd fmla="*/ 2147483646 w 67" name="T16"/>
              <a:gd fmla="*/ 2147483646 h 203" name="T17"/>
              <a:gd fmla="*/ 2147483646 w 67" name="T18"/>
              <a:gd fmla="*/ 2147483646 h 203" name="T19"/>
              <a:gd fmla="*/ 2147483646 w 67" name="T20"/>
              <a:gd fmla="*/ 2147483646 h 203" name="T21"/>
              <a:gd fmla="*/ 2147483646 w 67" name="T22"/>
              <a:gd fmla="*/ 2147483646 h 203" name="T23"/>
              <a:gd fmla="*/ 2147483646 w 67" name="T24"/>
              <a:gd fmla="*/ 2147483646 h 203" name="T25"/>
              <a:gd fmla="*/ 2147483646 w 67" name="T26"/>
              <a:gd fmla="*/ 2147483646 h 203" name="T27"/>
              <a:gd fmla="*/ 2147483646 w 67" name="T28"/>
              <a:gd fmla="*/ 2147483646 h 203" name="T29"/>
              <a:gd fmla="*/ 2147483646 w 67" name="T30"/>
              <a:gd fmla="*/ 2147483646 h 203" name="T31"/>
              <a:gd fmla="*/ 2147483646 w 67" name="T32"/>
              <a:gd fmla="*/ 2147483646 h 203" name="T33"/>
              <a:gd fmla="*/ 2147483646 w 67" name="T34"/>
              <a:gd fmla="*/ 2147483646 h 203" name="T35"/>
              <a:gd fmla="*/ 2147483646 w 67" name="T36"/>
              <a:gd fmla="*/ 2147483646 h 203" name="T37"/>
              <a:gd fmla="*/ 2147483646 w 67" name="T38"/>
              <a:gd fmla="*/ 2147483646 h 203" name="T39"/>
              <a:gd fmla="*/ 2147483646 w 67" name="T40"/>
              <a:gd fmla="*/ 2147483646 h 203" name="T41"/>
              <a:gd fmla="*/ 2147483646 w 67" name="T42"/>
              <a:gd fmla="*/ 2147483646 h 203" name="T43"/>
              <a:gd fmla="*/ 2147483646 w 67" name="T44"/>
              <a:gd fmla="*/ 2147483646 h 203" name="T45"/>
              <a:gd fmla="*/ 2147483646 w 67" name="T46"/>
              <a:gd fmla="*/ 2147483646 h 203" name="T47"/>
              <a:gd fmla="*/ 2147483646 w 67" name="T48"/>
              <a:gd fmla="*/ 2147483646 h 203" name="T49"/>
              <a:gd fmla="*/ 2147483646 w 67" name="T50"/>
              <a:gd fmla="*/ 2147483646 h 203" name="T51"/>
              <a:gd fmla="*/ 0 w 67" name="T52"/>
              <a:gd fmla="*/ 2147483646 h 203" name="T53"/>
              <a:gd fmla="*/ 0 w 67" name="T54"/>
              <a:gd fmla="*/ 2147483646 h 203" name="T55"/>
              <a:gd fmla="*/ 2147483646 w 67" name="T56"/>
              <a:gd fmla="*/ 2147483646 h 203" name="T57"/>
              <a:gd fmla="*/ 2147483646 w 67" name="T58"/>
              <a:gd fmla="*/ 2147483646 h 203" name="T59"/>
              <a:gd fmla="*/ 2147483646 w 67" name="T60"/>
              <a:gd fmla="*/ 2147483646 h 203" name="T61"/>
              <a:gd fmla="*/ 2147483646 w 67" name="T62"/>
              <a:gd fmla="*/ 2147483646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5" y="121"/>
                  <a:pt x="55" y="116"/>
                </a:cubicBezTo>
                <a:cubicBezTo>
                  <a:pt x="55" y="60"/>
                  <a:pt x="55" y="60"/>
                  <a:pt x="55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4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9" name="Freeform 20"/>
          <p:cNvSpPr>
            <a:spLocks noEditPoints="1"/>
          </p:cNvSpPr>
          <p:nvPr/>
        </p:nvSpPr>
        <p:spPr bwMode="auto">
          <a:xfrm>
            <a:off x="1008063" y="2127250"/>
            <a:ext cx="190500" cy="577850"/>
          </a:xfrm>
          <a:custGeom>
            <a:gdLst>
              <a:gd fmla="*/ 2147483646 w 62" name="T0"/>
              <a:gd fmla="*/ 2147483646 h 189" name="T1"/>
              <a:gd fmla="*/ 2147483646 w 62" name="T2"/>
              <a:gd fmla="*/ 2147483646 h 189" name="T3"/>
              <a:gd fmla="*/ 2147483646 w 62" name="T4"/>
              <a:gd fmla="*/ 2147483646 h 189" name="T5"/>
              <a:gd fmla="*/ 2147483646 w 62" name="T6"/>
              <a:gd fmla="*/ 2147483646 h 189" name="T7"/>
              <a:gd fmla="*/ 2147483646 w 62" name="T8"/>
              <a:gd fmla="*/ 2147483646 h 189" name="T9"/>
              <a:gd fmla="*/ 2147483646 w 62" name="T10"/>
              <a:gd fmla="*/ 2147483646 h 189" name="T11"/>
              <a:gd fmla="*/ 2147483646 w 62" name="T12"/>
              <a:gd fmla="*/ 0 h 189" name="T13"/>
              <a:gd fmla="*/ 2147483646 w 62" name="T14"/>
              <a:gd fmla="*/ 2147483646 h 189" name="T15"/>
              <a:gd fmla="*/ 2147483646 w 62" name="T16"/>
              <a:gd fmla="*/ 2147483646 h 189" name="T17"/>
              <a:gd fmla="*/ 2147483646 w 62" name="T18"/>
              <a:gd fmla="*/ 2147483646 h 189" name="T19"/>
              <a:gd fmla="*/ 2147483646 w 62" name="T20"/>
              <a:gd fmla="*/ 2147483646 h 189" name="T21"/>
              <a:gd fmla="*/ 2147483646 w 62" name="T22"/>
              <a:gd fmla="*/ 2147483646 h 189" name="T23"/>
              <a:gd fmla="*/ 2147483646 w 62" name="T24"/>
              <a:gd fmla="*/ 2147483646 h 189" name="T25"/>
              <a:gd fmla="*/ 2147483646 w 62" name="T26"/>
              <a:gd fmla="*/ 2147483646 h 189" name="T27"/>
              <a:gd fmla="*/ 2147483646 w 62" name="T28"/>
              <a:gd fmla="*/ 2147483646 h 189" name="T29"/>
              <a:gd fmla="*/ 2147483646 w 62" name="T30"/>
              <a:gd fmla="*/ 2147483646 h 189" name="T31"/>
              <a:gd fmla="*/ 2147483646 w 62" name="T32"/>
              <a:gd fmla="*/ 2147483646 h 189" name="T33"/>
              <a:gd fmla="*/ 2147483646 w 62" name="T34"/>
              <a:gd fmla="*/ 2147483646 h 189" name="T35"/>
              <a:gd fmla="*/ 2147483646 w 62" name="T36"/>
              <a:gd fmla="*/ 2147483646 h 189" name="T37"/>
              <a:gd fmla="*/ 2147483646 w 62" name="T38"/>
              <a:gd fmla="*/ 2147483646 h 189" name="T39"/>
              <a:gd fmla="*/ 2147483646 w 62" name="T40"/>
              <a:gd fmla="*/ 2147483646 h 189" name="T41"/>
              <a:gd fmla="*/ 2147483646 w 62" name="T42"/>
              <a:gd fmla="*/ 2147483646 h 189" name="T43"/>
              <a:gd fmla="*/ 2147483646 w 62" name="T44"/>
              <a:gd fmla="*/ 2147483646 h 189" name="T45"/>
              <a:gd fmla="*/ 2147483646 w 62" name="T46"/>
              <a:gd fmla="*/ 2147483646 h 189" name="T47"/>
              <a:gd fmla="*/ 2147483646 w 62" name="T48"/>
              <a:gd fmla="*/ 2147483646 h 189" name="T49"/>
              <a:gd fmla="*/ 2147483646 w 62" name="T50"/>
              <a:gd fmla="*/ 2147483646 h 189" name="T51"/>
              <a:gd fmla="*/ 0 w 62" name="T52"/>
              <a:gd fmla="*/ 2147483646 h 189" name="T53"/>
              <a:gd fmla="*/ 0 w 62" name="T54"/>
              <a:gd fmla="*/ 2147483646 h 189" name="T55"/>
              <a:gd fmla="*/ 2147483646 w 62" name="T56"/>
              <a:gd fmla="*/ 2147483646 h 189" name="T57"/>
              <a:gd fmla="*/ 2147483646 w 62" name="T58"/>
              <a:gd fmla="*/ 2147483646 h 189" name="T59"/>
              <a:gd fmla="*/ 2147483646 w 62" name="T60"/>
              <a:gd fmla="*/ 2147483646 h 189" name="T61"/>
              <a:gd fmla="*/ 2147483646 w 62" name="T62"/>
              <a:gd fmla="*/ 214748364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7" y="30"/>
                  <a:pt x="35" y="32"/>
                  <a:pt x="31" y="32"/>
                </a:cubicBezTo>
                <a:cubicBezTo>
                  <a:pt x="27" y="32"/>
                  <a:pt x="24" y="30"/>
                  <a:pt x="22" y="27"/>
                </a:cubicBezTo>
                <a:cubicBezTo>
                  <a:pt x="19" y="23"/>
                  <a:pt x="18" y="19"/>
                  <a:pt x="18" y="15"/>
                </a:cubicBezTo>
                <a:cubicBezTo>
                  <a:pt x="18" y="11"/>
                  <a:pt x="19" y="7"/>
                  <a:pt x="22" y="4"/>
                </a:cubicBezTo>
                <a:cubicBezTo>
                  <a:pt x="24" y="1"/>
                  <a:pt x="27" y="0"/>
                  <a:pt x="31" y="0"/>
                </a:cubicBezTo>
                <a:cubicBezTo>
                  <a:pt x="35" y="0"/>
                  <a:pt x="37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2" y="108"/>
                </a:moveTo>
                <a:cubicBezTo>
                  <a:pt x="62" y="113"/>
                  <a:pt x="60" y="116"/>
                  <a:pt x="56" y="116"/>
                </a:cubicBezTo>
                <a:cubicBezTo>
                  <a:pt x="52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5" y="189"/>
                  <a:pt x="40" y="189"/>
                </a:cubicBezTo>
                <a:cubicBezTo>
                  <a:pt x="35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5" y="33"/>
                  <a:pt x="1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57" y="33"/>
                  <a:pt x="62" y="38"/>
                  <a:pt x="62" y="48"/>
                </a:cubicBezTo>
                <a:lnTo>
                  <a:pt x="62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0" name="Freeform 21"/>
          <p:cNvSpPr>
            <a:spLocks noEditPoints="1"/>
          </p:cNvSpPr>
          <p:nvPr/>
        </p:nvSpPr>
        <p:spPr bwMode="auto">
          <a:xfrm>
            <a:off x="1728788" y="2127250"/>
            <a:ext cx="192087" cy="577850"/>
          </a:xfrm>
          <a:custGeom>
            <a:gdLst>
              <a:gd fmla="*/ 2147483646 w 63" name="T0"/>
              <a:gd fmla="*/ 2147483646 h 189" name="T1"/>
              <a:gd fmla="*/ 2147483646 w 63" name="T2"/>
              <a:gd fmla="*/ 2147483646 h 189" name="T3"/>
              <a:gd fmla="*/ 2147483646 w 63" name="T4"/>
              <a:gd fmla="*/ 2147483646 h 189" name="T5"/>
              <a:gd fmla="*/ 2147483646 w 63" name="T6"/>
              <a:gd fmla="*/ 2147483646 h 189" name="T7"/>
              <a:gd fmla="*/ 2147483646 w 63" name="T8"/>
              <a:gd fmla="*/ 2147483646 h 189" name="T9"/>
              <a:gd fmla="*/ 2147483646 w 63" name="T10"/>
              <a:gd fmla="*/ 2147483646 h 189" name="T11"/>
              <a:gd fmla="*/ 2147483646 w 63" name="T12"/>
              <a:gd fmla="*/ 0 h 189" name="T13"/>
              <a:gd fmla="*/ 2147483646 w 63" name="T14"/>
              <a:gd fmla="*/ 2147483646 h 189" name="T15"/>
              <a:gd fmla="*/ 2147483646 w 63" name="T16"/>
              <a:gd fmla="*/ 2147483646 h 189" name="T17"/>
              <a:gd fmla="*/ 2147483646 w 63" name="T18"/>
              <a:gd fmla="*/ 2147483646 h 189" name="T19"/>
              <a:gd fmla="*/ 2147483646 w 63" name="T20"/>
              <a:gd fmla="*/ 2147483646 h 189" name="T21"/>
              <a:gd fmla="*/ 2147483646 w 63" name="T22"/>
              <a:gd fmla="*/ 2147483646 h 189" name="T23"/>
              <a:gd fmla="*/ 2147483646 w 63" name="T24"/>
              <a:gd fmla="*/ 2147483646 h 189" name="T25"/>
              <a:gd fmla="*/ 2147483646 w 63" name="T26"/>
              <a:gd fmla="*/ 2147483646 h 189" name="T27"/>
              <a:gd fmla="*/ 2147483646 w 63" name="T28"/>
              <a:gd fmla="*/ 2147483646 h 189" name="T29"/>
              <a:gd fmla="*/ 2147483646 w 63" name="T30"/>
              <a:gd fmla="*/ 2147483646 h 189" name="T31"/>
              <a:gd fmla="*/ 2147483646 w 63" name="T32"/>
              <a:gd fmla="*/ 2147483646 h 189" name="T33"/>
              <a:gd fmla="*/ 2147483646 w 63" name="T34"/>
              <a:gd fmla="*/ 2147483646 h 189" name="T35"/>
              <a:gd fmla="*/ 2147483646 w 63" name="T36"/>
              <a:gd fmla="*/ 2147483646 h 189" name="T37"/>
              <a:gd fmla="*/ 2147483646 w 63" name="T38"/>
              <a:gd fmla="*/ 2147483646 h 189" name="T39"/>
              <a:gd fmla="*/ 2147483646 w 63" name="T40"/>
              <a:gd fmla="*/ 2147483646 h 189" name="T41"/>
              <a:gd fmla="*/ 2147483646 w 63" name="T42"/>
              <a:gd fmla="*/ 2147483646 h 189" name="T43"/>
              <a:gd fmla="*/ 2147483646 w 63" name="T44"/>
              <a:gd fmla="*/ 2147483646 h 189" name="T45"/>
              <a:gd fmla="*/ 2147483646 w 63" name="T46"/>
              <a:gd fmla="*/ 2147483646 h 189" name="T47"/>
              <a:gd fmla="*/ 2147483646 w 63" name="T48"/>
              <a:gd fmla="*/ 2147483646 h 189" name="T49"/>
              <a:gd fmla="*/ 2147483646 w 63" name="T50"/>
              <a:gd fmla="*/ 2147483646 h 189" name="T51"/>
              <a:gd fmla="*/ 0 w 63" name="T52"/>
              <a:gd fmla="*/ 2147483646 h 189" name="T53"/>
              <a:gd fmla="*/ 0 w 63" name="T54"/>
              <a:gd fmla="*/ 2147483646 h 189" name="T55"/>
              <a:gd fmla="*/ 2147483646 w 63" name="T56"/>
              <a:gd fmla="*/ 2147483646 h 189" name="T57"/>
              <a:gd fmla="*/ 2147483646 w 63" name="T58"/>
              <a:gd fmla="*/ 2147483646 h 189" name="T59"/>
              <a:gd fmla="*/ 2147483646 w 63" name="T60"/>
              <a:gd fmla="*/ 2147483646 h 189" name="T61"/>
              <a:gd fmla="*/ 2147483646 w 63" name="T62"/>
              <a:gd fmla="*/ 214748364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3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3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1" name="Freeform 22"/>
          <p:cNvSpPr>
            <a:spLocks noEditPoints="1"/>
          </p:cNvSpPr>
          <p:nvPr/>
        </p:nvSpPr>
        <p:spPr bwMode="auto">
          <a:xfrm>
            <a:off x="2459038" y="2127250"/>
            <a:ext cx="193675" cy="577850"/>
          </a:xfrm>
          <a:custGeom>
            <a:gdLst>
              <a:gd fmla="*/ 2147483646 w 63" name="T0"/>
              <a:gd fmla="*/ 2147483646 h 189" name="T1"/>
              <a:gd fmla="*/ 2147483646 w 63" name="T2"/>
              <a:gd fmla="*/ 2147483646 h 189" name="T3"/>
              <a:gd fmla="*/ 2147483646 w 63" name="T4"/>
              <a:gd fmla="*/ 2147483646 h 189" name="T5"/>
              <a:gd fmla="*/ 2147483646 w 63" name="T6"/>
              <a:gd fmla="*/ 2147483646 h 189" name="T7"/>
              <a:gd fmla="*/ 2147483646 w 63" name="T8"/>
              <a:gd fmla="*/ 2147483646 h 189" name="T9"/>
              <a:gd fmla="*/ 2147483646 w 63" name="T10"/>
              <a:gd fmla="*/ 2147483646 h 189" name="T11"/>
              <a:gd fmla="*/ 2147483646 w 63" name="T12"/>
              <a:gd fmla="*/ 0 h 189" name="T13"/>
              <a:gd fmla="*/ 2147483646 w 63" name="T14"/>
              <a:gd fmla="*/ 2147483646 h 189" name="T15"/>
              <a:gd fmla="*/ 2147483646 w 63" name="T16"/>
              <a:gd fmla="*/ 2147483646 h 189" name="T17"/>
              <a:gd fmla="*/ 2147483646 w 63" name="T18"/>
              <a:gd fmla="*/ 2147483646 h 189" name="T19"/>
              <a:gd fmla="*/ 2147483646 w 63" name="T20"/>
              <a:gd fmla="*/ 2147483646 h 189" name="T21"/>
              <a:gd fmla="*/ 2147483646 w 63" name="T22"/>
              <a:gd fmla="*/ 2147483646 h 189" name="T23"/>
              <a:gd fmla="*/ 2147483646 w 63" name="T24"/>
              <a:gd fmla="*/ 2147483646 h 189" name="T25"/>
              <a:gd fmla="*/ 2147483646 w 63" name="T26"/>
              <a:gd fmla="*/ 2147483646 h 189" name="T27"/>
              <a:gd fmla="*/ 2147483646 w 63" name="T28"/>
              <a:gd fmla="*/ 2147483646 h 189" name="T29"/>
              <a:gd fmla="*/ 2147483646 w 63" name="T30"/>
              <a:gd fmla="*/ 2147483646 h 189" name="T31"/>
              <a:gd fmla="*/ 2147483646 w 63" name="T32"/>
              <a:gd fmla="*/ 2147483646 h 189" name="T33"/>
              <a:gd fmla="*/ 2147483646 w 63" name="T34"/>
              <a:gd fmla="*/ 2147483646 h 189" name="T35"/>
              <a:gd fmla="*/ 2147483646 w 63" name="T36"/>
              <a:gd fmla="*/ 2147483646 h 189" name="T37"/>
              <a:gd fmla="*/ 2147483646 w 63" name="T38"/>
              <a:gd fmla="*/ 2147483646 h 189" name="T39"/>
              <a:gd fmla="*/ 2147483646 w 63" name="T40"/>
              <a:gd fmla="*/ 2147483646 h 189" name="T41"/>
              <a:gd fmla="*/ 2147483646 w 63" name="T42"/>
              <a:gd fmla="*/ 2147483646 h 189" name="T43"/>
              <a:gd fmla="*/ 2147483646 w 63" name="T44"/>
              <a:gd fmla="*/ 2147483646 h 189" name="T45"/>
              <a:gd fmla="*/ 2147483646 w 63" name="T46"/>
              <a:gd fmla="*/ 2147483646 h 189" name="T47"/>
              <a:gd fmla="*/ 2147483646 w 63" name="T48"/>
              <a:gd fmla="*/ 2147483646 h 189" name="T49"/>
              <a:gd fmla="*/ 2147483646 w 63" name="T50"/>
              <a:gd fmla="*/ 2147483646 h 189" name="T51"/>
              <a:gd fmla="*/ 0 w 63" name="T52"/>
              <a:gd fmla="*/ 2147483646 h 189" name="T53"/>
              <a:gd fmla="*/ 0 w 63" name="T54"/>
              <a:gd fmla="*/ 2147483646 h 189" name="T55"/>
              <a:gd fmla="*/ 2147483646 w 63" name="T56"/>
              <a:gd fmla="*/ 2147483646 h 189" name="T57"/>
              <a:gd fmla="*/ 2147483646 w 63" name="T58"/>
              <a:gd fmla="*/ 2147483646 h 189" name="T59"/>
              <a:gd fmla="*/ 2147483646 w 63" name="T60"/>
              <a:gd fmla="*/ 2147483646 h 189" name="T61"/>
              <a:gd fmla="*/ 2147483646 w 63" name="T62"/>
              <a:gd fmla="*/ 214748364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2" name="Freeform 23"/>
          <p:cNvSpPr>
            <a:spLocks noEditPoints="1"/>
          </p:cNvSpPr>
          <p:nvPr/>
        </p:nvSpPr>
        <p:spPr bwMode="auto">
          <a:xfrm>
            <a:off x="3159125" y="2127250"/>
            <a:ext cx="190500" cy="577850"/>
          </a:xfrm>
          <a:custGeom>
            <a:gdLst>
              <a:gd fmla="*/ 2147483646 w 63" name="T0"/>
              <a:gd fmla="*/ 2147483646 h 189" name="T1"/>
              <a:gd fmla="*/ 2147483646 w 63" name="T2"/>
              <a:gd fmla="*/ 2147483646 h 189" name="T3"/>
              <a:gd fmla="*/ 2147483646 w 63" name="T4"/>
              <a:gd fmla="*/ 2147483646 h 189" name="T5"/>
              <a:gd fmla="*/ 2147483646 w 63" name="T6"/>
              <a:gd fmla="*/ 2147483646 h 189" name="T7"/>
              <a:gd fmla="*/ 2147483646 w 63" name="T8"/>
              <a:gd fmla="*/ 2147483646 h 189" name="T9"/>
              <a:gd fmla="*/ 2147483646 w 63" name="T10"/>
              <a:gd fmla="*/ 2147483646 h 189" name="T11"/>
              <a:gd fmla="*/ 2147483646 w 63" name="T12"/>
              <a:gd fmla="*/ 0 h 189" name="T13"/>
              <a:gd fmla="*/ 2147483646 w 63" name="T14"/>
              <a:gd fmla="*/ 2147483646 h 189" name="T15"/>
              <a:gd fmla="*/ 2147483646 w 63" name="T16"/>
              <a:gd fmla="*/ 2147483646 h 189" name="T17"/>
              <a:gd fmla="*/ 2147483646 w 63" name="T18"/>
              <a:gd fmla="*/ 2147483646 h 189" name="T19"/>
              <a:gd fmla="*/ 2147483646 w 63" name="T20"/>
              <a:gd fmla="*/ 2147483646 h 189" name="T21"/>
              <a:gd fmla="*/ 2147483646 w 63" name="T22"/>
              <a:gd fmla="*/ 2147483646 h 189" name="T23"/>
              <a:gd fmla="*/ 2147483646 w 63" name="T24"/>
              <a:gd fmla="*/ 2147483646 h 189" name="T25"/>
              <a:gd fmla="*/ 2147483646 w 63" name="T26"/>
              <a:gd fmla="*/ 2147483646 h 189" name="T27"/>
              <a:gd fmla="*/ 2147483646 w 63" name="T28"/>
              <a:gd fmla="*/ 2147483646 h 189" name="T29"/>
              <a:gd fmla="*/ 2147483646 w 63" name="T30"/>
              <a:gd fmla="*/ 2147483646 h 189" name="T31"/>
              <a:gd fmla="*/ 2147483646 w 63" name="T32"/>
              <a:gd fmla="*/ 2147483646 h 189" name="T33"/>
              <a:gd fmla="*/ 2147483646 w 63" name="T34"/>
              <a:gd fmla="*/ 2147483646 h 189" name="T35"/>
              <a:gd fmla="*/ 2147483646 w 63" name="T36"/>
              <a:gd fmla="*/ 2147483646 h 189" name="T37"/>
              <a:gd fmla="*/ 2147483646 w 63" name="T38"/>
              <a:gd fmla="*/ 2147483646 h 189" name="T39"/>
              <a:gd fmla="*/ 2147483646 w 63" name="T40"/>
              <a:gd fmla="*/ 2147483646 h 189" name="T41"/>
              <a:gd fmla="*/ 2147483646 w 63" name="T42"/>
              <a:gd fmla="*/ 2147483646 h 189" name="T43"/>
              <a:gd fmla="*/ 2147483646 w 63" name="T44"/>
              <a:gd fmla="*/ 2147483646 h 189" name="T45"/>
              <a:gd fmla="*/ 2147483646 w 63" name="T46"/>
              <a:gd fmla="*/ 2147483646 h 189" name="T47"/>
              <a:gd fmla="*/ 2147483646 w 63" name="T48"/>
              <a:gd fmla="*/ 2147483646 h 189" name="T49"/>
              <a:gd fmla="*/ 2147483646 w 63" name="T50"/>
              <a:gd fmla="*/ 2147483646 h 189" name="T51"/>
              <a:gd fmla="*/ 0 w 63" name="T52"/>
              <a:gd fmla="*/ 2147483646 h 189" name="T53"/>
              <a:gd fmla="*/ 0 w 63" name="T54"/>
              <a:gd fmla="*/ 2147483646 h 189" name="T55"/>
              <a:gd fmla="*/ 2147483646 w 63" name="T56"/>
              <a:gd fmla="*/ 2147483646 h 189" name="T57"/>
              <a:gd fmla="*/ 2147483646 w 63" name="T58"/>
              <a:gd fmla="*/ 2147483646 h 189" name="T59"/>
              <a:gd fmla="*/ 2147483646 w 63" name="T60"/>
              <a:gd fmla="*/ 2147483646 h 189" name="T61"/>
              <a:gd fmla="*/ 2147483646 w 63" name="T62"/>
              <a:gd fmla="*/ 214748364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3" name="Freeform 24"/>
          <p:cNvSpPr>
            <a:spLocks noEditPoints="1"/>
          </p:cNvSpPr>
          <p:nvPr/>
        </p:nvSpPr>
        <p:spPr bwMode="auto">
          <a:xfrm>
            <a:off x="3879850" y="2127250"/>
            <a:ext cx="193675" cy="577850"/>
          </a:xfrm>
          <a:custGeom>
            <a:gdLst>
              <a:gd fmla="*/ 2147483646 w 63" name="T0"/>
              <a:gd fmla="*/ 2147483646 h 189" name="T1"/>
              <a:gd fmla="*/ 2147483646 w 63" name="T2"/>
              <a:gd fmla="*/ 2147483646 h 189" name="T3"/>
              <a:gd fmla="*/ 2147483646 w 63" name="T4"/>
              <a:gd fmla="*/ 2147483646 h 189" name="T5"/>
              <a:gd fmla="*/ 2147483646 w 63" name="T6"/>
              <a:gd fmla="*/ 2147483646 h 189" name="T7"/>
              <a:gd fmla="*/ 2147483646 w 63" name="T8"/>
              <a:gd fmla="*/ 2147483646 h 189" name="T9"/>
              <a:gd fmla="*/ 2147483646 w 63" name="T10"/>
              <a:gd fmla="*/ 2147483646 h 189" name="T11"/>
              <a:gd fmla="*/ 2147483646 w 63" name="T12"/>
              <a:gd fmla="*/ 0 h 189" name="T13"/>
              <a:gd fmla="*/ 2147483646 w 63" name="T14"/>
              <a:gd fmla="*/ 2147483646 h 189" name="T15"/>
              <a:gd fmla="*/ 2147483646 w 63" name="T16"/>
              <a:gd fmla="*/ 2147483646 h 189" name="T17"/>
              <a:gd fmla="*/ 2147483646 w 63" name="T18"/>
              <a:gd fmla="*/ 2147483646 h 189" name="T19"/>
              <a:gd fmla="*/ 2147483646 w 63" name="T20"/>
              <a:gd fmla="*/ 2147483646 h 189" name="T21"/>
              <a:gd fmla="*/ 2147483646 w 63" name="T22"/>
              <a:gd fmla="*/ 2147483646 h 189" name="T23"/>
              <a:gd fmla="*/ 2147483646 w 63" name="T24"/>
              <a:gd fmla="*/ 2147483646 h 189" name="T25"/>
              <a:gd fmla="*/ 2147483646 w 63" name="T26"/>
              <a:gd fmla="*/ 2147483646 h 189" name="T27"/>
              <a:gd fmla="*/ 2147483646 w 63" name="T28"/>
              <a:gd fmla="*/ 2147483646 h 189" name="T29"/>
              <a:gd fmla="*/ 2147483646 w 63" name="T30"/>
              <a:gd fmla="*/ 2147483646 h 189" name="T31"/>
              <a:gd fmla="*/ 2147483646 w 63" name="T32"/>
              <a:gd fmla="*/ 2147483646 h 189" name="T33"/>
              <a:gd fmla="*/ 2147483646 w 63" name="T34"/>
              <a:gd fmla="*/ 2147483646 h 189" name="T35"/>
              <a:gd fmla="*/ 2147483646 w 63" name="T36"/>
              <a:gd fmla="*/ 2147483646 h 189" name="T37"/>
              <a:gd fmla="*/ 2147483646 w 63" name="T38"/>
              <a:gd fmla="*/ 2147483646 h 189" name="T39"/>
              <a:gd fmla="*/ 2147483646 w 63" name="T40"/>
              <a:gd fmla="*/ 2147483646 h 189" name="T41"/>
              <a:gd fmla="*/ 2147483646 w 63" name="T42"/>
              <a:gd fmla="*/ 2147483646 h 189" name="T43"/>
              <a:gd fmla="*/ 2147483646 w 63" name="T44"/>
              <a:gd fmla="*/ 2147483646 h 189" name="T45"/>
              <a:gd fmla="*/ 2147483646 w 63" name="T46"/>
              <a:gd fmla="*/ 2147483646 h 189" name="T47"/>
              <a:gd fmla="*/ 2147483646 w 63" name="T48"/>
              <a:gd fmla="*/ 2147483646 h 189" name="T49"/>
              <a:gd fmla="*/ 2147483646 w 63" name="T50"/>
              <a:gd fmla="*/ 2147483646 h 189" name="T51"/>
              <a:gd fmla="*/ 0 w 63" name="T52"/>
              <a:gd fmla="*/ 2147483646 h 189" name="T53"/>
              <a:gd fmla="*/ 0 w 63" name="T54"/>
              <a:gd fmla="*/ 2147483646 h 189" name="T55"/>
              <a:gd fmla="*/ 2147483646 w 63" name="T56"/>
              <a:gd fmla="*/ 2147483646 h 189" name="T57"/>
              <a:gd fmla="*/ 2147483646 w 63" name="T58"/>
              <a:gd fmla="*/ 2147483646 h 189" name="T59"/>
              <a:gd fmla="*/ 2147483646 w 63" name="T60"/>
              <a:gd fmla="*/ 2147483646 h 189" name="T61"/>
              <a:gd fmla="*/ 2147483646 w 63" name="T62"/>
              <a:gd fmla="*/ 214748364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8" y="19"/>
                  <a:pt x="18" y="15"/>
                </a:cubicBezTo>
                <a:cubicBezTo>
                  <a:pt x="18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4" name="Freeform 25"/>
          <p:cNvSpPr>
            <a:spLocks noEditPoints="1"/>
          </p:cNvSpPr>
          <p:nvPr/>
        </p:nvSpPr>
        <p:spPr bwMode="auto">
          <a:xfrm>
            <a:off x="4597400" y="2127250"/>
            <a:ext cx="193675" cy="577850"/>
          </a:xfrm>
          <a:custGeom>
            <a:gdLst>
              <a:gd fmla="*/ 2147483646 w 63" name="T0"/>
              <a:gd fmla="*/ 2147483646 h 189" name="T1"/>
              <a:gd fmla="*/ 2147483646 w 63" name="T2"/>
              <a:gd fmla="*/ 2147483646 h 189" name="T3"/>
              <a:gd fmla="*/ 2147483646 w 63" name="T4"/>
              <a:gd fmla="*/ 2147483646 h 189" name="T5"/>
              <a:gd fmla="*/ 2147483646 w 63" name="T6"/>
              <a:gd fmla="*/ 2147483646 h 189" name="T7"/>
              <a:gd fmla="*/ 2147483646 w 63" name="T8"/>
              <a:gd fmla="*/ 2147483646 h 189" name="T9"/>
              <a:gd fmla="*/ 2147483646 w 63" name="T10"/>
              <a:gd fmla="*/ 2147483646 h 189" name="T11"/>
              <a:gd fmla="*/ 2147483646 w 63" name="T12"/>
              <a:gd fmla="*/ 0 h 189" name="T13"/>
              <a:gd fmla="*/ 2147483646 w 63" name="T14"/>
              <a:gd fmla="*/ 2147483646 h 189" name="T15"/>
              <a:gd fmla="*/ 2147483646 w 63" name="T16"/>
              <a:gd fmla="*/ 2147483646 h 189" name="T17"/>
              <a:gd fmla="*/ 2147483646 w 63" name="T18"/>
              <a:gd fmla="*/ 2147483646 h 189" name="T19"/>
              <a:gd fmla="*/ 2147483646 w 63" name="T20"/>
              <a:gd fmla="*/ 2147483646 h 189" name="T21"/>
              <a:gd fmla="*/ 2147483646 w 63" name="T22"/>
              <a:gd fmla="*/ 2147483646 h 189" name="T23"/>
              <a:gd fmla="*/ 2147483646 w 63" name="T24"/>
              <a:gd fmla="*/ 2147483646 h 189" name="T25"/>
              <a:gd fmla="*/ 2147483646 w 63" name="T26"/>
              <a:gd fmla="*/ 2147483646 h 189" name="T27"/>
              <a:gd fmla="*/ 2147483646 w 63" name="T28"/>
              <a:gd fmla="*/ 2147483646 h 189" name="T29"/>
              <a:gd fmla="*/ 2147483646 w 63" name="T30"/>
              <a:gd fmla="*/ 2147483646 h 189" name="T31"/>
              <a:gd fmla="*/ 2147483646 w 63" name="T32"/>
              <a:gd fmla="*/ 2147483646 h 189" name="T33"/>
              <a:gd fmla="*/ 2147483646 w 63" name="T34"/>
              <a:gd fmla="*/ 2147483646 h 189" name="T35"/>
              <a:gd fmla="*/ 2147483646 w 63" name="T36"/>
              <a:gd fmla="*/ 2147483646 h 189" name="T37"/>
              <a:gd fmla="*/ 2147483646 w 63" name="T38"/>
              <a:gd fmla="*/ 2147483646 h 189" name="T39"/>
              <a:gd fmla="*/ 2147483646 w 63" name="T40"/>
              <a:gd fmla="*/ 2147483646 h 189" name="T41"/>
              <a:gd fmla="*/ 2147483646 w 63" name="T42"/>
              <a:gd fmla="*/ 2147483646 h 189" name="T43"/>
              <a:gd fmla="*/ 2147483646 w 63" name="T44"/>
              <a:gd fmla="*/ 2147483646 h 189" name="T45"/>
              <a:gd fmla="*/ 2147483646 w 63" name="T46"/>
              <a:gd fmla="*/ 2147483646 h 189" name="T47"/>
              <a:gd fmla="*/ 2147483646 w 63" name="T48"/>
              <a:gd fmla="*/ 2147483646 h 189" name="T49"/>
              <a:gd fmla="*/ 2147483646 w 63" name="T50"/>
              <a:gd fmla="*/ 2147483646 h 189" name="T51"/>
              <a:gd fmla="*/ 0 w 63" name="T52"/>
              <a:gd fmla="*/ 2147483646 h 189" name="T53"/>
              <a:gd fmla="*/ 0 w 63" name="T54"/>
              <a:gd fmla="*/ 2147483646 h 189" name="T55"/>
              <a:gd fmla="*/ 2147483646 w 63" name="T56"/>
              <a:gd fmla="*/ 2147483646 h 189" name="T57"/>
              <a:gd fmla="*/ 2147483646 w 63" name="T58"/>
              <a:gd fmla="*/ 2147483646 h 189" name="T59"/>
              <a:gd fmla="*/ 2147483646 w 63" name="T60"/>
              <a:gd fmla="*/ 2147483646 h 189" name="T61"/>
              <a:gd fmla="*/ 2147483646 w 63" name="T62"/>
              <a:gd fmla="*/ 214748364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5" name="Text Box 10"/>
          <p:cNvSpPr txBox="1">
            <a:spLocks noChangeArrowheads="1"/>
          </p:cNvSpPr>
          <p:nvPr/>
        </p:nvSpPr>
        <p:spPr bwMode="auto">
          <a:xfrm>
            <a:off x="5389562" y="1962150"/>
            <a:ext cx="2244725" cy="98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b="1" lang="en-US" sz="5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69%</a:t>
            </a:r>
          </a:p>
        </p:txBody>
      </p:sp>
      <p:sp>
        <p:nvSpPr>
          <p:cNvPr id="33816" name="Right Brace 31"/>
          <p:cNvSpPr/>
          <p:nvPr/>
        </p:nvSpPr>
        <p:spPr bwMode="auto">
          <a:xfrm>
            <a:off x="8164513" y="1997075"/>
            <a:ext cx="187325" cy="4081463"/>
          </a:xfrm>
          <a:prstGeom prst="rightBrace">
            <a:avLst>
              <a:gd fmla="val 8372" name="adj1"/>
              <a:gd fmla="val 50000" name="adj2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17" name="Text Box 10"/>
          <p:cNvSpPr txBox="1">
            <a:spLocks noChangeArrowheads="1"/>
          </p:cNvSpPr>
          <p:nvPr/>
        </p:nvSpPr>
        <p:spPr bwMode="auto">
          <a:xfrm>
            <a:off x="5472112" y="4989513"/>
            <a:ext cx="2339975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cxnSp>
        <p:nvCxnSpPr>
          <p:cNvPr id="33818" name="Straight Connector 33"/>
          <p:cNvCxnSpPr>
            <a:cxnSpLocks noChangeShapeType="1"/>
          </p:cNvCxnSpPr>
          <p:nvPr/>
        </p:nvCxnSpPr>
        <p:spPr bwMode="auto">
          <a:xfrm>
            <a:off x="5529263" y="4733925"/>
            <a:ext cx="2246312" cy="0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3819" name="Rounded Rectangle 37"/>
          <p:cNvSpPr>
            <a:spLocks noChangeArrowheads="1"/>
          </p:cNvSpPr>
          <p:nvPr/>
        </p:nvSpPr>
        <p:spPr bwMode="auto">
          <a:xfrm>
            <a:off x="8720138" y="1985963"/>
            <a:ext cx="2432050" cy="1271587"/>
          </a:xfrm>
          <a:prstGeom prst="roundRect">
            <a:avLst>
              <a:gd fmla="val 5185" name="adj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20" name="Text Box 10"/>
          <p:cNvSpPr txBox="1">
            <a:spLocks noChangeArrowheads="1"/>
          </p:cNvSpPr>
          <p:nvPr/>
        </p:nvSpPr>
        <p:spPr bwMode="auto">
          <a:xfrm>
            <a:off x="8923338" y="2139950"/>
            <a:ext cx="2111375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3821" name="Rounded Rectangle 45"/>
          <p:cNvSpPr>
            <a:spLocks noChangeArrowheads="1"/>
          </p:cNvSpPr>
          <p:nvPr/>
        </p:nvSpPr>
        <p:spPr bwMode="auto">
          <a:xfrm>
            <a:off x="8720138" y="3395663"/>
            <a:ext cx="2432050" cy="1271587"/>
          </a:xfrm>
          <a:prstGeom prst="roundRect">
            <a:avLst>
              <a:gd fmla="val 5185" name="adj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22" name="Rounded Rectangle 47"/>
          <p:cNvSpPr>
            <a:spLocks noChangeArrowheads="1"/>
          </p:cNvSpPr>
          <p:nvPr/>
        </p:nvSpPr>
        <p:spPr bwMode="auto">
          <a:xfrm>
            <a:off x="8720138" y="4806950"/>
            <a:ext cx="2432050" cy="1271588"/>
          </a:xfrm>
          <a:prstGeom prst="roundRect">
            <a:avLst>
              <a:gd fmla="val 5185" name="adj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23" name="Text Box 10"/>
          <p:cNvSpPr txBox="1">
            <a:spLocks noChangeArrowheads="1"/>
          </p:cNvSpPr>
          <p:nvPr/>
        </p:nvSpPr>
        <p:spPr bwMode="auto">
          <a:xfrm>
            <a:off x="5472112" y="2744788"/>
            <a:ext cx="2079625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altLang="zh-CN" lang="en-US" sz="1400">
              <a:solidFill>
                <a:srgbClr val="44546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altLang="zh-CN" lang="en-US" sz="1400">
              <a:solidFill>
                <a:srgbClr val="44546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3824" name="Text Box 10"/>
          <p:cNvSpPr txBox="1">
            <a:spLocks noChangeArrowheads="1"/>
          </p:cNvSpPr>
          <p:nvPr/>
        </p:nvSpPr>
        <p:spPr bwMode="auto">
          <a:xfrm>
            <a:off x="8923338" y="3575050"/>
            <a:ext cx="2111375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3825" name="Text Box 10"/>
          <p:cNvSpPr txBox="1">
            <a:spLocks noChangeArrowheads="1"/>
          </p:cNvSpPr>
          <p:nvPr/>
        </p:nvSpPr>
        <p:spPr bwMode="auto">
          <a:xfrm>
            <a:off x="8923338" y="4989513"/>
            <a:ext cx="2111375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33826" name="组合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7" name="文本框 55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Group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230688" y="1914525"/>
            <a:ext cx="370681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Freeform 13"/>
          <p:cNvSpPr/>
          <p:nvPr/>
        </p:nvSpPr>
        <p:spPr bwMode="auto">
          <a:xfrm flipV="1">
            <a:off x="5749925" y="1330325"/>
            <a:ext cx="668338" cy="669925"/>
          </a:xfrm>
          <a:custGeom>
            <a:gdLst>
              <a:gd fmla="*/ 0 w 905504" name="T0"/>
              <a:gd fmla="*/ 183345 h 905504" name="T1"/>
              <a:gd fmla="*/ 53320 w 905504" name="T2"/>
              <a:gd fmla="*/ 53700 h 905504" name="T3"/>
              <a:gd fmla="*/ 182045 w 905504" name="T4"/>
              <a:gd fmla="*/ 0 h 905504" name="T5"/>
              <a:gd fmla="*/ 310770 w 905504" name="T6"/>
              <a:gd fmla="*/ 53700 h 905504" name="T7"/>
              <a:gd fmla="*/ 364089 w 905504" name="T8"/>
              <a:gd fmla="*/ 183345 h 905504" name="T9"/>
              <a:gd fmla="*/ 310770 w 905504" name="T10"/>
              <a:gd fmla="*/ 312989 h 905504" name="T11"/>
              <a:gd fmla="*/ 182045 w 905504" name="T12"/>
              <a:gd fmla="*/ 366689 h 905504" name="T13"/>
              <a:gd fmla="*/ 53320 w 905504" name="T14"/>
              <a:gd fmla="*/ 312989 h 905504" name="T15"/>
              <a:gd fmla="*/ 0 w 905504" name="T16"/>
              <a:gd fmla="*/ 1833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4820" name="Freeform 5"/>
          <p:cNvSpPr>
            <a:spLocks noEditPoints="1"/>
          </p:cNvSpPr>
          <p:nvPr/>
        </p:nvSpPr>
        <p:spPr bwMode="auto">
          <a:xfrm>
            <a:off x="5900738" y="1487488"/>
            <a:ext cx="366712" cy="355600"/>
          </a:xfrm>
          <a:custGeom>
            <a:gdLst>
              <a:gd fmla="*/ 2147483646 w 683" name="T0"/>
              <a:gd fmla="*/ 2147483646 h 662" name="T1"/>
              <a:gd fmla="*/ 2147483646 w 683" name="T2"/>
              <a:gd fmla="*/ 2147483646 h 662" name="T3"/>
              <a:gd fmla="*/ 2147483646 w 683" name="T4"/>
              <a:gd fmla="*/ 620074546 h 662" name="T5"/>
              <a:gd fmla="*/ 2147483646 w 683" name="T6"/>
              <a:gd fmla="*/ 0 h 662" name="T7"/>
              <a:gd fmla="*/ 2147483646 w 683" name="T8"/>
              <a:gd fmla="*/ 154946523 h 662" name="T9"/>
              <a:gd fmla="*/ 2147483646 w 683" name="T10"/>
              <a:gd fmla="*/ 2147483646 h 662" name="T11"/>
              <a:gd fmla="*/ 2147483646 w 683" name="T12"/>
              <a:gd fmla="*/ 2147483646 h 662" name="T13"/>
              <a:gd fmla="*/ 619217105 w 683" name="T14"/>
              <a:gd fmla="*/ 2147483646 h 662" name="T15"/>
              <a:gd fmla="*/ 2147483646 w 683" name="T16"/>
              <a:gd fmla="*/ 2147483646 h 662" name="T17"/>
              <a:gd fmla="*/ 2147483646 w 683" name="T18"/>
              <a:gd fmla="*/ 2147483646 h 662" name="T19"/>
              <a:gd fmla="*/ 2147483646 w 683" name="T20"/>
              <a:gd fmla="*/ 2147483646 h 662" name="T21"/>
              <a:gd fmla="*/ 2147483646 w 683" name="T22"/>
              <a:gd fmla="*/ 2147483646 h 662" name="T23"/>
              <a:gd fmla="*/ 2147483646 w 683" name="T24"/>
              <a:gd fmla="*/ 2147483646 h 662" name="T25"/>
              <a:gd fmla="*/ 2147483646 w 683" name="T26"/>
              <a:gd fmla="*/ 2147483646 h 662" name="T27"/>
              <a:gd fmla="*/ 2147483646 w 683" name="T28"/>
              <a:gd fmla="*/ 2147483646 h 662" name="T29"/>
              <a:gd fmla="*/ 2147483646 w 683" name="T30"/>
              <a:gd fmla="*/ 2147483646 h 662" name="T31"/>
              <a:gd fmla="*/ 2147483646 w 683" name="T32"/>
              <a:gd fmla="*/ 2147483646 h 662" name="T33"/>
              <a:gd fmla="*/ 2147483646 w 683" name="T34"/>
              <a:gd fmla="*/ 2147483646 h 662" name="T35"/>
              <a:gd fmla="*/ 2147483646 w 683" name="T36"/>
              <a:gd fmla="*/ 2147483646 h 662" name="T37"/>
              <a:gd fmla="*/ 2147483646 w 683" name="T38"/>
              <a:gd fmla="*/ 2147483646 h 662" name="T39"/>
              <a:gd fmla="*/ 2147483646 w 683" name="T40"/>
              <a:gd fmla="*/ 2147483646 h 662" name="T41"/>
              <a:gd fmla="*/ 2147483646 w 683" name="T42"/>
              <a:gd fmla="*/ 2147483646 h 662" name="T43"/>
              <a:gd fmla="*/ 2147483646 w 683" name="T44"/>
              <a:gd fmla="*/ 2147483646 h 662" name="T45"/>
              <a:gd fmla="*/ 2147483646 w 683" name="T46"/>
              <a:gd fmla="*/ 2147483646 h 662" name="T47"/>
              <a:gd fmla="*/ 2147483646 w 683" name="T48"/>
              <a:gd fmla="*/ 2147483646 h 662" name="T49"/>
              <a:gd fmla="*/ 2147483646 w 683" name="T50"/>
              <a:gd fmla="*/ 2147483646 h 662" name="T51"/>
              <a:gd fmla="*/ 2147483646 w 683" name="T52"/>
              <a:gd fmla="*/ 2147483646 h 662" name="T53"/>
              <a:gd fmla="*/ 2147483646 w 683" name="T54"/>
              <a:gd fmla="*/ 2147483646 h 662" name="T55"/>
              <a:gd fmla="*/ 2147483646 w 683" name="T56"/>
              <a:gd fmla="*/ 2147483646 h 662" name="T57"/>
              <a:gd fmla="*/ 2147483646 w 683" name="T58"/>
              <a:gd fmla="*/ 2147483646 h 662" name="T59"/>
              <a:gd fmla="*/ 2147483646 w 683" name="T60"/>
              <a:gd fmla="*/ 2147483646 h 662" name="T61"/>
              <a:gd fmla="*/ 2147483646 w 683" name="T62"/>
              <a:gd fmla="*/ 2147483646 h 662" name="T63"/>
              <a:gd fmla="*/ 2147483646 w 683" name="T64"/>
              <a:gd fmla="*/ 2147483646 h 662" name="T65"/>
              <a:gd fmla="*/ 2147483646 w 683" name="T66"/>
              <a:gd fmla="*/ 2147483646 h 662" name="T67"/>
              <a:gd fmla="*/ 2147483646 w 683" name="T68"/>
              <a:gd fmla="*/ 2147483646 h 662" name="T69"/>
              <a:gd fmla="*/ 2147483646 w 683" name="T70"/>
              <a:gd fmla="*/ 2147483646 h 662" name="T71"/>
              <a:gd fmla="*/ 2147483646 w 683" name="T72"/>
              <a:gd fmla="*/ 2147483646 h 662" name="T73"/>
              <a:gd fmla="*/ 2147483646 w 683" name="T74"/>
              <a:gd fmla="*/ 2147483646 h 662" name="T75"/>
              <a:gd fmla="*/ 2147483646 w 683" name="T76"/>
              <a:gd fmla="*/ 2147483646 h 662" name="T77"/>
              <a:gd fmla="*/ 2147483646 w 683" name="T78"/>
              <a:gd fmla="*/ 2147483646 h 662" name="T79"/>
              <a:gd fmla="*/ 2147483646 w 683" name="T80"/>
              <a:gd fmla="*/ 2147483646 h 662" name="T81"/>
              <a:gd fmla="*/ 2147483646 w 683" name="T82"/>
              <a:gd fmla="*/ 2147483646 h 662" name="T83"/>
              <a:gd fmla="*/ 2147483646 w 683" name="T84"/>
              <a:gd fmla="*/ 2147483646 h 662" name="T85"/>
              <a:gd fmla="*/ 2147483646 w 683" name="T86"/>
              <a:gd fmla="*/ 2147483646 h 662" name="T87"/>
              <a:gd fmla="*/ 2147483646 w 683" name="T88"/>
              <a:gd fmla="*/ 2147483646 h 662" name="T89"/>
              <a:gd fmla="*/ 2147483646 w 683" name="T90"/>
              <a:gd fmla="*/ 2147483646 h 662" name="T91"/>
              <a:gd fmla="*/ 2147483646 w 683" name="T92"/>
              <a:gd fmla="*/ 2147483646 h 662" name="T93"/>
              <a:gd fmla="*/ 2147483646 w 683" name="T94"/>
              <a:gd fmla="*/ 2147483646 h 662" name="T95"/>
              <a:gd fmla="*/ 2147483646 w 683" name="T96"/>
              <a:gd fmla="*/ 2147483646 h 662" name="T97"/>
              <a:gd fmla="*/ 2147483646 w 683" name="T98"/>
              <a:gd fmla="*/ 2147483646 h 662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662" w="683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4821" name="Freeform 19"/>
          <p:cNvSpPr/>
          <p:nvPr/>
        </p:nvSpPr>
        <p:spPr bwMode="auto">
          <a:xfrm flipV="1">
            <a:off x="7618413" y="4035425"/>
            <a:ext cx="669925" cy="669925"/>
          </a:xfrm>
          <a:custGeom>
            <a:gdLst>
              <a:gd fmla="*/ 0 w 905504" name="T0"/>
              <a:gd fmla="*/ 183345 h 905504" name="T1"/>
              <a:gd fmla="*/ 53700 w 905504" name="T2"/>
              <a:gd fmla="*/ 53700 h 905504" name="T3"/>
              <a:gd fmla="*/ 183345 w 905504" name="T4"/>
              <a:gd fmla="*/ 0 h 905504" name="T5"/>
              <a:gd fmla="*/ 312989 w 905504" name="T6"/>
              <a:gd fmla="*/ 53700 h 905504" name="T7"/>
              <a:gd fmla="*/ 366689 w 905504" name="T8"/>
              <a:gd fmla="*/ 183345 h 905504" name="T9"/>
              <a:gd fmla="*/ 312989 w 905504" name="T10"/>
              <a:gd fmla="*/ 312989 h 905504" name="T11"/>
              <a:gd fmla="*/ 183345 w 905504" name="T12"/>
              <a:gd fmla="*/ 366689 h 905504" name="T13"/>
              <a:gd fmla="*/ 53700 w 905504" name="T14"/>
              <a:gd fmla="*/ 312989 h 905504" name="T15"/>
              <a:gd fmla="*/ 0 w 905504" name="T16"/>
              <a:gd fmla="*/ 1833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4822" name="Freeform 177"/>
          <p:cNvSpPr>
            <a:spLocks noEditPoints="1"/>
          </p:cNvSpPr>
          <p:nvPr/>
        </p:nvSpPr>
        <p:spPr bwMode="auto">
          <a:xfrm>
            <a:off x="7764463" y="4171950"/>
            <a:ext cx="377825" cy="398463"/>
          </a:xfrm>
          <a:custGeom>
            <a:gdLst>
              <a:gd fmla="*/ 2147483646 w 360" name="T0"/>
              <a:gd fmla="*/ 2147483646 h 380" name="T1"/>
              <a:gd fmla="*/ 2147483646 w 360" name="T2"/>
              <a:gd fmla="*/ 2147483646 h 380" name="T3"/>
              <a:gd fmla="*/ 2147483646 w 360" name="T4"/>
              <a:gd fmla="*/ 2147483646 h 380" name="T5"/>
              <a:gd fmla="*/ 2147483646 w 360" name="T6"/>
              <a:gd fmla="*/ 2147483646 h 380" name="T7"/>
              <a:gd fmla="*/ 2147483646 w 360" name="T8"/>
              <a:gd fmla="*/ 2147483646 h 380" name="T9"/>
              <a:gd fmla="*/ 2147483646 w 360" name="T10"/>
              <a:gd fmla="*/ 2147483646 h 380" name="T11"/>
              <a:gd fmla="*/ 2147483646 w 360" name="T12"/>
              <a:gd fmla="*/ 2147483646 h 380" name="T13"/>
              <a:gd fmla="*/ 2147483646 w 360" name="T14"/>
              <a:gd fmla="*/ 2147483646 h 380" name="T15"/>
              <a:gd fmla="*/ 2147483646 w 360" name="T16"/>
              <a:gd fmla="*/ 2147483646 h 380" name="T17"/>
              <a:gd fmla="*/ 2147483646 w 360" name="T18"/>
              <a:gd fmla="*/ 2147483646 h 380" name="T19"/>
              <a:gd fmla="*/ 2147483646 w 360" name="T20"/>
              <a:gd fmla="*/ 2147483646 h 380" name="T21"/>
              <a:gd fmla="*/ 2147483646 w 360" name="T22"/>
              <a:gd fmla="*/ 2147483646 h 380" name="T23"/>
              <a:gd fmla="*/ 2147483646 w 360" name="T24"/>
              <a:gd fmla="*/ 2147483646 h 380" name="T25"/>
              <a:gd fmla="*/ 2147483646 w 360" name="T26"/>
              <a:gd fmla="*/ 2147483646 h 380" name="T27"/>
              <a:gd fmla="*/ 2147483646 w 360" name="T28"/>
              <a:gd fmla="*/ 2147483646 h 380" name="T29"/>
              <a:gd fmla="*/ 2147483646 w 360" name="T30"/>
              <a:gd fmla="*/ 2147483646 h 380" name="T31"/>
              <a:gd fmla="*/ 2147483646 w 360" name="T32"/>
              <a:gd fmla="*/ 2147483646 h 380" name="T33"/>
              <a:gd fmla="*/ 2147483646 w 360" name="T34"/>
              <a:gd fmla="*/ 2147483646 h 380" name="T35"/>
              <a:gd fmla="*/ 2147483646 w 360" name="T36"/>
              <a:gd fmla="*/ 2147483646 h 380" name="T37"/>
              <a:gd fmla="*/ 2147483646 w 360" name="T38"/>
              <a:gd fmla="*/ 2147483646 h 380" name="T39"/>
              <a:gd fmla="*/ 2147483646 w 360" name="T40"/>
              <a:gd fmla="*/ 2147483646 h 380" name="T41"/>
              <a:gd fmla="*/ 2147483646 w 360" name="T42"/>
              <a:gd fmla="*/ 2147483646 h 380" name="T43"/>
              <a:gd fmla="*/ 2147483646 w 360" name="T44"/>
              <a:gd fmla="*/ 2147483646 h 380" name="T45"/>
              <a:gd fmla="*/ 2147483646 w 360" name="T46"/>
              <a:gd fmla="*/ 2147483646 h 380" name="T47"/>
              <a:gd fmla="*/ 2147483646 w 360" name="T48"/>
              <a:gd fmla="*/ 2147483646 h 380" name="T49"/>
              <a:gd fmla="*/ 2147483646 w 360" name="T50"/>
              <a:gd fmla="*/ 2147483646 h 380" name="T51"/>
              <a:gd fmla="*/ 2147483646 w 360" name="T52"/>
              <a:gd fmla="*/ 2147483646 h 3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380" w="36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4823" name="Freeform 22"/>
          <p:cNvSpPr/>
          <p:nvPr/>
        </p:nvSpPr>
        <p:spPr bwMode="auto">
          <a:xfrm flipV="1">
            <a:off x="3867150" y="4035425"/>
            <a:ext cx="668338" cy="669925"/>
          </a:xfrm>
          <a:custGeom>
            <a:gdLst>
              <a:gd fmla="*/ 0 w 905504" name="T0"/>
              <a:gd fmla="*/ 183345 h 905504" name="T1"/>
              <a:gd fmla="*/ 53320 w 905504" name="T2"/>
              <a:gd fmla="*/ 53700 h 905504" name="T3"/>
              <a:gd fmla="*/ 182045 w 905504" name="T4"/>
              <a:gd fmla="*/ 0 h 905504" name="T5"/>
              <a:gd fmla="*/ 310770 w 905504" name="T6"/>
              <a:gd fmla="*/ 53700 h 905504" name="T7"/>
              <a:gd fmla="*/ 364089 w 905504" name="T8"/>
              <a:gd fmla="*/ 183345 h 905504" name="T9"/>
              <a:gd fmla="*/ 310770 w 905504" name="T10"/>
              <a:gd fmla="*/ 312989 h 905504" name="T11"/>
              <a:gd fmla="*/ 182045 w 905504" name="T12"/>
              <a:gd fmla="*/ 366689 h 905504" name="T13"/>
              <a:gd fmla="*/ 53320 w 905504" name="T14"/>
              <a:gd fmla="*/ 312989 h 905504" name="T15"/>
              <a:gd fmla="*/ 0 w 905504" name="T16"/>
              <a:gd fmla="*/ 1833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4824" name="Freeform 23"/>
          <p:cNvSpPr>
            <a:spLocks noEditPoints="1"/>
          </p:cNvSpPr>
          <p:nvPr/>
        </p:nvSpPr>
        <p:spPr bwMode="auto">
          <a:xfrm>
            <a:off x="4064000" y="4170363"/>
            <a:ext cx="274638" cy="400050"/>
          </a:xfrm>
          <a:custGeom>
            <a:gdLst>
              <a:gd fmla="*/ 2147483646 w 70" name="T0"/>
              <a:gd fmla="*/ 0 h 102" name="T1"/>
              <a:gd fmla="*/ 0 w 70" name="T2"/>
              <a:gd fmla="*/ 2147483646 h 102" name="T3"/>
              <a:gd fmla="*/ 2147483646 w 70" name="T4"/>
              <a:gd fmla="*/ 2147483646 h 102" name="T5"/>
              <a:gd fmla="*/ 2147483646 w 70" name="T6"/>
              <a:gd fmla="*/ 2147483646 h 102" name="T7"/>
              <a:gd fmla="*/ 2147483646 w 70" name="T8"/>
              <a:gd fmla="*/ 2147483646 h 102" name="T9"/>
              <a:gd fmla="*/ 2147483646 w 70" name="T10"/>
              <a:gd fmla="*/ 2147483646 h 102" name="T11"/>
              <a:gd fmla="*/ 2147483646 w 70" name="T12"/>
              <a:gd fmla="*/ 0 h 102" name="T13"/>
              <a:gd fmla="*/ 2147483646 w 70" name="T14"/>
              <a:gd fmla="*/ 2147483646 h 102" name="T15"/>
              <a:gd fmla="*/ 2147483646 w 70" name="T16"/>
              <a:gd fmla="*/ 2147483646 h 102" name="T17"/>
              <a:gd fmla="*/ 2147483646 w 70" name="T18"/>
              <a:gd fmla="*/ 2147483646 h 102" name="T19"/>
              <a:gd fmla="*/ 2147483646 w 70" name="T20"/>
              <a:gd fmla="*/ 2147483646 h 102" name="T21"/>
              <a:gd fmla="*/ 2147483646 w 70" name="T22"/>
              <a:gd fmla="*/ 2147483646 h 102" name="T23"/>
              <a:gd fmla="*/ 2147483646 w 70" name="T24"/>
              <a:gd fmla="*/ 2147483646 h 102" name="T25"/>
              <a:gd fmla="*/ 2147483646 w 70" name="T26"/>
              <a:gd fmla="*/ 2147483646 h 102" name="T27"/>
              <a:gd fmla="*/ 2147483646 w 70" name="T28"/>
              <a:gd fmla="*/ 2147483646 h 102" name="T29"/>
              <a:gd fmla="*/ 2147483646 w 70" name="T30"/>
              <a:gd fmla="*/ 2147483646 h 102" name="T31"/>
              <a:gd fmla="*/ 2147483646 w 70" name="T32"/>
              <a:gd fmla="*/ 2147483646 h 102" name="T33"/>
              <a:gd fmla="*/ 2147483646 w 70" name="T34"/>
              <a:gd fmla="*/ 2147483646 h 102" name="T35"/>
              <a:gd fmla="*/ 2147483646 w 70" name="T36"/>
              <a:gd fmla="*/ 2147483646 h 102" name="T37"/>
              <a:gd fmla="*/ 2147483646 w 70" name="T38"/>
              <a:gd fmla="*/ 2147483646 h 102" name="T39"/>
              <a:gd fmla="*/ 2147483646 w 70" name="T40"/>
              <a:gd fmla="*/ 2147483646 h 102" name="T41"/>
              <a:gd fmla="*/ 2147483646 w 70" name="T42"/>
              <a:gd fmla="*/ 2147483646 h 102" name="T43"/>
              <a:gd fmla="*/ 2147483646 w 70" name="T44"/>
              <a:gd fmla="*/ 2147483646 h 102" name="T45"/>
              <a:gd fmla="*/ 2147483646 w 70" name="T46"/>
              <a:gd fmla="*/ 2147483646 h 102" name="T47"/>
              <a:gd fmla="*/ 2147483646 w 70" name="T48"/>
              <a:gd fmla="*/ 2147483646 h 102" name="T49"/>
              <a:gd fmla="*/ 2147483646 w 70" name="T50"/>
              <a:gd fmla="*/ 2147483646 h 102" name="T51"/>
              <a:gd fmla="*/ 2147483646 w 70" name="T52"/>
              <a:gd fmla="*/ 2147483646 h 102" name="T53"/>
              <a:gd fmla="*/ 2147483646 w 70" name="T54"/>
              <a:gd fmla="*/ 2147483646 h 102" name="T55"/>
              <a:gd fmla="*/ 2147483646 w 70" name="T56"/>
              <a:gd fmla="*/ 2147483646 h 102" name="T57"/>
              <a:gd fmla="*/ 2147483646 w 70" name="T58"/>
              <a:gd fmla="*/ 2147483646 h 102" name="T59"/>
              <a:gd fmla="*/ 2147483646 w 70" name="T60"/>
              <a:gd fmla="*/ 2147483646 h 102" name="T61"/>
              <a:gd fmla="*/ 2147483646 w 70" name="T62"/>
              <a:gd fmla="*/ 2147483646 h 102" name="T63"/>
              <a:gd fmla="*/ 2147483646 w 70" name="T64"/>
              <a:gd fmla="*/ 2147483646 h 102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4825" name="Freeform 10"/>
          <p:cNvSpPr/>
          <p:nvPr/>
        </p:nvSpPr>
        <p:spPr bwMode="auto">
          <a:xfrm flipV="1">
            <a:off x="6756400" y="1703388"/>
            <a:ext cx="669925" cy="668337"/>
          </a:xfrm>
          <a:custGeom>
            <a:gdLst>
              <a:gd fmla="*/ 0 w 905504" name="T0"/>
              <a:gd fmla="*/ 182044 h 905504" name="T1"/>
              <a:gd fmla="*/ 53700 w 905504" name="T2"/>
              <a:gd fmla="*/ 53320 h 905504" name="T3"/>
              <a:gd fmla="*/ 183345 w 905504" name="T4"/>
              <a:gd fmla="*/ 0 h 905504" name="T5"/>
              <a:gd fmla="*/ 312989 w 905504" name="T6"/>
              <a:gd fmla="*/ 53320 h 905504" name="T7"/>
              <a:gd fmla="*/ 366689 w 905504" name="T8"/>
              <a:gd fmla="*/ 182044 h 905504" name="T9"/>
              <a:gd fmla="*/ 312989 w 905504" name="T10"/>
              <a:gd fmla="*/ 310768 h 905504" name="T11"/>
              <a:gd fmla="*/ 183345 w 905504" name="T12"/>
              <a:gd fmla="*/ 364087 h 905504" name="T13"/>
              <a:gd fmla="*/ 53700 w 905504" name="T14"/>
              <a:gd fmla="*/ 310768 h 905504" name="T15"/>
              <a:gd fmla="*/ 0 w 905504" name="T16"/>
              <a:gd fmla="*/ 182044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4826" name="Freeform 170"/>
          <p:cNvSpPr>
            <a:spLocks noEditPoints="1"/>
          </p:cNvSpPr>
          <p:nvPr/>
        </p:nvSpPr>
        <p:spPr bwMode="auto">
          <a:xfrm>
            <a:off x="6911975" y="1885950"/>
            <a:ext cx="358775" cy="303213"/>
          </a:xfrm>
          <a:custGeom>
            <a:gdLst>
              <a:gd fmla="*/ 2147483646 w 256" name="T0"/>
              <a:gd fmla="*/ 2147483646 h 216" name="T1"/>
              <a:gd fmla="*/ 2147483646 w 256" name="T2"/>
              <a:gd fmla="*/ 2147483646 h 216" name="T3"/>
              <a:gd fmla="*/ 0 w 256" name="T4"/>
              <a:gd fmla="*/ 2147483646 h 216" name="T5"/>
              <a:gd fmla="*/ 0 w 256" name="T6"/>
              <a:gd fmla="*/ 2147483646 h 216" name="T7"/>
              <a:gd fmla="*/ 2147483646 w 256" name="T8"/>
              <a:gd fmla="*/ 0 h 216" name="T9"/>
              <a:gd fmla="*/ 2147483646 w 256" name="T10"/>
              <a:gd fmla="*/ 2147483646 h 216" name="T11"/>
              <a:gd fmla="*/ 2147483646 w 256" name="T12"/>
              <a:gd fmla="*/ 2147483646 h 216" name="T13"/>
              <a:gd fmla="*/ 2147483646 w 256" name="T14"/>
              <a:gd fmla="*/ 2147483646 h 216" name="T15"/>
              <a:gd fmla="*/ 2147483646 w 256" name="T16"/>
              <a:gd fmla="*/ 2147483646 h 216" name="T17"/>
              <a:gd fmla="*/ 2147483646 w 256" name="T18"/>
              <a:gd fmla="*/ 2147483646 h 216" name="T19"/>
              <a:gd fmla="*/ 2147483646 w 256" name="T20"/>
              <a:gd fmla="*/ 2147483646 h 216" name="T21"/>
              <a:gd fmla="*/ 2147483646 w 256" name="T22"/>
              <a:gd fmla="*/ 2147483646 h 216" name="T23"/>
              <a:gd fmla="*/ 2147483646 w 256" name="T24"/>
              <a:gd fmla="*/ 2147483646 h 216" name="T25"/>
              <a:gd fmla="*/ 2147483646 w 256" name="T26"/>
              <a:gd fmla="*/ 2147483646 h 216" name="T27"/>
              <a:gd fmla="*/ 2147483646 w 256" name="T28"/>
              <a:gd fmla="*/ 2147483646 h 216" name="T29"/>
              <a:gd fmla="*/ 2147483646 w 256" name="T30"/>
              <a:gd fmla="*/ 2147483646 h 216" name="T31"/>
              <a:gd fmla="*/ 2147483646 w 256" name="T32"/>
              <a:gd fmla="*/ 2147483646 h 216" name="T33"/>
              <a:gd fmla="*/ 2147483646 w 256" name="T34"/>
              <a:gd fmla="*/ 2147483646 h 216" name="T35"/>
              <a:gd fmla="*/ 2147483646 w 256" name="T36"/>
              <a:gd fmla="*/ 2147483646 h 216" name="T37"/>
              <a:gd fmla="*/ 2147483646 w 256" name="T38"/>
              <a:gd fmla="*/ 2147483646 h 216" name="T39"/>
              <a:gd fmla="*/ 2147483646 w 256" name="T40"/>
              <a:gd fmla="*/ 2147483646 h 216" name="T41"/>
              <a:gd fmla="*/ 2147483646 w 256" name="T42"/>
              <a:gd fmla="*/ 2147483646 h 216" name="T43"/>
              <a:gd fmla="*/ 2147483646 w 256" name="T44"/>
              <a:gd fmla="*/ 2147483646 h 216" name="T45"/>
              <a:gd fmla="*/ 2147483646 w 256" name="T46"/>
              <a:gd fmla="*/ 2147483646 h 216" name="T47"/>
              <a:gd fmla="*/ 2147483646 w 256" name="T48"/>
              <a:gd fmla="*/ 2147483646 h 216" name="T49"/>
              <a:gd fmla="*/ 2147483646 w 256" name="T50"/>
              <a:gd fmla="*/ 2147483646 h 216" name="T51"/>
              <a:gd fmla="*/ 2147483646 w 256" name="T52"/>
              <a:gd fmla="*/ 2147483646 h 216" name="T53"/>
              <a:gd fmla="*/ 2147483646 w 256" name="T54"/>
              <a:gd fmla="*/ 2147483646 h 216" name="T55"/>
              <a:gd fmla="*/ 2147483646 w 256" name="T56"/>
              <a:gd fmla="*/ 2147483646 h 216" name="T57"/>
              <a:gd fmla="*/ 2147483646 w 256" name="T58"/>
              <a:gd fmla="*/ 2147483646 h 216" name="T59"/>
              <a:gd fmla="*/ 2147483646 w 256" name="T60"/>
              <a:gd fmla="*/ 2147483646 h 216" name="T61"/>
              <a:gd fmla="*/ 2147483646 w 256" name="T62"/>
              <a:gd fmla="*/ 2147483646 h 216" name="T63"/>
              <a:gd fmla="*/ 2147483646 w 256" name="T64"/>
              <a:gd fmla="*/ 2147483646 h 216" name="T65"/>
              <a:gd fmla="*/ 2147483646 w 256" name="T66"/>
              <a:gd fmla="*/ 2147483646 h 216" name="T67"/>
              <a:gd fmla="*/ 2147483646 w 256" name="T68"/>
              <a:gd fmla="*/ 2147483646 h 216" name="T69"/>
              <a:gd fmla="*/ 2147483646 w 256" name="T70"/>
              <a:gd fmla="*/ 2147483646 h 216" name="T71"/>
              <a:gd fmla="*/ 2147483646 w 256" name="T72"/>
              <a:gd fmla="*/ 2147483646 h 216" name="T73"/>
              <a:gd fmla="*/ 2147483646 w 256" name="T74"/>
              <a:gd fmla="*/ 2147483646 h 21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16" w="25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4827" name="Freeform 25"/>
          <p:cNvSpPr/>
          <p:nvPr/>
        </p:nvSpPr>
        <p:spPr bwMode="auto">
          <a:xfrm flipV="1">
            <a:off x="4741863" y="1703388"/>
            <a:ext cx="669925" cy="668337"/>
          </a:xfrm>
          <a:custGeom>
            <a:gdLst>
              <a:gd fmla="*/ 0 w 905504" name="T0"/>
              <a:gd fmla="*/ 182044 h 905504" name="T1"/>
              <a:gd fmla="*/ 53700 w 905504" name="T2"/>
              <a:gd fmla="*/ 53320 h 905504" name="T3"/>
              <a:gd fmla="*/ 183345 w 905504" name="T4"/>
              <a:gd fmla="*/ 0 h 905504" name="T5"/>
              <a:gd fmla="*/ 312989 w 905504" name="T6"/>
              <a:gd fmla="*/ 53320 h 905504" name="T7"/>
              <a:gd fmla="*/ 366689 w 905504" name="T8"/>
              <a:gd fmla="*/ 182044 h 905504" name="T9"/>
              <a:gd fmla="*/ 312989 w 905504" name="T10"/>
              <a:gd fmla="*/ 310768 h 905504" name="T11"/>
              <a:gd fmla="*/ 183345 w 905504" name="T12"/>
              <a:gd fmla="*/ 364087 h 905504" name="T13"/>
              <a:gd fmla="*/ 53700 w 905504" name="T14"/>
              <a:gd fmla="*/ 310768 h 905504" name="T15"/>
              <a:gd fmla="*/ 0 w 905504" name="T16"/>
              <a:gd fmla="*/ 182044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4828" name="Freeform 120"/>
          <p:cNvSpPr>
            <a:spLocks noEditPoints="1"/>
          </p:cNvSpPr>
          <p:nvPr/>
        </p:nvSpPr>
        <p:spPr bwMode="auto">
          <a:xfrm>
            <a:off x="4902200" y="1885950"/>
            <a:ext cx="349250" cy="303213"/>
          </a:xfrm>
          <a:custGeom>
            <a:gdLst>
              <a:gd fmla="*/ 2147483646 w 117" name="T0"/>
              <a:gd fmla="*/ 2147483646 h 101" name="T1"/>
              <a:gd fmla="*/ 2147483646 w 117" name="T2"/>
              <a:gd fmla="*/ 2147483646 h 101" name="T3"/>
              <a:gd fmla="*/ 2147483646 w 117" name="T4"/>
              <a:gd fmla="*/ 2147483646 h 101" name="T5"/>
              <a:gd fmla="*/ 0 w 117" name="T6"/>
              <a:gd fmla="*/ 2147483646 h 101" name="T7"/>
              <a:gd fmla="*/ 0 w 117" name="T8"/>
              <a:gd fmla="*/ 2147483646 h 101" name="T9"/>
              <a:gd fmla="*/ 2147483646 w 117" name="T10"/>
              <a:gd fmla="*/ 2147483646 h 101" name="T11"/>
              <a:gd fmla="*/ 2147483646 w 117" name="T12"/>
              <a:gd fmla="*/ 2147483646 h 101" name="T13"/>
              <a:gd fmla="*/ 2147483646 w 117" name="T14"/>
              <a:gd fmla="*/ 2147483646 h 101" name="T15"/>
              <a:gd fmla="*/ 2147483646 w 117" name="T16"/>
              <a:gd fmla="*/ 2147483646 h 101" name="T17"/>
              <a:gd fmla="*/ 2147483646 w 117" name="T18"/>
              <a:gd fmla="*/ 2147483646 h 101" name="T19"/>
              <a:gd fmla="*/ 2147483646 w 117" name="T20"/>
              <a:gd fmla="*/ 2147483646 h 101" name="T21"/>
              <a:gd fmla="*/ 2147483646 w 117" name="T22"/>
              <a:gd fmla="*/ 2147483646 h 101" name="T23"/>
              <a:gd fmla="*/ 2147483646 w 117" name="T24"/>
              <a:gd fmla="*/ 2147483646 h 101" name="T25"/>
              <a:gd fmla="*/ 2147483646 w 117" name="T26"/>
              <a:gd fmla="*/ 2147483646 h 101" name="T27"/>
              <a:gd fmla="*/ 2147483646 w 117" name="T28"/>
              <a:gd fmla="*/ 2147483646 h 101" name="T29"/>
              <a:gd fmla="*/ 2147483646 w 117" name="T30"/>
              <a:gd fmla="*/ 2147483646 h 101" name="T31"/>
              <a:gd fmla="*/ 2147483646 w 117" name="T32"/>
              <a:gd fmla="*/ 0 h 101" name="T33"/>
              <a:gd fmla="*/ 2147483646 w 117" name="T34"/>
              <a:gd fmla="*/ 2147483646 h 101" name="T35"/>
              <a:gd fmla="*/ 2147483646 w 117" name="T36"/>
              <a:gd fmla="*/ 2147483646 h 101" name="T37"/>
              <a:gd fmla="*/ 2147483646 w 117" name="T38"/>
              <a:gd fmla="*/ 2147483646 h 101" name="T39"/>
              <a:gd fmla="*/ 2147483646 w 117" name="T40"/>
              <a:gd fmla="*/ 2147483646 h 101" name="T41"/>
              <a:gd fmla="*/ 2147483646 w 117" name="T42"/>
              <a:gd fmla="*/ 2147483646 h 101" name="T43"/>
              <a:gd fmla="*/ 2147483646 w 117" name="T44"/>
              <a:gd fmla="*/ 2147483646 h 101" name="T45"/>
              <a:gd fmla="*/ 2147483646 w 117" name="T46"/>
              <a:gd fmla="*/ 2147483646 h 101" name="T47"/>
              <a:gd fmla="*/ 2147483646 w 117" name="T48"/>
              <a:gd fmla="*/ 2147483646 h 101" name="T49"/>
              <a:gd fmla="*/ 2147483646 w 117" name="T50"/>
              <a:gd fmla="*/ 2147483646 h 101" name="T51"/>
              <a:gd fmla="*/ 2147483646 w 117" name="T52"/>
              <a:gd fmla="*/ 2147483646 h 101" name="T53"/>
              <a:gd fmla="*/ 2147483646 w 117" name="T54"/>
              <a:gd fmla="*/ 2147483646 h 101" name="T55"/>
              <a:gd fmla="*/ 2147483646 w 117" name="T56"/>
              <a:gd fmla="*/ 2147483646 h 101" name="T57"/>
              <a:gd fmla="*/ 2147483646 w 117" name="T58"/>
              <a:gd fmla="*/ 2147483646 h 101" name="T59"/>
              <a:gd fmla="*/ 2147483646 w 117" name="T60"/>
              <a:gd fmla="*/ 2147483646 h 101" name="T61"/>
              <a:gd fmla="*/ 2147483646 w 117" name="T62"/>
              <a:gd fmla="*/ 2147483646 h 101" name="T63"/>
              <a:gd fmla="*/ 2147483646 w 117" name="T64"/>
              <a:gd fmla="*/ 2147483646 h 101" name="T65"/>
              <a:gd fmla="*/ 2147483646 w 117" name="T66"/>
              <a:gd fmla="*/ 2147483646 h 101" name="T67"/>
              <a:gd fmla="*/ 2147483646 w 117" name="T68"/>
              <a:gd fmla="*/ 2147483646 h 10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00" w="117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4829" name="Freeform 16"/>
          <p:cNvSpPr/>
          <p:nvPr/>
        </p:nvSpPr>
        <p:spPr bwMode="auto">
          <a:xfrm flipV="1">
            <a:off x="3900488" y="2803525"/>
            <a:ext cx="668337" cy="668338"/>
          </a:xfrm>
          <a:custGeom>
            <a:gdLst>
              <a:gd fmla="*/ 0 w 905504" name="T0"/>
              <a:gd fmla="*/ 182045 h 905504" name="T1"/>
              <a:gd fmla="*/ 53320 w 905504" name="T2"/>
              <a:gd fmla="*/ 53320 h 905504" name="T3"/>
              <a:gd fmla="*/ 182044 w 905504" name="T4"/>
              <a:gd fmla="*/ 0 h 905504" name="T5"/>
              <a:gd fmla="*/ 310768 w 905504" name="T6"/>
              <a:gd fmla="*/ 53320 h 905504" name="T7"/>
              <a:gd fmla="*/ 364087 w 905504" name="T8"/>
              <a:gd fmla="*/ 182045 h 905504" name="T9"/>
              <a:gd fmla="*/ 310768 w 905504" name="T10"/>
              <a:gd fmla="*/ 310770 h 905504" name="T11"/>
              <a:gd fmla="*/ 182044 w 905504" name="T12"/>
              <a:gd fmla="*/ 364089 h 905504" name="T13"/>
              <a:gd fmla="*/ 53320 w 905504" name="T14"/>
              <a:gd fmla="*/ 310770 h 905504" name="T15"/>
              <a:gd fmla="*/ 0 w 905504" name="T16"/>
              <a:gd fmla="*/ 1820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4830" name="Freeform 45"/>
          <p:cNvSpPr>
            <a:spLocks noEditPoints="1"/>
          </p:cNvSpPr>
          <p:nvPr/>
        </p:nvSpPr>
        <p:spPr bwMode="auto">
          <a:xfrm>
            <a:off x="4041775" y="2928938"/>
            <a:ext cx="385763" cy="417512"/>
          </a:xfrm>
          <a:custGeom>
            <a:gdLst>
              <a:gd fmla="*/ 2147483646 w 889" name="T0"/>
              <a:gd fmla="*/ 2147483646 h 965" name="T1"/>
              <a:gd fmla="*/ 2147483646 w 889" name="T2"/>
              <a:gd fmla="*/ 2147483646 h 965" name="T3"/>
              <a:gd fmla="*/ 2147483646 w 889" name="T4"/>
              <a:gd fmla="*/ 2147483646 h 965" name="T5"/>
              <a:gd fmla="*/ 2147483646 w 889" name="T6"/>
              <a:gd fmla="*/ 2147483646 h 965" name="T7"/>
              <a:gd fmla="*/ 2147483646 w 889" name="T8"/>
              <a:gd fmla="*/ 2147483646 h 965" name="T9"/>
              <a:gd fmla="*/ 2147483646 w 889" name="T10"/>
              <a:gd fmla="*/ 2147483646 h 965" name="T11"/>
              <a:gd fmla="*/ 2147483646 w 889" name="T12"/>
              <a:gd fmla="*/ 2147483646 h 965" name="T13"/>
              <a:gd fmla="*/ 2147483646 w 889" name="T14"/>
              <a:gd fmla="*/ 2147483646 h 965" name="T15"/>
              <a:gd fmla="*/ 2147483646 w 889" name="T16"/>
              <a:gd fmla="*/ 2147483646 h 965" name="T17"/>
              <a:gd fmla="*/ 2147483646 w 889" name="T18"/>
              <a:gd fmla="*/ 2147483646 h 965" name="T19"/>
              <a:gd fmla="*/ 2147483646 w 889" name="T20"/>
              <a:gd fmla="*/ 2147483646 h 965" name="T21"/>
              <a:gd fmla="*/ 1797459444 w 889" name="T22"/>
              <a:gd fmla="*/ 2147483646 h 965" name="T23"/>
              <a:gd fmla="*/ 2147483646 w 889" name="T24"/>
              <a:gd fmla="*/ 2147483646 h 965" name="T25"/>
              <a:gd fmla="*/ 2147483646 w 889" name="T26"/>
              <a:gd fmla="*/ 2147483646 h 965" name="T27"/>
              <a:gd fmla="*/ 2147483646 w 889" name="T28"/>
              <a:gd fmla="*/ 2147483646 h 965" name="T29"/>
              <a:gd fmla="*/ 2147483646 w 889" name="T30"/>
              <a:gd fmla="*/ 2147483646 h 965" name="T31"/>
              <a:gd fmla="*/ 2147483646 w 889" name="T32"/>
              <a:gd fmla="*/ 2147483646 h 965" name="T33"/>
              <a:gd fmla="*/ 2147483646 w 889" name="T34"/>
              <a:gd fmla="*/ 2147483646 h 965" name="T35"/>
              <a:gd fmla="*/ 2147483646 w 889" name="T36"/>
              <a:gd fmla="*/ 2147483646 h 965" name="T37"/>
              <a:gd fmla="*/ 2147483646 w 889" name="T38"/>
              <a:gd fmla="*/ 2147483646 h 965" name="T39"/>
              <a:gd fmla="*/ 2147483646 w 889" name="T40"/>
              <a:gd fmla="*/ 2147483646 h 965" name="T41"/>
              <a:gd fmla="*/ 2147483646 w 889" name="T42"/>
              <a:gd fmla="*/ 2147483646 h 965" name="T43"/>
              <a:gd fmla="*/ 2147483646 w 889" name="T44"/>
              <a:gd fmla="*/ 2147483646 h 965" name="T45"/>
              <a:gd fmla="*/ 2147483646 w 889" name="T46"/>
              <a:gd fmla="*/ 2147483646 h 965" name="T47"/>
              <a:gd fmla="*/ 2147483646 w 889" name="T48"/>
              <a:gd fmla="*/ 2147483646 h 965" name="T49"/>
              <a:gd fmla="*/ 2147483646 w 889" name="T50"/>
              <a:gd fmla="*/ 2147483646 h 965" name="T51"/>
              <a:gd fmla="*/ 2147483646 w 889" name="T52"/>
              <a:gd fmla="*/ 2147483646 h 965" name="T53"/>
              <a:gd fmla="*/ 2147483646 w 889" name="T54"/>
              <a:gd fmla="*/ 2147483646 h 965" name="T55"/>
              <a:gd fmla="*/ 2147483646 w 889" name="T56"/>
              <a:gd fmla="*/ 2147483646 h 965" name="T57"/>
              <a:gd fmla="*/ 2147483646 w 889" name="T58"/>
              <a:gd fmla="*/ 2147483646 h 965" name="T59"/>
              <a:gd fmla="*/ 2147483646 w 889" name="T60"/>
              <a:gd fmla="*/ 2147483646 h 965" name="T61"/>
              <a:gd fmla="*/ 2147483646 w 889" name="T62"/>
              <a:gd fmla="*/ 2147483646 h 965" name="T63"/>
              <a:gd fmla="*/ 2147483646 w 889" name="T64"/>
              <a:gd fmla="*/ 2147483646 h 965" name="T65"/>
              <a:gd fmla="*/ 2147483646 w 889" name="T66"/>
              <a:gd fmla="*/ 2147483646 h 965" name="T67"/>
              <a:gd fmla="*/ 2147483646 w 889" name="T68"/>
              <a:gd fmla="*/ 2147483646 h 965" name="T69"/>
              <a:gd fmla="*/ 2147483646 w 889" name="T70"/>
              <a:gd fmla="*/ 2147483646 h 965" name="T71"/>
              <a:gd fmla="*/ 2147483646 w 889" name="T72"/>
              <a:gd fmla="*/ 2147483646 h 965" name="T73"/>
              <a:gd fmla="*/ 2147483646 w 889" name="T74"/>
              <a:gd fmla="*/ 2147483646 h 965" name="T75"/>
              <a:gd fmla="*/ 2147483646 w 889" name="T76"/>
              <a:gd fmla="*/ 2147483646 h 965" name="T77"/>
              <a:gd fmla="*/ 2147483646 w 889" name="T78"/>
              <a:gd fmla="*/ 2147483646 h 965" name="T79"/>
              <a:gd fmla="*/ 2147483646 w 889" name="T80"/>
              <a:gd fmla="*/ 2147483646 h 965" name="T81"/>
              <a:gd fmla="*/ 2147483646 w 889" name="T82"/>
              <a:gd fmla="*/ 2147483646 h 965" name="T83"/>
              <a:gd fmla="*/ 2147483646 w 889" name="T84"/>
              <a:gd fmla="*/ 2147483646 h 965" name="T85"/>
              <a:gd fmla="*/ 2147483646 w 889" name="T86"/>
              <a:gd fmla="*/ 2147483646 h 965" name="T87"/>
              <a:gd fmla="*/ 2147483646 w 889" name="T88"/>
              <a:gd fmla="*/ 2147483646 h 965" name="T89"/>
              <a:gd fmla="*/ 2147483646 w 889" name="T90"/>
              <a:gd fmla="*/ 2147483646 h 965" name="T91"/>
              <a:gd fmla="*/ 2147483646 w 889" name="T92"/>
              <a:gd fmla="*/ 2147483646 h 965" name="T93"/>
              <a:gd fmla="*/ 2147483646 w 889" name="T94"/>
              <a:gd fmla="*/ 2147483646 h 965" name="T95"/>
              <a:gd fmla="*/ 2147483646 w 889" name="T96"/>
              <a:gd fmla="*/ 2147483646 h 965" name="T97"/>
              <a:gd fmla="*/ 2147483646 w 889" name="T98"/>
              <a:gd fmla="*/ 2147483646 h 965" name="T99"/>
              <a:gd fmla="*/ 2147483646 w 889" name="T100"/>
              <a:gd fmla="*/ 2147483646 h 965" name="T101"/>
              <a:gd fmla="*/ 2147483646 w 889" name="T102"/>
              <a:gd fmla="*/ 890838648 h 965" name="T103"/>
              <a:gd fmla="*/ 2147483646 w 889" name="T104"/>
              <a:gd fmla="*/ 2147483646 h 965" name="T105"/>
              <a:gd fmla="*/ 2147483646 w 889" name="T106"/>
              <a:gd fmla="*/ 2147483646 h 965" name="T107"/>
              <a:gd fmla="*/ 2147483646 w 889" name="T108"/>
              <a:gd fmla="*/ 2147483646 h 965" name="T109"/>
              <a:gd fmla="*/ 2147483646 w 889" name="T110"/>
              <a:gd fmla="*/ 2147483646 h 965" name="T111"/>
              <a:gd fmla="*/ 2147483646 w 889" name="T112"/>
              <a:gd fmla="*/ 2147483646 h 965" name="T113"/>
              <a:gd fmla="*/ 2147483646 w 889" name="T114"/>
              <a:gd fmla="*/ 2147483646 h 965" name="T115"/>
              <a:gd fmla="*/ 2147483646 w 889" name="T116"/>
              <a:gd fmla="*/ 2147483646 h 965" name="T117"/>
              <a:gd fmla="*/ 2147483646 w 889" name="T118"/>
              <a:gd fmla="*/ 2147483646 h 96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964" w="889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4831" name="Freeform 7"/>
          <p:cNvSpPr/>
          <p:nvPr/>
        </p:nvSpPr>
        <p:spPr bwMode="auto">
          <a:xfrm flipV="1">
            <a:off x="7591425" y="2803525"/>
            <a:ext cx="669925" cy="668338"/>
          </a:xfrm>
          <a:custGeom>
            <a:gdLst>
              <a:gd fmla="*/ 0 w 905504" name="T0"/>
              <a:gd fmla="*/ 182045 h 905504" name="T1"/>
              <a:gd fmla="*/ 53700 w 905504" name="T2"/>
              <a:gd fmla="*/ 53320 h 905504" name="T3"/>
              <a:gd fmla="*/ 183345 w 905504" name="T4"/>
              <a:gd fmla="*/ 0 h 905504" name="T5"/>
              <a:gd fmla="*/ 312989 w 905504" name="T6"/>
              <a:gd fmla="*/ 53320 h 905504" name="T7"/>
              <a:gd fmla="*/ 366689 w 905504" name="T8"/>
              <a:gd fmla="*/ 182045 h 905504" name="T9"/>
              <a:gd fmla="*/ 312989 w 905504" name="T10"/>
              <a:gd fmla="*/ 310770 h 905504" name="T11"/>
              <a:gd fmla="*/ 183345 w 905504" name="T12"/>
              <a:gd fmla="*/ 364089 h 905504" name="T13"/>
              <a:gd fmla="*/ 53700 w 905504" name="T14"/>
              <a:gd fmla="*/ 310770 h 905504" name="T15"/>
              <a:gd fmla="*/ 0 w 905504" name="T16"/>
              <a:gd fmla="*/ 1820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4832" name="Freeform 206"/>
          <p:cNvSpPr>
            <a:spLocks noEditPoints="1"/>
          </p:cNvSpPr>
          <p:nvPr/>
        </p:nvSpPr>
        <p:spPr bwMode="auto">
          <a:xfrm>
            <a:off x="7742238" y="2954338"/>
            <a:ext cx="368300" cy="366712"/>
          </a:xfrm>
          <a:custGeom>
            <a:gdLst>
              <a:gd fmla="*/ 2147483646 w 256" name="T0"/>
              <a:gd fmla="*/ 2147483646 h 256" name="T1"/>
              <a:gd fmla="*/ 2147483646 w 256" name="T2"/>
              <a:gd fmla="*/ 2147483646 h 256" name="T3"/>
              <a:gd fmla="*/ 2147483646 w 256" name="T4"/>
              <a:gd fmla="*/ 2147483646 h 256" name="T5"/>
              <a:gd fmla="*/ 2147483646 w 256" name="T6"/>
              <a:gd fmla="*/ 2147483646 h 256" name="T7"/>
              <a:gd fmla="*/ 2147483646 w 256" name="T8"/>
              <a:gd fmla="*/ 2147483646 h 256" name="T9"/>
              <a:gd fmla="*/ 2147483646 w 256" name="T10"/>
              <a:gd fmla="*/ 2147483646 h 256" name="T11"/>
              <a:gd fmla="*/ 0 w 256" name="T12"/>
              <a:gd fmla="*/ 2147483646 h 256" name="T13"/>
              <a:gd fmla="*/ 2147483646 w 256" name="T14"/>
              <a:gd fmla="*/ 0 h 256" name="T15"/>
              <a:gd fmla="*/ 2147483646 w 256" name="T16"/>
              <a:gd fmla="*/ 2147483646 h 256" name="T17"/>
              <a:gd fmla="*/ 2147483646 w 256" name="T18"/>
              <a:gd fmla="*/ 2147483646 h 256" name="T19"/>
              <a:gd fmla="*/ 2147483646 w 256" name="T20"/>
              <a:gd fmla="*/ 2147483646 h 256" name="T21"/>
              <a:gd fmla="*/ 2147483646 w 256" name="T22"/>
              <a:gd fmla="*/ 2147483646 h 256" name="T23"/>
              <a:gd fmla="*/ 2147483646 w 256" name="T24"/>
              <a:gd fmla="*/ 2147483646 h 256" name="T25"/>
              <a:gd fmla="*/ 2147483646 w 256" name="T26"/>
              <a:gd fmla="*/ 2147483646 h 256" name="T27"/>
              <a:gd fmla="*/ 2147483646 w 256" name="T28"/>
              <a:gd fmla="*/ 2147483646 h 256" name="T29"/>
              <a:gd fmla="*/ 2147483646 w 256" name="T30"/>
              <a:gd fmla="*/ 2147483646 h 25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4833" name="TextBox 13"/>
          <p:cNvSpPr txBox="1">
            <a:spLocks noChangeArrowheads="1"/>
          </p:cNvSpPr>
          <p:nvPr/>
        </p:nvSpPr>
        <p:spPr bwMode="auto">
          <a:xfrm>
            <a:off x="1395413" y="28368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1398588" y="3122614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35" name="TextBox 13"/>
          <p:cNvSpPr txBox="1">
            <a:spLocks noChangeArrowheads="1"/>
          </p:cNvSpPr>
          <p:nvPr/>
        </p:nvSpPr>
        <p:spPr bwMode="auto">
          <a:xfrm>
            <a:off x="1350963" y="40497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4836" name="TextBox 13"/>
          <p:cNvSpPr txBox="1">
            <a:spLocks noChangeArrowheads="1"/>
          </p:cNvSpPr>
          <p:nvPr/>
        </p:nvSpPr>
        <p:spPr bwMode="auto">
          <a:xfrm>
            <a:off x="1355725" y="43354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37" name="TextBox 13"/>
          <p:cNvSpPr txBox="1">
            <a:spLocks noChangeArrowheads="1"/>
          </p:cNvSpPr>
          <p:nvPr/>
        </p:nvSpPr>
        <p:spPr bwMode="auto">
          <a:xfrm>
            <a:off x="2219325" y="168116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4838" name="TextBox 13"/>
          <p:cNvSpPr txBox="1">
            <a:spLocks noChangeArrowheads="1"/>
          </p:cNvSpPr>
          <p:nvPr/>
        </p:nvSpPr>
        <p:spPr bwMode="auto">
          <a:xfrm>
            <a:off x="2224088" y="19669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39" name="TextBox 13"/>
          <p:cNvSpPr txBox="1">
            <a:spLocks noChangeArrowheads="1"/>
          </p:cNvSpPr>
          <p:nvPr/>
        </p:nvSpPr>
        <p:spPr bwMode="auto">
          <a:xfrm flipH="1">
            <a:off x="8416925" y="283686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4840" name="TextBox 13"/>
          <p:cNvSpPr txBox="1">
            <a:spLocks noChangeArrowheads="1"/>
          </p:cNvSpPr>
          <p:nvPr/>
        </p:nvSpPr>
        <p:spPr bwMode="auto">
          <a:xfrm flipH="1">
            <a:off x="8416925" y="3122614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41" name="TextBox 13"/>
          <p:cNvSpPr txBox="1">
            <a:spLocks noChangeArrowheads="1"/>
          </p:cNvSpPr>
          <p:nvPr/>
        </p:nvSpPr>
        <p:spPr bwMode="auto">
          <a:xfrm flipH="1">
            <a:off x="8459789" y="40497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4842" name="TextBox 13"/>
          <p:cNvSpPr txBox="1">
            <a:spLocks noChangeArrowheads="1"/>
          </p:cNvSpPr>
          <p:nvPr/>
        </p:nvSpPr>
        <p:spPr bwMode="auto">
          <a:xfrm flipH="1">
            <a:off x="8459788" y="43354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43" name="TextBox 13"/>
          <p:cNvSpPr txBox="1">
            <a:spLocks noChangeArrowheads="1"/>
          </p:cNvSpPr>
          <p:nvPr/>
        </p:nvSpPr>
        <p:spPr bwMode="auto">
          <a:xfrm flipH="1">
            <a:off x="7591426" y="168116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4844" name="TextBox 13"/>
          <p:cNvSpPr txBox="1">
            <a:spLocks noChangeArrowheads="1"/>
          </p:cNvSpPr>
          <p:nvPr/>
        </p:nvSpPr>
        <p:spPr bwMode="auto">
          <a:xfrm flipH="1">
            <a:off x="7591425" y="19669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34845" name="组合 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6" name="文本框 53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图片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630363" y="1836738"/>
            <a:ext cx="3779837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圆角矩形 16"/>
          <p:cNvSpPr>
            <a:spLocks noChangeArrowheads="1"/>
          </p:cNvSpPr>
          <p:nvPr/>
        </p:nvSpPr>
        <p:spPr bwMode="auto">
          <a:xfrm>
            <a:off x="6305550" y="2114550"/>
            <a:ext cx="4591050" cy="1476375"/>
          </a:xfrm>
          <a:prstGeom prst="roundRect">
            <a:avLst>
              <a:gd fmla="val 9083" name="adj"/>
            </a:avLst>
          </a:prstGeom>
          <a:noFill/>
          <a:ln w="254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44" name="矩形 14"/>
          <p:cNvSpPr>
            <a:spLocks noChangeArrowheads="1"/>
          </p:cNvSpPr>
          <p:nvPr/>
        </p:nvSpPr>
        <p:spPr bwMode="auto">
          <a:xfrm>
            <a:off x="6638924" y="2443163"/>
            <a:ext cx="39243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222A35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5845" name="圆角矩形 18"/>
          <p:cNvSpPr>
            <a:spLocks noChangeArrowheads="1"/>
          </p:cNvSpPr>
          <p:nvPr/>
        </p:nvSpPr>
        <p:spPr bwMode="auto">
          <a:xfrm>
            <a:off x="6305550" y="4324350"/>
            <a:ext cx="4591050" cy="1476375"/>
          </a:xfrm>
          <a:prstGeom prst="roundRect">
            <a:avLst>
              <a:gd fmla="val 9083" name="adj"/>
            </a:avLst>
          </a:prstGeom>
          <a:noFill/>
          <a:ln w="254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46" name="矩形 16"/>
          <p:cNvSpPr>
            <a:spLocks noChangeArrowheads="1"/>
          </p:cNvSpPr>
          <p:nvPr/>
        </p:nvSpPr>
        <p:spPr bwMode="auto">
          <a:xfrm>
            <a:off x="6638924" y="4652963"/>
            <a:ext cx="39243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222A35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5847" name="圆角矩形 20"/>
          <p:cNvSpPr>
            <a:spLocks noChangeArrowheads="1"/>
          </p:cNvSpPr>
          <p:nvPr/>
        </p:nvSpPr>
        <p:spPr bwMode="auto">
          <a:xfrm>
            <a:off x="6961188" y="1881188"/>
            <a:ext cx="3279775" cy="461962"/>
          </a:xfrm>
          <a:prstGeom prst="roundRect">
            <a:avLst>
              <a:gd fmla="val 16667" name="adj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48" name="文本框 18"/>
          <p:cNvSpPr txBox="1">
            <a:spLocks noChangeArrowheads="1"/>
          </p:cNvSpPr>
          <p:nvPr/>
        </p:nvSpPr>
        <p:spPr bwMode="auto">
          <a:xfrm>
            <a:off x="7192964" y="1930400"/>
            <a:ext cx="27971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5849" name="圆角矩形 22"/>
          <p:cNvSpPr>
            <a:spLocks noChangeArrowheads="1"/>
          </p:cNvSpPr>
          <p:nvPr/>
        </p:nvSpPr>
        <p:spPr bwMode="auto">
          <a:xfrm>
            <a:off x="6961188" y="4132263"/>
            <a:ext cx="3279775" cy="461962"/>
          </a:xfrm>
          <a:prstGeom prst="roundRect">
            <a:avLst>
              <a:gd fmla="val 16667" name="adj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50" name="文本框 20"/>
          <p:cNvSpPr txBox="1">
            <a:spLocks noChangeArrowheads="1"/>
          </p:cNvSpPr>
          <p:nvPr/>
        </p:nvSpPr>
        <p:spPr bwMode="auto">
          <a:xfrm>
            <a:off x="7173914" y="4184650"/>
            <a:ext cx="27971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pic>
        <p:nvPicPr>
          <p:cNvPr id="35851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文本框 32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Freeform 78"/>
          <p:cNvSpPr/>
          <p:nvPr/>
        </p:nvSpPr>
        <p:spPr bwMode="auto">
          <a:xfrm rot="1794316">
            <a:off x="3840163" y="2489200"/>
            <a:ext cx="2135187" cy="2132013"/>
          </a:xfrm>
          <a:custGeom>
            <a:gdLst>
              <a:gd fmla="*/ 2147483646 w 819" name="T0"/>
              <a:gd fmla="*/ 2147483646 h 819" name="T1"/>
              <a:gd fmla="*/ 2147483646 w 819" name="T2"/>
              <a:gd fmla="*/ 2147483646 h 819" name="T3"/>
              <a:gd fmla="*/ 2147483646 w 819" name="T4"/>
              <a:gd fmla="*/ 2147483646 h 819" name="T5"/>
              <a:gd fmla="*/ 2147483646 w 819" name="T6"/>
              <a:gd fmla="*/ 2147483646 h 819" name="T7"/>
              <a:gd fmla="*/ 2147483646 w 819" name="T8"/>
              <a:gd fmla="*/ 2147483646 h 819" name="T9"/>
              <a:gd fmla="*/ 2147483646 w 819" name="T10"/>
              <a:gd fmla="*/ 2147483646 h 819" name="T11"/>
              <a:gd fmla="*/ 2147483646 w 819" name="T12"/>
              <a:gd fmla="*/ 2147483646 h 819" name="T13"/>
              <a:gd fmla="*/ 2147483646 w 819" name="T14"/>
              <a:gd fmla="*/ 2147483646 h 819" name="T15"/>
              <a:gd fmla="*/ 2147483646 w 819" name="T16"/>
              <a:gd fmla="*/ 2147483646 h 819" name="T17"/>
              <a:gd fmla="*/ 2147483646 w 819" name="T18"/>
              <a:gd fmla="*/ 2147483646 h 819" name="T19"/>
              <a:gd fmla="*/ 2147483646 w 819" name="T20"/>
              <a:gd fmla="*/ 2147483646 h 819" name="T21"/>
              <a:gd fmla="*/ 2147483646 w 819" name="T22"/>
              <a:gd fmla="*/ 2147483646 h 819" name="T23"/>
              <a:gd fmla="*/ 2147483646 w 819" name="T24"/>
              <a:gd fmla="*/ 2147483646 h 819" name="T25"/>
              <a:gd fmla="*/ 2147483646 w 819" name="T26"/>
              <a:gd fmla="*/ 2147483646 h 819" name="T27"/>
              <a:gd fmla="*/ 2147483646 w 819" name="T28"/>
              <a:gd fmla="*/ 2147483646 h 819" name="T29"/>
              <a:gd fmla="*/ 2147483646 w 819" name="T30"/>
              <a:gd fmla="*/ 2147483646 h 819" name="T31"/>
              <a:gd fmla="*/ 2147483646 w 819" name="T32"/>
              <a:gd fmla="*/ 2147483646 h 819" name="T33"/>
              <a:gd fmla="*/ 2147483646 w 819" name="T34"/>
              <a:gd fmla="*/ 2147483646 h 819" name="T35"/>
              <a:gd fmla="*/ 2147483646 w 819" name="T36"/>
              <a:gd fmla="*/ 2147483646 h 819" name="T37"/>
              <a:gd fmla="*/ 2147483646 w 819" name="T38"/>
              <a:gd fmla="*/ 2147483646 h 819" name="T39"/>
              <a:gd fmla="*/ 2147483646 w 819" name="T40"/>
              <a:gd fmla="*/ 2147483646 h 819" name="T41"/>
              <a:gd fmla="*/ 2147483646 w 819" name="T42"/>
              <a:gd fmla="*/ 2147483646 h 819" name="T43"/>
              <a:gd fmla="*/ 2147483646 w 819" name="T44"/>
              <a:gd fmla="*/ 2147483646 h 819" name="T45"/>
              <a:gd fmla="*/ 2147483646 w 819" name="T46"/>
              <a:gd fmla="*/ 2147483646 h 819" name="T47"/>
              <a:gd fmla="*/ 2147483646 w 819" name="T48"/>
              <a:gd fmla="*/ 2147483646 h 819" name="T49"/>
              <a:gd fmla="*/ 2147483646 w 819" name="T50"/>
              <a:gd fmla="*/ 2147483646 h 819" name="T51"/>
              <a:gd fmla="*/ 2147483646 w 819" name="T52"/>
              <a:gd fmla="*/ 2147483646 h 819" name="T53"/>
              <a:gd fmla="*/ 2147483646 w 819" name="T54"/>
              <a:gd fmla="*/ 2147483646 h 819" name="T55"/>
              <a:gd fmla="*/ 2147483646 w 819" name="T56"/>
              <a:gd fmla="*/ 2147483646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5ABC15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6867" name="Freeform 76"/>
          <p:cNvSpPr/>
          <p:nvPr/>
        </p:nvSpPr>
        <p:spPr bwMode="auto">
          <a:xfrm rot="1794316">
            <a:off x="6192838" y="2679700"/>
            <a:ext cx="2135187" cy="2132013"/>
          </a:xfrm>
          <a:custGeom>
            <a:gdLst>
              <a:gd fmla="*/ 2147483646 w 819" name="T0"/>
              <a:gd fmla="*/ 2147483646 h 819" name="T1"/>
              <a:gd fmla="*/ 2147483646 w 819" name="T2"/>
              <a:gd fmla="*/ 2147483646 h 819" name="T3"/>
              <a:gd fmla="*/ 2147483646 w 819" name="T4"/>
              <a:gd fmla="*/ 2147483646 h 819" name="T5"/>
              <a:gd fmla="*/ 2147483646 w 819" name="T6"/>
              <a:gd fmla="*/ 2147483646 h 819" name="T7"/>
              <a:gd fmla="*/ 2147483646 w 819" name="T8"/>
              <a:gd fmla="*/ 2147483646 h 819" name="T9"/>
              <a:gd fmla="*/ 2147483646 w 819" name="T10"/>
              <a:gd fmla="*/ 2147483646 h 819" name="T11"/>
              <a:gd fmla="*/ 2147483646 w 819" name="T12"/>
              <a:gd fmla="*/ 2147483646 h 819" name="T13"/>
              <a:gd fmla="*/ 2147483646 w 819" name="T14"/>
              <a:gd fmla="*/ 2147483646 h 819" name="T15"/>
              <a:gd fmla="*/ 2147483646 w 819" name="T16"/>
              <a:gd fmla="*/ 2147483646 h 819" name="T17"/>
              <a:gd fmla="*/ 2147483646 w 819" name="T18"/>
              <a:gd fmla="*/ 2147483646 h 819" name="T19"/>
              <a:gd fmla="*/ 2147483646 w 819" name="T20"/>
              <a:gd fmla="*/ 2147483646 h 819" name="T21"/>
              <a:gd fmla="*/ 2147483646 w 819" name="T22"/>
              <a:gd fmla="*/ 2147483646 h 819" name="T23"/>
              <a:gd fmla="*/ 2147483646 w 819" name="T24"/>
              <a:gd fmla="*/ 2147483646 h 819" name="T25"/>
              <a:gd fmla="*/ 2147483646 w 819" name="T26"/>
              <a:gd fmla="*/ 0 h 819" name="T27"/>
              <a:gd fmla="*/ 2147483646 w 819" name="T28"/>
              <a:gd fmla="*/ 0 h 819" name="T29"/>
              <a:gd fmla="*/ 2147483646 w 819" name="T30"/>
              <a:gd fmla="*/ 2147483646 h 819" name="T31"/>
              <a:gd fmla="*/ 2147483646 w 819" name="T32"/>
              <a:gd fmla="*/ 2147483646 h 819" name="T33"/>
              <a:gd fmla="*/ 2147483646 w 819" name="T34"/>
              <a:gd fmla="*/ 2147483646 h 819" name="T35"/>
              <a:gd fmla="*/ 2147483646 w 819" name="T36"/>
              <a:gd fmla="*/ 2147483646 h 819" name="T37"/>
              <a:gd fmla="*/ 2147483646 w 819" name="T38"/>
              <a:gd fmla="*/ 0 h 819" name="T39"/>
              <a:gd fmla="*/ 0 w 819" name="T40"/>
              <a:gd fmla="*/ 0 h 819" name="T41"/>
              <a:gd fmla="*/ 0 w 819" name="T42"/>
              <a:gd fmla="*/ 2147483646 h 819" name="T43"/>
              <a:gd fmla="*/ 2147483646 w 819" name="T44"/>
              <a:gd fmla="*/ 2147483646 h 819" name="T45"/>
              <a:gd fmla="*/ 2147483646 w 819" name="T46"/>
              <a:gd fmla="*/ 2147483646 h 819" name="T47"/>
              <a:gd fmla="*/ 2147483646 w 819" name="T48"/>
              <a:gd fmla="*/ 2147483646 h 819" name="T49"/>
              <a:gd fmla="*/ 2147483646 w 819" name="T50"/>
              <a:gd fmla="*/ 2147483646 h 819" name="T51"/>
              <a:gd fmla="*/ 0 w 819" name="T52"/>
              <a:gd fmla="*/ 2147483646 h 819" name="T53"/>
              <a:gd fmla="*/ 0 w 819" name="T54"/>
              <a:gd fmla="*/ 2147483646 h 819" name="T55"/>
              <a:gd fmla="*/ 2147483646 w 819" name="T56"/>
              <a:gd fmla="*/ 2147483646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5ABC15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6868" name="Freeform 77"/>
          <p:cNvSpPr/>
          <p:nvPr/>
        </p:nvSpPr>
        <p:spPr bwMode="auto">
          <a:xfrm rot="1794316">
            <a:off x="5111750" y="1408113"/>
            <a:ext cx="2135188" cy="2132012"/>
          </a:xfrm>
          <a:custGeom>
            <a:gdLst>
              <a:gd fmla="*/ 2147483646 w 819" name="T0"/>
              <a:gd fmla="*/ 2147483646 h 819" name="T1"/>
              <a:gd fmla="*/ 2147483646 w 819" name="T2"/>
              <a:gd fmla="*/ 2147483646 h 819" name="T3"/>
              <a:gd fmla="*/ 2147483646 w 819" name="T4"/>
              <a:gd fmla="*/ 2147483646 h 819" name="T5"/>
              <a:gd fmla="*/ 2147483646 w 819" name="T6"/>
              <a:gd fmla="*/ 2147483646 h 819" name="T7"/>
              <a:gd fmla="*/ 2147483646 w 819" name="T8"/>
              <a:gd fmla="*/ 2147483646 h 819" name="T9"/>
              <a:gd fmla="*/ 2147483646 w 819" name="T10"/>
              <a:gd fmla="*/ 2147483646 h 819" name="T11"/>
              <a:gd fmla="*/ 2147483646 w 819" name="T12"/>
              <a:gd fmla="*/ 2147483646 h 819" name="T13"/>
              <a:gd fmla="*/ 2147483646 w 819" name="T14"/>
              <a:gd fmla="*/ 2147483646 h 819" name="T15"/>
              <a:gd fmla="*/ 2147483646 w 819" name="T16"/>
              <a:gd fmla="*/ 2147483646 h 819" name="T17"/>
              <a:gd fmla="*/ 2147483646 w 819" name="T18"/>
              <a:gd fmla="*/ 2147483646 h 819" name="T19"/>
              <a:gd fmla="*/ 2147483646 w 819" name="T20"/>
              <a:gd fmla="*/ 2147483646 h 819" name="T21"/>
              <a:gd fmla="*/ 2147483646 w 819" name="T22"/>
              <a:gd fmla="*/ 2147483646 h 819" name="T23"/>
              <a:gd fmla="*/ 2147483646 w 819" name="T24"/>
              <a:gd fmla="*/ 2147483646 h 819" name="T25"/>
              <a:gd fmla="*/ 2147483646 w 819" name="T26"/>
              <a:gd fmla="*/ 2147483646 h 819" name="T27"/>
              <a:gd fmla="*/ 2147483646 w 819" name="T28"/>
              <a:gd fmla="*/ 2147483646 h 819" name="T29"/>
              <a:gd fmla="*/ 2147483646 w 819" name="T30"/>
              <a:gd fmla="*/ 2147483646 h 819" name="T31"/>
              <a:gd fmla="*/ 2147483646 w 819" name="T32"/>
              <a:gd fmla="*/ 2147483646 h 819" name="T33"/>
              <a:gd fmla="*/ 2147483646 w 819" name="T34"/>
              <a:gd fmla="*/ 2147483646 h 819" name="T35"/>
              <a:gd fmla="*/ 2147483646 w 819" name="T36"/>
              <a:gd fmla="*/ 2147483646 h 819" name="T37"/>
              <a:gd fmla="*/ 2147483646 w 819" name="T38"/>
              <a:gd fmla="*/ 2147483646 h 819" name="T39"/>
              <a:gd fmla="*/ 0 w 819" name="T40"/>
              <a:gd fmla="*/ 2147483646 h 819" name="T41"/>
              <a:gd fmla="*/ 0 w 819" name="T42"/>
              <a:gd fmla="*/ 2147483646 h 819" name="T43"/>
              <a:gd fmla="*/ 2147483646 w 819" name="T44"/>
              <a:gd fmla="*/ 2147483646 h 819" name="T45"/>
              <a:gd fmla="*/ 2147483646 w 819" name="T46"/>
              <a:gd fmla="*/ 2147483646 h 819" name="T47"/>
              <a:gd fmla="*/ 2147483646 w 819" name="T48"/>
              <a:gd fmla="*/ 2147483646 h 819" name="T49"/>
              <a:gd fmla="*/ 2147483646 w 819" name="T50"/>
              <a:gd fmla="*/ 2147483646 h 819" name="T51"/>
              <a:gd fmla="*/ 0 w 819" name="T52"/>
              <a:gd fmla="*/ 2147483646 h 819" name="T53"/>
              <a:gd fmla="*/ 0 w 819" name="T54"/>
              <a:gd fmla="*/ 2147483646 h 819" name="T55"/>
              <a:gd fmla="*/ 2147483646 w 819" name="T56"/>
              <a:gd fmla="*/ 2147483646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19A9A9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6869" name="Freeform 79"/>
          <p:cNvSpPr/>
          <p:nvPr/>
        </p:nvSpPr>
        <p:spPr bwMode="auto">
          <a:xfrm rot="1794316">
            <a:off x="4922838" y="3759200"/>
            <a:ext cx="2133600" cy="2133600"/>
          </a:xfrm>
          <a:custGeom>
            <a:gdLst>
              <a:gd fmla="*/ 2147483646 w 819" name="T0"/>
              <a:gd fmla="*/ 2147483646 h 819" name="T1"/>
              <a:gd fmla="*/ 2147483646 w 819" name="T2"/>
              <a:gd fmla="*/ 2147483646 h 819" name="T3"/>
              <a:gd fmla="*/ 2147483646 w 819" name="T4"/>
              <a:gd fmla="*/ 2147483646 h 819" name="T5"/>
              <a:gd fmla="*/ 2147483646 w 819" name="T6"/>
              <a:gd fmla="*/ 2147483646 h 819" name="T7"/>
              <a:gd fmla="*/ 2147483646 w 819" name="T8"/>
              <a:gd fmla="*/ 2147483646 h 819" name="T9"/>
              <a:gd fmla="*/ 2147483646 w 819" name="T10"/>
              <a:gd fmla="*/ 2147483646 h 819" name="T11"/>
              <a:gd fmla="*/ 2147483646 w 819" name="T12"/>
              <a:gd fmla="*/ 0 h 819" name="T13"/>
              <a:gd fmla="*/ 2147483646 w 819" name="T14"/>
              <a:gd fmla="*/ 0 h 819" name="T15"/>
              <a:gd fmla="*/ 2147483646 w 819" name="T16"/>
              <a:gd fmla="*/ 2147483646 h 819" name="T17"/>
              <a:gd fmla="*/ 2147483646 w 819" name="T18"/>
              <a:gd fmla="*/ 2147483646 h 819" name="T19"/>
              <a:gd fmla="*/ 2147483646 w 819" name="T20"/>
              <a:gd fmla="*/ 2147483646 h 819" name="T21"/>
              <a:gd fmla="*/ 2147483646 w 819" name="T22"/>
              <a:gd fmla="*/ 2147483646 h 819" name="T23"/>
              <a:gd fmla="*/ 2147483646 w 819" name="T24"/>
              <a:gd fmla="*/ 0 h 819" name="T25"/>
              <a:gd fmla="*/ 2147483646 w 819" name="T26"/>
              <a:gd fmla="*/ 0 h 819" name="T27"/>
              <a:gd fmla="*/ 2147483646 w 819" name="T28"/>
              <a:gd fmla="*/ 2147483646 h 819" name="T29"/>
              <a:gd fmla="*/ 2147483646 w 819" name="T30"/>
              <a:gd fmla="*/ 2147483646 h 819" name="T31"/>
              <a:gd fmla="*/ 2147483646 w 819" name="T32"/>
              <a:gd fmla="*/ 2147483646 h 819" name="T33"/>
              <a:gd fmla="*/ 2147483646 w 819" name="T34"/>
              <a:gd fmla="*/ 2147483646 h 819" name="T35"/>
              <a:gd fmla="*/ 2147483646 w 819" name="T36"/>
              <a:gd fmla="*/ 2147483646 h 819" name="T37"/>
              <a:gd fmla="*/ 2147483646 w 819" name="T38"/>
              <a:gd fmla="*/ 2147483646 h 819" name="T39"/>
              <a:gd fmla="*/ 2147483646 w 819" name="T40"/>
              <a:gd fmla="*/ 2147483646 h 819" name="T41"/>
              <a:gd fmla="*/ 2147483646 w 819" name="T42"/>
              <a:gd fmla="*/ 2147483646 h 819" name="T43"/>
              <a:gd fmla="*/ 2147483646 w 819" name="T44"/>
              <a:gd fmla="*/ 2147483646 h 819" name="T45"/>
              <a:gd fmla="*/ 2147483646 w 819" name="T46"/>
              <a:gd fmla="*/ 2147483646 h 819" name="T47"/>
              <a:gd fmla="*/ 2147483646 w 819" name="T48"/>
              <a:gd fmla="*/ 2147483646 h 819" name="T49"/>
              <a:gd fmla="*/ 2147483646 w 819" name="T50"/>
              <a:gd fmla="*/ 2147483646 h 819" name="T51"/>
              <a:gd fmla="*/ 2147483646 w 819" name="T52"/>
              <a:gd fmla="*/ 2147483646 h 819" name="T53"/>
              <a:gd fmla="*/ 2147483646 w 819" name="T54"/>
              <a:gd fmla="*/ 2147483646 h 819" name="T55"/>
              <a:gd fmla="*/ 2147483646 w 819" name="T56"/>
              <a:gd fmla="*/ 2147483646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19A9A9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6870" name="Text Placeholder 3"/>
          <p:cNvSpPr txBox="1">
            <a:spLocks noChangeArrowheads="1"/>
          </p:cNvSpPr>
          <p:nvPr/>
        </p:nvSpPr>
        <p:spPr bwMode="auto">
          <a:xfrm>
            <a:off x="5763418" y="2332673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36871" name="Text Placeholder 3"/>
          <p:cNvSpPr txBox="1">
            <a:spLocks noChangeArrowheads="1"/>
          </p:cNvSpPr>
          <p:nvPr/>
        </p:nvSpPr>
        <p:spPr bwMode="auto">
          <a:xfrm>
            <a:off x="4780756" y="3567748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36872" name="Text Placeholder 3"/>
          <p:cNvSpPr txBox="1">
            <a:spLocks noChangeArrowheads="1"/>
          </p:cNvSpPr>
          <p:nvPr/>
        </p:nvSpPr>
        <p:spPr bwMode="auto">
          <a:xfrm>
            <a:off x="5999956" y="4521834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36873" name="Text Placeholder 3"/>
          <p:cNvSpPr txBox="1">
            <a:spLocks noChangeArrowheads="1"/>
          </p:cNvSpPr>
          <p:nvPr/>
        </p:nvSpPr>
        <p:spPr bwMode="auto">
          <a:xfrm>
            <a:off x="6910388" y="3262948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2824163" y="5721350"/>
            <a:ext cx="233521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1344613" y="2998788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6876" name="TextBox 13"/>
          <p:cNvSpPr txBox="1">
            <a:spLocks noChangeArrowheads="1"/>
          </p:cNvSpPr>
          <p:nvPr/>
        </p:nvSpPr>
        <p:spPr bwMode="auto">
          <a:xfrm>
            <a:off x="7167563" y="1316038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6877" name="TextBox 13"/>
          <p:cNvSpPr txBox="1">
            <a:spLocks noChangeArrowheads="1"/>
          </p:cNvSpPr>
          <p:nvPr/>
        </p:nvSpPr>
        <p:spPr bwMode="auto">
          <a:xfrm>
            <a:off x="8526463" y="3930650"/>
            <a:ext cx="233521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1346200" y="2682875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6879" name="TextBox 13"/>
          <p:cNvSpPr txBox="1">
            <a:spLocks noChangeArrowheads="1"/>
          </p:cNvSpPr>
          <p:nvPr/>
        </p:nvSpPr>
        <p:spPr bwMode="auto">
          <a:xfrm>
            <a:off x="2824163" y="5372100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6880" name="TextBox 13"/>
          <p:cNvSpPr txBox="1">
            <a:spLocks noChangeArrowheads="1"/>
          </p:cNvSpPr>
          <p:nvPr/>
        </p:nvSpPr>
        <p:spPr bwMode="auto">
          <a:xfrm>
            <a:off x="8526463" y="3554413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6881" name="TextBox 13"/>
          <p:cNvSpPr txBox="1">
            <a:spLocks noChangeArrowheads="1"/>
          </p:cNvSpPr>
          <p:nvPr/>
        </p:nvSpPr>
        <p:spPr bwMode="auto">
          <a:xfrm>
            <a:off x="7167563" y="10414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pic>
        <p:nvPicPr>
          <p:cNvPr id="36882" name="组合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文本框 39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-46038"/>
            <a:ext cx="122301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组合 3"/>
          <p:cNvGrpSpPr/>
          <p:nvPr/>
        </p:nvGrpSpPr>
        <p:grpSpPr>
          <a:xfrm>
            <a:off x="3386138" y="2695575"/>
            <a:ext cx="7362825" cy="1108075"/>
            <a:chExt cx="7361265" cy="1107996"/>
          </a:xfrm>
        </p:grpSpPr>
        <p:pic>
          <p:nvPicPr>
            <p:cNvPr id="37892" name="文本框 9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459" y="-1124"/>
              <a:ext cx="7357872" cy="110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文本框 92"/>
            <p:cNvSpPr txBox="1">
              <a:spLocks noChangeArrowheads="1"/>
            </p:cNvSpPr>
            <p:nvPr/>
          </p:nvSpPr>
          <p:spPr bwMode="auto">
            <a:xfrm>
              <a:off x="0" y="0"/>
              <a:ext cx="7361265" cy="10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r>
                <a:rPr altLang="zh-CN" b="1" lang="en-US" smtClean="0" sz="6600">
                  <a:solidFill>
                    <a:srgbClr val="5ABC15"/>
                  </a:solidFill>
                  <a:effectLst>
                    <a:outerShdw algn="tl" blurRad="38100" dir="2700000" dist="38100">
                      <a:srgbClr val="C0C0C0"/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THANK YOU！</a:t>
              </a:r>
            </a:p>
          </p:txBody>
        </p:sp>
      </p:grpSp>
    </p:spTree>
  </p:cSld>
  <p:clrMapOvr>
    <a:masterClrMapping/>
  </p:clrMapOvr>
  <p:transition spd="slow"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4763" y="-14288"/>
            <a:ext cx="12192001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232275"/>
            <a:ext cx="12192000" cy="2625725"/>
          </a:xfrm>
          <a:prstGeom prst="rect">
            <a:avLst/>
          </a:prstGeom>
          <a:solidFill>
            <a:srgbClr val="10253F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3375025"/>
            <a:ext cx="12192000" cy="857250"/>
          </a:xfrm>
          <a:prstGeom prst="rect">
            <a:avLst/>
          </a:prstGeom>
          <a:solidFill>
            <a:srgbClr val="8DDA0B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1117600" y="4606925"/>
            <a:ext cx="259715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添加文字由多位PPT领域的资深设计师创立，致力于为客户奉献最用心的PPT作品、最实用的PPT培训和最贴心的PPT服务。我们拥有全国领先的PPT设计团队，并在商务展示领域为您提供领先行业的呈现方式与创意构成。</a:t>
            </a: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4797425" y="4606925"/>
            <a:ext cx="259715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添加文字由多位PPT领域的资深设计师创立，致力于为客户奉献最用心的PPT作品、最实用的PPT培训和最贴心的PPT服务。我们拥有全国领先的PPT设计团队，并在商务展示领域为您提供领先行业的呈现方式与创意构成。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8477249" y="4606925"/>
            <a:ext cx="259715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添加文字由多位PPT领域的资深设计师创立，致力于为客户奉献最用心的PPT作品、最实用的PPT培训和最贴心的PPT服务。我们拥有全国领先的PPT设计团队，并在商务展示领域为您提供领先行业的呈现方式与创意构成。</a:t>
            </a:r>
          </a:p>
        </p:txBody>
      </p:sp>
      <p:cxnSp>
        <p:nvCxnSpPr>
          <p:cNvPr id="16392" name="Straight Connector 22"/>
          <p:cNvCxnSpPr>
            <a:cxnSpLocks noChangeShapeType="1"/>
          </p:cNvCxnSpPr>
          <p:nvPr/>
        </p:nvCxnSpPr>
        <p:spPr bwMode="auto">
          <a:xfrm flipH="1">
            <a:off x="4264025" y="4556125"/>
            <a:ext cx="0" cy="1949450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6393" name="Straight Connector 23"/>
          <p:cNvCxnSpPr>
            <a:cxnSpLocks noChangeShapeType="1"/>
          </p:cNvCxnSpPr>
          <p:nvPr/>
        </p:nvCxnSpPr>
        <p:spPr bwMode="auto">
          <a:xfrm flipH="1">
            <a:off x="7937500" y="4556125"/>
            <a:ext cx="0" cy="1949450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6394" name="组合 35"/>
          <p:cNvGrpSpPr/>
          <p:nvPr/>
        </p:nvGrpSpPr>
        <p:grpSpPr>
          <a:xfrm>
            <a:off x="1974850" y="3576638"/>
            <a:ext cx="625475" cy="374650"/>
            <a:chExt cx="839960" cy="503237"/>
          </a:xfrm>
        </p:grpSpPr>
        <p:sp>
          <p:nvSpPr>
            <p:cNvPr id="16402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gdLst>
                <a:gd fmla="*/ 2147483646 w 374" name="T0"/>
                <a:gd fmla="*/ 2147483646 h 275" name="T1"/>
                <a:gd fmla="*/ 2147483646 w 374" name="T2"/>
                <a:gd fmla="*/ 2147483646 h 275" name="T3"/>
                <a:gd fmla="*/ 2147483646 w 374" name="T4"/>
                <a:gd fmla="*/ 0 h 275" name="T5"/>
                <a:gd fmla="*/ 2147483646 w 374" name="T6"/>
                <a:gd fmla="*/ 2147483646 h 275" name="T7"/>
                <a:gd fmla="*/ 2147483646 w 374" name="T8"/>
                <a:gd fmla="*/ 2147483646 h 2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5" w="374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03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gdLst>
                <a:gd fmla="*/ 2147483646 w 364" name="T0"/>
                <a:gd fmla="*/ 2147483646 h 107" name="T1"/>
                <a:gd fmla="*/ 2147483646 w 364" name="T2"/>
                <a:gd fmla="*/ 0 h 107" name="T3"/>
                <a:gd fmla="*/ 2147483646 w 364" name="T4"/>
                <a:gd fmla="*/ 2147483646 h 107" name="T5"/>
                <a:gd fmla="*/ 2147483646 w 364" name="T6"/>
                <a:gd fmla="*/ 2147483646 h 10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7" w="364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6395" name="组合 38"/>
          <p:cNvGrpSpPr/>
          <p:nvPr/>
        </p:nvGrpSpPr>
        <p:grpSpPr>
          <a:xfrm>
            <a:off x="9505950" y="3625850"/>
            <a:ext cx="538163" cy="409575"/>
            <a:chExt cx="822325" cy="625475"/>
          </a:xfrm>
        </p:grpSpPr>
        <p:sp>
          <p:nvSpPr>
            <p:cNvPr id="16400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gdLst>
                <a:gd fmla="*/ 2147483646 w 180" name="T0"/>
                <a:gd fmla="*/ 2147483646 h 190" name="T1"/>
                <a:gd fmla="*/ 2147483646 w 180" name="T2"/>
                <a:gd fmla="*/ 2147483646 h 190" name="T3"/>
                <a:gd fmla="*/ 2147483646 w 180" name="T4"/>
                <a:gd fmla="*/ 2147483646 h 190" name="T5"/>
                <a:gd fmla="*/ 2147483646 w 180" name="T6"/>
                <a:gd fmla="*/ 2147483646 h 190" name="T7"/>
                <a:gd fmla="*/ 2147483646 w 180" name="T8"/>
                <a:gd fmla="*/ 2147483646 h 190" name="T9"/>
                <a:gd fmla="*/ 2147483646 w 180" name="T10"/>
                <a:gd fmla="*/ 2147483646 h 190" name="T11"/>
                <a:gd fmla="*/ 2147483646 w 180" name="T12"/>
                <a:gd fmla="*/ 2147483646 h 190" name="T13"/>
                <a:gd fmla="*/ 0 w 180" name="T14"/>
                <a:gd fmla="*/ 2147483646 h 190" name="T15"/>
                <a:gd fmla="*/ 2147483646 w 180" name="T16"/>
                <a:gd fmla="*/ 2147483646 h 190" name="T17"/>
                <a:gd fmla="*/ 2147483646 w 180" name="T18"/>
                <a:gd fmla="*/ 2147483646 h 190" name="T19"/>
                <a:gd fmla="*/ 2147483646 w 180" name="T20"/>
                <a:gd fmla="*/ 2147483646 h 190" name="T21"/>
                <a:gd fmla="*/ 2147483646 w 180" name="T22"/>
                <a:gd fmla="*/ 2147483646 h 190" name="T23"/>
                <a:gd fmla="*/ 2147483646 w 180" name="T24"/>
                <a:gd fmla="*/ 2147483646 h 190" name="T25"/>
                <a:gd fmla="*/ 2147483646 w 180" name="T26"/>
                <a:gd fmla="*/ 2147483646 h 190" name="T27"/>
                <a:gd fmla="*/ 2147483646 w 180" name="T28"/>
                <a:gd fmla="*/ 2147483646 h 190" name="T29"/>
                <a:gd fmla="*/ 2147483646 w 180" name="T30"/>
                <a:gd fmla="*/ 2147483646 h 190" name="T31"/>
                <a:gd fmla="*/ 2147483646 w 180" name="T32"/>
                <a:gd fmla="*/ 2147483646 h 190" name="T33"/>
                <a:gd fmla="*/ 2147483646 w 180" name="T34"/>
                <a:gd fmla="*/ 2147483646 h 190" name="T35"/>
                <a:gd fmla="*/ 2147483646 w 180" name="T36"/>
                <a:gd fmla="*/ 2147483646 h 190" name="T37"/>
                <a:gd fmla="*/ 2147483646 w 180" name="T38"/>
                <a:gd fmla="*/ 2147483646 h 190" name="T39"/>
                <a:gd fmla="*/ 2147483646 w 180" name="T40"/>
                <a:gd fmla="*/ 2147483646 h 19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90" w="18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01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gdLst>
                <a:gd fmla="*/ 0 w 135" name="T0"/>
                <a:gd fmla="*/ 0 h 135" name="T1"/>
                <a:gd fmla="*/ 2147483646 w 135" name="T2"/>
                <a:gd fmla="*/ 2147483646 h 135" name="T3"/>
                <a:gd fmla="*/ 2147483646 w 135" name="T4"/>
                <a:gd fmla="*/ 2147483646 h 135" name="T5"/>
                <a:gd fmla="*/ 2147483646 w 135" name="T6"/>
                <a:gd fmla="*/ 2147483646 h 135" name="T7"/>
                <a:gd fmla="*/ 0 w 135" name="T8"/>
                <a:gd fmla="*/ 0 h 135" name="T9"/>
                <a:gd fmla="*/ 2147483646 w 135" name="T10"/>
                <a:gd fmla="*/ 2147483646 h 135" name="T11"/>
                <a:gd fmla="*/ 2147483646 w 135" name="T12"/>
                <a:gd fmla="*/ 2147483646 h 135" name="T13"/>
                <a:gd fmla="*/ 2147483646 w 135" name="T14"/>
                <a:gd fmla="*/ 2147483646 h 135" name="T15"/>
                <a:gd fmla="*/ 2147483646 w 135" name="T16"/>
                <a:gd fmla="*/ 2147483646 h 135" name="T17"/>
                <a:gd fmla="*/ 2147483646 w 135" name="T18"/>
                <a:gd fmla="*/ 2147483646 h 13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5" w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6396" name="组合 41"/>
          <p:cNvGrpSpPr/>
          <p:nvPr/>
        </p:nvGrpSpPr>
        <p:grpSpPr>
          <a:xfrm>
            <a:off x="5786438" y="3625850"/>
            <a:ext cx="533400" cy="381000"/>
            <a:chExt cx="752475" cy="538163"/>
          </a:xfrm>
        </p:grpSpPr>
        <p:sp>
          <p:nvSpPr>
            <p:cNvPr id="16397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gdLst>
                <a:gd fmla="*/ 2147483646 w 94" name="T0"/>
                <a:gd fmla="*/ 2147483646 h 59" name="T1"/>
                <a:gd fmla="*/ 2147483646 w 94" name="T2"/>
                <a:gd fmla="*/ 2147483646 h 59" name="T3"/>
                <a:gd fmla="*/ 2147483646 w 94" name="T4"/>
                <a:gd fmla="*/ 2147483646 h 59" name="T5"/>
                <a:gd fmla="*/ 2147483646 w 94" name="T6"/>
                <a:gd fmla="*/ 2147483646 h 59" name="T7"/>
                <a:gd fmla="*/ 0 w 94" name="T8"/>
                <a:gd fmla="*/ 2147483646 h 59" name="T9"/>
                <a:gd fmla="*/ 2147483646 w 94" name="T10"/>
                <a:gd fmla="*/ 2147483646 h 59" name="T11"/>
                <a:gd fmla="*/ 2147483646 w 94" name="T12"/>
                <a:gd fmla="*/ 2147483646 h 59" name="T13"/>
                <a:gd fmla="*/ 2147483646 w 94" name="T14"/>
                <a:gd fmla="*/ 2147483646 h 59" name="T15"/>
                <a:gd fmla="*/ 2147483646 w 94" name="T16"/>
                <a:gd fmla="*/ 2147483646 h 59" name="T17"/>
                <a:gd fmla="*/ 2147483646 w 94" name="T18"/>
                <a:gd fmla="*/ 2147483646 h 59" name="T19"/>
                <a:gd fmla="*/ 2147483646 w 94" name="T20"/>
                <a:gd fmla="*/ 2147483646 h 59" name="T21"/>
                <a:gd fmla="*/ 2147483646 w 94" name="T22"/>
                <a:gd fmla="*/ 2147483646 h 59" name="T23"/>
                <a:gd fmla="*/ 2147483646 w 94" name="T24"/>
                <a:gd fmla="*/ 2147483646 h 59" name="T25"/>
                <a:gd fmla="*/ 2147483646 w 94" name="T26"/>
                <a:gd fmla="*/ 2147483646 h 59" name="T27"/>
                <a:gd fmla="*/ 2147483646 w 94" name="T28"/>
                <a:gd fmla="*/ 2147483646 h 59" name="T29"/>
                <a:gd fmla="*/ 2147483646 w 94" name="T30"/>
                <a:gd fmla="*/ 2147483646 h 59" name="T31"/>
                <a:gd fmla="*/ 2147483646 w 94" name="T32"/>
                <a:gd fmla="*/ 2147483646 h 5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59" w="94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8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gdLst>
                <a:gd fmla="*/ 2147483646 w 155" name="T0"/>
                <a:gd fmla="*/ 2147483646 h 146" name="T1"/>
                <a:gd fmla="*/ 2147483646 w 155" name="T2"/>
                <a:gd fmla="*/ 2147483646 h 146" name="T3"/>
                <a:gd fmla="*/ 2147483646 w 155" name="T4"/>
                <a:gd fmla="*/ 0 h 146" name="T5"/>
                <a:gd fmla="*/ 2147483646 w 155" name="T6"/>
                <a:gd fmla="*/ 0 h 146" name="T7"/>
                <a:gd fmla="*/ 2147483646 w 155" name="T8"/>
                <a:gd fmla="*/ 2147483646 h 146" name="T9"/>
                <a:gd fmla="*/ 2147483646 w 155" name="T10"/>
                <a:gd fmla="*/ 2147483646 h 146" name="T11"/>
                <a:gd fmla="*/ 0 w 155" name="T12"/>
                <a:gd fmla="*/ 2147483646 h 146" name="T13"/>
                <a:gd fmla="*/ 0 w 155" name="T14"/>
                <a:gd fmla="*/ 2147483646 h 146" name="T15"/>
                <a:gd fmla="*/ 2147483646 w 155" name="T16"/>
                <a:gd fmla="*/ 2147483646 h 146" name="T17"/>
                <a:gd fmla="*/ 2147483646 w 155" name="T18"/>
                <a:gd fmla="*/ 2147483646 h 146" name="T19"/>
                <a:gd fmla="*/ 2147483646 w 155" name="T20"/>
                <a:gd fmla="*/ 2147483646 h 146" name="T21"/>
                <a:gd fmla="*/ 2147483646 w 155" name="T22"/>
                <a:gd fmla="*/ 2147483646 h 146" name="T23"/>
                <a:gd fmla="*/ 2147483646 w 155" name="T24"/>
                <a:gd fmla="*/ 2147483646 h 146" name="T25"/>
                <a:gd fmla="*/ 2147483646 w 155" name="T26"/>
                <a:gd fmla="*/ 2147483646 h 146" name="T27"/>
                <a:gd fmla="*/ 2147483646 w 155" name="T28"/>
                <a:gd fmla="*/ 2147483646 h 146" name="T29"/>
                <a:gd fmla="*/ 2147483646 w 155" name="T30"/>
                <a:gd fmla="*/ 2147483646 h 146" name="T31"/>
                <a:gd fmla="*/ 2147483646 w 155" name="T32"/>
                <a:gd fmla="*/ 2147483646 h 146" name="T33"/>
                <a:gd fmla="*/ 2147483646 w 155" name="T34"/>
                <a:gd fmla="*/ 2147483646 h 146" name="T35"/>
                <a:gd fmla="*/ 2147483646 w 155" name="T36"/>
                <a:gd fmla="*/ 2147483646 h 146" name="T37"/>
                <a:gd fmla="*/ 2147483646 w 155" name="T38"/>
                <a:gd fmla="*/ 2147483646 h 146" name="T39"/>
                <a:gd fmla="*/ 2147483646 w 155" name="T40"/>
                <a:gd fmla="*/ 2147483646 h 14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46" w="155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9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gdLst>
                <a:gd fmla="*/ 2147483646 w 38" name="T0"/>
                <a:gd fmla="*/ 0 h 60" name="T1"/>
                <a:gd fmla="*/ 0 w 38" name="T2"/>
                <a:gd fmla="*/ 2147483646 h 60" name="T3"/>
                <a:gd fmla="*/ 2147483646 w 38" name="T4"/>
                <a:gd fmla="*/ 2147483646 h 60" name="T5"/>
                <a:gd fmla="*/ 2147483646 w 38" name="T6"/>
                <a:gd fmla="*/ 2147483646 h 60" name="T7"/>
                <a:gd fmla="*/ 2147483646 w 38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38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17412" name="Group 4"/>
          <p:cNvGrpSpPr/>
          <p:nvPr/>
        </p:nvGrpSpPr>
        <p:grpSpPr>
          <a:xfrm>
            <a:off x="5173663" y="2176463"/>
            <a:ext cx="2803525" cy="3986212"/>
            <a:chExt cx="2803525" cy="3986213"/>
          </a:xfrm>
        </p:grpSpPr>
        <p:sp>
          <p:nvSpPr>
            <p:cNvPr id="17469" name="AutoShape 98"/>
            <p:cNvSpPr>
              <a:spLocks noChangeArrowheads="1" noChangeAspect="1" noTextEdit="1"/>
            </p:cNvSpPr>
            <p:nvPr/>
          </p:nvSpPr>
          <p:spPr bwMode="auto">
            <a:xfrm>
              <a:off x="0" y="0"/>
              <a:ext cx="2511425" cy="398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0" name="Rectangle 100"/>
            <p:cNvSpPr>
              <a:spLocks noChangeArrowheads="1"/>
            </p:cNvSpPr>
            <p:nvPr/>
          </p:nvSpPr>
          <p:spPr bwMode="auto">
            <a:xfrm>
              <a:off x="1068388" y="1892300"/>
              <a:ext cx="569913" cy="2089150"/>
            </a:xfrm>
            <a:prstGeom prst="rect">
              <a:avLst/>
            </a:pr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id-ID">
                <a:solidFill>
                  <a:srgbClr val="000000"/>
                </a:solidFill>
              </a:endParaRPr>
            </a:p>
          </p:txBody>
        </p:sp>
        <p:sp>
          <p:nvSpPr>
            <p:cNvPr id="17471" name="Freeform 101"/>
            <p:cNvSpPr/>
            <p:nvPr/>
          </p:nvSpPr>
          <p:spPr bwMode="auto">
            <a:xfrm>
              <a:off x="36513" y="1089025"/>
              <a:ext cx="1214438" cy="1739900"/>
            </a:xfrm>
            <a:custGeom>
              <a:gdLst>
                <a:gd fmla="*/ 2147483646 w 765" name="T0"/>
                <a:gd fmla="*/ 2147483646 h 1096" name="T1"/>
                <a:gd fmla="*/ 2147483646 w 765" name="T2"/>
                <a:gd fmla="*/ 2147483646 h 1096" name="T3"/>
                <a:gd fmla="*/ 2147483646 w 765" name="T4"/>
                <a:gd fmla="*/ 2147483646 h 1096" name="T5"/>
                <a:gd fmla="*/ 0 w 765" name="T6"/>
                <a:gd fmla="*/ 0 h 109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96" w="765">
                  <a:moveTo>
                    <a:pt x="765" y="1096"/>
                  </a:moveTo>
                  <a:lnTo>
                    <a:pt x="231" y="563"/>
                  </a:lnTo>
                  <a:lnTo>
                    <a:pt x="231" y="231"/>
                  </a:lnTo>
                  <a:lnTo>
                    <a:pt x="0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2" name="Freeform 102"/>
            <p:cNvSpPr/>
            <p:nvPr/>
          </p:nvSpPr>
          <p:spPr bwMode="auto">
            <a:xfrm>
              <a:off x="1555750" y="31750"/>
              <a:ext cx="922338" cy="1958975"/>
            </a:xfrm>
            <a:custGeom>
              <a:gdLst>
                <a:gd fmla="*/ 0 w 581" name="T0"/>
                <a:gd fmla="*/ 2147483646 h 1234" name="T1"/>
                <a:gd fmla="*/ 2147483646 w 581" name="T2"/>
                <a:gd fmla="*/ 2147483646 h 1234" name="T3"/>
                <a:gd fmla="*/ 2147483646 w 581" name="T4"/>
                <a:gd fmla="*/ 2147483646 h 1234" name="T5"/>
                <a:gd fmla="*/ 2147483646 w 581" name="T6"/>
                <a:gd fmla="*/ 2147483646 h 1234" name="T7"/>
                <a:gd fmla="*/ 2147483646 w 581" name="T8"/>
                <a:gd fmla="*/ 0 h 123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34" w="581">
                  <a:moveTo>
                    <a:pt x="0" y="1234"/>
                  </a:moveTo>
                  <a:lnTo>
                    <a:pt x="178" y="1057"/>
                  </a:lnTo>
                  <a:lnTo>
                    <a:pt x="178" y="656"/>
                  </a:lnTo>
                  <a:lnTo>
                    <a:pt x="581" y="253"/>
                  </a:lnTo>
                  <a:lnTo>
                    <a:pt x="581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3" name="Freeform 103"/>
            <p:cNvSpPr/>
            <p:nvPr/>
          </p:nvSpPr>
          <p:spPr bwMode="auto">
            <a:xfrm>
              <a:off x="1838325" y="1201738"/>
              <a:ext cx="965200" cy="366713"/>
            </a:xfrm>
            <a:custGeom>
              <a:gdLst>
                <a:gd fmla="*/ 0 w 15095" name="T0"/>
                <a:gd fmla="*/ 491870173 h 10013" name="T1"/>
                <a:gd fmla="*/ 1498507624 w 15095" name="T2"/>
                <a:gd fmla="*/ 638461 h 10013" name="T3"/>
                <a:gd fmla="*/ 2147483646 w 15095" name="T4"/>
                <a:gd fmla="*/ 0 h 10013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0013" w="15095">
                  <a:moveTo>
                    <a:pt x="0" y="10013"/>
                  </a:moveTo>
                  <a:lnTo>
                    <a:pt x="5732" y="13"/>
                  </a:lnTo>
                  <a:lnTo>
                    <a:pt x="15095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4" name="Line 104"/>
            <p:cNvSpPr>
              <a:spLocks noChangeShapeType="1"/>
            </p:cNvSpPr>
            <p:nvPr/>
          </p:nvSpPr>
          <p:spPr bwMode="auto">
            <a:xfrm flipH="1">
              <a:off x="752475" y="957263"/>
              <a:ext cx="498475" cy="498475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5" name="Freeform 105"/>
            <p:cNvSpPr/>
            <p:nvPr/>
          </p:nvSpPr>
          <p:spPr bwMode="auto">
            <a:xfrm>
              <a:off x="315913" y="538163"/>
              <a:ext cx="820738" cy="1736725"/>
            </a:xfrm>
            <a:custGeom>
              <a:gdLst>
                <a:gd fmla="*/ 0 w 517" name="T0"/>
                <a:gd fmla="*/ 0 h 1094" name="T1"/>
                <a:gd fmla="*/ 2147483646 w 517" name="T2"/>
                <a:gd fmla="*/ 2147483646 h 1094" name="T3"/>
                <a:gd fmla="*/ 2147483646 w 517" name="T4"/>
                <a:gd fmla="*/ 2147483646 h 1094" name="T5"/>
                <a:gd fmla="*/ 2147483646 w 517" name="T6"/>
                <a:gd fmla="*/ 2147483646 h 109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94" w="517">
                  <a:moveTo>
                    <a:pt x="0" y="0"/>
                  </a:moveTo>
                  <a:lnTo>
                    <a:pt x="275" y="275"/>
                  </a:lnTo>
                  <a:lnTo>
                    <a:pt x="275" y="853"/>
                  </a:lnTo>
                  <a:lnTo>
                    <a:pt x="517" y="1094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6" name="Line 106"/>
            <p:cNvSpPr>
              <a:spLocks noChangeShapeType="1"/>
            </p:cNvSpPr>
            <p:nvPr/>
          </p:nvSpPr>
          <p:spPr bwMode="auto">
            <a:xfrm flipH="1" flipV="1">
              <a:off x="1733550" y="236538"/>
              <a:ext cx="471488" cy="46990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7" name="Freeform 107"/>
            <p:cNvSpPr/>
            <p:nvPr/>
          </p:nvSpPr>
          <p:spPr bwMode="auto">
            <a:xfrm>
              <a:off x="1555750" y="1892300"/>
              <a:ext cx="530225" cy="896938"/>
            </a:xfrm>
            <a:custGeom>
              <a:gdLst>
                <a:gd fmla="*/ 0 w 334" name="T0"/>
                <a:gd fmla="*/ 2147483646 h 565" name="T1"/>
                <a:gd fmla="*/ 2147483646 w 334" name="T2"/>
                <a:gd fmla="*/ 2147483646 h 565" name="T3"/>
                <a:gd fmla="*/ 2147483646 w 334" name="T4"/>
                <a:gd fmla="*/ 0 h 565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565" w="334">
                  <a:moveTo>
                    <a:pt x="0" y="565"/>
                  </a:moveTo>
                  <a:lnTo>
                    <a:pt x="334" y="232"/>
                  </a:lnTo>
                  <a:lnTo>
                    <a:pt x="334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8" name="Line 108"/>
            <p:cNvSpPr>
              <a:spLocks noChangeShapeType="1"/>
            </p:cNvSpPr>
            <p:nvPr/>
          </p:nvSpPr>
          <p:spPr bwMode="auto">
            <a:xfrm flipH="1">
              <a:off x="149225" y="1982788"/>
              <a:ext cx="254000" cy="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9" name="Line 109"/>
            <p:cNvSpPr>
              <a:spLocks noChangeShapeType="1"/>
            </p:cNvSpPr>
            <p:nvPr/>
          </p:nvSpPr>
          <p:spPr bwMode="auto">
            <a:xfrm>
              <a:off x="2085975" y="2260600"/>
              <a:ext cx="392113" cy="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0" name="Line 110"/>
            <p:cNvSpPr>
              <a:spLocks noChangeShapeType="1"/>
            </p:cNvSpPr>
            <p:nvPr/>
          </p:nvSpPr>
          <p:spPr bwMode="auto">
            <a:xfrm flipV="1">
              <a:off x="538163" y="341313"/>
              <a:ext cx="420688" cy="41910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1" name="Freeform 111"/>
            <p:cNvSpPr/>
            <p:nvPr/>
          </p:nvSpPr>
          <p:spPr bwMode="auto">
            <a:xfrm>
              <a:off x="882650" y="3744913"/>
              <a:ext cx="254000" cy="236538"/>
            </a:xfrm>
            <a:custGeom>
              <a:gdLst>
                <a:gd fmla="*/ 2147483646 w 90" name="T0"/>
                <a:gd fmla="*/ 2147483646 h 84" name="T1"/>
                <a:gd fmla="*/ 0 w 90" name="T2"/>
                <a:gd fmla="*/ 2147483646 h 84" name="T3"/>
                <a:gd fmla="*/ 2147483646 w 90" name="T4"/>
                <a:gd fmla="*/ 2147483646 h 84" name="T5"/>
                <a:gd fmla="*/ 2147483646 w 90" name="T6"/>
                <a:gd fmla="*/ 0 h 8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84" w="90">
                  <a:moveTo>
                    <a:pt x="66" y="6"/>
                  </a:moveTo>
                  <a:cubicBezTo>
                    <a:pt x="66" y="48"/>
                    <a:pt x="18" y="84"/>
                    <a:pt x="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2" name="Freeform 112"/>
            <p:cNvSpPr/>
            <p:nvPr/>
          </p:nvSpPr>
          <p:spPr bwMode="auto">
            <a:xfrm>
              <a:off x="1570038" y="3746500"/>
              <a:ext cx="254000" cy="236538"/>
            </a:xfrm>
            <a:custGeom>
              <a:gdLst>
                <a:gd fmla="*/ 2147483646 w 90" name="T0"/>
                <a:gd fmla="*/ 2147483646 h 84" name="T1"/>
                <a:gd fmla="*/ 2147483646 w 90" name="T2"/>
                <a:gd fmla="*/ 2147483646 h 84" name="T3"/>
                <a:gd fmla="*/ 0 w 90" name="T4"/>
                <a:gd fmla="*/ 2147483646 h 84" name="T5"/>
                <a:gd fmla="*/ 2147483646 w 90" name="T6"/>
                <a:gd fmla="*/ 0 h 8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84" w="90">
                  <a:moveTo>
                    <a:pt x="24" y="5"/>
                  </a:moveTo>
                  <a:cubicBezTo>
                    <a:pt x="24" y="48"/>
                    <a:pt x="72" y="84"/>
                    <a:pt x="9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3" name="Rectangle 100"/>
            <p:cNvSpPr>
              <a:spLocks noChangeArrowheads="1"/>
            </p:cNvSpPr>
            <p:nvPr/>
          </p:nvSpPr>
          <p:spPr bwMode="auto">
            <a:xfrm>
              <a:off x="1274761" y="1887537"/>
              <a:ext cx="177804" cy="2089150"/>
            </a:xfrm>
            <a:prstGeom prst="rect">
              <a:avLst/>
            </a:prstGeom>
            <a:solidFill>
              <a:srgbClr val="6E5D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id-ID">
                <a:solidFill>
                  <a:srgbClr val="000000"/>
                </a:solidFill>
              </a:endParaRPr>
            </a:p>
          </p:txBody>
        </p:sp>
      </p:grpSp>
      <p:sp>
        <p:nvSpPr>
          <p:cNvPr id="17413" name="Oval 345"/>
          <p:cNvSpPr>
            <a:spLocks noChangeAspect="1"/>
          </p:cNvSpPr>
          <p:nvPr/>
        </p:nvSpPr>
        <p:spPr bwMode="auto">
          <a:xfrm>
            <a:off x="6227763" y="2300288"/>
            <a:ext cx="1460500" cy="1462087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6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17414" name="Oval 346"/>
          <p:cNvSpPr>
            <a:spLocks noChangeAspect="1"/>
          </p:cNvSpPr>
          <p:nvPr/>
        </p:nvSpPr>
        <p:spPr bwMode="auto">
          <a:xfrm>
            <a:off x="7975600" y="2854325"/>
            <a:ext cx="1046163" cy="1046163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 sz="2400">
              <a:solidFill>
                <a:srgbClr val="FFFFFF"/>
              </a:solidFill>
            </a:endParaRPr>
          </a:p>
        </p:txBody>
      </p:sp>
      <p:sp>
        <p:nvSpPr>
          <p:cNvPr id="17415" name="Oval 347"/>
          <p:cNvSpPr>
            <a:spLocks noChangeAspect="1"/>
          </p:cNvSpPr>
          <p:nvPr/>
        </p:nvSpPr>
        <p:spPr bwMode="auto">
          <a:xfrm>
            <a:off x="7224713" y="1630363"/>
            <a:ext cx="1112837" cy="1111250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6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17416" name="Oval 348"/>
          <p:cNvSpPr>
            <a:spLocks noChangeAspect="1"/>
          </p:cNvSpPr>
          <p:nvPr/>
        </p:nvSpPr>
        <p:spPr bwMode="auto">
          <a:xfrm>
            <a:off x="4856163" y="2868613"/>
            <a:ext cx="633412" cy="633412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 sz="2000">
              <a:solidFill>
                <a:srgbClr val="FFFFFF"/>
              </a:solidFill>
            </a:endParaRPr>
          </a:p>
        </p:txBody>
      </p:sp>
      <p:sp>
        <p:nvSpPr>
          <p:cNvPr id="17417" name="Oval 349"/>
          <p:cNvSpPr>
            <a:spLocks noChangeAspect="1"/>
          </p:cNvSpPr>
          <p:nvPr/>
        </p:nvSpPr>
        <p:spPr bwMode="auto">
          <a:xfrm>
            <a:off x="4725988" y="1733550"/>
            <a:ext cx="1222375" cy="1222375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40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17418" name="Oval 350"/>
          <p:cNvSpPr>
            <a:spLocks noChangeAspect="1"/>
          </p:cNvSpPr>
          <p:nvPr/>
        </p:nvSpPr>
        <p:spPr bwMode="auto">
          <a:xfrm>
            <a:off x="7623175" y="4097338"/>
            <a:ext cx="650875" cy="650875"/>
          </a:xfrm>
          <a:prstGeom prst="ellipse">
            <a:avLst/>
          </a:prstGeom>
          <a:solidFill>
            <a:srgbClr val="5DB510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0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17419" name="Oval 366"/>
          <p:cNvSpPr>
            <a:spLocks noChangeAspect="1"/>
          </p:cNvSpPr>
          <p:nvPr/>
        </p:nvSpPr>
        <p:spPr bwMode="auto">
          <a:xfrm>
            <a:off x="6064250" y="1981200"/>
            <a:ext cx="666750" cy="66675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000">
              <a:solidFill>
                <a:srgbClr val="FFFFFF"/>
              </a:solidFill>
            </a:endParaRPr>
          </a:p>
        </p:txBody>
      </p:sp>
      <p:sp>
        <p:nvSpPr>
          <p:cNvPr id="17420" name="Oval 367"/>
          <p:cNvSpPr>
            <a:spLocks noChangeAspect="1"/>
          </p:cNvSpPr>
          <p:nvPr/>
        </p:nvSpPr>
        <p:spPr bwMode="auto">
          <a:xfrm>
            <a:off x="4583113" y="3679825"/>
            <a:ext cx="917575" cy="919163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17421" name="Oval 368"/>
          <p:cNvSpPr>
            <a:spLocks noChangeAspect="1"/>
          </p:cNvSpPr>
          <p:nvPr/>
        </p:nvSpPr>
        <p:spPr bwMode="auto">
          <a:xfrm>
            <a:off x="5637213" y="3257550"/>
            <a:ext cx="601662" cy="60325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>
              <a:solidFill>
                <a:srgbClr val="FFFFFF"/>
              </a:solidFill>
              <a:latin charset="0" pitchFamily="2" typeface="FontAwesome"/>
            </a:endParaRPr>
          </a:p>
        </p:txBody>
      </p:sp>
      <p:sp>
        <p:nvSpPr>
          <p:cNvPr id="17422" name="Oval 369"/>
          <p:cNvSpPr>
            <a:spLocks noChangeAspect="1"/>
          </p:cNvSpPr>
          <p:nvPr/>
        </p:nvSpPr>
        <p:spPr bwMode="auto">
          <a:xfrm>
            <a:off x="7035800" y="3843338"/>
            <a:ext cx="449263" cy="449262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23" name="Oval 370"/>
          <p:cNvSpPr>
            <a:spLocks noChangeAspect="1"/>
          </p:cNvSpPr>
          <p:nvPr/>
        </p:nvSpPr>
        <p:spPr bwMode="auto">
          <a:xfrm>
            <a:off x="4262438" y="3502025"/>
            <a:ext cx="320675" cy="3206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24" name="Oval 371"/>
          <p:cNvSpPr>
            <a:spLocks noChangeAspect="1"/>
          </p:cNvSpPr>
          <p:nvPr/>
        </p:nvSpPr>
        <p:spPr bwMode="auto">
          <a:xfrm>
            <a:off x="8394700" y="2300288"/>
            <a:ext cx="377825" cy="37782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25" name="Oval 372"/>
          <p:cNvSpPr>
            <a:spLocks noChangeAspect="1"/>
          </p:cNvSpPr>
          <p:nvPr/>
        </p:nvSpPr>
        <p:spPr bwMode="auto">
          <a:xfrm>
            <a:off x="5851525" y="1638300"/>
            <a:ext cx="268288" cy="2698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26" name="Oval 373"/>
          <p:cNvSpPr>
            <a:spLocks noChangeAspect="1"/>
          </p:cNvSpPr>
          <p:nvPr/>
        </p:nvSpPr>
        <p:spPr bwMode="auto">
          <a:xfrm>
            <a:off x="5635625" y="4595813"/>
            <a:ext cx="269875" cy="2698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27" name="Oval 374"/>
          <p:cNvSpPr>
            <a:spLocks noChangeAspect="1"/>
          </p:cNvSpPr>
          <p:nvPr/>
        </p:nvSpPr>
        <p:spPr bwMode="auto">
          <a:xfrm>
            <a:off x="8345488" y="4167188"/>
            <a:ext cx="180975" cy="179387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28" name="Oval 36"/>
          <p:cNvSpPr>
            <a:spLocks noChangeAspect="1"/>
          </p:cNvSpPr>
          <p:nvPr/>
        </p:nvSpPr>
        <p:spPr bwMode="auto">
          <a:xfrm>
            <a:off x="7731125" y="3679825"/>
            <a:ext cx="179388" cy="1809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29" name="Oval 38"/>
          <p:cNvSpPr>
            <a:spLocks noChangeAspect="1"/>
          </p:cNvSpPr>
          <p:nvPr/>
        </p:nvSpPr>
        <p:spPr bwMode="auto">
          <a:xfrm>
            <a:off x="4017963" y="2298700"/>
            <a:ext cx="1044575" cy="10445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 sz="2400">
              <a:solidFill>
                <a:srgbClr val="FFFFFF"/>
              </a:solidFill>
            </a:endParaRPr>
          </a:p>
        </p:txBody>
      </p:sp>
      <p:sp>
        <p:nvSpPr>
          <p:cNvPr id="17430" name="Oval 39"/>
          <p:cNvSpPr>
            <a:spLocks noChangeAspect="1"/>
          </p:cNvSpPr>
          <p:nvPr/>
        </p:nvSpPr>
        <p:spPr bwMode="auto">
          <a:xfrm>
            <a:off x="6689725" y="1574800"/>
            <a:ext cx="500063" cy="50165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</a:endParaRPr>
          </a:p>
        </p:txBody>
      </p:sp>
      <p:sp>
        <p:nvSpPr>
          <p:cNvPr id="17431" name="Text Placeholder 33"/>
          <p:cNvSpPr txBox="1">
            <a:spLocks noChangeArrowheads="1"/>
          </p:cNvSpPr>
          <p:nvPr/>
        </p:nvSpPr>
        <p:spPr bwMode="auto">
          <a:xfrm>
            <a:off x="9398000" y="2620963"/>
            <a:ext cx="60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altLang="en-US" b="1" lang="en-AU" sz="2800">
                <a:solidFill>
                  <a:srgbClr val="5ABC15"/>
                </a:solidFill>
                <a:latin charset="0" panose="020f0502020204030203" pitchFamily="34" typeface="Lato Black"/>
              </a:rPr>
              <a:t>01</a:t>
            </a:r>
          </a:p>
        </p:txBody>
      </p:sp>
      <p:sp>
        <p:nvSpPr>
          <p:cNvPr id="17432" name="Text Placeholder 33"/>
          <p:cNvSpPr txBox="1">
            <a:spLocks noChangeArrowheads="1"/>
          </p:cNvSpPr>
          <p:nvPr/>
        </p:nvSpPr>
        <p:spPr bwMode="auto">
          <a:xfrm>
            <a:off x="9398000" y="3646488"/>
            <a:ext cx="60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altLang="en-US" b="1" lang="en-AU" sz="2800">
                <a:solidFill>
                  <a:srgbClr val="5ABC15"/>
                </a:solidFill>
                <a:latin charset="0" panose="020f0502020204030203" pitchFamily="34" typeface="Lato Black"/>
              </a:rPr>
              <a:t>02</a:t>
            </a:r>
          </a:p>
        </p:txBody>
      </p:sp>
      <p:sp>
        <p:nvSpPr>
          <p:cNvPr id="17433" name="Text Placeholder 33"/>
          <p:cNvSpPr txBox="1">
            <a:spLocks noChangeArrowheads="1"/>
          </p:cNvSpPr>
          <p:nvPr/>
        </p:nvSpPr>
        <p:spPr bwMode="auto">
          <a:xfrm>
            <a:off x="9398000" y="4711700"/>
            <a:ext cx="60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altLang="en-US" b="1" lang="en-AU" sz="2800">
                <a:solidFill>
                  <a:srgbClr val="5ABC15"/>
                </a:solidFill>
                <a:latin charset="0" panose="020f0502020204030203" pitchFamily="34" typeface="Lato Black"/>
              </a:rPr>
              <a:t>03</a:t>
            </a:r>
          </a:p>
        </p:txBody>
      </p:sp>
      <p:grpSp>
        <p:nvGrpSpPr>
          <p:cNvPr id="17434" name="组合 68"/>
          <p:cNvGrpSpPr/>
          <p:nvPr/>
        </p:nvGrpSpPr>
        <p:grpSpPr>
          <a:xfrm>
            <a:off x="4830763" y="4025900"/>
            <a:ext cx="473075" cy="261938"/>
            <a:chExt cx="394733" cy="217811"/>
          </a:xfrm>
        </p:grpSpPr>
        <p:sp>
          <p:nvSpPr>
            <p:cNvPr id="17466" name="Freeform 79"/>
            <p:cNvSpPr/>
            <p:nvPr/>
          </p:nvSpPr>
          <p:spPr bwMode="auto">
            <a:xfrm>
              <a:off x="314528" y="74700"/>
              <a:ext cx="43248" cy="66837"/>
            </a:xfrm>
            <a:custGeom>
              <a:gdLst>
                <a:gd fmla="*/ 2147483646 w 23" name="T0"/>
                <a:gd fmla="*/ 2147483646 h 36" name="T1"/>
                <a:gd fmla="*/ 2147483646 w 23" name="T2"/>
                <a:gd fmla="*/ 2147483646 h 36" name="T3"/>
                <a:gd fmla="*/ 2147483646 w 23" name="T4"/>
                <a:gd fmla="*/ 2147483646 h 36" name="T5"/>
                <a:gd fmla="*/ 2147483646 w 23" name="T6"/>
                <a:gd fmla="*/ 2147483646 h 36" name="T7"/>
                <a:gd fmla="*/ 2147483646 w 23" name="T8"/>
                <a:gd fmla="*/ 2147483646 h 36" name="T9"/>
                <a:gd fmla="*/ 2147483646 w 23" name="T10"/>
                <a:gd fmla="*/ 2147483646 h 36" name="T11"/>
                <a:gd fmla="*/ 2147483646 w 23" name="T12"/>
                <a:gd fmla="*/ 2147483646 h 36" name="T13"/>
                <a:gd fmla="*/ 2147483646 w 23" name="T14"/>
                <a:gd fmla="*/ 2147483646 h 36" name="T15"/>
                <a:gd fmla="*/ 2147483646 w 23" name="T16"/>
                <a:gd fmla="*/ 2147483646 h 36" name="T17"/>
                <a:gd fmla="*/ 2147483646 w 23" name="T18"/>
                <a:gd fmla="*/ 2147483646 h 36" name="T19"/>
                <a:gd fmla="*/ 2147483646 w 23" name="T20"/>
                <a:gd fmla="*/ 2147483646 h 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6" w="23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10" y="11"/>
                    <a:pt x="15" y="18"/>
                    <a:pt x="15" y="27"/>
                  </a:cubicBezTo>
                  <a:cubicBezTo>
                    <a:pt x="15" y="29"/>
                    <a:pt x="15" y="31"/>
                    <a:pt x="15" y="32"/>
                  </a:cubicBezTo>
                  <a:cubicBezTo>
                    <a:pt x="15" y="33"/>
                    <a:pt x="16" y="35"/>
                    <a:pt x="18" y="35"/>
                  </a:cubicBezTo>
                  <a:cubicBezTo>
                    <a:pt x="18" y="35"/>
                    <a:pt x="21" y="36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1"/>
                    <a:pt x="23" y="29"/>
                    <a:pt x="23" y="27"/>
                  </a:cubicBezTo>
                  <a:cubicBezTo>
                    <a:pt x="23" y="16"/>
                    <a:pt x="16" y="6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67" name="Freeform 80"/>
            <p:cNvSpPr/>
            <p:nvPr/>
          </p:nvSpPr>
          <p:spPr bwMode="auto">
            <a:xfrm>
              <a:off x="37743" y="74700"/>
              <a:ext cx="40889" cy="66837"/>
            </a:xfrm>
            <a:custGeom>
              <a:gdLst>
                <a:gd fmla="*/ 2147483646 w 22" name="T0"/>
                <a:gd fmla="*/ 2147483646 h 36" name="T1"/>
                <a:gd fmla="*/ 2147483646 w 22" name="T2"/>
                <a:gd fmla="*/ 2147483646 h 36" name="T3"/>
                <a:gd fmla="*/ 0 w 22" name="T4"/>
                <a:gd fmla="*/ 2147483646 h 36" name="T5"/>
                <a:gd fmla="*/ 0 w 22" name="T6"/>
                <a:gd fmla="*/ 2147483646 h 36" name="T7"/>
                <a:gd fmla="*/ 0 w 22" name="T8"/>
                <a:gd fmla="*/ 2147483646 h 36" name="T9"/>
                <a:gd fmla="*/ 2147483646 w 22" name="T10"/>
                <a:gd fmla="*/ 2147483646 h 36" name="T11"/>
                <a:gd fmla="*/ 2147483646 w 22" name="T12"/>
                <a:gd fmla="*/ 2147483646 h 36" name="T13"/>
                <a:gd fmla="*/ 2147483646 w 22" name="T14"/>
                <a:gd fmla="*/ 2147483646 h 36" name="T15"/>
                <a:gd fmla="*/ 2147483646 w 22" name="T16"/>
                <a:gd fmla="*/ 2147483646 h 36" name="T17"/>
                <a:gd fmla="*/ 2147483646 w 22" name="T18"/>
                <a:gd fmla="*/ 2147483646 h 36" name="T19"/>
                <a:gd fmla="*/ 2147483646 w 22" name="T20"/>
                <a:gd fmla="*/ 2147483646 h 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6" w="22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6" y="6"/>
                    <a:pt x="0" y="16"/>
                    <a:pt x="0" y="27"/>
                  </a:cubicBezTo>
                  <a:cubicBezTo>
                    <a:pt x="0" y="29"/>
                    <a:pt x="0" y="3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6"/>
                    <a:pt x="5" y="35"/>
                    <a:pt x="5" y="35"/>
                  </a:cubicBezTo>
                  <a:cubicBezTo>
                    <a:pt x="7" y="35"/>
                    <a:pt x="7" y="33"/>
                    <a:pt x="7" y="32"/>
                  </a:cubicBezTo>
                  <a:cubicBezTo>
                    <a:pt x="7" y="31"/>
                    <a:pt x="7" y="29"/>
                    <a:pt x="7" y="27"/>
                  </a:cubicBezTo>
                  <a:cubicBezTo>
                    <a:pt x="7" y="18"/>
                    <a:pt x="12" y="11"/>
                    <a:pt x="20" y="7"/>
                  </a:cubicBezTo>
                  <a:cubicBezTo>
                    <a:pt x="22" y="6"/>
                    <a:pt x="21" y="3"/>
                    <a:pt x="21" y="3"/>
                  </a:cubicBezTo>
                  <a:cubicBezTo>
                    <a:pt x="20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68" name="Freeform 81"/>
            <p:cNvSpPr>
              <a:spLocks noEditPoints="1"/>
            </p:cNvSpPr>
            <p:nvPr/>
          </p:nvSpPr>
          <p:spPr bwMode="auto">
            <a:xfrm>
              <a:off x="0" y="0"/>
              <a:ext cx="394733" cy="217811"/>
            </a:xfrm>
            <a:custGeom>
              <a:gdLst>
                <a:gd fmla="*/ 2147483646 w 212" name="T0"/>
                <a:gd fmla="*/ 2147483646 h 117" name="T1"/>
                <a:gd fmla="*/ 2147483646 w 212" name="T2"/>
                <a:gd fmla="*/ 2147483646 h 117" name="T3"/>
                <a:gd fmla="*/ 2147483646 w 212" name="T4"/>
                <a:gd fmla="*/ 2147483646 h 117" name="T5"/>
                <a:gd fmla="*/ 2147483646 w 212" name="T6"/>
                <a:gd fmla="*/ 2147483646 h 117" name="T7"/>
                <a:gd fmla="*/ 2147483646 w 212" name="T8"/>
                <a:gd fmla="*/ 2147483646 h 117" name="T9"/>
                <a:gd fmla="*/ 2147483646 w 212" name="T10"/>
                <a:gd fmla="*/ 0 h 117" name="T11"/>
                <a:gd fmla="*/ 2147483646 w 212" name="T12"/>
                <a:gd fmla="*/ 2147483646 h 117" name="T13"/>
                <a:gd fmla="*/ 2147483646 w 212" name="T14"/>
                <a:gd fmla="*/ 2147483646 h 117" name="T15"/>
                <a:gd fmla="*/ 2147483646 w 212" name="T16"/>
                <a:gd fmla="*/ 2147483646 h 117" name="T17"/>
                <a:gd fmla="*/ 2147483646 w 212" name="T18"/>
                <a:gd fmla="*/ 2147483646 h 117" name="T19"/>
                <a:gd fmla="*/ 2147483646 w 212" name="T20"/>
                <a:gd fmla="*/ 2147483646 h 117" name="T21"/>
                <a:gd fmla="*/ 0 w 212" name="T22"/>
                <a:gd fmla="*/ 2147483646 h 117" name="T23"/>
                <a:gd fmla="*/ 2147483646 w 212" name="T24"/>
                <a:gd fmla="*/ 2147483646 h 117" name="T25"/>
                <a:gd fmla="*/ 2147483646 w 212" name="T26"/>
                <a:gd fmla="*/ 2147483646 h 117" name="T27"/>
                <a:gd fmla="*/ 2147483646 w 212" name="T28"/>
                <a:gd fmla="*/ 2147483646 h 117" name="T29"/>
                <a:gd fmla="*/ 2147483646 w 212" name="T30"/>
                <a:gd fmla="*/ 2147483646 h 117" name="T31"/>
                <a:gd fmla="*/ 2147483646 w 212" name="T32"/>
                <a:gd fmla="*/ 2147483646 h 117" name="T33"/>
                <a:gd fmla="*/ 2147483646 w 212" name="T34"/>
                <a:gd fmla="*/ 2147483646 h 117" name="T35"/>
                <a:gd fmla="*/ 2147483646 w 212" name="T36"/>
                <a:gd fmla="*/ 2147483646 h 117" name="T37"/>
                <a:gd fmla="*/ 2147483646 w 212" name="T38"/>
                <a:gd fmla="*/ 2147483646 h 117" name="T39"/>
                <a:gd fmla="*/ 2147483646 w 212" name="T40"/>
                <a:gd fmla="*/ 2147483646 h 117" name="T41"/>
                <a:gd fmla="*/ 2147483646 w 212" name="T42"/>
                <a:gd fmla="*/ 2147483646 h 117" name="T43"/>
                <a:gd fmla="*/ 2147483646 w 212" name="T44"/>
                <a:gd fmla="*/ 2147483646 h 117" name="T45"/>
                <a:gd fmla="*/ 2147483646 w 212" name="T46"/>
                <a:gd fmla="*/ 2147483646 h 117" name="T47"/>
                <a:gd fmla="*/ 2147483646 w 212" name="T48"/>
                <a:gd fmla="*/ 2147483646 h 117" name="T49"/>
                <a:gd fmla="*/ 2147483646 w 212" name="T50"/>
                <a:gd fmla="*/ 2147483646 h 117" name="T51"/>
                <a:gd fmla="*/ 2147483646 w 212" name="T52"/>
                <a:gd fmla="*/ 2147483646 h 117" name="T53"/>
                <a:gd fmla="*/ 2147483646 w 212" name="T54"/>
                <a:gd fmla="*/ 2147483646 h 117" name="T55"/>
                <a:gd fmla="*/ 2147483646 w 212" name="T56"/>
                <a:gd fmla="*/ 2147483646 h 117" name="T57"/>
                <a:gd fmla="*/ 2147483646 w 212" name="T58"/>
                <a:gd fmla="*/ 2147483646 h 117" name="T59"/>
                <a:gd fmla="*/ 2147483646 w 212" name="T60"/>
                <a:gd fmla="*/ 2147483646 h 117" name="T61"/>
                <a:gd fmla="*/ 2147483646 w 212" name="T62"/>
                <a:gd fmla="*/ 2147483646 h 117" name="T63"/>
                <a:gd fmla="*/ 2147483646 w 212" name="T64"/>
                <a:gd fmla="*/ 2147483646 h 117" name="T65"/>
                <a:gd fmla="*/ 2147483646 w 212" name="T66"/>
                <a:gd fmla="*/ 2147483646 h 117" name="T67"/>
                <a:gd fmla="*/ 2147483646 w 212" name="T68"/>
                <a:gd fmla="*/ 2147483646 h 117" name="T69"/>
                <a:gd fmla="*/ 2147483646 w 212" name="T70"/>
                <a:gd fmla="*/ 2147483646 h 117" name="T71"/>
                <a:gd fmla="*/ 2147483646 w 212" name="T72"/>
                <a:gd fmla="*/ 2147483646 h 117" name="T73"/>
                <a:gd fmla="*/ 2147483646 w 212" name="T74"/>
                <a:gd fmla="*/ 2147483646 h 117" name="T75"/>
                <a:gd fmla="*/ 2147483646 w 212" name="T76"/>
                <a:gd fmla="*/ 2147483646 h 117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117" w="211">
                  <a:moveTo>
                    <a:pt x="172" y="19"/>
                  </a:moveTo>
                  <a:cubicBezTo>
                    <a:pt x="172" y="19"/>
                    <a:pt x="172" y="19"/>
                    <a:pt x="172" y="1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6" y="7"/>
                    <a:pt x="132" y="6"/>
                    <a:pt x="127" y="6"/>
                  </a:cubicBezTo>
                  <a:cubicBezTo>
                    <a:pt x="124" y="6"/>
                    <a:pt x="120" y="6"/>
                    <a:pt x="117" y="8"/>
                  </a:cubicBezTo>
                  <a:cubicBezTo>
                    <a:pt x="116" y="3"/>
                    <a:pt x="111" y="0"/>
                    <a:pt x="106" y="0"/>
                  </a:cubicBezTo>
                  <a:cubicBezTo>
                    <a:pt x="101" y="0"/>
                    <a:pt x="97" y="3"/>
                    <a:pt x="95" y="8"/>
                  </a:cubicBezTo>
                  <a:cubicBezTo>
                    <a:pt x="92" y="7"/>
                    <a:pt x="88" y="6"/>
                    <a:pt x="85" y="6"/>
                  </a:cubicBezTo>
                  <a:cubicBezTo>
                    <a:pt x="81" y="6"/>
                    <a:pt x="77" y="7"/>
                    <a:pt x="73" y="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24"/>
                    <a:pt x="0" y="44"/>
                    <a:pt x="0" y="67"/>
                  </a:cubicBezTo>
                  <a:cubicBezTo>
                    <a:pt x="0" y="95"/>
                    <a:pt x="22" y="117"/>
                    <a:pt x="49" y="117"/>
                  </a:cubicBezTo>
                  <a:cubicBezTo>
                    <a:pt x="73" y="117"/>
                    <a:pt x="93" y="100"/>
                    <a:pt x="97" y="77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3" y="67"/>
                    <a:pt x="104" y="67"/>
                    <a:pt x="105" y="67"/>
                  </a:cubicBezTo>
                  <a:cubicBezTo>
                    <a:pt x="107" y="67"/>
                    <a:pt x="108" y="67"/>
                    <a:pt x="110" y="66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9" y="100"/>
                    <a:pt x="138" y="117"/>
                    <a:pt x="162" y="117"/>
                  </a:cubicBezTo>
                  <a:cubicBezTo>
                    <a:pt x="190" y="117"/>
                    <a:pt x="212" y="95"/>
                    <a:pt x="212" y="67"/>
                  </a:cubicBezTo>
                  <a:cubicBezTo>
                    <a:pt x="212" y="43"/>
                    <a:pt x="195" y="23"/>
                    <a:pt x="172" y="19"/>
                  </a:cubicBezTo>
                  <a:close/>
                  <a:moveTo>
                    <a:pt x="49" y="104"/>
                  </a:moveTo>
                  <a:cubicBezTo>
                    <a:pt x="29" y="104"/>
                    <a:pt x="12" y="88"/>
                    <a:pt x="12" y="67"/>
                  </a:cubicBezTo>
                  <a:cubicBezTo>
                    <a:pt x="12" y="47"/>
                    <a:pt x="29" y="31"/>
                    <a:pt x="49" y="31"/>
                  </a:cubicBezTo>
                  <a:cubicBezTo>
                    <a:pt x="51" y="31"/>
                    <a:pt x="54" y="31"/>
                    <a:pt x="56" y="31"/>
                  </a:cubicBezTo>
                  <a:cubicBezTo>
                    <a:pt x="56" y="33"/>
                    <a:pt x="55" y="34"/>
                    <a:pt x="55" y="35"/>
                  </a:cubicBezTo>
                  <a:cubicBezTo>
                    <a:pt x="55" y="51"/>
                    <a:pt x="69" y="64"/>
                    <a:pt x="85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5"/>
                    <a:pt x="86" y="66"/>
                    <a:pt x="86" y="67"/>
                  </a:cubicBezTo>
                  <a:cubicBezTo>
                    <a:pt x="86" y="88"/>
                    <a:pt x="69" y="104"/>
                    <a:pt x="49" y="104"/>
                  </a:cubicBezTo>
                  <a:close/>
                  <a:moveTo>
                    <a:pt x="162" y="104"/>
                  </a:moveTo>
                  <a:cubicBezTo>
                    <a:pt x="142" y="104"/>
                    <a:pt x="125" y="88"/>
                    <a:pt x="125" y="67"/>
                  </a:cubicBezTo>
                  <a:cubicBezTo>
                    <a:pt x="125" y="66"/>
                    <a:pt x="126" y="65"/>
                    <a:pt x="126" y="64"/>
                  </a:cubicBezTo>
                  <a:cubicBezTo>
                    <a:pt x="126" y="64"/>
                    <a:pt x="127" y="64"/>
                    <a:pt x="127" y="64"/>
                  </a:cubicBezTo>
                  <a:cubicBezTo>
                    <a:pt x="143" y="64"/>
                    <a:pt x="156" y="51"/>
                    <a:pt x="156" y="35"/>
                  </a:cubicBezTo>
                  <a:cubicBezTo>
                    <a:pt x="156" y="34"/>
                    <a:pt x="156" y="32"/>
                    <a:pt x="156" y="31"/>
                  </a:cubicBezTo>
                  <a:cubicBezTo>
                    <a:pt x="158" y="31"/>
                    <a:pt x="160" y="31"/>
                    <a:pt x="162" y="31"/>
                  </a:cubicBezTo>
                  <a:cubicBezTo>
                    <a:pt x="183" y="31"/>
                    <a:pt x="199" y="47"/>
                    <a:pt x="199" y="67"/>
                  </a:cubicBezTo>
                  <a:cubicBezTo>
                    <a:pt x="199" y="88"/>
                    <a:pt x="183" y="104"/>
                    <a:pt x="162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</p:grpSp>
      <p:grpSp>
        <p:nvGrpSpPr>
          <p:cNvPr id="17435" name="组合 82"/>
          <p:cNvGrpSpPr/>
          <p:nvPr/>
        </p:nvGrpSpPr>
        <p:grpSpPr>
          <a:xfrm>
            <a:off x="7783513" y="4267200"/>
            <a:ext cx="341312" cy="327025"/>
            <a:chExt cx="376169" cy="360581"/>
          </a:xfrm>
        </p:grpSpPr>
        <p:sp>
          <p:nvSpPr>
            <p:cNvPr id="17464" name="Freeform 243"/>
            <p:cNvSpPr/>
            <p:nvPr/>
          </p:nvSpPr>
          <p:spPr bwMode="auto">
            <a:xfrm>
              <a:off x="219259" y="4158"/>
              <a:ext cx="156910" cy="150676"/>
            </a:xfrm>
            <a:custGeom>
              <a:gdLst>
                <a:gd fmla="*/ 2147483646 w 64" name="T0"/>
                <a:gd fmla="*/ 0 h 61" name="T1"/>
                <a:gd fmla="*/ 0 w 64" name="T2"/>
                <a:gd fmla="*/ 2147483646 h 61" name="T3"/>
                <a:gd fmla="*/ 2147483646 w 64" name="T4"/>
                <a:gd fmla="*/ 2147483646 h 61" name="T5"/>
                <a:gd fmla="*/ 2147483646 w 64" name="T6"/>
                <a:gd fmla="*/ 0 h 6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1" w="64">
                  <a:moveTo>
                    <a:pt x="21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33"/>
                    <a:pt x="46" y="9"/>
                    <a:pt x="21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65" name="Freeform 244"/>
            <p:cNvSpPr/>
            <p:nvPr/>
          </p:nvSpPr>
          <p:spPr bwMode="auto">
            <a:xfrm>
              <a:off x="0" y="0"/>
              <a:ext cx="363698" cy="360581"/>
            </a:xfrm>
            <a:custGeom>
              <a:gdLst>
                <a:gd fmla="*/ 2147483646 w 148" name="T0"/>
                <a:gd fmla="*/ 2147483646 h 147" name="T1"/>
                <a:gd fmla="*/ 2147483646 w 148" name="T2"/>
                <a:gd fmla="*/ 0 h 147" name="T3"/>
                <a:gd fmla="*/ 0 w 148" name="T4"/>
                <a:gd fmla="*/ 2147483646 h 147" name="T5"/>
                <a:gd fmla="*/ 2147483646 w 148" name="T6"/>
                <a:gd fmla="*/ 2147483646 h 147" name="T7"/>
                <a:gd fmla="*/ 2147483646 w 148" name="T8"/>
                <a:gd fmla="*/ 2147483646 h 147" name="T9"/>
                <a:gd fmla="*/ 2147483646 w 148" name="T10"/>
                <a:gd fmla="*/ 2147483646 h 147" name="T11"/>
                <a:gd fmla="*/ 2147483646 w 148" name="T12"/>
                <a:gd fmla="*/ 2147483646 h 14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7" w="148">
                  <a:moveTo>
                    <a:pt x="98" y="4"/>
                  </a:moveTo>
                  <a:cubicBezTo>
                    <a:pt x="91" y="1"/>
                    <a:pt x="83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5" y="147"/>
                    <a:pt x="148" y="114"/>
                    <a:pt x="148" y="74"/>
                  </a:cubicBezTo>
                  <a:cubicBezTo>
                    <a:pt x="74" y="74"/>
                    <a:pt x="74" y="74"/>
                    <a:pt x="74" y="74"/>
                  </a:cubicBezTo>
                  <a:lnTo>
                    <a:pt x="98" y="4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</p:grpSp>
      <p:grpSp>
        <p:nvGrpSpPr>
          <p:cNvPr id="17436" name="组合 85"/>
          <p:cNvGrpSpPr/>
          <p:nvPr/>
        </p:nvGrpSpPr>
        <p:grpSpPr>
          <a:xfrm>
            <a:off x="4979988" y="2946400"/>
            <a:ext cx="373062" cy="373063"/>
            <a:chExt cx="453064" cy="454106"/>
          </a:xfrm>
        </p:grpSpPr>
        <p:sp>
          <p:nvSpPr>
            <p:cNvPr id="17456" name="Freeform 246"/>
            <p:cNvSpPr>
              <a:spLocks noEditPoints="1"/>
            </p:cNvSpPr>
            <p:nvPr/>
          </p:nvSpPr>
          <p:spPr bwMode="auto">
            <a:xfrm>
              <a:off x="116383" y="110151"/>
              <a:ext cx="218219" cy="343955"/>
            </a:xfrm>
            <a:custGeom>
              <a:gdLst>
                <a:gd fmla="*/ 2147483646 w 89" name="T0"/>
                <a:gd fmla="*/ 2147483646 h 140" name="T1"/>
                <a:gd fmla="*/ 2147483646 w 89" name="T2"/>
                <a:gd fmla="*/ 0 h 140" name="T3"/>
                <a:gd fmla="*/ 2147483646 w 89" name="T4"/>
                <a:gd fmla="*/ 2147483646 h 140" name="T5"/>
                <a:gd fmla="*/ 2147483646 w 89" name="T6"/>
                <a:gd fmla="*/ 2147483646 h 140" name="T7"/>
                <a:gd fmla="*/ 2147483646 w 89" name="T8"/>
                <a:gd fmla="*/ 2147483646 h 140" name="T9"/>
                <a:gd fmla="*/ 2147483646 w 89" name="T10"/>
                <a:gd fmla="*/ 2147483646 h 140" name="T11"/>
                <a:gd fmla="*/ 2147483646 w 89" name="T12"/>
                <a:gd fmla="*/ 2147483646 h 140" name="T13"/>
                <a:gd fmla="*/ 2147483646 w 89" name="T14"/>
                <a:gd fmla="*/ 2147483646 h 140" name="T15"/>
                <a:gd fmla="*/ 2147483646 w 89" name="T16"/>
                <a:gd fmla="*/ 2147483646 h 140" name="T17"/>
                <a:gd fmla="*/ 2147483646 w 89" name="T18"/>
                <a:gd fmla="*/ 2147483646 h 140" name="T19"/>
                <a:gd fmla="*/ 2147483646 w 89" name="T20"/>
                <a:gd fmla="*/ 2147483646 h 140" name="T21"/>
                <a:gd fmla="*/ 2147483646 w 89" name="T22"/>
                <a:gd fmla="*/ 2147483646 h 140" name="T23"/>
                <a:gd fmla="*/ 2147483646 w 89" name="T24"/>
                <a:gd fmla="*/ 2147483646 h 140" name="T25"/>
                <a:gd fmla="*/ 2147483646 w 89" name="T26"/>
                <a:gd fmla="*/ 2147483646 h 140" name="T27"/>
                <a:gd fmla="*/ 2147483646 w 89" name="T28"/>
                <a:gd fmla="*/ 2147483646 h 140" name="T29"/>
                <a:gd fmla="*/ 2147483646 w 89" name="T30"/>
                <a:gd fmla="*/ 2147483646 h 140" name="T31"/>
                <a:gd fmla="*/ 2147483646 w 89" name="T32"/>
                <a:gd fmla="*/ 2147483646 h 140" name="T33"/>
                <a:gd fmla="*/ 2147483646 w 89" name="T34"/>
                <a:gd fmla="*/ 2147483646 h 140" name="T35"/>
                <a:gd fmla="*/ 2147483646 w 89" name="T36"/>
                <a:gd fmla="*/ 2147483646 h 140" name="T37"/>
                <a:gd fmla="*/ 2147483646 w 89" name="T38"/>
                <a:gd fmla="*/ 2147483646 h 140" name="T39"/>
                <a:gd fmla="*/ 2147483646 w 89" name="T40"/>
                <a:gd fmla="*/ 2147483646 h 140" name="T41"/>
                <a:gd fmla="*/ 2147483646 w 89" name="T42"/>
                <a:gd fmla="*/ 2147483646 h 140" name="T43"/>
                <a:gd fmla="*/ 2147483646 w 89" name="T44"/>
                <a:gd fmla="*/ 2147483646 h 140" name="T45"/>
                <a:gd fmla="*/ 2147483646 w 89" name="T46"/>
                <a:gd fmla="*/ 2147483646 h 140" name="T47"/>
                <a:gd fmla="*/ 2147483646 w 89" name="T48"/>
                <a:gd fmla="*/ 2147483646 h 140" name="T49"/>
                <a:gd fmla="*/ 2147483646 w 89" name="T50"/>
                <a:gd fmla="*/ 2147483646 h 140" name="T51"/>
                <a:gd fmla="*/ 2147483646 w 89" name="T52"/>
                <a:gd fmla="*/ 2147483646 h 140" name="T53"/>
                <a:gd fmla="*/ 2147483646 w 89" name="T54"/>
                <a:gd fmla="*/ 2147483646 h 140" name="T55"/>
                <a:gd fmla="*/ 2147483646 w 89" name="T56"/>
                <a:gd fmla="*/ 2147483646 h 140" name="T57"/>
                <a:gd fmla="*/ 2147483646 w 89" name="T58"/>
                <a:gd fmla="*/ 2147483646 h 140" name="T59"/>
                <a:gd fmla="*/ 2147483646 w 89" name="T60"/>
                <a:gd fmla="*/ 2147483646 h 140" name="T61"/>
                <a:gd fmla="*/ 2147483646 w 89" name="T62"/>
                <a:gd fmla="*/ 2147483646 h 140" name="T63"/>
                <a:gd fmla="*/ 2147483646 w 89" name="T64"/>
                <a:gd fmla="*/ 2147483646 h 140" name="T65"/>
                <a:gd fmla="*/ 2147483646 w 89" name="T66"/>
                <a:gd fmla="*/ 2147483646 h 140" name="T67"/>
                <a:gd fmla="*/ 2147483646 w 89" name="T68"/>
                <a:gd fmla="*/ 2147483646 h 140" name="T69"/>
                <a:gd fmla="*/ 2147483646 w 89" name="T70"/>
                <a:gd fmla="*/ 2147483646 h 140" name="T71"/>
                <a:gd fmla="*/ 2147483646 w 89" name="T72"/>
                <a:gd fmla="*/ 2147483646 h 140" name="T73"/>
                <a:gd fmla="*/ 2147483646 w 89" name="T74"/>
                <a:gd fmla="*/ 2147483646 h 140" name="T75"/>
                <a:gd fmla="*/ 2147483646 w 89" name="T76"/>
                <a:gd fmla="*/ 2147483646 h 140" name="T77"/>
                <a:gd fmla="*/ 2147483646 w 89" name="T78"/>
                <a:gd fmla="*/ 2147483646 h 140" name="T79"/>
                <a:gd fmla="*/ 2147483646 w 89" name="T80"/>
                <a:gd fmla="*/ 2147483646 h 140" name="T81"/>
                <a:gd fmla="*/ 2147483646 w 89" name="T82"/>
                <a:gd fmla="*/ 2147483646 h 140" name="T83"/>
                <a:gd fmla="*/ 2147483646 w 89" name="T84"/>
                <a:gd fmla="*/ 2147483646 h 140" name="T85"/>
                <a:gd fmla="*/ 2147483646 w 89" name="T86"/>
                <a:gd fmla="*/ 2147483646 h 140" name="T87"/>
                <a:gd fmla="*/ 2147483646 w 89" name="T88"/>
                <a:gd fmla="*/ 2147483646 h 140" name="T89"/>
                <a:gd fmla="*/ 2147483646 w 89" name="T90"/>
                <a:gd fmla="*/ 2147483646 h 140" name="T91"/>
                <a:gd fmla="*/ 2147483646 w 89" name="T92"/>
                <a:gd fmla="*/ 2147483646 h 140" name="T93"/>
                <a:gd fmla="*/ 2147483646 w 89" name="T94"/>
                <a:gd fmla="*/ 2147483646 h 140" name="T95"/>
                <a:gd fmla="*/ 2147483646 w 89" name="T96"/>
                <a:gd fmla="*/ 2147483646 h 140" name="T97"/>
                <a:gd fmla="*/ 2147483646 w 89" name="T98"/>
                <a:gd fmla="*/ 2147483646 h 140" name="T99"/>
                <a:gd fmla="*/ 2147483646 w 89" name="T100"/>
                <a:gd fmla="*/ 2147483646 h 140" name="T101"/>
                <a:gd fmla="*/ 2147483646 w 89" name="T102"/>
                <a:gd fmla="*/ 2147483646 h 140" name="T103"/>
                <a:gd fmla="*/ 2147483646 w 89" name="T104"/>
                <a:gd fmla="*/ 2147483646 h 14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140" w="89">
                  <a:moveTo>
                    <a:pt x="88" y="38"/>
                  </a:moveTo>
                  <a:cubicBezTo>
                    <a:pt x="88" y="37"/>
                    <a:pt x="86" y="28"/>
                    <a:pt x="81" y="20"/>
                  </a:cubicBezTo>
                  <a:cubicBezTo>
                    <a:pt x="75" y="11"/>
                    <a:pt x="6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5" y="0"/>
                    <a:pt x="14" y="11"/>
                    <a:pt x="9" y="20"/>
                  </a:cubicBezTo>
                  <a:cubicBezTo>
                    <a:pt x="3" y="28"/>
                    <a:pt x="1" y="37"/>
                    <a:pt x="1" y="38"/>
                  </a:cubicBezTo>
                  <a:cubicBezTo>
                    <a:pt x="0" y="43"/>
                    <a:pt x="0" y="48"/>
                    <a:pt x="1" y="54"/>
                  </a:cubicBezTo>
                  <a:cubicBezTo>
                    <a:pt x="2" y="58"/>
                    <a:pt x="4" y="63"/>
                    <a:pt x="6" y="68"/>
                  </a:cubicBezTo>
                  <a:cubicBezTo>
                    <a:pt x="10" y="76"/>
                    <a:pt x="14" y="81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7" y="86"/>
                    <a:pt x="19" y="93"/>
                    <a:pt x="19" y="95"/>
                  </a:cubicBezTo>
                  <a:cubicBezTo>
                    <a:pt x="19" y="99"/>
                    <a:pt x="20" y="102"/>
                    <a:pt x="21" y="104"/>
                  </a:cubicBezTo>
                  <a:cubicBezTo>
                    <a:pt x="21" y="113"/>
                    <a:pt x="21" y="120"/>
                    <a:pt x="22" y="125"/>
                  </a:cubicBezTo>
                  <a:cubicBezTo>
                    <a:pt x="23" y="129"/>
                    <a:pt x="24" y="133"/>
                    <a:pt x="25" y="135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0" y="138"/>
                    <a:pt x="35" y="140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9" y="140"/>
                    <a:pt x="55" y="139"/>
                    <a:pt x="61" y="137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5" y="133"/>
                    <a:pt x="66" y="129"/>
                    <a:pt x="67" y="125"/>
                  </a:cubicBezTo>
                  <a:cubicBezTo>
                    <a:pt x="68" y="119"/>
                    <a:pt x="68" y="113"/>
                    <a:pt x="68" y="104"/>
                  </a:cubicBezTo>
                  <a:cubicBezTo>
                    <a:pt x="69" y="102"/>
                    <a:pt x="70" y="99"/>
                    <a:pt x="70" y="95"/>
                  </a:cubicBezTo>
                  <a:cubicBezTo>
                    <a:pt x="70" y="93"/>
                    <a:pt x="72" y="86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1"/>
                    <a:pt x="79" y="76"/>
                    <a:pt x="83" y="68"/>
                  </a:cubicBezTo>
                  <a:cubicBezTo>
                    <a:pt x="85" y="63"/>
                    <a:pt x="87" y="58"/>
                    <a:pt x="88" y="54"/>
                  </a:cubicBezTo>
                  <a:cubicBezTo>
                    <a:pt x="89" y="48"/>
                    <a:pt x="89" y="43"/>
                    <a:pt x="88" y="38"/>
                  </a:cubicBezTo>
                  <a:close/>
                  <a:moveTo>
                    <a:pt x="29" y="40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1"/>
                  </a:cubicBezTo>
                  <a:lnTo>
                    <a:pt x="29" y="40"/>
                  </a:lnTo>
                  <a:close/>
                  <a:moveTo>
                    <a:pt x="33" y="39"/>
                  </a:moveTo>
                  <a:cubicBezTo>
                    <a:pt x="33" y="39"/>
                    <a:pt x="34" y="39"/>
                    <a:pt x="34" y="38"/>
                  </a:cubicBezTo>
                  <a:cubicBezTo>
                    <a:pt x="34" y="39"/>
                    <a:pt x="33" y="40"/>
                    <a:pt x="34" y="41"/>
                  </a:cubicBezTo>
                  <a:cubicBezTo>
                    <a:pt x="37" y="43"/>
                    <a:pt x="38" y="40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8" y="41"/>
                    <a:pt x="43" y="44"/>
                    <a:pt x="44" y="39"/>
                  </a:cubicBezTo>
                  <a:cubicBezTo>
                    <a:pt x="44" y="39"/>
                    <a:pt x="44" y="38"/>
                    <a:pt x="43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4" y="39"/>
                    <a:pt x="44" y="42"/>
                    <a:pt x="47" y="42"/>
                  </a:cubicBezTo>
                  <a:cubicBezTo>
                    <a:pt x="48" y="42"/>
                    <a:pt x="48" y="42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44"/>
                    <a:pt x="54" y="41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40"/>
                    <a:pt x="54" y="41"/>
                    <a:pt x="55" y="42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3" y="43"/>
                    <a:pt x="33" y="41"/>
                    <a:pt x="33" y="39"/>
                  </a:cubicBezTo>
                  <a:close/>
                  <a:moveTo>
                    <a:pt x="50" y="38"/>
                  </a:moveTo>
                  <a:cubicBezTo>
                    <a:pt x="49" y="37"/>
                    <a:pt x="49" y="37"/>
                    <a:pt x="49" y="36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0" y="37"/>
                    <a:pt x="50" y="37"/>
                    <a:pt x="50" y="38"/>
                  </a:cubicBezTo>
                  <a:close/>
                  <a:moveTo>
                    <a:pt x="67" y="76"/>
                  </a:moveTo>
                  <a:cubicBezTo>
                    <a:pt x="64" y="79"/>
                    <a:pt x="63" y="83"/>
                    <a:pt x="61" y="88"/>
                  </a:cubicBezTo>
                  <a:cubicBezTo>
                    <a:pt x="60" y="92"/>
                    <a:pt x="60" y="94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8"/>
                    <a:pt x="59" y="99"/>
                    <a:pt x="59" y="100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4" y="102"/>
                    <a:pt x="52" y="102"/>
                    <a:pt x="49" y="103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9"/>
                    <a:pt x="48" y="78"/>
                    <a:pt x="48" y="7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6"/>
                    <a:pt x="56" y="35"/>
                    <a:pt x="54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3"/>
                    <a:pt x="49" y="34"/>
                    <a:pt x="47" y="35"/>
                  </a:cubicBezTo>
                  <a:cubicBezTo>
                    <a:pt x="45" y="35"/>
                    <a:pt x="44" y="35"/>
                    <a:pt x="42" y="35"/>
                  </a:cubicBezTo>
                  <a:cubicBezTo>
                    <a:pt x="41" y="35"/>
                    <a:pt x="40" y="34"/>
                    <a:pt x="39" y="34"/>
                  </a:cubicBezTo>
                  <a:cubicBezTo>
                    <a:pt x="39" y="35"/>
                    <a:pt x="38" y="35"/>
                    <a:pt x="36" y="36"/>
                  </a:cubicBezTo>
                  <a:cubicBezTo>
                    <a:pt x="36" y="36"/>
                    <a:pt x="34" y="35"/>
                    <a:pt x="33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9" y="34"/>
                    <a:pt x="27" y="38"/>
                    <a:pt x="27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8"/>
                    <a:pt x="40" y="79"/>
                    <a:pt x="40" y="8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3"/>
                    <a:pt x="33" y="102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29" y="98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4"/>
                    <a:pt x="29" y="92"/>
                    <a:pt x="28" y="88"/>
                  </a:cubicBezTo>
                  <a:cubicBezTo>
                    <a:pt x="26" y="83"/>
                    <a:pt x="24" y="79"/>
                    <a:pt x="22" y="76"/>
                  </a:cubicBezTo>
                  <a:cubicBezTo>
                    <a:pt x="21" y="75"/>
                    <a:pt x="18" y="70"/>
                    <a:pt x="15" y="63"/>
                  </a:cubicBezTo>
                  <a:cubicBezTo>
                    <a:pt x="12" y="57"/>
                    <a:pt x="9" y="48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2" y="32"/>
                    <a:pt x="17" y="25"/>
                  </a:cubicBezTo>
                  <a:cubicBezTo>
                    <a:pt x="23" y="15"/>
                    <a:pt x="33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57" y="11"/>
                    <a:pt x="66" y="15"/>
                    <a:pt x="72" y="25"/>
                  </a:cubicBezTo>
                  <a:cubicBezTo>
                    <a:pt x="77" y="32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1" y="55"/>
                    <a:pt x="68" y="74"/>
                    <a:pt x="67" y="76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57" name="Freeform 247"/>
            <p:cNvSpPr/>
            <p:nvPr/>
          </p:nvSpPr>
          <p:spPr bwMode="auto">
            <a:xfrm>
              <a:off x="64427" y="313821"/>
              <a:ext cx="71700" cy="71700"/>
            </a:xfrm>
            <a:custGeom>
              <a:gdLst>
                <a:gd fmla="*/ 2147483646 w 29" name="T0"/>
                <a:gd fmla="*/ 2147483646 h 29" name="T1"/>
                <a:gd fmla="*/ 2147483646 w 29" name="T2"/>
                <a:gd fmla="*/ 2147483646 h 29" name="T3"/>
                <a:gd fmla="*/ 2147483646 w 29" name="T4"/>
                <a:gd fmla="*/ 2147483646 h 29" name="T5"/>
                <a:gd fmla="*/ 2147483646 w 29" name="T6"/>
                <a:gd fmla="*/ 2147483646 h 29" name="T7"/>
                <a:gd fmla="*/ 2147483646 w 29" name="T8"/>
                <a:gd fmla="*/ 2147483646 h 29" name="T9"/>
                <a:gd fmla="*/ 2147483646 w 29" name="T10"/>
                <a:gd fmla="*/ 2147483646 h 29" name="T11"/>
                <a:gd fmla="*/ 2147483646 w 29" name="T12"/>
                <a:gd fmla="*/ 2147483646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28">
                  <a:moveTo>
                    <a:pt x="24" y="1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7" y="0"/>
                    <a:pt x="25" y="0"/>
                    <a:pt x="24" y="1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58" name="Freeform 248"/>
            <p:cNvSpPr/>
            <p:nvPr/>
          </p:nvSpPr>
          <p:spPr bwMode="auto">
            <a:xfrm>
              <a:off x="317975" y="58194"/>
              <a:ext cx="70662" cy="71700"/>
            </a:xfrm>
            <a:custGeom>
              <a:gdLst>
                <a:gd fmla="*/ 2147483646 w 29" name="T0"/>
                <a:gd fmla="*/ 2147483646 h 29" name="T1"/>
                <a:gd fmla="*/ 2147483646 w 29" name="T2"/>
                <a:gd fmla="*/ 2147483646 h 29" name="T3"/>
                <a:gd fmla="*/ 2147483646 w 29" name="T4"/>
                <a:gd fmla="*/ 2147483646 h 29" name="T5"/>
                <a:gd fmla="*/ 2147483646 w 29" name="T6"/>
                <a:gd fmla="*/ 2147483646 h 29" name="T7"/>
                <a:gd fmla="*/ 2147483646 w 29" name="T8"/>
                <a:gd fmla="*/ 2147483646 h 29" name="T9"/>
                <a:gd fmla="*/ 2147483646 w 29" name="T10"/>
                <a:gd fmla="*/ 2147483646 h 29" name="T11"/>
                <a:gd fmla="*/ 2147483646 w 29" name="T12"/>
                <a:gd fmla="*/ 2147483646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28">
                  <a:moveTo>
                    <a:pt x="5" y="28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59" name="Freeform 249"/>
            <p:cNvSpPr/>
            <p:nvPr/>
          </p:nvSpPr>
          <p:spPr bwMode="auto">
            <a:xfrm>
              <a:off x="57153" y="66506"/>
              <a:ext cx="73780" cy="68584"/>
            </a:xfrm>
            <a:custGeom>
              <a:gdLst>
                <a:gd fmla="*/ 2147483646 w 30" name="T0"/>
                <a:gd fmla="*/ 2147483646 h 28" name="T1"/>
                <a:gd fmla="*/ 2147483646 w 30" name="T2"/>
                <a:gd fmla="*/ 2147483646 h 28" name="T3"/>
                <a:gd fmla="*/ 2147483646 w 30" name="T4"/>
                <a:gd fmla="*/ 2147483646 h 28" name="T5"/>
                <a:gd fmla="*/ 2147483646 w 30" name="T6"/>
                <a:gd fmla="*/ 2147483646 h 28" name="T7"/>
                <a:gd fmla="*/ 2147483646 w 30" name="T8"/>
                <a:gd fmla="*/ 2147483646 h 28" name="T9"/>
                <a:gd fmla="*/ 2147483646 w 30" name="T10"/>
                <a:gd fmla="*/ 2147483646 h 28" name="T11"/>
                <a:gd fmla="*/ 2147483646 w 30" name="T12"/>
                <a:gd fmla="*/ 2147483646 h 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30">
                  <a:moveTo>
                    <a:pt x="25" y="27"/>
                  </a:moveTo>
                  <a:cubicBezTo>
                    <a:pt x="26" y="28"/>
                    <a:pt x="28" y="28"/>
                    <a:pt x="29" y="27"/>
                  </a:cubicBezTo>
                  <a:cubicBezTo>
                    <a:pt x="30" y="26"/>
                    <a:pt x="30" y="24"/>
                    <a:pt x="29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60" name="Freeform 250"/>
            <p:cNvSpPr/>
            <p:nvPr/>
          </p:nvSpPr>
          <p:spPr bwMode="auto">
            <a:xfrm>
              <a:off x="322134" y="306547"/>
              <a:ext cx="73780" cy="71700"/>
            </a:xfrm>
            <a:custGeom>
              <a:gdLst>
                <a:gd fmla="*/ 2147483646 w 30" name="T0"/>
                <a:gd fmla="*/ 2147483646 h 29" name="T1"/>
                <a:gd fmla="*/ 2147483646 w 30" name="T2"/>
                <a:gd fmla="*/ 2147483646 h 29" name="T3"/>
                <a:gd fmla="*/ 2147483646 w 30" name="T4"/>
                <a:gd fmla="*/ 2147483646 h 29" name="T5"/>
                <a:gd fmla="*/ 2147483646 w 30" name="T6"/>
                <a:gd fmla="*/ 2147483646 h 29" name="T7"/>
                <a:gd fmla="*/ 2147483646 w 30" name="T8"/>
                <a:gd fmla="*/ 2147483646 h 29" name="T9"/>
                <a:gd fmla="*/ 2147483646 w 30" name="T10"/>
                <a:gd fmla="*/ 2147483646 h 29" name="T11"/>
                <a:gd fmla="*/ 2147483646 w 30" name="T12"/>
                <a:gd fmla="*/ 2147483646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30">
                  <a:moveTo>
                    <a:pt x="5" y="2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9"/>
                    <a:pt x="28" y="29"/>
                    <a:pt x="29" y="28"/>
                  </a:cubicBezTo>
                  <a:cubicBezTo>
                    <a:pt x="30" y="26"/>
                    <a:pt x="30" y="25"/>
                    <a:pt x="29" y="23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61" name="Freeform 251"/>
            <p:cNvSpPr/>
            <p:nvPr/>
          </p:nvSpPr>
          <p:spPr bwMode="auto">
            <a:xfrm>
              <a:off x="0" y="216141"/>
              <a:ext cx="93522" cy="12470"/>
            </a:xfrm>
            <a:custGeom>
              <a:gdLst>
                <a:gd fmla="*/ 2147483646 w 38" name="T0"/>
                <a:gd fmla="*/ 2147483646 h 5" name="T1"/>
                <a:gd fmla="*/ 2147483646 w 38" name="T2"/>
                <a:gd fmla="*/ 0 h 5" name="T3"/>
                <a:gd fmla="*/ 2147483646 w 38" name="T4"/>
                <a:gd fmla="*/ 0 h 5" name="T5"/>
                <a:gd fmla="*/ 0 w 38" name="T6"/>
                <a:gd fmla="*/ 2147483646 h 5" name="T7"/>
                <a:gd fmla="*/ 2147483646 w 38" name="T8"/>
                <a:gd fmla="*/ 2147483646 h 5" name="T9"/>
                <a:gd fmla="*/ 2147483646 w 38" name="T10"/>
                <a:gd fmla="*/ 2147483646 h 5" name="T11"/>
                <a:gd fmla="*/ 2147483646 w 38" name="T12"/>
                <a:gd fmla="*/ 2147483646 h 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5" w="38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62" name="Freeform 252"/>
            <p:cNvSpPr/>
            <p:nvPr/>
          </p:nvSpPr>
          <p:spPr bwMode="auto">
            <a:xfrm>
              <a:off x="359542" y="216141"/>
              <a:ext cx="93522" cy="12470"/>
            </a:xfrm>
            <a:custGeom>
              <a:gdLst>
                <a:gd fmla="*/ 2147483646 w 38" name="T0"/>
                <a:gd fmla="*/ 0 h 5" name="T1"/>
                <a:gd fmla="*/ 2147483646 w 38" name="T2"/>
                <a:gd fmla="*/ 0 h 5" name="T3"/>
                <a:gd fmla="*/ 0 w 38" name="T4"/>
                <a:gd fmla="*/ 2147483646 h 5" name="T5"/>
                <a:gd fmla="*/ 2147483646 w 38" name="T6"/>
                <a:gd fmla="*/ 2147483646 h 5" name="T7"/>
                <a:gd fmla="*/ 2147483646 w 38" name="T8"/>
                <a:gd fmla="*/ 2147483646 h 5" name="T9"/>
                <a:gd fmla="*/ 2147483646 w 38" name="T10"/>
                <a:gd fmla="*/ 2147483646 h 5" name="T11"/>
                <a:gd fmla="*/ 2147483646 w 38" name="T12"/>
                <a:gd fmla="*/ 0 h 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5" w="38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7463" name="Freeform 253"/>
            <p:cNvSpPr/>
            <p:nvPr/>
          </p:nvSpPr>
          <p:spPr bwMode="auto">
            <a:xfrm>
              <a:off x="219258" y="0"/>
              <a:ext cx="14549" cy="95601"/>
            </a:xfrm>
            <a:custGeom>
              <a:gdLst>
                <a:gd fmla="*/ 2147483646 w 6" name="T0"/>
                <a:gd fmla="*/ 2147483646 h 39" name="T1"/>
                <a:gd fmla="*/ 2147483646 w 6" name="T2"/>
                <a:gd fmla="*/ 2147483646 h 39" name="T3"/>
                <a:gd fmla="*/ 2147483646 w 6" name="T4"/>
                <a:gd fmla="*/ 2147483646 h 39" name="T5"/>
                <a:gd fmla="*/ 2147483646 w 6" name="T6"/>
                <a:gd fmla="*/ 0 h 39" name="T7"/>
                <a:gd fmla="*/ 0 w 6" name="T8"/>
                <a:gd fmla="*/ 2147483646 h 39" name="T9"/>
                <a:gd fmla="*/ 0 w 6" name="T10"/>
                <a:gd fmla="*/ 2147483646 h 39" name="T11"/>
                <a:gd fmla="*/ 2147483646 w 6" name="T12"/>
                <a:gd fmla="*/ 2147483646 h 3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9" w="6">
                  <a:moveTo>
                    <a:pt x="3" y="39"/>
                  </a:moveTo>
                  <a:cubicBezTo>
                    <a:pt x="4" y="39"/>
                    <a:pt x="6" y="37"/>
                    <a:pt x="6" y="3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9"/>
                    <a:pt x="3" y="39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</p:grpSp>
      <p:sp>
        <p:nvSpPr>
          <p:cNvPr id="17437" name="TextBox 35"/>
          <p:cNvSpPr txBox="1">
            <a:spLocks noChangeArrowheads="1"/>
          </p:cNvSpPr>
          <p:nvPr/>
        </p:nvSpPr>
        <p:spPr bwMode="auto">
          <a:xfrm>
            <a:off x="971550" y="2678113"/>
            <a:ext cx="2678113" cy="32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，添加文字。添加文字PPT，是集PPT模板开发、PPT设计定制、PPT培训于一体的专业PPT服务提供商。添加文字由多位PPT领域的资深设计师创立，致力于为客户奉献最用心的PPT作品、最实用的PPT培训和最贴心的PPT服务。我们拥有全国领先的PPT设计团队，并在商务展示领域为您提供领先行业的呈现方式与创意构成。因为专业、愈逐极致，我们力求为客户提供兼顾商业价值体现与视觉艺术并重的作品。更多关于添加文字PPT，</a:t>
            </a:r>
          </a:p>
        </p:txBody>
      </p:sp>
      <p:sp>
        <p:nvSpPr>
          <p:cNvPr id="17438" name="Rectangle 21"/>
          <p:cNvSpPr>
            <a:spLocks noChangeArrowheads="1"/>
          </p:cNvSpPr>
          <p:nvPr/>
        </p:nvSpPr>
        <p:spPr bwMode="auto">
          <a:xfrm>
            <a:off x="971550" y="1982788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2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sp>
        <p:nvSpPr>
          <p:cNvPr id="17439" name="Rectangle 21"/>
          <p:cNvSpPr>
            <a:spLocks noChangeArrowheads="1"/>
          </p:cNvSpPr>
          <p:nvPr/>
        </p:nvSpPr>
        <p:spPr bwMode="auto">
          <a:xfrm>
            <a:off x="9766299" y="2625725"/>
            <a:ext cx="14541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sp>
        <p:nvSpPr>
          <p:cNvPr id="17440" name="Rectangle 21"/>
          <p:cNvSpPr>
            <a:spLocks noChangeArrowheads="1"/>
          </p:cNvSpPr>
          <p:nvPr/>
        </p:nvSpPr>
        <p:spPr bwMode="auto">
          <a:xfrm>
            <a:off x="9766299" y="3649663"/>
            <a:ext cx="14541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sp>
        <p:nvSpPr>
          <p:cNvPr id="17441" name="Rectangle 21"/>
          <p:cNvSpPr>
            <a:spLocks noChangeArrowheads="1"/>
          </p:cNvSpPr>
          <p:nvPr/>
        </p:nvSpPr>
        <p:spPr bwMode="auto">
          <a:xfrm>
            <a:off x="9766299" y="4673600"/>
            <a:ext cx="14541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sp>
        <p:nvSpPr>
          <p:cNvPr id="17442" name="AutoShape 22"/>
          <p:cNvSpPr/>
          <p:nvPr/>
        </p:nvSpPr>
        <p:spPr bwMode="auto">
          <a:xfrm>
            <a:off x="8289925" y="3135313"/>
            <a:ext cx="506413" cy="473075"/>
          </a:xfrm>
          <a:custGeom>
            <a:gdLst>
              <a:gd fmla="*/ 277999543 w 21600" name="T0"/>
              <a:gd fmla="*/ 134032945 h 21600" name="T1"/>
              <a:gd fmla="*/ 269661593 w 21600" name="T2"/>
              <a:gd fmla="*/ 171086851 h 21600" name="T3"/>
              <a:gd fmla="*/ 251709932 w 21600" name="T4"/>
              <a:gd fmla="*/ 205714057 h 21600" name="T5"/>
              <a:gd fmla="*/ 210342297 w 21600" name="T6"/>
              <a:gd fmla="*/ 225023621 h 21600" name="T7"/>
              <a:gd fmla="*/ 160121671 w 21600" name="T8"/>
              <a:gd fmla="*/ 225475473 h 21600" name="T9"/>
              <a:gd fmla="*/ 110957527 w 21600" name="T10"/>
              <a:gd fmla="*/ 215295206 h 21600" name="T11"/>
              <a:gd fmla="*/ 20722561 w 21600" name="T12"/>
              <a:gd fmla="*/ 212028097 h 21600" name="T13"/>
              <a:gd fmla="*/ 0 w 21600" name="T14"/>
              <a:gd fmla="*/ 195124142 h 21600" name="T15"/>
              <a:gd fmla="*/ 6082653 w 21600" name="T16"/>
              <a:gd fmla="*/ 91967795 h 21600" name="T17"/>
              <a:gd fmla="*/ 81394613 w 21600" name="T18"/>
              <a:gd fmla="*/ 87040522 h 21600" name="T19"/>
              <a:gd fmla="*/ 94977524 w 21600" name="T20"/>
              <a:gd fmla="*/ 77133652 h 21600" name="T21"/>
              <a:gd fmla="*/ 106666239 w 21600" name="T22"/>
              <a:gd fmla="*/ 66301987 h 21600" name="T23"/>
              <a:gd fmla="*/ 131383273 w 21600" name="T24"/>
              <a:gd fmla="*/ 46015326 h 21600" name="T25"/>
              <a:gd fmla="*/ 137581909 w 21600" name="T26"/>
              <a:gd fmla="*/ 26674093 h 21600" name="T27"/>
              <a:gd fmla="*/ 143845394 w 21600" name="T28"/>
              <a:gd fmla="*/ 8163216 h 21600" name="T29"/>
              <a:gd fmla="*/ 166268634 w 21600" name="T30"/>
              <a:gd fmla="*/ 0 h 21600" name="T31"/>
              <a:gd fmla="*/ 200612579 w 21600" name="T32"/>
              <a:gd fmla="*/ 13352870 h 21600" name="T33"/>
              <a:gd fmla="*/ 213538068 w 21600" name="T34"/>
              <a:gd fmla="*/ 43315185 h 21600" name="T35"/>
              <a:gd fmla="*/ 203086641 w 21600" name="T36"/>
              <a:gd fmla="*/ 74559686 h 21600" name="T37"/>
              <a:gd fmla="*/ 227482103 w 21600" name="T38"/>
              <a:gd fmla="*/ 73550919 h 21600" name="T39"/>
              <a:gd fmla="*/ 262341651 w 21600" name="T40"/>
              <a:gd fmla="*/ 80012226 h 21600" name="T41"/>
              <a:gd fmla="*/ 278360127 w 21600" name="T42"/>
              <a:gd fmla="*/ 105078915 h 21600" name="T43"/>
              <a:gd fmla="*/ 274867519 w 21600" name="T44"/>
              <a:gd fmla="*/ 121278690 h 21600" name="T45"/>
              <a:gd fmla="*/ 64744550 w 21600" name="T46"/>
              <a:gd fmla="*/ 191352420 h 21600" name="T47"/>
              <a:gd fmla="*/ 64744550 w 21600" name="T48"/>
              <a:gd fmla="*/ 175299409 h 21600" name="T49"/>
              <a:gd fmla="*/ 44937191 w 21600" name="T50"/>
              <a:gd fmla="*/ 175299409 h 21600" name="T51"/>
              <a:gd fmla="*/ 44937191 w 21600" name="T52"/>
              <a:gd fmla="*/ 191446904 h 21600" name="T53"/>
              <a:gd fmla="*/ 246967375 w 21600" name="T54"/>
              <a:gd fmla="*/ 150684594 h 21600" name="T55"/>
              <a:gd fmla="*/ 255241014 w 21600" name="T56"/>
              <a:gd fmla="*/ 127099155 h 21600" name="T57"/>
              <a:gd fmla="*/ 255601599 w 21600" name="T58"/>
              <a:gd fmla="*/ 113977478 h 21600" name="T59"/>
              <a:gd fmla="*/ 254725411 w 21600" name="T60"/>
              <a:gd fmla="*/ 97189119 h 21600" name="T61"/>
              <a:gd fmla="*/ 237353640 w 21600" name="T62"/>
              <a:gd fmla="*/ 91022346 h 21600" name="T63"/>
              <a:gd fmla="*/ 211643919 w 21600" name="T64"/>
              <a:gd fmla="*/ 91169130 h 21600" name="T65"/>
              <a:gd fmla="*/ 185135520 w 21600" name="T66"/>
              <a:gd fmla="*/ 91169130 h 21600" name="T67"/>
              <a:gd fmla="*/ 177738068 w 21600" name="T68"/>
              <a:gd fmla="*/ 77963505 h 21600" name="T69"/>
              <a:gd fmla="*/ 190058370 w 21600" name="T70"/>
              <a:gd fmla="*/ 56216685 h 21600" name="T71"/>
              <a:gd fmla="*/ 190895522 w 21600" name="T72"/>
              <a:gd fmla="*/ 33996900 h 21600" name="T73"/>
              <a:gd fmla="*/ 177531939 w 21600" name="T74"/>
              <a:gd fmla="*/ 19372881 h 21600" name="T75"/>
              <a:gd fmla="*/ 164232667 w 21600" name="T76"/>
              <a:gd fmla="*/ 16882842 h 21600" name="T77"/>
              <a:gd fmla="*/ 160740058 w 21600" name="T78"/>
              <a:gd fmla="*/ 18301279 h 21600" name="T79"/>
              <a:gd fmla="*/ 156294315 w 21600" name="T80"/>
              <a:gd fmla="*/ 37673656 h 21600" name="T81"/>
              <a:gd fmla="*/ 136563901 w 21600" name="T82"/>
              <a:gd fmla="*/ 66901106 h 21600" name="T83"/>
              <a:gd fmla="*/ 113032530 w 21600" name="T84"/>
              <a:gd fmla="*/ 85968897 h 21600" name="T85"/>
              <a:gd fmla="*/ 97374616 w 21600" name="T86"/>
              <a:gd fmla="*/ 98764875 h 21600" name="T87"/>
              <a:gd fmla="*/ 85647403 w 21600" name="T88"/>
              <a:gd fmla="*/ 103807767 h 21600" name="T89"/>
              <a:gd fmla="*/ 109359629 w 21600" name="T90"/>
              <a:gd fmla="*/ 197466915 h 21600" name="T91"/>
              <a:gd fmla="*/ 157312322 w 21600" name="T92"/>
              <a:gd fmla="*/ 207405410 h 21600" name="T93"/>
              <a:gd fmla="*/ 202326459 w 21600" name="T94"/>
              <a:gd fmla="*/ 208918330 h 21600" name="T95"/>
              <a:gd fmla="*/ 233281141 w 21600" name="T96"/>
              <a:gd fmla="*/ 197109546 h 21600" name="T97"/>
              <a:gd fmla="*/ 238629425 w 21600" name="T98"/>
              <a:gd fmla="*/ 180972607 h 21600" name="T99"/>
              <a:gd fmla="*/ 247366972 w 21600" name="T100"/>
              <a:gd fmla="*/ 170855657 h 21600" name="T101"/>
              <a:gd fmla="*/ 246967375 w 21600" name="T102"/>
              <a:gd fmla="*/ 150684594 h 2160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21600" w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17443" name="组合 100"/>
          <p:cNvGrpSpPr/>
          <p:nvPr/>
        </p:nvGrpSpPr>
        <p:grpSpPr>
          <a:xfrm>
            <a:off x="4262438" y="2716213"/>
            <a:ext cx="523875" cy="314325"/>
            <a:chExt cx="839960" cy="503237"/>
          </a:xfrm>
        </p:grpSpPr>
        <p:sp>
          <p:nvSpPr>
            <p:cNvPr id="17454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gdLst>
                <a:gd fmla="*/ 2147483646 w 374" name="T0"/>
                <a:gd fmla="*/ 2147483646 h 275" name="T1"/>
                <a:gd fmla="*/ 2147483646 w 374" name="T2"/>
                <a:gd fmla="*/ 2147483646 h 275" name="T3"/>
                <a:gd fmla="*/ 2147483646 w 374" name="T4"/>
                <a:gd fmla="*/ 0 h 275" name="T5"/>
                <a:gd fmla="*/ 2147483646 w 374" name="T6"/>
                <a:gd fmla="*/ 2147483646 h 275" name="T7"/>
                <a:gd fmla="*/ 2147483646 w 374" name="T8"/>
                <a:gd fmla="*/ 2147483646 h 2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5" w="374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5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gdLst>
                <a:gd fmla="*/ 2147483646 w 364" name="T0"/>
                <a:gd fmla="*/ 2147483646 h 107" name="T1"/>
                <a:gd fmla="*/ 2147483646 w 364" name="T2"/>
                <a:gd fmla="*/ 0 h 107" name="T3"/>
                <a:gd fmla="*/ 2147483646 w 364" name="T4"/>
                <a:gd fmla="*/ 2147483646 h 107" name="T5"/>
                <a:gd fmla="*/ 2147483646 w 364" name="T6"/>
                <a:gd fmla="*/ 2147483646 h 10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7" w="364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44" name="组合 103"/>
          <p:cNvGrpSpPr/>
          <p:nvPr/>
        </p:nvGrpSpPr>
        <p:grpSpPr>
          <a:xfrm>
            <a:off x="7550150" y="1873250"/>
            <a:ext cx="506413" cy="601663"/>
            <a:chExt cx="641350" cy="763588"/>
          </a:xfrm>
        </p:grpSpPr>
        <p:sp>
          <p:nvSpPr>
            <p:cNvPr id="17452" name="Freeform 1570"/>
            <p:cNvSpPr/>
            <p:nvPr/>
          </p:nvSpPr>
          <p:spPr bwMode="auto">
            <a:xfrm>
              <a:off x="0" y="0"/>
              <a:ext cx="641350" cy="461963"/>
            </a:xfrm>
            <a:custGeom>
              <a:gdLst>
                <a:gd fmla="*/ 2147483646 w 208" name="T0"/>
                <a:gd fmla="*/ 2147483646 h 150" name="T1"/>
                <a:gd fmla="*/ 2147483646 w 208" name="T2"/>
                <a:gd fmla="*/ 2147483646 h 150" name="T3"/>
                <a:gd fmla="*/ 2147483646 w 208" name="T4"/>
                <a:gd fmla="*/ 2147483646 h 150" name="T5"/>
                <a:gd fmla="*/ 2147483646 w 208" name="T6"/>
                <a:gd fmla="*/ 0 h 150" name="T7"/>
                <a:gd fmla="*/ 2147483646 w 208" name="T8"/>
                <a:gd fmla="*/ 2147483646 h 150" name="T9"/>
                <a:gd fmla="*/ 0 w 208" name="T10"/>
                <a:gd fmla="*/ 2147483646 h 150" name="T11"/>
                <a:gd fmla="*/ 2147483646 w 208" name="T12"/>
                <a:gd fmla="*/ 2147483646 h 150" name="T13"/>
                <a:gd fmla="*/ 2147483646 w 208" name="T14"/>
                <a:gd fmla="*/ 2147483646 h 150" name="T15"/>
                <a:gd fmla="*/ 2147483646 w 208" name="T16"/>
                <a:gd fmla="*/ 2147483646 h 150" name="T17"/>
                <a:gd fmla="*/ 2147483646 w 208" name="T18"/>
                <a:gd fmla="*/ 2147483646 h 150" name="T19"/>
                <a:gd fmla="*/ 2147483646 w 208" name="T20"/>
                <a:gd fmla="*/ 2147483646 h 150" name="T21"/>
                <a:gd fmla="*/ 2147483646 w 208" name="T22"/>
                <a:gd fmla="*/ 2147483646 h 15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0" w="208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3" name="Freeform 1571"/>
            <p:cNvSpPr/>
            <p:nvPr/>
          </p:nvSpPr>
          <p:spPr bwMode="auto">
            <a:xfrm>
              <a:off x="195262" y="481013"/>
              <a:ext cx="239713" cy="282575"/>
            </a:xfrm>
            <a:custGeom>
              <a:gdLst>
                <a:gd fmla="*/ 2147483646 w 78" name="T0"/>
                <a:gd fmla="*/ 0 h 92" name="T1"/>
                <a:gd fmla="*/ 2147483646 w 78" name="T2"/>
                <a:gd fmla="*/ 2147483646 h 92" name="T3"/>
                <a:gd fmla="*/ 2147483646 w 78" name="T4"/>
                <a:gd fmla="*/ 2147483646 h 92" name="T5"/>
                <a:gd fmla="*/ 2147483646 w 78" name="T6"/>
                <a:gd fmla="*/ 2147483646 h 92" name="T7"/>
                <a:gd fmla="*/ 0 w 78" name="T8"/>
                <a:gd fmla="*/ 2147483646 h 92" name="T9"/>
                <a:gd fmla="*/ 2147483646 w 78" name="T10"/>
                <a:gd fmla="*/ 2147483646 h 92" name="T11"/>
                <a:gd fmla="*/ 2147483646 w 78" name="T12"/>
                <a:gd fmla="*/ 2147483646 h 92" name="T13"/>
                <a:gd fmla="*/ 2147483646 w 78" name="T14"/>
                <a:gd fmla="*/ 0 h 9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92" w="78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45" name="组合 106"/>
          <p:cNvGrpSpPr/>
          <p:nvPr/>
        </p:nvGrpSpPr>
        <p:grpSpPr>
          <a:xfrm>
            <a:off x="6610350" y="2759075"/>
            <a:ext cx="808038" cy="614363"/>
            <a:chExt cx="822325" cy="625475"/>
          </a:xfrm>
        </p:grpSpPr>
        <p:sp>
          <p:nvSpPr>
            <p:cNvPr id="17450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gdLst>
                <a:gd fmla="*/ 2147483646 w 180" name="T0"/>
                <a:gd fmla="*/ 2147483646 h 190" name="T1"/>
                <a:gd fmla="*/ 2147483646 w 180" name="T2"/>
                <a:gd fmla="*/ 2147483646 h 190" name="T3"/>
                <a:gd fmla="*/ 2147483646 w 180" name="T4"/>
                <a:gd fmla="*/ 2147483646 h 190" name="T5"/>
                <a:gd fmla="*/ 2147483646 w 180" name="T6"/>
                <a:gd fmla="*/ 2147483646 h 190" name="T7"/>
                <a:gd fmla="*/ 2147483646 w 180" name="T8"/>
                <a:gd fmla="*/ 2147483646 h 190" name="T9"/>
                <a:gd fmla="*/ 2147483646 w 180" name="T10"/>
                <a:gd fmla="*/ 2147483646 h 190" name="T11"/>
                <a:gd fmla="*/ 2147483646 w 180" name="T12"/>
                <a:gd fmla="*/ 2147483646 h 190" name="T13"/>
                <a:gd fmla="*/ 0 w 180" name="T14"/>
                <a:gd fmla="*/ 2147483646 h 190" name="T15"/>
                <a:gd fmla="*/ 2147483646 w 180" name="T16"/>
                <a:gd fmla="*/ 2147483646 h 190" name="T17"/>
                <a:gd fmla="*/ 2147483646 w 180" name="T18"/>
                <a:gd fmla="*/ 2147483646 h 190" name="T19"/>
                <a:gd fmla="*/ 2147483646 w 180" name="T20"/>
                <a:gd fmla="*/ 2147483646 h 190" name="T21"/>
                <a:gd fmla="*/ 2147483646 w 180" name="T22"/>
                <a:gd fmla="*/ 2147483646 h 190" name="T23"/>
                <a:gd fmla="*/ 2147483646 w 180" name="T24"/>
                <a:gd fmla="*/ 2147483646 h 190" name="T25"/>
                <a:gd fmla="*/ 2147483646 w 180" name="T26"/>
                <a:gd fmla="*/ 2147483646 h 190" name="T27"/>
                <a:gd fmla="*/ 2147483646 w 180" name="T28"/>
                <a:gd fmla="*/ 2147483646 h 190" name="T29"/>
                <a:gd fmla="*/ 2147483646 w 180" name="T30"/>
                <a:gd fmla="*/ 2147483646 h 190" name="T31"/>
                <a:gd fmla="*/ 2147483646 w 180" name="T32"/>
                <a:gd fmla="*/ 2147483646 h 190" name="T33"/>
                <a:gd fmla="*/ 2147483646 w 180" name="T34"/>
                <a:gd fmla="*/ 2147483646 h 190" name="T35"/>
                <a:gd fmla="*/ 2147483646 w 180" name="T36"/>
                <a:gd fmla="*/ 2147483646 h 190" name="T37"/>
                <a:gd fmla="*/ 2147483646 w 180" name="T38"/>
                <a:gd fmla="*/ 2147483646 h 190" name="T39"/>
                <a:gd fmla="*/ 2147483646 w 180" name="T40"/>
                <a:gd fmla="*/ 2147483646 h 19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90" w="18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1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gdLst>
                <a:gd fmla="*/ 0 w 135" name="T0"/>
                <a:gd fmla="*/ 0 h 135" name="T1"/>
                <a:gd fmla="*/ 2147483646 w 135" name="T2"/>
                <a:gd fmla="*/ 2147483646 h 135" name="T3"/>
                <a:gd fmla="*/ 2147483646 w 135" name="T4"/>
                <a:gd fmla="*/ 2147483646 h 135" name="T5"/>
                <a:gd fmla="*/ 2147483646 w 135" name="T6"/>
                <a:gd fmla="*/ 2147483646 h 135" name="T7"/>
                <a:gd fmla="*/ 0 w 135" name="T8"/>
                <a:gd fmla="*/ 0 h 135" name="T9"/>
                <a:gd fmla="*/ 2147483646 w 135" name="T10"/>
                <a:gd fmla="*/ 2147483646 h 135" name="T11"/>
                <a:gd fmla="*/ 2147483646 w 135" name="T12"/>
                <a:gd fmla="*/ 2147483646 h 135" name="T13"/>
                <a:gd fmla="*/ 2147483646 w 135" name="T14"/>
                <a:gd fmla="*/ 2147483646 h 135" name="T15"/>
                <a:gd fmla="*/ 2147483646 w 135" name="T16"/>
                <a:gd fmla="*/ 2147483646 h 135" name="T17"/>
                <a:gd fmla="*/ 2147483646 w 135" name="T18"/>
                <a:gd fmla="*/ 2147483646 h 13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5" w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46" name="组合 109"/>
          <p:cNvGrpSpPr/>
          <p:nvPr/>
        </p:nvGrpSpPr>
        <p:grpSpPr>
          <a:xfrm>
            <a:off x="4999038" y="2082800"/>
            <a:ext cx="642937" cy="460375"/>
            <a:chExt cx="752475" cy="538163"/>
          </a:xfrm>
        </p:grpSpPr>
        <p:sp>
          <p:nvSpPr>
            <p:cNvPr id="17447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gdLst>
                <a:gd fmla="*/ 2147483646 w 94" name="T0"/>
                <a:gd fmla="*/ 2147483646 h 59" name="T1"/>
                <a:gd fmla="*/ 2147483646 w 94" name="T2"/>
                <a:gd fmla="*/ 2147483646 h 59" name="T3"/>
                <a:gd fmla="*/ 2147483646 w 94" name="T4"/>
                <a:gd fmla="*/ 2147483646 h 59" name="T5"/>
                <a:gd fmla="*/ 2147483646 w 94" name="T6"/>
                <a:gd fmla="*/ 2147483646 h 59" name="T7"/>
                <a:gd fmla="*/ 0 w 94" name="T8"/>
                <a:gd fmla="*/ 2147483646 h 59" name="T9"/>
                <a:gd fmla="*/ 2147483646 w 94" name="T10"/>
                <a:gd fmla="*/ 2147483646 h 59" name="T11"/>
                <a:gd fmla="*/ 2147483646 w 94" name="T12"/>
                <a:gd fmla="*/ 2147483646 h 59" name="T13"/>
                <a:gd fmla="*/ 2147483646 w 94" name="T14"/>
                <a:gd fmla="*/ 2147483646 h 59" name="T15"/>
                <a:gd fmla="*/ 2147483646 w 94" name="T16"/>
                <a:gd fmla="*/ 2147483646 h 59" name="T17"/>
                <a:gd fmla="*/ 2147483646 w 94" name="T18"/>
                <a:gd fmla="*/ 2147483646 h 59" name="T19"/>
                <a:gd fmla="*/ 2147483646 w 94" name="T20"/>
                <a:gd fmla="*/ 2147483646 h 59" name="T21"/>
                <a:gd fmla="*/ 2147483646 w 94" name="T22"/>
                <a:gd fmla="*/ 2147483646 h 59" name="T23"/>
                <a:gd fmla="*/ 2147483646 w 94" name="T24"/>
                <a:gd fmla="*/ 2147483646 h 59" name="T25"/>
                <a:gd fmla="*/ 2147483646 w 94" name="T26"/>
                <a:gd fmla="*/ 2147483646 h 59" name="T27"/>
                <a:gd fmla="*/ 2147483646 w 94" name="T28"/>
                <a:gd fmla="*/ 2147483646 h 59" name="T29"/>
                <a:gd fmla="*/ 2147483646 w 94" name="T30"/>
                <a:gd fmla="*/ 2147483646 h 59" name="T31"/>
                <a:gd fmla="*/ 2147483646 w 94" name="T32"/>
                <a:gd fmla="*/ 2147483646 h 5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59" w="94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8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gdLst>
                <a:gd fmla="*/ 2147483646 w 155" name="T0"/>
                <a:gd fmla="*/ 2147483646 h 146" name="T1"/>
                <a:gd fmla="*/ 2147483646 w 155" name="T2"/>
                <a:gd fmla="*/ 2147483646 h 146" name="T3"/>
                <a:gd fmla="*/ 2147483646 w 155" name="T4"/>
                <a:gd fmla="*/ 0 h 146" name="T5"/>
                <a:gd fmla="*/ 2147483646 w 155" name="T6"/>
                <a:gd fmla="*/ 0 h 146" name="T7"/>
                <a:gd fmla="*/ 2147483646 w 155" name="T8"/>
                <a:gd fmla="*/ 2147483646 h 146" name="T9"/>
                <a:gd fmla="*/ 2147483646 w 155" name="T10"/>
                <a:gd fmla="*/ 2147483646 h 146" name="T11"/>
                <a:gd fmla="*/ 0 w 155" name="T12"/>
                <a:gd fmla="*/ 2147483646 h 146" name="T13"/>
                <a:gd fmla="*/ 0 w 155" name="T14"/>
                <a:gd fmla="*/ 2147483646 h 146" name="T15"/>
                <a:gd fmla="*/ 2147483646 w 155" name="T16"/>
                <a:gd fmla="*/ 2147483646 h 146" name="T17"/>
                <a:gd fmla="*/ 2147483646 w 155" name="T18"/>
                <a:gd fmla="*/ 2147483646 h 146" name="T19"/>
                <a:gd fmla="*/ 2147483646 w 155" name="T20"/>
                <a:gd fmla="*/ 2147483646 h 146" name="T21"/>
                <a:gd fmla="*/ 2147483646 w 155" name="T22"/>
                <a:gd fmla="*/ 2147483646 h 146" name="T23"/>
                <a:gd fmla="*/ 2147483646 w 155" name="T24"/>
                <a:gd fmla="*/ 2147483646 h 146" name="T25"/>
                <a:gd fmla="*/ 2147483646 w 155" name="T26"/>
                <a:gd fmla="*/ 2147483646 h 146" name="T27"/>
                <a:gd fmla="*/ 2147483646 w 155" name="T28"/>
                <a:gd fmla="*/ 2147483646 h 146" name="T29"/>
                <a:gd fmla="*/ 2147483646 w 155" name="T30"/>
                <a:gd fmla="*/ 2147483646 h 146" name="T31"/>
                <a:gd fmla="*/ 2147483646 w 155" name="T32"/>
                <a:gd fmla="*/ 2147483646 h 146" name="T33"/>
                <a:gd fmla="*/ 2147483646 w 155" name="T34"/>
                <a:gd fmla="*/ 2147483646 h 146" name="T35"/>
                <a:gd fmla="*/ 2147483646 w 155" name="T36"/>
                <a:gd fmla="*/ 2147483646 h 146" name="T37"/>
                <a:gd fmla="*/ 2147483646 w 155" name="T38"/>
                <a:gd fmla="*/ 2147483646 h 146" name="T39"/>
                <a:gd fmla="*/ 2147483646 w 155" name="T40"/>
                <a:gd fmla="*/ 2147483646 h 14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46" w="155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9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gdLst>
                <a:gd fmla="*/ 2147483646 w 38" name="T0"/>
                <a:gd fmla="*/ 0 h 60" name="T1"/>
                <a:gd fmla="*/ 0 w 38" name="T2"/>
                <a:gd fmla="*/ 2147483646 h 60" name="T3"/>
                <a:gd fmla="*/ 2147483646 w 38" name="T4"/>
                <a:gd fmla="*/ 2147483646 h 60" name="T5"/>
                <a:gd fmla="*/ 2147483646 w 38" name="T6"/>
                <a:gd fmla="*/ 2147483646 h 60" name="T7"/>
                <a:gd fmla="*/ 2147483646 w 38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38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11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18436" name="Group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5188" y="3681413"/>
            <a:ext cx="26273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Group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492500" y="3681413"/>
            <a:ext cx="26336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Group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126163" y="3681413"/>
            <a:ext cx="26273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Group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742363" y="3681413"/>
            <a:ext cx="26273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占位符 1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495675" y="1992313"/>
            <a:ext cx="26289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组合 36"/>
          <p:cNvGrpSpPr/>
          <p:nvPr/>
        </p:nvGrpSpPr>
        <p:grpSpPr>
          <a:xfrm>
            <a:off x="1168400" y="4402138"/>
            <a:ext cx="2025650" cy="1673441"/>
            <a:chExt cx="2024294" cy="1674620"/>
          </a:xfrm>
        </p:grpSpPr>
        <p:sp>
          <p:nvSpPr>
            <p:cNvPr id="18458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36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cxnSp>
          <p:nvCxnSpPr>
            <p:cNvPr id="18459" name="直接连接符 38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8DDA0B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8460" name="TextBox 35"/>
            <p:cNvSpPr txBox="1">
              <a:spLocks noChangeArrowheads="1"/>
            </p:cNvSpPr>
            <p:nvPr/>
          </p:nvSpPr>
          <p:spPr bwMode="auto">
            <a:xfrm>
              <a:off x="0" y="504245"/>
              <a:ext cx="2024294" cy="115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18442" name="组合 40"/>
          <p:cNvGrpSpPr/>
          <p:nvPr/>
        </p:nvGrpSpPr>
        <p:grpSpPr>
          <a:xfrm>
            <a:off x="3794125" y="4402138"/>
            <a:ext cx="2024063" cy="1673441"/>
            <a:chExt cx="2024294" cy="1674620"/>
          </a:xfrm>
        </p:grpSpPr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231817" y="0"/>
              <a:ext cx="1560657" cy="36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cxnSp>
          <p:nvCxnSpPr>
            <p:cNvPr id="18456" name="直接连接符 42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5ABC1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8457" name="TextBox 35"/>
            <p:cNvSpPr txBox="1">
              <a:spLocks noChangeArrowheads="1"/>
            </p:cNvSpPr>
            <p:nvPr/>
          </p:nvSpPr>
          <p:spPr bwMode="auto">
            <a:xfrm>
              <a:off x="0" y="504245"/>
              <a:ext cx="2024294" cy="115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18443" name="组合 44"/>
          <p:cNvGrpSpPr/>
          <p:nvPr/>
        </p:nvGrpSpPr>
        <p:grpSpPr>
          <a:xfrm>
            <a:off x="6418263" y="4402138"/>
            <a:ext cx="2024062" cy="1673441"/>
            <a:chExt cx="2024294" cy="1674620"/>
          </a:xfrm>
        </p:grpSpPr>
        <p:sp>
          <p:nvSpPr>
            <p:cNvPr id="18452" name="Rectangle 21"/>
            <p:cNvSpPr>
              <a:spLocks noChangeArrowheads="1"/>
            </p:cNvSpPr>
            <p:nvPr/>
          </p:nvSpPr>
          <p:spPr bwMode="auto">
            <a:xfrm>
              <a:off x="231819" y="0"/>
              <a:ext cx="1560657" cy="36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cxnSp>
          <p:nvCxnSpPr>
            <p:cNvPr id="18453" name="直接连接符 46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19A9A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8454" name="TextBox 35"/>
            <p:cNvSpPr txBox="1">
              <a:spLocks noChangeArrowheads="1"/>
            </p:cNvSpPr>
            <p:nvPr/>
          </p:nvSpPr>
          <p:spPr bwMode="auto">
            <a:xfrm>
              <a:off x="1" y="504245"/>
              <a:ext cx="2024294" cy="115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添加文字PPT，是集PPT模板开发、PPT设计定制、PPT培训于一体的专业PPT服务提供商。</a:t>
              </a:r>
            </a:p>
          </p:txBody>
        </p:sp>
      </p:grpSp>
      <p:grpSp>
        <p:nvGrpSpPr>
          <p:cNvPr id="18444" name="组合 48"/>
          <p:cNvGrpSpPr/>
          <p:nvPr/>
        </p:nvGrpSpPr>
        <p:grpSpPr>
          <a:xfrm>
            <a:off x="9042400" y="4402138"/>
            <a:ext cx="2024063" cy="1673441"/>
            <a:chExt cx="2024294" cy="1674620"/>
          </a:xfrm>
        </p:grpSpPr>
        <p:sp>
          <p:nvSpPr>
            <p:cNvPr id="18449" name="Rectangle 21"/>
            <p:cNvSpPr>
              <a:spLocks noChangeArrowheads="1"/>
            </p:cNvSpPr>
            <p:nvPr/>
          </p:nvSpPr>
          <p:spPr bwMode="auto">
            <a:xfrm>
              <a:off x="231819" y="0"/>
              <a:ext cx="1560657" cy="36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</a:t>
              </a:r>
            </a:p>
          </p:txBody>
        </p:sp>
        <p:cxnSp>
          <p:nvCxnSpPr>
            <p:cNvPr id="18450" name="直接连接符 50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015498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8451" name="TextBox 35"/>
            <p:cNvSpPr txBox="1">
              <a:spLocks noChangeArrowheads="1"/>
            </p:cNvSpPr>
            <p:nvPr/>
          </p:nvSpPr>
          <p:spPr bwMode="auto">
            <a:xfrm>
              <a:off x="-1" y="504245"/>
              <a:ext cx="2024294" cy="115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添加文字PPT，是集PPT模板开发、PPT设计定制、PPT培训于一体的专业PPT服务提供商。</a:t>
              </a:r>
            </a:p>
          </p:txBody>
        </p:sp>
      </p:grpSp>
      <p:pic>
        <p:nvPicPr>
          <p:cNvPr id="18445" name="图片 1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505200" y="1958975"/>
            <a:ext cx="2590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66775" y="1958975"/>
            <a:ext cx="26384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图片 5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96000" y="1958975"/>
            <a:ext cx="26384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图片 5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778875" y="1958975"/>
            <a:ext cx="2590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60" name="Rectangle 71"/>
          <p:cNvSpPr>
            <a:spLocks noChangeArrowheads="1"/>
          </p:cNvSpPr>
          <p:nvPr/>
        </p:nvSpPr>
        <p:spPr bwMode="auto">
          <a:xfrm>
            <a:off x="8466138" y="2063750"/>
            <a:ext cx="622300" cy="622300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9461" name="Oval 72"/>
          <p:cNvSpPr>
            <a:spLocks noChangeAspect="1"/>
          </p:cNvSpPr>
          <p:nvPr/>
        </p:nvSpPr>
        <p:spPr bwMode="auto">
          <a:xfrm>
            <a:off x="8345488" y="1931988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</p:txBody>
      </p:sp>
      <p:sp>
        <p:nvSpPr>
          <p:cNvPr id="19462" name="Rectangle 73"/>
          <p:cNvSpPr>
            <a:spLocks noChangeArrowheads="1"/>
          </p:cNvSpPr>
          <p:nvPr/>
        </p:nvSpPr>
        <p:spPr bwMode="auto">
          <a:xfrm>
            <a:off x="8466138" y="2949575"/>
            <a:ext cx="622300" cy="622300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19463" name="Oval 74"/>
          <p:cNvSpPr>
            <a:spLocks noChangeAspect="1"/>
          </p:cNvSpPr>
          <p:nvPr/>
        </p:nvSpPr>
        <p:spPr bwMode="auto">
          <a:xfrm>
            <a:off x="8345488" y="281781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</a:t>
            </a:r>
          </a:p>
        </p:txBody>
      </p:sp>
      <p:sp>
        <p:nvSpPr>
          <p:cNvPr id="19464" name="Rectangle 75"/>
          <p:cNvSpPr>
            <a:spLocks noChangeArrowheads="1"/>
          </p:cNvSpPr>
          <p:nvPr/>
        </p:nvSpPr>
        <p:spPr bwMode="auto">
          <a:xfrm>
            <a:off x="8466138" y="3819525"/>
            <a:ext cx="622300" cy="622300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</a:t>
            </a:r>
          </a:p>
        </p:txBody>
      </p:sp>
      <p:sp>
        <p:nvSpPr>
          <p:cNvPr id="19465" name="Oval 76"/>
          <p:cNvSpPr>
            <a:spLocks noChangeAspect="1"/>
          </p:cNvSpPr>
          <p:nvPr/>
        </p:nvSpPr>
        <p:spPr bwMode="auto">
          <a:xfrm>
            <a:off x="8345488" y="368776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</a:t>
            </a:r>
          </a:p>
        </p:txBody>
      </p:sp>
      <p:sp>
        <p:nvSpPr>
          <p:cNvPr id="19466" name="Rectangle 77"/>
          <p:cNvSpPr>
            <a:spLocks noChangeArrowheads="1"/>
          </p:cNvSpPr>
          <p:nvPr/>
        </p:nvSpPr>
        <p:spPr bwMode="auto">
          <a:xfrm>
            <a:off x="8466138" y="4687888"/>
            <a:ext cx="622300" cy="623887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</a:t>
            </a:r>
          </a:p>
        </p:txBody>
      </p:sp>
      <p:sp>
        <p:nvSpPr>
          <p:cNvPr id="19467" name="Oval 78"/>
          <p:cNvSpPr>
            <a:spLocks noChangeAspect="1"/>
          </p:cNvSpPr>
          <p:nvPr/>
        </p:nvSpPr>
        <p:spPr bwMode="auto">
          <a:xfrm>
            <a:off x="8345488" y="4557713"/>
            <a:ext cx="252412" cy="250825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</a:t>
            </a:r>
          </a:p>
        </p:txBody>
      </p:sp>
      <p:sp>
        <p:nvSpPr>
          <p:cNvPr id="19468" name="Rectangle 7"/>
          <p:cNvSpPr>
            <a:spLocks noChangeArrowheads="1"/>
          </p:cNvSpPr>
          <p:nvPr/>
        </p:nvSpPr>
        <p:spPr bwMode="auto">
          <a:xfrm>
            <a:off x="3233738" y="2063750"/>
            <a:ext cx="623887" cy="622300"/>
          </a:xfrm>
          <a:prstGeom prst="rect">
            <a:avLst/>
          </a:prstGeom>
          <a:solidFill>
            <a:srgbClr val="495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19469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13438" y="5578475"/>
            <a:ext cx="365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Oval 26"/>
          <p:cNvSpPr>
            <a:spLocks noChangeAspect="1"/>
          </p:cNvSpPr>
          <p:nvPr/>
        </p:nvSpPr>
        <p:spPr bwMode="auto">
          <a:xfrm>
            <a:off x="3735388" y="1931988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</a:t>
            </a:r>
          </a:p>
        </p:txBody>
      </p:sp>
      <p:sp>
        <p:nvSpPr>
          <p:cNvPr id="19471" name="Rectangle 65"/>
          <p:cNvSpPr>
            <a:spLocks noChangeArrowheads="1"/>
          </p:cNvSpPr>
          <p:nvPr/>
        </p:nvSpPr>
        <p:spPr bwMode="auto">
          <a:xfrm>
            <a:off x="3233738" y="2949575"/>
            <a:ext cx="623887" cy="622300"/>
          </a:xfrm>
          <a:prstGeom prst="rect">
            <a:avLst/>
          </a:prstGeom>
          <a:solidFill>
            <a:srgbClr val="637C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9472" name="Oval 66"/>
          <p:cNvSpPr>
            <a:spLocks noChangeAspect="1"/>
          </p:cNvSpPr>
          <p:nvPr/>
        </p:nvSpPr>
        <p:spPr bwMode="auto">
          <a:xfrm>
            <a:off x="3735388" y="281781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</a:t>
            </a:r>
          </a:p>
        </p:txBody>
      </p:sp>
      <p:sp>
        <p:nvSpPr>
          <p:cNvPr id="19473" name="Rectangle 67"/>
          <p:cNvSpPr>
            <a:spLocks noChangeArrowheads="1"/>
          </p:cNvSpPr>
          <p:nvPr/>
        </p:nvSpPr>
        <p:spPr bwMode="auto">
          <a:xfrm>
            <a:off x="3233738" y="3819525"/>
            <a:ext cx="623887" cy="622300"/>
          </a:xfrm>
          <a:prstGeom prst="rect">
            <a:avLst/>
          </a:prstGeom>
          <a:solidFill>
            <a:srgbClr val="7C95A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19474" name="Oval 68"/>
          <p:cNvSpPr>
            <a:spLocks noChangeAspect="1"/>
          </p:cNvSpPr>
          <p:nvPr/>
        </p:nvSpPr>
        <p:spPr bwMode="auto">
          <a:xfrm>
            <a:off x="3735388" y="368776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G</a:t>
            </a:r>
          </a:p>
        </p:txBody>
      </p:sp>
      <p:sp>
        <p:nvSpPr>
          <p:cNvPr id="19475" name="Rectangle 69"/>
          <p:cNvSpPr>
            <a:spLocks noChangeArrowheads="1"/>
          </p:cNvSpPr>
          <p:nvPr/>
        </p:nvSpPr>
        <p:spPr bwMode="auto">
          <a:xfrm>
            <a:off x="3233738" y="4687888"/>
            <a:ext cx="623887" cy="623887"/>
          </a:xfrm>
          <a:prstGeom prst="rect">
            <a:avLst/>
          </a:prstGeom>
          <a:solidFill>
            <a:srgbClr val="B8CBD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</a:t>
            </a:r>
          </a:p>
        </p:txBody>
      </p:sp>
      <p:sp>
        <p:nvSpPr>
          <p:cNvPr id="19476" name="Oval 70"/>
          <p:cNvSpPr>
            <a:spLocks noChangeAspect="1"/>
          </p:cNvSpPr>
          <p:nvPr/>
        </p:nvSpPr>
        <p:spPr bwMode="auto">
          <a:xfrm>
            <a:off x="3735388" y="4557713"/>
            <a:ext cx="252412" cy="250825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</a:t>
            </a:r>
          </a:p>
        </p:txBody>
      </p:sp>
      <p:grpSp>
        <p:nvGrpSpPr>
          <p:cNvPr id="19477" name="Group 6"/>
          <p:cNvGrpSpPr/>
          <p:nvPr/>
        </p:nvGrpSpPr>
        <p:grpSpPr>
          <a:xfrm>
            <a:off x="4640263" y="1698625"/>
            <a:ext cx="2911475" cy="3887788"/>
            <a:chExt cx="2909888" cy="3888035"/>
          </a:xfrm>
        </p:grpSpPr>
        <p:sp>
          <p:nvSpPr>
            <p:cNvPr id="19486" name="Oval 27"/>
            <p:cNvSpPr>
              <a:spLocks noChangeArrowheads="1"/>
            </p:cNvSpPr>
            <p:nvPr/>
          </p:nvSpPr>
          <p:spPr bwMode="auto">
            <a:xfrm>
              <a:off x="0" y="2995859"/>
              <a:ext cx="2909888" cy="892175"/>
            </a:xfrm>
            <a:prstGeom prst="ellipse">
              <a:avLst/>
            </a:prstGeom>
            <a:solidFill>
              <a:srgbClr val="B8CB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487" name="Freeform 28"/>
            <p:cNvSpPr/>
            <p:nvPr/>
          </p:nvSpPr>
          <p:spPr bwMode="auto">
            <a:xfrm>
              <a:off x="0" y="3441947"/>
              <a:ext cx="2909888" cy="446088"/>
            </a:xfrm>
            <a:custGeom>
              <a:gdLst>
                <a:gd fmla="*/ 2147483646 w 1618" name="T0"/>
                <a:gd fmla="*/ 2147483646 h 248" name="T1"/>
                <a:gd fmla="*/ 0 w 1618" name="T2"/>
                <a:gd fmla="*/ 0 h 248" name="T3"/>
                <a:gd fmla="*/ 0 w 1618" name="T4"/>
                <a:gd fmla="*/ 0 h 248" name="T5"/>
                <a:gd fmla="*/ 2147483646 w 1618" name="T6"/>
                <a:gd fmla="*/ 2147483646 h 248" name="T7"/>
                <a:gd fmla="*/ 2147483646 w 1618" name="T8"/>
                <a:gd fmla="*/ 0 h 248" name="T9"/>
                <a:gd fmla="*/ 2147483646 w 1618" name="T10"/>
                <a:gd fmla="*/ 0 h 248" name="T11"/>
                <a:gd fmla="*/ 2147483646 w 1618" name="T12"/>
                <a:gd fmla="*/ 2147483646 h 24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48" w="1618">
                  <a:moveTo>
                    <a:pt x="809" y="189"/>
                  </a:moveTo>
                  <a:cubicBezTo>
                    <a:pt x="417" y="189"/>
                    <a:pt x="88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362" y="248"/>
                    <a:pt x="809" y="248"/>
                  </a:cubicBezTo>
                  <a:cubicBezTo>
                    <a:pt x="1256" y="248"/>
                    <a:pt x="1618" y="137"/>
                    <a:pt x="1618" y="0"/>
                  </a:cubicBezTo>
                  <a:cubicBezTo>
                    <a:pt x="1618" y="0"/>
                    <a:pt x="1618" y="0"/>
                    <a:pt x="1618" y="0"/>
                  </a:cubicBezTo>
                  <a:cubicBezTo>
                    <a:pt x="1529" y="109"/>
                    <a:pt x="1201" y="189"/>
                    <a:pt x="809" y="18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8" name="Oval 29"/>
            <p:cNvSpPr>
              <a:spLocks noChangeArrowheads="1"/>
            </p:cNvSpPr>
            <p:nvPr/>
          </p:nvSpPr>
          <p:spPr bwMode="auto">
            <a:xfrm>
              <a:off x="173038" y="2559297"/>
              <a:ext cx="2563813" cy="787400"/>
            </a:xfrm>
            <a:prstGeom prst="ellipse">
              <a:avLst/>
            </a:prstGeom>
            <a:solidFill>
              <a:srgbClr val="7C9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489" name="Freeform 30"/>
            <p:cNvSpPr/>
            <p:nvPr/>
          </p:nvSpPr>
          <p:spPr bwMode="auto">
            <a:xfrm>
              <a:off x="173038" y="2952997"/>
              <a:ext cx="2563813" cy="393700"/>
            </a:xfrm>
            <a:custGeom>
              <a:gdLst>
                <a:gd fmla="*/ 2147483646 w 1426" name="T0"/>
                <a:gd fmla="*/ 2147483646 h 219" name="T1"/>
                <a:gd fmla="*/ 0 w 1426" name="T2"/>
                <a:gd fmla="*/ 0 h 219" name="T3"/>
                <a:gd fmla="*/ 0 w 1426" name="T4"/>
                <a:gd fmla="*/ 0 h 219" name="T5"/>
                <a:gd fmla="*/ 2147483646 w 1426" name="T6"/>
                <a:gd fmla="*/ 2147483646 h 219" name="T7"/>
                <a:gd fmla="*/ 2147483646 w 1426" name="T8"/>
                <a:gd fmla="*/ 0 h 219" name="T9"/>
                <a:gd fmla="*/ 2147483646 w 1426" name="T10"/>
                <a:gd fmla="*/ 0 h 219" name="T11"/>
                <a:gd fmla="*/ 2147483646 w 1426" name="T12"/>
                <a:gd fmla="*/ 2147483646 h 21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9" w="1426">
                  <a:moveTo>
                    <a:pt x="713" y="167"/>
                  </a:moveTo>
                  <a:cubicBezTo>
                    <a:pt x="367" y="167"/>
                    <a:pt x="78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19" y="219"/>
                    <a:pt x="713" y="219"/>
                  </a:cubicBezTo>
                  <a:cubicBezTo>
                    <a:pt x="1107" y="219"/>
                    <a:pt x="1426" y="121"/>
                    <a:pt x="1426" y="0"/>
                  </a:cubicBezTo>
                  <a:cubicBezTo>
                    <a:pt x="1426" y="0"/>
                    <a:pt x="1426" y="0"/>
                    <a:pt x="1426" y="0"/>
                  </a:cubicBezTo>
                  <a:cubicBezTo>
                    <a:pt x="1348" y="96"/>
                    <a:pt x="1059" y="167"/>
                    <a:pt x="713" y="16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0" name="Oval 31"/>
            <p:cNvSpPr>
              <a:spLocks noChangeArrowheads="1"/>
            </p:cNvSpPr>
            <p:nvPr/>
          </p:nvSpPr>
          <p:spPr bwMode="auto">
            <a:xfrm>
              <a:off x="336550" y="2127497"/>
              <a:ext cx="2236788" cy="673100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491" name="Freeform 32"/>
            <p:cNvSpPr/>
            <p:nvPr/>
          </p:nvSpPr>
          <p:spPr bwMode="auto">
            <a:xfrm>
              <a:off x="336550" y="2464047"/>
              <a:ext cx="2236788" cy="336550"/>
            </a:xfrm>
            <a:custGeom>
              <a:gdLst>
                <a:gd fmla="*/ 2147483646 w 1244" name="T0"/>
                <a:gd fmla="*/ 2147483646 h 187" name="T1"/>
                <a:gd fmla="*/ 0 w 1244" name="T2"/>
                <a:gd fmla="*/ 0 h 187" name="T3"/>
                <a:gd fmla="*/ 0 w 1244" name="T4"/>
                <a:gd fmla="*/ 0 h 187" name="T5"/>
                <a:gd fmla="*/ 2147483646 w 1244" name="T6"/>
                <a:gd fmla="*/ 2147483646 h 187" name="T7"/>
                <a:gd fmla="*/ 2147483646 w 1244" name="T8"/>
                <a:gd fmla="*/ 0 h 187" name="T9"/>
                <a:gd fmla="*/ 2147483646 w 1244" name="T10"/>
                <a:gd fmla="*/ 0 h 187" name="T11"/>
                <a:gd fmla="*/ 2147483646 w 1244" name="T12"/>
                <a:gd fmla="*/ 2147483646 h 18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87" w="1244">
                  <a:moveTo>
                    <a:pt x="622" y="143"/>
                  </a:moveTo>
                  <a:cubicBezTo>
                    <a:pt x="321" y="143"/>
                    <a:pt x="68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278" y="187"/>
                    <a:pt x="622" y="187"/>
                  </a:cubicBezTo>
                  <a:cubicBezTo>
                    <a:pt x="966" y="187"/>
                    <a:pt x="1244" y="103"/>
                    <a:pt x="1244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176" y="82"/>
                    <a:pt x="923" y="143"/>
                    <a:pt x="622" y="14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2" name="Oval 33"/>
            <p:cNvSpPr>
              <a:spLocks noChangeArrowheads="1"/>
            </p:cNvSpPr>
            <p:nvPr/>
          </p:nvSpPr>
          <p:spPr bwMode="auto">
            <a:xfrm>
              <a:off x="538163" y="1694109"/>
              <a:ext cx="1833563" cy="560388"/>
            </a:xfrm>
            <a:prstGeom prst="ellipse">
              <a:avLst/>
            </a:prstGeom>
            <a:solidFill>
              <a:srgbClr val="495D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493" name="Freeform 34"/>
            <p:cNvSpPr/>
            <p:nvPr/>
          </p:nvSpPr>
          <p:spPr bwMode="auto">
            <a:xfrm>
              <a:off x="538163" y="1975097"/>
              <a:ext cx="1833563" cy="279400"/>
            </a:xfrm>
            <a:custGeom>
              <a:gdLst>
                <a:gd fmla="*/ 2147483646 w 1020" name="T0"/>
                <a:gd fmla="*/ 2147483646 h 156" name="T1"/>
                <a:gd fmla="*/ 0 w 1020" name="T2"/>
                <a:gd fmla="*/ 0 h 156" name="T3"/>
                <a:gd fmla="*/ 0 w 1020" name="T4"/>
                <a:gd fmla="*/ 0 h 156" name="T5"/>
                <a:gd fmla="*/ 2147483646 w 1020" name="T6"/>
                <a:gd fmla="*/ 2147483646 h 156" name="T7"/>
                <a:gd fmla="*/ 2147483646 w 1020" name="T8"/>
                <a:gd fmla="*/ 0 h 156" name="T9"/>
                <a:gd fmla="*/ 2147483646 w 1020" name="T10"/>
                <a:gd fmla="*/ 0 h 156" name="T11"/>
                <a:gd fmla="*/ 2147483646 w 1020" name="T12"/>
                <a:gd fmla="*/ 2147483646 h 15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6" w="1020">
                  <a:moveTo>
                    <a:pt x="510" y="119"/>
                  </a:moveTo>
                  <a:cubicBezTo>
                    <a:pt x="263" y="119"/>
                    <a:pt x="56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228" y="156"/>
                    <a:pt x="510" y="156"/>
                  </a:cubicBezTo>
                  <a:cubicBezTo>
                    <a:pt x="792" y="156"/>
                    <a:pt x="1020" y="86"/>
                    <a:pt x="1020" y="0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964" y="68"/>
                    <a:pt x="757" y="119"/>
                    <a:pt x="510" y="11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4" name="Oval 35"/>
            <p:cNvSpPr>
              <a:spLocks noChangeArrowheads="1"/>
            </p:cNvSpPr>
            <p:nvPr/>
          </p:nvSpPr>
          <p:spPr bwMode="auto">
            <a:xfrm>
              <a:off x="711200" y="1257547"/>
              <a:ext cx="1489075" cy="455613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495" name="Freeform 36"/>
            <p:cNvSpPr/>
            <p:nvPr/>
          </p:nvSpPr>
          <p:spPr bwMode="auto">
            <a:xfrm>
              <a:off x="711200" y="1486147"/>
              <a:ext cx="1489075" cy="227013"/>
            </a:xfrm>
            <a:custGeom>
              <a:gdLst>
                <a:gd fmla="*/ 2147483646 w 828" name="T0"/>
                <a:gd fmla="*/ 2147483646 h 127" name="T1"/>
                <a:gd fmla="*/ 0 w 828" name="T2"/>
                <a:gd fmla="*/ 0 h 127" name="T3"/>
                <a:gd fmla="*/ 0 w 828" name="T4"/>
                <a:gd fmla="*/ 0 h 127" name="T5"/>
                <a:gd fmla="*/ 2147483646 w 828" name="T6"/>
                <a:gd fmla="*/ 2147483646 h 127" name="T7"/>
                <a:gd fmla="*/ 2147483646 w 828" name="T8"/>
                <a:gd fmla="*/ 0 h 127" name="T9"/>
                <a:gd fmla="*/ 2147483646 w 828" name="T10"/>
                <a:gd fmla="*/ 0 h 127" name="T11"/>
                <a:gd fmla="*/ 2147483646 w 828" name="T12"/>
                <a:gd fmla="*/ 2147483646 h 12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7" w="827">
                  <a:moveTo>
                    <a:pt x="414" y="97"/>
                  </a:moveTo>
                  <a:cubicBezTo>
                    <a:pt x="213" y="97"/>
                    <a:pt x="45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185" y="127"/>
                    <a:pt x="414" y="127"/>
                  </a:cubicBezTo>
                  <a:cubicBezTo>
                    <a:pt x="643" y="127"/>
                    <a:pt x="828" y="70"/>
                    <a:pt x="828" y="0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783" y="56"/>
                    <a:pt x="615" y="97"/>
                    <a:pt x="414" y="9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6" name="Oval 37"/>
            <p:cNvSpPr>
              <a:spLocks noChangeArrowheads="1"/>
            </p:cNvSpPr>
            <p:nvPr/>
          </p:nvSpPr>
          <p:spPr bwMode="auto">
            <a:xfrm>
              <a:off x="917575" y="854322"/>
              <a:ext cx="1074738" cy="341313"/>
            </a:xfrm>
            <a:prstGeom prst="ellipse">
              <a:avLst/>
            </a:prstGeom>
            <a:solidFill>
              <a:srgbClr val="19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497" name="Freeform 38"/>
            <p:cNvSpPr/>
            <p:nvPr/>
          </p:nvSpPr>
          <p:spPr bwMode="auto">
            <a:xfrm>
              <a:off x="917575" y="1025772"/>
              <a:ext cx="1074738" cy="169863"/>
            </a:xfrm>
            <a:custGeom>
              <a:gdLst>
                <a:gd fmla="*/ 2147483646 w 598" name="T0"/>
                <a:gd fmla="*/ 2147483646 h 95" name="T1"/>
                <a:gd fmla="*/ 0 w 598" name="T2"/>
                <a:gd fmla="*/ 0 h 95" name="T3"/>
                <a:gd fmla="*/ 0 w 598" name="T4"/>
                <a:gd fmla="*/ 0 h 95" name="T5"/>
                <a:gd fmla="*/ 2147483646 w 598" name="T6"/>
                <a:gd fmla="*/ 2147483646 h 95" name="T7"/>
                <a:gd fmla="*/ 2147483646 w 598" name="T8"/>
                <a:gd fmla="*/ 0 h 95" name="T9"/>
                <a:gd fmla="*/ 2147483646 w 598" name="T10"/>
                <a:gd fmla="*/ 0 h 95" name="T11"/>
                <a:gd fmla="*/ 2147483646 w 598" name="T12"/>
                <a:gd fmla="*/ 2147483646 h 9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" w="598">
                  <a:moveTo>
                    <a:pt x="299" y="73"/>
                  </a:moveTo>
                  <a:cubicBezTo>
                    <a:pt x="154" y="73"/>
                    <a:pt x="33" y="4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134" y="95"/>
                    <a:pt x="299" y="95"/>
                  </a:cubicBezTo>
                  <a:cubicBezTo>
                    <a:pt x="464" y="95"/>
                    <a:pt x="598" y="53"/>
                    <a:pt x="598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565" y="42"/>
                    <a:pt x="444" y="73"/>
                    <a:pt x="299" y="7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8" name="Oval 39"/>
            <p:cNvSpPr>
              <a:spLocks noChangeArrowheads="1"/>
            </p:cNvSpPr>
            <p:nvPr/>
          </p:nvSpPr>
          <p:spPr bwMode="auto">
            <a:xfrm>
              <a:off x="1104900" y="498722"/>
              <a:ext cx="700088" cy="233363"/>
            </a:xfrm>
            <a:prstGeom prst="ellipse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499" name="Freeform 40"/>
            <p:cNvSpPr/>
            <p:nvPr/>
          </p:nvSpPr>
          <p:spPr bwMode="auto">
            <a:xfrm>
              <a:off x="1104900" y="614609"/>
              <a:ext cx="700088" cy="117475"/>
            </a:xfrm>
            <a:custGeom>
              <a:gdLst>
                <a:gd fmla="*/ 2147483646 w 390" name="T0"/>
                <a:gd fmla="*/ 2147483646 h 65" name="T1"/>
                <a:gd fmla="*/ 0 w 390" name="T2"/>
                <a:gd fmla="*/ 0 h 65" name="T3"/>
                <a:gd fmla="*/ 0 w 390" name="T4"/>
                <a:gd fmla="*/ 0 h 65" name="T5"/>
                <a:gd fmla="*/ 2147483646 w 390" name="T6"/>
                <a:gd fmla="*/ 2147483646 h 65" name="T7"/>
                <a:gd fmla="*/ 2147483646 w 390" name="T8"/>
                <a:gd fmla="*/ 0 h 65" name="T9"/>
                <a:gd fmla="*/ 2147483646 w 390" name="T10"/>
                <a:gd fmla="*/ 0 h 65" name="T11"/>
                <a:gd fmla="*/ 2147483646 w 390" name="T12"/>
                <a:gd fmla="*/ 2147483646 h 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65" w="390">
                  <a:moveTo>
                    <a:pt x="195" y="50"/>
                  </a:moveTo>
                  <a:cubicBezTo>
                    <a:pt x="101" y="50"/>
                    <a:pt x="22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87" y="65"/>
                    <a:pt x="195" y="65"/>
                  </a:cubicBezTo>
                  <a:cubicBezTo>
                    <a:pt x="302" y="65"/>
                    <a:pt x="390" y="36"/>
                    <a:pt x="39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68" y="28"/>
                    <a:pt x="289" y="50"/>
                    <a:pt x="195" y="50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0" name="Oval 41"/>
            <p:cNvSpPr>
              <a:spLocks noChangeArrowheads="1"/>
            </p:cNvSpPr>
            <p:nvPr/>
          </p:nvSpPr>
          <p:spPr bwMode="auto">
            <a:xfrm>
              <a:off x="1257300" y="259009"/>
              <a:ext cx="395288" cy="122238"/>
            </a:xfrm>
            <a:prstGeom prst="ellipse">
              <a:avLst/>
            </a:prstGeom>
            <a:solidFill>
              <a:srgbClr val="8DDA0B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501" name="Freeform 42"/>
            <p:cNvSpPr/>
            <p:nvPr/>
          </p:nvSpPr>
          <p:spPr bwMode="auto">
            <a:xfrm>
              <a:off x="1257300" y="320922"/>
              <a:ext cx="395288" cy="60325"/>
            </a:xfrm>
            <a:custGeom>
              <a:gdLst>
                <a:gd fmla="*/ 2147483646 w 220" name="T0"/>
                <a:gd fmla="*/ 2147483646 h 34" name="T1"/>
                <a:gd fmla="*/ 0 w 220" name="T2"/>
                <a:gd fmla="*/ 0 h 34" name="T3"/>
                <a:gd fmla="*/ 0 w 220" name="T4"/>
                <a:gd fmla="*/ 0 h 34" name="T5"/>
                <a:gd fmla="*/ 2147483646 w 220" name="T6"/>
                <a:gd fmla="*/ 2147483646 h 34" name="T7"/>
                <a:gd fmla="*/ 2147483646 w 220" name="T8"/>
                <a:gd fmla="*/ 0 h 34" name="T9"/>
                <a:gd fmla="*/ 2147483646 w 220" name="T10"/>
                <a:gd fmla="*/ 0 h 34" name="T11"/>
                <a:gd fmla="*/ 2147483646 w 220" name="T12"/>
                <a:gd fmla="*/ 2147483646 h 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4" w="220">
                  <a:moveTo>
                    <a:pt x="110" y="26"/>
                  </a:moveTo>
                  <a:cubicBezTo>
                    <a:pt x="57" y="26"/>
                    <a:pt x="12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49" y="34"/>
                    <a:pt x="110" y="34"/>
                  </a:cubicBezTo>
                  <a:cubicBezTo>
                    <a:pt x="171" y="34"/>
                    <a:pt x="220" y="19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8" y="15"/>
                    <a:pt x="163" y="26"/>
                    <a:pt x="110" y="26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502" name="Rectangle 86"/>
            <p:cNvSpPr>
              <a:spLocks noChangeArrowheads="1"/>
            </p:cNvSpPr>
            <p:nvPr/>
          </p:nvSpPr>
          <p:spPr bwMode="auto">
            <a:xfrm>
              <a:off x="1392273" y="3498816"/>
              <a:ext cx="125344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</a:t>
              </a:r>
            </a:p>
          </p:txBody>
        </p:sp>
        <p:sp>
          <p:nvSpPr>
            <p:cNvPr id="19503" name="Rectangle 87"/>
            <p:cNvSpPr>
              <a:spLocks noChangeArrowheads="1"/>
            </p:cNvSpPr>
            <p:nvPr/>
          </p:nvSpPr>
          <p:spPr bwMode="auto">
            <a:xfrm>
              <a:off x="1397032" y="2949886"/>
              <a:ext cx="115824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G</a:t>
              </a:r>
            </a:p>
          </p:txBody>
        </p:sp>
        <p:sp>
          <p:nvSpPr>
            <p:cNvPr id="19504" name="Rectangle 88"/>
            <p:cNvSpPr>
              <a:spLocks noChangeArrowheads="1"/>
            </p:cNvSpPr>
            <p:nvPr/>
          </p:nvSpPr>
          <p:spPr bwMode="auto">
            <a:xfrm>
              <a:off x="1412104" y="2363609"/>
              <a:ext cx="85678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F</a:t>
              </a:r>
            </a:p>
          </p:txBody>
        </p:sp>
        <p:sp>
          <p:nvSpPr>
            <p:cNvPr id="19505" name="Rectangle 89"/>
            <p:cNvSpPr>
              <a:spLocks noChangeArrowheads="1"/>
            </p:cNvSpPr>
            <p:nvPr/>
          </p:nvSpPr>
          <p:spPr bwMode="auto">
            <a:xfrm>
              <a:off x="1411312" y="1849177"/>
              <a:ext cx="87265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</a:t>
              </a:r>
            </a:p>
          </p:txBody>
        </p:sp>
        <p:sp>
          <p:nvSpPr>
            <p:cNvPr id="19506" name="Rectangle 90"/>
            <p:cNvSpPr>
              <a:spLocks noChangeArrowheads="1"/>
            </p:cNvSpPr>
            <p:nvPr/>
          </p:nvSpPr>
          <p:spPr bwMode="auto">
            <a:xfrm>
              <a:off x="1394651" y="1364794"/>
              <a:ext cx="120584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</a:t>
              </a:r>
            </a:p>
          </p:txBody>
        </p:sp>
        <p:sp>
          <p:nvSpPr>
            <p:cNvPr id="19507" name="Rectangle 91"/>
            <p:cNvSpPr>
              <a:spLocks noChangeArrowheads="1"/>
            </p:cNvSpPr>
            <p:nvPr/>
          </p:nvSpPr>
          <p:spPr bwMode="auto">
            <a:xfrm>
              <a:off x="1403379" y="924148"/>
              <a:ext cx="103131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</a:t>
              </a:r>
            </a:p>
          </p:txBody>
        </p:sp>
        <p:sp>
          <p:nvSpPr>
            <p:cNvPr id="19508" name="Rectangle 92"/>
            <p:cNvSpPr>
              <a:spLocks noChangeArrowheads="1"/>
            </p:cNvSpPr>
            <p:nvPr/>
          </p:nvSpPr>
          <p:spPr bwMode="auto">
            <a:xfrm>
              <a:off x="1402585" y="529263"/>
              <a:ext cx="104718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</a:t>
              </a:r>
            </a:p>
          </p:txBody>
        </p:sp>
        <p:sp>
          <p:nvSpPr>
            <p:cNvPr id="19509" name="Rectangle 93"/>
            <p:cNvSpPr>
              <a:spLocks noChangeArrowheads="1"/>
            </p:cNvSpPr>
            <p:nvPr/>
          </p:nvSpPr>
          <p:spPr bwMode="auto">
            <a:xfrm>
              <a:off x="1397825" y="0"/>
              <a:ext cx="114238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en-AU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</a:t>
              </a:r>
            </a:p>
          </p:txBody>
        </p:sp>
      </p:grpSp>
      <p:sp>
        <p:nvSpPr>
          <p:cNvPr id="19478" name="TextBox 16"/>
          <p:cNvSpPr txBox="1">
            <a:spLocks noChangeArrowheads="1"/>
          </p:cNvSpPr>
          <p:nvPr/>
        </p:nvSpPr>
        <p:spPr bwMode="auto">
          <a:xfrm>
            <a:off x="490538" y="1989138"/>
            <a:ext cx="250507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19479" name="TextBox 16"/>
          <p:cNvSpPr txBox="1">
            <a:spLocks noChangeArrowheads="1"/>
          </p:cNvSpPr>
          <p:nvPr/>
        </p:nvSpPr>
        <p:spPr bwMode="auto">
          <a:xfrm>
            <a:off x="9315449" y="1989138"/>
            <a:ext cx="25876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19480" name="TextBox 16"/>
          <p:cNvSpPr txBox="1">
            <a:spLocks noChangeArrowheads="1"/>
          </p:cNvSpPr>
          <p:nvPr/>
        </p:nvSpPr>
        <p:spPr bwMode="auto">
          <a:xfrm>
            <a:off x="490538" y="2909888"/>
            <a:ext cx="250507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19481" name="TextBox 16"/>
          <p:cNvSpPr txBox="1">
            <a:spLocks noChangeArrowheads="1"/>
          </p:cNvSpPr>
          <p:nvPr/>
        </p:nvSpPr>
        <p:spPr bwMode="auto">
          <a:xfrm>
            <a:off x="490538" y="3832225"/>
            <a:ext cx="250507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19482" name="TextBox 16"/>
          <p:cNvSpPr txBox="1">
            <a:spLocks noChangeArrowheads="1"/>
          </p:cNvSpPr>
          <p:nvPr/>
        </p:nvSpPr>
        <p:spPr bwMode="auto">
          <a:xfrm>
            <a:off x="9315449" y="2889250"/>
            <a:ext cx="25876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19483" name="TextBox 16"/>
          <p:cNvSpPr txBox="1">
            <a:spLocks noChangeArrowheads="1"/>
          </p:cNvSpPr>
          <p:nvPr/>
        </p:nvSpPr>
        <p:spPr bwMode="auto">
          <a:xfrm>
            <a:off x="9315449" y="3790950"/>
            <a:ext cx="25876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19484" name="TextBox 16"/>
          <p:cNvSpPr txBox="1">
            <a:spLocks noChangeArrowheads="1"/>
          </p:cNvSpPr>
          <p:nvPr/>
        </p:nvSpPr>
        <p:spPr bwMode="auto">
          <a:xfrm>
            <a:off x="490538" y="4754563"/>
            <a:ext cx="250507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19485" name="TextBox 16"/>
          <p:cNvSpPr txBox="1">
            <a:spLocks noChangeArrowheads="1"/>
          </p:cNvSpPr>
          <p:nvPr/>
        </p:nvSpPr>
        <p:spPr bwMode="auto">
          <a:xfrm>
            <a:off x="9315449" y="4692650"/>
            <a:ext cx="25876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0484" name="Oval 19"/>
          <p:cNvSpPr>
            <a:spLocks noChangeArrowheads="1" noChangeAspect="1"/>
          </p:cNvSpPr>
          <p:nvPr/>
        </p:nvSpPr>
        <p:spPr bwMode="auto">
          <a:xfrm>
            <a:off x="1744663" y="2008188"/>
            <a:ext cx="895350" cy="893762"/>
          </a:xfrm>
          <a:prstGeom prst="ellipse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 sz="2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0485" name="Group 14"/>
          <p:cNvGrpSpPr/>
          <p:nvPr/>
        </p:nvGrpSpPr>
        <p:grpSpPr>
          <a:xfrm>
            <a:off x="1644650" y="3760788"/>
            <a:ext cx="2224088" cy="1889125"/>
            <a:chExt cx="3314" cy="2814"/>
          </a:xfrm>
        </p:grpSpPr>
        <p:sp>
          <p:nvSpPr>
            <p:cNvPr id="20515" name="Freeform 15"/>
            <p:cNvSpPr/>
            <p:nvPr/>
          </p:nvSpPr>
          <p:spPr bwMode="auto">
            <a:xfrm>
              <a:off x="551" y="955"/>
              <a:ext cx="1106" cy="1859"/>
            </a:xfrm>
            <a:custGeom>
              <a:gdLst>
                <a:gd fmla="*/ 0 w 1106" name="T0"/>
                <a:gd fmla="*/ 0 h 1859" name="T1"/>
                <a:gd fmla="*/ 0 w 1106" name="T2"/>
                <a:gd fmla="*/ 1222 h 1859" name="T3"/>
                <a:gd fmla="*/ 1106 w 1106" name="T4"/>
                <a:gd fmla="*/ 1859 h 1859" name="T5"/>
                <a:gd fmla="*/ 1106 w 1106" name="T6"/>
                <a:gd fmla="*/ 637 h 1859" name="T7"/>
                <a:gd fmla="*/ 0 w 1106" name="T8"/>
                <a:gd fmla="*/ 0 h 18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59" w="1106">
                  <a:moveTo>
                    <a:pt x="0" y="0"/>
                  </a:moveTo>
                  <a:lnTo>
                    <a:pt x="0" y="1222"/>
                  </a:lnTo>
                  <a:lnTo>
                    <a:pt x="1106" y="1859"/>
                  </a:lnTo>
                  <a:lnTo>
                    <a:pt x="1106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6" name="Freeform 16"/>
            <p:cNvSpPr/>
            <p:nvPr/>
          </p:nvSpPr>
          <p:spPr bwMode="auto">
            <a:xfrm>
              <a:off x="1657" y="955"/>
              <a:ext cx="1105" cy="1859"/>
            </a:xfrm>
            <a:custGeom>
              <a:gdLst>
                <a:gd fmla="*/ 1105 w 1105" name="T0"/>
                <a:gd fmla="*/ 0 h 1859" name="T1"/>
                <a:gd fmla="*/ 1105 w 1105" name="T2"/>
                <a:gd fmla="*/ 1222 h 1859" name="T3"/>
                <a:gd fmla="*/ 0 w 1105" name="T4"/>
                <a:gd fmla="*/ 1859 h 1859" name="T5"/>
                <a:gd fmla="*/ 0 w 1105" name="T6"/>
                <a:gd fmla="*/ 637 h 1859" name="T7"/>
                <a:gd fmla="*/ 1105 w 1105" name="T8"/>
                <a:gd fmla="*/ 0 h 18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59" w="1105">
                  <a:moveTo>
                    <a:pt x="1105" y="0"/>
                  </a:moveTo>
                  <a:lnTo>
                    <a:pt x="1105" y="1222"/>
                  </a:lnTo>
                  <a:lnTo>
                    <a:pt x="0" y="1859"/>
                  </a:lnTo>
                  <a:lnTo>
                    <a:pt x="0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7" name="Freeform 17"/>
            <p:cNvSpPr/>
            <p:nvPr/>
          </p:nvSpPr>
          <p:spPr bwMode="auto">
            <a:xfrm>
              <a:off x="1657" y="955"/>
              <a:ext cx="1657" cy="954"/>
            </a:xfrm>
            <a:custGeom>
              <a:gdLst>
                <a:gd fmla="*/ 1657 w 1657" name="T0"/>
                <a:gd fmla="*/ 317 h 954" name="T1"/>
                <a:gd fmla="*/ 551 w 1657" name="T2"/>
                <a:gd fmla="*/ 954 h 954" name="T3"/>
                <a:gd fmla="*/ 0 w 1657" name="T4"/>
                <a:gd fmla="*/ 637 h 954" name="T5"/>
                <a:gd fmla="*/ 1105 w 1657" name="T6"/>
                <a:gd fmla="*/ 0 h 954" name="T7"/>
                <a:gd fmla="*/ 1657 w 1657" name="T8"/>
                <a:gd fmla="*/ 317 h 9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4" w="1657">
                  <a:moveTo>
                    <a:pt x="1657" y="317"/>
                  </a:moveTo>
                  <a:lnTo>
                    <a:pt x="551" y="954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8" name="Freeform 18"/>
            <p:cNvSpPr/>
            <p:nvPr/>
          </p:nvSpPr>
          <p:spPr bwMode="auto">
            <a:xfrm>
              <a:off x="0" y="955"/>
              <a:ext cx="1657" cy="954"/>
            </a:xfrm>
            <a:custGeom>
              <a:gdLst>
                <a:gd fmla="*/ 551 w 1657" name="T0"/>
                <a:gd fmla="*/ 0 h 954" name="T1"/>
                <a:gd fmla="*/ 1657 w 1657" name="T2"/>
                <a:gd fmla="*/ 637 h 954" name="T3"/>
                <a:gd fmla="*/ 1105 w 1657" name="T4"/>
                <a:gd fmla="*/ 954 h 954" name="T5"/>
                <a:gd fmla="*/ 0 w 1657" name="T6"/>
                <a:gd fmla="*/ 317 h 954" name="T7"/>
                <a:gd fmla="*/ 551 w 1657" name="T8"/>
                <a:gd fmla="*/ 0 h 9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4" w="1657">
                  <a:moveTo>
                    <a:pt x="551" y="0"/>
                  </a:moveTo>
                  <a:lnTo>
                    <a:pt x="1657" y="637"/>
                  </a:lnTo>
                  <a:lnTo>
                    <a:pt x="1105" y="954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9" name="Freeform 19"/>
            <p:cNvSpPr/>
            <p:nvPr/>
          </p:nvSpPr>
          <p:spPr bwMode="auto">
            <a:xfrm>
              <a:off x="1657" y="317"/>
              <a:ext cx="1105" cy="1275"/>
            </a:xfrm>
            <a:custGeom>
              <a:gdLst>
                <a:gd fmla="*/ 1105 w 1105" name="T0"/>
                <a:gd fmla="*/ 638 h 1275" name="T1"/>
                <a:gd fmla="*/ 0 w 1105" name="T2"/>
                <a:gd fmla="*/ 1275 h 1275" name="T3"/>
                <a:gd fmla="*/ 0 w 1105" name="T4"/>
                <a:gd fmla="*/ 0 h 1275" name="T5"/>
                <a:gd fmla="*/ 1105 w 1105" name="T6"/>
                <a:gd fmla="*/ 638 h 127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275" w="1105">
                  <a:moveTo>
                    <a:pt x="1105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105" y="638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0" name="Freeform 20"/>
            <p:cNvSpPr/>
            <p:nvPr/>
          </p:nvSpPr>
          <p:spPr bwMode="auto">
            <a:xfrm>
              <a:off x="0" y="0"/>
              <a:ext cx="1657" cy="955"/>
            </a:xfrm>
            <a:custGeom>
              <a:gdLst>
                <a:gd fmla="*/ 1657 w 1657" name="T0"/>
                <a:gd fmla="*/ 317 h 955" name="T1"/>
                <a:gd fmla="*/ 551 w 1657" name="T2"/>
                <a:gd fmla="*/ 955 h 955" name="T3"/>
                <a:gd fmla="*/ 0 w 1657" name="T4"/>
                <a:gd fmla="*/ 637 h 955" name="T5"/>
                <a:gd fmla="*/ 1105 w 1657" name="T6"/>
                <a:gd fmla="*/ 0 h 955" name="T7"/>
                <a:gd fmla="*/ 1657 w 1657" name="T8"/>
                <a:gd fmla="*/ 317 h 9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5" w="1657">
                  <a:moveTo>
                    <a:pt x="1657" y="317"/>
                  </a:moveTo>
                  <a:lnTo>
                    <a:pt x="551" y="955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1" name="Freeform 21"/>
            <p:cNvSpPr/>
            <p:nvPr/>
          </p:nvSpPr>
          <p:spPr bwMode="auto">
            <a:xfrm>
              <a:off x="1657" y="0"/>
              <a:ext cx="1657" cy="955"/>
            </a:xfrm>
            <a:custGeom>
              <a:gdLst>
                <a:gd fmla="*/ 551 w 1657" name="T0"/>
                <a:gd fmla="*/ 0 h 955" name="T1"/>
                <a:gd fmla="*/ 1657 w 1657" name="T2"/>
                <a:gd fmla="*/ 637 h 955" name="T3"/>
                <a:gd fmla="*/ 1105 w 1657" name="T4"/>
                <a:gd fmla="*/ 955 h 955" name="T5"/>
                <a:gd fmla="*/ 0 w 1657" name="T6"/>
                <a:gd fmla="*/ 317 h 955" name="T7"/>
                <a:gd fmla="*/ 551 w 1657" name="T8"/>
                <a:gd fmla="*/ 0 h 9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5" w="1657">
                  <a:moveTo>
                    <a:pt x="551" y="0"/>
                  </a:moveTo>
                  <a:lnTo>
                    <a:pt x="1657" y="637"/>
                  </a:lnTo>
                  <a:lnTo>
                    <a:pt x="1105" y="955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2" name="Freeform 22"/>
            <p:cNvSpPr/>
            <p:nvPr/>
          </p:nvSpPr>
          <p:spPr bwMode="auto">
            <a:xfrm>
              <a:off x="551" y="317"/>
              <a:ext cx="1106" cy="1275"/>
            </a:xfrm>
            <a:custGeom>
              <a:gdLst>
                <a:gd fmla="*/ 1106 w 1106" name="T0"/>
                <a:gd fmla="*/ 0 h 1275" name="T1"/>
                <a:gd fmla="*/ 1106 w 1106" name="T2"/>
                <a:gd fmla="*/ 0 h 1275" name="T3"/>
                <a:gd fmla="*/ 0 w 1106" name="T4"/>
                <a:gd fmla="*/ 638 h 1275" name="T5"/>
                <a:gd fmla="*/ 1106 w 1106" name="T6"/>
                <a:gd fmla="*/ 1275 h 1275" name="T7"/>
                <a:gd fmla="*/ 1106 w 1106" name="T8"/>
                <a:gd fmla="*/ 1275 h 1275" name="T9"/>
                <a:gd fmla="*/ 1106 w 1106" name="T10"/>
                <a:gd fmla="*/ 0 h 127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75" w="1106">
                  <a:moveTo>
                    <a:pt x="1106" y="0"/>
                  </a:moveTo>
                  <a:lnTo>
                    <a:pt x="1106" y="0"/>
                  </a:lnTo>
                  <a:lnTo>
                    <a:pt x="0" y="638"/>
                  </a:lnTo>
                  <a:lnTo>
                    <a:pt x="1106" y="1275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0486" name="Oval 19"/>
          <p:cNvSpPr>
            <a:spLocks noChangeArrowheads="1" noChangeAspect="1"/>
          </p:cNvSpPr>
          <p:nvPr/>
        </p:nvSpPr>
        <p:spPr bwMode="auto">
          <a:xfrm>
            <a:off x="1436688" y="3008313"/>
            <a:ext cx="755650" cy="754062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487" name="Oval 19"/>
          <p:cNvSpPr>
            <a:spLocks noChangeArrowheads="1" noChangeAspect="1"/>
          </p:cNvSpPr>
          <p:nvPr/>
        </p:nvSpPr>
        <p:spPr bwMode="auto">
          <a:xfrm>
            <a:off x="3267075" y="3076575"/>
            <a:ext cx="674688" cy="674688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5ABC1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488" name="Oval 19"/>
          <p:cNvSpPr>
            <a:spLocks noChangeArrowheads="1" noChangeAspect="1"/>
          </p:cNvSpPr>
          <p:nvPr/>
        </p:nvSpPr>
        <p:spPr bwMode="auto">
          <a:xfrm>
            <a:off x="2822575" y="1803400"/>
            <a:ext cx="1036638" cy="1033463"/>
          </a:xfrm>
          <a:prstGeom prst="ellipse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8DDA0B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489" name="Freeform 130"/>
          <p:cNvSpPr/>
          <p:nvPr/>
        </p:nvSpPr>
        <p:spPr bwMode="auto">
          <a:xfrm rot="607103">
            <a:off x="2408238" y="3024188"/>
            <a:ext cx="379412" cy="835025"/>
          </a:xfrm>
          <a:custGeom>
            <a:gdLst>
              <a:gd fmla="*/ 0 w 301752" name="T0"/>
              <a:gd fmla="*/ 0 h 612648" name="T1"/>
              <a:gd fmla="*/ 599837 w 301752" name="T2"/>
              <a:gd fmla="*/ 1551231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90" name="Freeform 182"/>
          <p:cNvSpPr/>
          <p:nvPr/>
        </p:nvSpPr>
        <p:spPr bwMode="auto">
          <a:xfrm rot="-454127">
            <a:off x="2225675" y="3730625"/>
            <a:ext cx="292100" cy="693738"/>
          </a:xfrm>
          <a:custGeom>
            <a:gdLst>
              <a:gd fmla="*/ 0 w 301752" name="T0"/>
              <a:gd fmla="*/ 0 h 612648" name="T1"/>
              <a:gd fmla="*/ 273713 w 301752" name="T2"/>
              <a:gd fmla="*/ 889538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91" name="Freeform 183"/>
          <p:cNvSpPr/>
          <p:nvPr/>
        </p:nvSpPr>
        <p:spPr bwMode="auto">
          <a:xfrm rot="-8657595">
            <a:off x="2789238" y="2921000"/>
            <a:ext cx="257175" cy="693738"/>
          </a:xfrm>
          <a:custGeom>
            <a:gdLst>
              <a:gd fmla="*/ 0 w 301752" name="T0"/>
              <a:gd fmla="*/ 0 h 612648" name="T1"/>
              <a:gd fmla="*/ 186804 w 301752" name="T2"/>
              <a:gd fmla="*/ 889538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92" name="Freeform 184"/>
          <p:cNvSpPr/>
          <p:nvPr/>
        </p:nvSpPr>
        <p:spPr bwMode="auto">
          <a:xfrm rot="-7903704">
            <a:off x="3028156" y="3737769"/>
            <a:ext cx="257175" cy="693738"/>
          </a:xfrm>
          <a:custGeom>
            <a:gdLst>
              <a:gd fmla="*/ 0 w 301752" name="T0"/>
              <a:gd fmla="*/ 0 h 612648" name="T1"/>
              <a:gd fmla="*/ 186804 w 301752" name="T2"/>
              <a:gd fmla="*/ 889538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93" name="Rectangle 187"/>
          <p:cNvSpPr>
            <a:spLocks noChangeArrowheads="1"/>
          </p:cNvSpPr>
          <p:nvPr/>
        </p:nvSpPr>
        <p:spPr bwMode="auto">
          <a:xfrm>
            <a:off x="5045075" y="3406775"/>
            <a:ext cx="744538" cy="733425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0494" name="Rectangle 190"/>
          <p:cNvSpPr>
            <a:spLocks noChangeArrowheads="1"/>
          </p:cNvSpPr>
          <p:nvPr/>
        </p:nvSpPr>
        <p:spPr bwMode="auto">
          <a:xfrm>
            <a:off x="8024813" y="3406775"/>
            <a:ext cx="746125" cy="733425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0495" name="Rectangle 193"/>
          <p:cNvSpPr>
            <a:spLocks noChangeArrowheads="1"/>
          </p:cNvSpPr>
          <p:nvPr/>
        </p:nvSpPr>
        <p:spPr bwMode="auto">
          <a:xfrm>
            <a:off x="5045075" y="4899025"/>
            <a:ext cx="744538" cy="731838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0496" name="Rectangle 196"/>
          <p:cNvSpPr>
            <a:spLocks noChangeArrowheads="1"/>
          </p:cNvSpPr>
          <p:nvPr/>
        </p:nvSpPr>
        <p:spPr bwMode="auto">
          <a:xfrm>
            <a:off x="8024813" y="4899025"/>
            <a:ext cx="746125" cy="731838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20497" name="TextBox 6"/>
          <p:cNvSpPr txBox="1">
            <a:spLocks noChangeArrowheads="1"/>
          </p:cNvSpPr>
          <p:nvPr/>
        </p:nvSpPr>
        <p:spPr bwMode="auto">
          <a:xfrm>
            <a:off x="5045075" y="1719263"/>
            <a:ext cx="484663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添加文字PPT，是集PPT模板开发、PPT设计定制、PPT培训于一体的专业PPT服务提供商。添加文字由多位PPT领域的资深设计师创立，致力于为客户奉献最用心的PPT作品、最实用的PPT培训和最贴心的PPT服务。</a:t>
            </a:r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5786438" y="3586163"/>
            <a:ext cx="14541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sp>
        <p:nvSpPr>
          <p:cNvPr id="20499" name="Rectangle 21"/>
          <p:cNvSpPr>
            <a:spLocks noChangeArrowheads="1"/>
          </p:cNvSpPr>
          <p:nvPr/>
        </p:nvSpPr>
        <p:spPr bwMode="auto">
          <a:xfrm>
            <a:off x="8770939" y="3586163"/>
            <a:ext cx="14541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5786438" y="5033963"/>
            <a:ext cx="14541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8770939" y="5033963"/>
            <a:ext cx="14541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</a:t>
            </a:r>
          </a:p>
        </p:txBody>
      </p:sp>
      <p:grpSp>
        <p:nvGrpSpPr>
          <p:cNvPr id="20502" name="组合 66"/>
          <p:cNvGrpSpPr/>
          <p:nvPr/>
        </p:nvGrpSpPr>
        <p:grpSpPr>
          <a:xfrm>
            <a:off x="2981325" y="2125663"/>
            <a:ext cx="714375" cy="428625"/>
            <a:chExt cx="839960" cy="503237"/>
          </a:xfrm>
        </p:grpSpPr>
        <p:sp>
          <p:nvSpPr>
            <p:cNvPr id="20513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gdLst>
                <a:gd fmla="*/ 2147483646 w 374" name="T0"/>
                <a:gd fmla="*/ 2147483646 h 275" name="T1"/>
                <a:gd fmla="*/ 2147483646 w 374" name="T2"/>
                <a:gd fmla="*/ 2147483646 h 275" name="T3"/>
                <a:gd fmla="*/ 2147483646 w 374" name="T4"/>
                <a:gd fmla="*/ 0 h 275" name="T5"/>
                <a:gd fmla="*/ 2147483646 w 374" name="T6"/>
                <a:gd fmla="*/ 2147483646 h 275" name="T7"/>
                <a:gd fmla="*/ 2147483646 w 374" name="T8"/>
                <a:gd fmla="*/ 2147483646 h 2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5" w="374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4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gdLst>
                <a:gd fmla="*/ 2147483646 w 364" name="T0"/>
                <a:gd fmla="*/ 2147483646 h 107" name="T1"/>
                <a:gd fmla="*/ 2147483646 w 364" name="T2"/>
                <a:gd fmla="*/ 0 h 107" name="T3"/>
                <a:gd fmla="*/ 2147483646 w 364" name="T4"/>
                <a:gd fmla="*/ 2147483646 h 107" name="T5"/>
                <a:gd fmla="*/ 2147483646 w 364" name="T6"/>
                <a:gd fmla="*/ 2147483646 h 10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7" w="364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503" name="组合 69"/>
          <p:cNvGrpSpPr/>
          <p:nvPr/>
        </p:nvGrpSpPr>
        <p:grpSpPr>
          <a:xfrm>
            <a:off x="1622425" y="3200400"/>
            <a:ext cx="349250" cy="414338"/>
            <a:chExt cx="641350" cy="763588"/>
          </a:xfrm>
        </p:grpSpPr>
        <p:sp>
          <p:nvSpPr>
            <p:cNvPr id="20511" name="Freeform 1570"/>
            <p:cNvSpPr/>
            <p:nvPr/>
          </p:nvSpPr>
          <p:spPr bwMode="auto">
            <a:xfrm>
              <a:off x="0" y="0"/>
              <a:ext cx="641350" cy="461963"/>
            </a:xfrm>
            <a:custGeom>
              <a:gdLst>
                <a:gd fmla="*/ 2147483646 w 208" name="T0"/>
                <a:gd fmla="*/ 2147483646 h 150" name="T1"/>
                <a:gd fmla="*/ 2147483646 w 208" name="T2"/>
                <a:gd fmla="*/ 2147483646 h 150" name="T3"/>
                <a:gd fmla="*/ 2147483646 w 208" name="T4"/>
                <a:gd fmla="*/ 2147483646 h 150" name="T5"/>
                <a:gd fmla="*/ 2147483646 w 208" name="T6"/>
                <a:gd fmla="*/ 0 h 150" name="T7"/>
                <a:gd fmla="*/ 2147483646 w 208" name="T8"/>
                <a:gd fmla="*/ 2147483646 h 150" name="T9"/>
                <a:gd fmla="*/ 0 w 208" name="T10"/>
                <a:gd fmla="*/ 2147483646 h 150" name="T11"/>
                <a:gd fmla="*/ 2147483646 w 208" name="T12"/>
                <a:gd fmla="*/ 2147483646 h 150" name="T13"/>
                <a:gd fmla="*/ 2147483646 w 208" name="T14"/>
                <a:gd fmla="*/ 2147483646 h 150" name="T15"/>
                <a:gd fmla="*/ 2147483646 w 208" name="T16"/>
                <a:gd fmla="*/ 2147483646 h 150" name="T17"/>
                <a:gd fmla="*/ 2147483646 w 208" name="T18"/>
                <a:gd fmla="*/ 2147483646 h 150" name="T19"/>
                <a:gd fmla="*/ 2147483646 w 208" name="T20"/>
                <a:gd fmla="*/ 2147483646 h 150" name="T21"/>
                <a:gd fmla="*/ 2147483646 w 208" name="T22"/>
                <a:gd fmla="*/ 2147483646 h 15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0" w="208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2" name="Freeform 1571"/>
            <p:cNvSpPr/>
            <p:nvPr/>
          </p:nvSpPr>
          <p:spPr bwMode="auto">
            <a:xfrm>
              <a:off x="195262" y="481013"/>
              <a:ext cx="239713" cy="282575"/>
            </a:xfrm>
            <a:custGeom>
              <a:gdLst>
                <a:gd fmla="*/ 2147483646 w 78" name="T0"/>
                <a:gd fmla="*/ 0 h 92" name="T1"/>
                <a:gd fmla="*/ 2147483646 w 78" name="T2"/>
                <a:gd fmla="*/ 2147483646 h 92" name="T3"/>
                <a:gd fmla="*/ 2147483646 w 78" name="T4"/>
                <a:gd fmla="*/ 2147483646 h 92" name="T5"/>
                <a:gd fmla="*/ 2147483646 w 78" name="T6"/>
                <a:gd fmla="*/ 2147483646 h 92" name="T7"/>
                <a:gd fmla="*/ 0 w 78" name="T8"/>
                <a:gd fmla="*/ 2147483646 h 92" name="T9"/>
                <a:gd fmla="*/ 2147483646 w 78" name="T10"/>
                <a:gd fmla="*/ 2147483646 h 92" name="T11"/>
                <a:gd fmla="*/ 2147483646 w 78" name="T12"/>
                <a:gd fmla="*/ 2147483646 h 92" name="T13"/>
                <a:gd fmla="*/ 2147483646 w 78" name="T14"/>
                <a:gd fmla="*/ 0 h 9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92" w="78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504" name="组合 72"/>
          <p:cNvGrpSpPr/>
          <p:nvPr/>
        </p:nvGrpSpPr>
        <p:grpSpPr>
          <a:xfrm>
            <a:off x="3378200" y="3235325"/>
            <a:ext cx="452438" cy="344488"/>
            <a:chExt cx="822325" cy="625475"/>
          </a:xfrm>
        </p:grpSpPr>
        <p:sp>
          <p:nvSpPr>
            <p:cNvPr id="20509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gdLst>
                <a:gd fmla="*/ 2147483646 w 180" name="T0"/>
                <a:gd fmla="*/ 2147483646 h 190" name="T1"/>
                <a:gd fmla="*/ 2147483646 w 180" name="T2"/>
                <a:gd fmla="*/ 2147483646 h 190" name="T3"/>
                <a:gd fmla="*/ 2147483646 w 180" name="T4"/>
                <a:gd fmla="*/ 2147483646 h 190" name="T5"/>
                <a:gd fmla="*/ 2147483646 w 180" name="T6"/>
                <a:gd fmla="*/ 2147483646 h 190" name="T7"/>
                <a:gd fmla="*/ 2147483646 w 180" name="T8"/>
                <a:gd fmla="*/ 2147483646 h 190" name="T9"/>
                <a:gd fmla="*/ 2147483646 w 180" name="T10"/>
                <a:gd fmla="*/ 2147483646 h 190" name="T11"/>
                <a:gd fmla="*/ 2147483646 w 180" name="T12"/>
                <a:gd fmla="*/ 2147483646 h 190" name="T13"/>
                <a:gd fmla="*/ 0 w 180" name="T14"/>
                <a:gd fmla="*/ 2147483646 h 190" name="T15"/>
                <a:gd fmla="*/ 2147483646 w 180" name="T16"/>
                <a:gd fmla="*/ 2147483646 h 190" name="T17"/>
                <a:gd fmla="*/ 2147483646 w 180" name="T18"/>
                <a:gd fmla="*/ 2147483646 h 190" name="T19"/>
                <a:gd fmla="*/ 2147483646 w 180" name="T20"/>
                <a:gd fmla="*/ 2147483646 h 190" name="T21"/>
                <a:gd fmla="*/ 2147483646 w 180" name="T22"/>
                <a:gd fmla="*/ 2147483646 h 190" name="T23"/>
                <a:gd fmla="*/ 2147483646 w 180" name="T24"/>
                <a:gd fmla="*/ 2147483646 h 190" name="T25"/>
                <a:gd fmla="*/ 2147483646 w 180" name="T26"/>
                <a:gd fmla="*/ 2147483646 h 190" name="T27"/>
                <a:gd fmla="*/ 2147483646 w 180" name="T28"/>
                <a:gd fmla="*/ 2147483646 h 190" name="T29"/>
                <a:gd fmla="*/ 2147483646 w 180" name="T30"/>
                <a:gd fmla="*/ 2147483646 h 190" name="T31"/>
                <a:gd fmla="*/ 2147483646 w 180" name="T32"/>
                <a:gd fmla="*/ 2147483646 h 190" name="T33"/>
                <a:gd fmla="*/ 2147483646 w 180" name="T34"/>
                <a:gd fmla="*/ 2147483646 h 190" name="T35"/>
                <a:gd fmla="*/ 2147483646 w 180" name="T36"/>
                <a:gd fmla="*/ 2147483646 h 190" name="T37"/>
                <a:gd fmla="*/ 2147483646 w 180" name="T38"/>
                <a:gd fmla="*/ 2147483646 h 190" name="T39"/>
                <a:gd fmla="*/ 2147483646 w 180" name="T40"/>
                <a:gd fmla="*/ 2147483646 h 19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90" w="18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0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gdLst>
                <a:gd fmla="*/ 0 w 135" name="T0"/>
                <a:gd fmla="*/ 0 h 135" name="T1"/>
                <a:gd fmla="*/ 2147483646 w 135" name="T2"/>
                <a:gd fmla="*/ 2147483646 h 135" name="T3"/>
                <a:gd fmla="*/ 2147483646 w 135" name="T4"/>
                <a:gd fmla="*/ 2147483646 h 135" name="T5"/>
                <a:gd fmla="*/ 2147483646 w 135" name="T6"/>
                <a:gd fmla="*/ 2147483646 h 135" name="T7"/>
                <a:gd fmla="*/ 0 w 135" name="T8"/>
                <a:gd fmla="*/ 0 h 135" name="T9"/>
                <a:gd fmla="*/ 2147483646 w 135" name="T10"/>
                <a:gd fmla="*/ 2147483646 h 135" name="T11"/>
                <a:gd fmla="*/ 2147483646 w 135" name="T12"/>
                <a:gd fmla="*/ 2147483646 h 135" name="T13"/>
                <a:gd fmla="*/ 2147483646 w 135" name="T14"/>
                <a:gd fmla="*/ 2147483646 h 135" name="T15"/>
                <a:gd fmla="*/ 2147483646 w 135" name="T16"/>
                <a:gd fmla="*/ 2147483646 h 135" name="T17"/>
                <a:gd fmla="*/ 2147483646 w 135" name="T18"/>
                <a:gd fmla="*/ 2147483646 h 13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5" w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505" name="组合 75"/>
          <p:cNvGrpSpPr/>
          <p:nvPr/>
        </p:nvGrpSpPr>
        <p:grpSpPr>
          <a:xfrm>
            <a:off x="1952625" y="2293938"/>
            <a:ext cx="423863" cy="303212"/>
            <a:chExt cx="752475" cy="538163"/>
          </a:xfrm>
        </p:grpSpPr>
        <p:sp>
          <p:nvSpPr>
            <p:cNvPr id="20506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gdLst>
                <a:gd fmla="*/ 2147483646 w 94" name="T0"/>
                <a:gd fmla="*/ 2147483646 h 59" name="T1"/>
                <a:gd fmla="*/ 2147483646 w 94" name="T2"/>
                <a:gd fmla="*/ 2147483646 h 59" name="T3"/>
                <a:gd fmla="*/ 2147483646 w 94" name="T4"/>
                <a:gd fmla="*/ 2147483646 h 59" name="T5"/>
                <a:gd fmla="*/ 2147483646 w 94" name="T6"/>
                <a:gd fmla="*/ 2147483646 h 59" name="T7"/>
                <a:gd fmla="*/ 0 w 94" name="T8"/>
                <a:gd fmla="*/ 2147483646 h 59" name="T9"/>
                <a:gd fmla="*/ 2147483646 w 94" name="T10"/>
                <a:gd fmla="*/ 2147483646 h 59" name="T11"/>
                <a:gd fmla="*/ 2147483646 w 94" name="T12"/>
                <a:gd fmla="*/ 2147483646 h 59" name="T13"/>
                <a:gd fmla="*/ 2147483646 w 94" name="T14"/>
                <a:gd fmla="*/ 2147483646 h 59" name="T15"/>
                <a:gd fmla="*/ 2147483646 w 94" name="T16"/>
                <a:gd fmla="*/ 2147483646 h 59" name="T17"/>
                <a:gd fmla="*/ 2147483646 w 94" name="T18"/>
                <a:gd fmla="*/ 2147483646 h 59" name="T19"/>
                <a:gd fmla="*/ 2147483646 w 94" name="T20"/>
                <a:gd fmla="*/ 2147483646 h 59" name="T21"/>
                <a:gd fmla="*/ 2147483646 w 94" name="T22"/>
                <a:gd fmla="*/ 2147483646 h 59" name="T23"/>
                <a:gd fmla="*/ 2147483646 w 94" name="T24"/>
                <a:gd fmla="*/ 2147483646 h 59" name="T25"/>
                <a:gd fmla="*/ 2147483646 w 94" name="T26"/>
                <a:gd fmla="*/ 2147483646 h 59" name="T27"/>
                <a:gd fmla="*/ 2147483646 w 94" name="T28"/>
                <a:gd fmla="*/ 2147483646 h 59" name="T29"/>
                <a:gd fmla="*/ 2147483646 w 94" name="T30"/>
                <a:gd fmla="*/ 2147483646 h 59" name="T31"/>
                <a:gd fmla="*/ 2147483646 w 94" name="T32"/>
                <a:gd fmla="*/ 2147483646 h 5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59" w="94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7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gdLst>
                <a:gd fmla="*/ 2147483646 w 155" name="T0"/>
                <a:gd fmla="*/ 2147483646 h 146" name="T1"/>
                <a:gd fmla="*/ 2147483646 w 155" name="T2"/>
                <a:gd fmla="*/ 2147483646 h 146" name="T3"/>
                <a:gd fmla="*/ 2147483646 w 155" name="T4"/>
                <a:gd fmla="*/ 0 h 146" name="T5"/>
                <a:gd fmla="*/ 2147483646 w 155" name="T6"/>
                <a:gd fmla="*/ 0 h 146" name="T7"/>
                <a:gd fmla="*/ 2147483646 w 155" name="T8"/>
                <a:gd fmla="*/ 2147483646 h 146" name="T9"/>
                <a:gd fmla="*/ 2147483646 w 155" name="T10"/>
                <a:gd fmla="*/ 2147483646 h 146" name="T11"/>
                <a:gd fmla="*/ 0 w 155" name="T12"/>
                <a:gd fmla="*/ 2147483646 h 146" name="T13"/>
                <a:gd fmla="*/ 0 w 155" name="T14"/>
                <a:gd fmla="*/ 2147483646 h 146" name="T15"/>
                <a:gd fmla="*/ 2147483646 w 155" name="T16"/>
                <a:gd fmla="*/ 2147483646 h 146" name="T17"/>
                <a:gd fmla="*/ 2147483646 w 155" name="T18"/>
                <a:gd fmla="*/ 2147483646 h 146" name="T19"/>
                <a:gd fmla="*/ 2147483646 w 155" name="T20"/>
                <a:gd fmla="*/ 2147483646 h 146" name="T21"/>
                <a:gd fmla="*/ 2147483646 w 155" name="T22"/>
                <a:gd fmla="*/ 2147483646 h 146" name="T23"/>
                <a:gd fmla="*/ 2147483646 w 155" name="T24"/>
                <a:gd fmla="*/ 2147483646 h 146" name="T25"/>
                <a:gd fmla="*/ 2147483646 w 155" name="T26"/>
                <a:gd fmla="*/ 2147483646 h 146" name="T27"/>
                <a:gd fmla="*/ 2147483646 w 155" name="T28"/>
                <a:gd fmla="*/ 2147483646 h 146" name="T29"/>
                <a:gd fmla="*/ 2147483646 w 155" name="T30"/>
                <a:gd fmla="*/ 2147483646 h 146" name="T31"/>
                <a:gd fmla="*/ 2147483646 w 155" name="T32"/>
                <a:gd fmla="*/ 2147483646 h 146" name="T33"/>
                <a:gd fmla="*/ 2147483646 w 155" name="T34"/>
                <a:gd fmla="*/ 2147483646 h 146" name="T35"/>
                <a:gd fmla="*/ 2147483646 w 155" name="T36"/>
                <a:gd fmla="*/ 2147483646 h 146" name="T37"/>
                <a:gd fmla="*/ 2147483646 w 155" name="T38"/>
                <a:gd fmla="*/ 2147483646 h 146" name="T39"/>
                <a:gd fmla="*/ 2147483646 w 155" name="T40"/>
                <a:gd fmla="*/ 2147483646 h 14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46" w="155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8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gdLst>
                <a:gd fmla="*/ 2147483646 w 38" name="T0"/>
                <a:gd fmla="*/ 0 h 60" name="T1"/>
                <a:gd fmla="*/ 0 w 38" name="T2"/>
                <a:gd fmla="*/ 2147483646 h 60" name="T3"/>
                <a:gd fmla="*/ 2147483646 w 38" name="T4"/>
                <a:gd fmla="*/ 2147483646 h 60" name="T5"/>
                <a:gd fmla="*/ 2147483646 w 38" name="T6"/>
                <a:gd fmla="*/ 2147483646 h 60" name="T7"/>
                <a:gd fmla="*/ 2147483646 w 38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38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2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4251"/>
          <a:stretch>
            <a:fillRect/>
          </a:stretch>
        </p:blipFill>
        <p:spPr bwMode="auto">
          <a:xfrm>
            <a:off x="0" y="0"/>
            <a:ext cx="122047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任意多边形 13"/>
          <p:cNvSpPr/>
          <p:nvPr/>
        </p:nvSpPr>
        <p:spPr bwMode="auto">
          <a:xfrm>
            <a:off x="3773488" y="0"/>
            <a:ext cx="8451850" cy="6858000"/>
          </a:xfrm>
          <a:custGeom>
            <a:gdLst>
              <a:gd fmla="*/ 3477275 w 8451742" name="T0"/>
              <a:gd fmla="*/ 0 h 6858000" name="T1"/>
              <a:gd fmla="*/ 8418182 w 8451742" name="T2"/>
              <a:gd fmla="*/ 0 h 6858000" name="T3"/>
              <a:gd fmla="*/ 8418182 w 8451742" name="T4"/>
              <a:gd fmla="*/ 4848537 h 6858000" name="T5"/>
              <a:gd fmla="*/ 8452066 w 8451742" name="T6"/>
              <a:gd fmla="*/ 4848537 h 6858000" name="T7"/>
              <a:gd fmla="*/ 7433189 w 8451742" name="T8"/>
              <a:gd fmla="*/ 6858000 h 6858000" name="T9"/>
              <a:gd fmla="*/ 0 w 8451742" name="T10"/>
              <a:gd fmla="*/ 6858000 h 6858000" name="T11"/>
              <a:gd fmla="*/ 3477275 w 8451742" name="T12"/>
              <a:gd fmla="*/ 0 h 68580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6858000" w="8451742">
                <a:moveTo>
                  <a:pt x="3477143" y="0"/>
                </a:moveTo>
                <a:lnTo>
                  <a:pt x="8417858" y="0"/>
                </a:lnTo>
                <a:lnTo>
                  <a:pt x="8417858" y="4848537"/>
                </a:lnTo>
                <a:lnTo>
                  <a:pt x="8451742" y="4848537"/>
                </a:lnTo>
                <a:lnTo>
                  <a:pt x="7432904" y="6858000"/>
                </a:lnTo>
                <a:lnTo>
                  <a:pt x="0" y="6858000"/>
                </a:lnTo>
                <a:lnTo>
                  <a:pt x="3477143" y="0"/>
                </a:lnTo>
                <a:close/>
              </a:path>
            </a:pathLst>
          </a:custGeom>
          <a:solidFill>
            <a:srgbClr val="19A9A9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1508" name="任意多边形 14"/>
          <p:cNvSpPr/>
          <p:nvPr/>
        </p:nvSpPr>
        <p:spPr bwMode="auto">
          <a:xfrm>
            <a:off x="4665663" y="0"/>
            <a:ext cx="7526337" cy="6858000"/>
          </a:xfrm>
          <a:custGeom>
            <a:gdLst>
              <a:gd fmla="*/ 3487853 w 7526428" name="T0"/>
              <a:gd fmla="*/ 0 h 6858000" name="T1"/>
              <a:gd fmla="*/ 7526155 w 7526428" name="T2"/>
              <a:gd fmla="*/ 0 h 6858000" name="T3"/>
              <a:gd fmla="*/ 7526155 w 7526428" name="T4"/>
              <a:gd fmla="*/ 3147381 h 6858000" name="T5"/>
              <a:gd fmla="*/ 5639003 w 7526428" name="T6"/>
              <a:gd fmla="*/ 6858000 h 6858000" name="T7"/>
              <a:gd fmla="*/ 0 w 7526428" name="T8"/>
              <a:gd fmla="*/ 6858000 h 6858000" name="T9"/>
              <a:gd fmla="*/ 3487853 w 7526428" name="T10"/>
              <a:gd fmla="*/ 0 h 68580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858000" w="7526428">
                <a:moveTo>
                  <a:pt x="3487979" y="0"/>
                </a:moveTo>
                <a:lnTo>
                  <a:pt x="7526428" y="0"/>
                </a:lnTo>
                <a:lnTo>
                  <a:pt x="7526428" y="3147381"/>
                </a:lnTo>
                <a:lnTo>
                  <a:pt x="5639207" y="6858000"/>
                </a:lnTo>
                <a:lnTo>
                  <a:pt x="0" y="6858000"/>
                </a:lnTo>
                <a:lnTo>
                  <a:pt x="3487979" y="0"/>
                </a:lnTo>
                <a:close/>
              </a:path>
            </a:pathLst>
          </a:custGeom>
          <a:solidFill>
            <a:srgbClr val="19A9A9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734175" y="4386263"/>
            <a:ext cx="41481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添加文字PPT，是集PPT模板开发、PPT设计定制、PPT培训于一体的专业PPT服务提供商。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7391399" y="2779713"/>
            <a:ext cx="221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4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grpSp>
        <p:nvGrpSpPr>
          <p:cNvPr id="21511" name="组合 24"/>
          <p:cNvGrpSpPr/>
          <p:nvPr/>
        </p:nvGrpSpPr>
        <p:grpSpPr>
          <a:xfrm>
            <a:off x="8809038" y="1660525"/>
            <a:ext cx="1066800" cy="777875"/>
            <a:chExt cx="812800" cy="592138"/>
          </a:xfrm>
        </p:grpSpPr>
        <p:sp>
          <p:nvSpPr>
            <p:cNvPr id="21512" name="Freeform 391"/>
            <p:cNvSpPr/>
            <p:nvPr/>
          </p:nvSpPr>
          <p:spPr bwMode="auto">
            <a:xfrm>
              <a:off x="327025" y="0"/>
              <a:ext cx="485775" cy="560388"/>
            </a:xfrm>
            <a:custGeom>
              <a:gdLst>
                <a:gd fmla="*/ 2147483646 w 158" name="T0"/>
                <a:gd fmla="*/ 2147483646 h 182" name="T1"/>
                <a:gd fmla="*/ 2147483646 w 158" name="T2"/>
                <a:gd fmla="*/ 2147483646 h 182" name="T3"/>
                <a:gd fmla="*/ 2147483646 w 158" name="T4"/>
                <a:gd fmla="*/ 2147483646 h 182" name="T5"/>
                <a:gd fmla="*/ 2147483646 w 158" name="T6"/>
                <a:gd fmla="*/ 2147483646 h 182" name="T7"/>
                <a:gd fmla="*/ 2147483646 w 158" name="T8"/>
                <a:gd fmla="*/ 2147483646 h 182" name="T9"/>
                <a:gd fmla="*/ 2147483646 w 158" name="T10"/>
                <a:gd fmla="*/ 2147483646 h 182" name="T11"/>
                <a:gd fmla="*/ 2147483646 w 158" name="T12"/>
                <a:gd fmla="*/ 2147483646 h 182" name="T13"/>
                <a:gd fmla="*/ 2147483646 w 158" name="T14"/>
                <a:gd fmla="*/ 2147483646 h 182" name="T15"/>
                <a:gd fmla="*/ 2147483646 w 158" name="T16"/>
                <a:gd fmla="*/ 2147483646 h 182" name="T17"/>
                <a:gd fmla="*/ 2147483646 w 158" name="T18"/>
                <a:gd fmla="*/ 2147483646 h 182" name="T19"/>
                <a:gd fmla="*/ 2147483646 w 158" name="T20"/>
                <a:gd fmla="*/ 2147483646 h 18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82" w="158">
                  <a:moveTo>
                    <a:pt x="158" y="2"/>
                  </a:moveTo>
                  <a:cubicBezTo>
                    <a:pt x="158" y="2"/>
                    <a:pt x="119" y="0"/>
                    <a:pt x="81" y="13"/>
                  </a:cubicBezTo>
                  <a:cubicBezTo>
                    <a:pt x="79" y="40"/>
                    <a:pt x="74" y="48"/>
                    <a:pt x="70" y="18"/>
                  </a:cubicBezTo>
                  <a:cubicBezTo>
                    <a:pt x="55" y="25"/>
                    <a:pt x="40" y="35"/>
                    <a:pt x="30" y="50"/>
                  </a:cubicBezTo>
                  <a:cubicBezTo>
                    <a:pt x="0" y="93"/>
                    <a:pt x="12" y="141"/>
                    <a:pt x="29" y="169"/>
                  </a:cubicBezTo>
                  <a:cubicBezTo>
                    <a:pt x="55" y="79"/>
                    <a:pt x="110" y="29"/>
                    <a:pt x="110" y="29"/>
                  </a:cubicBezTo>
                  <a:cubicBezTo>
                    <a:pt x="110" y="29"/>
                    <a:pt x="59" y="96"/>
                    <a:pt x="48" y="182"/>
                  </a:cubicBezTo>
                  <a:cubicBezTo>
                    <a:pt x="61" y="179"/>
                    <a:pt x="84" y="177"/>
                    <a:pt x="104" y="168"/>
                  </a:cubicBezTo>
                  <a:cubicBezTo>
                    <a:pt x="81" y="157"/>
                    <a:pt x="83" y="146"/>
                    <a:pt x="115" y="162"/>
                  </a:cubicBezTo>
                  <a:cubicBezTo>
                    <a:pt x="133" y="150"/>
                    <a:pt x="145" y="130"/>
                    <a:pt x="137" y="95"/>
                  </a:cubicBezTo>
                  <a:cubicBezTo>
                    <a:pt x="127" y="51"/>
                    <a:pt x="158" y="2"/>
                    <a:pt x="15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13" name="Freeform 392"/>
            <p:cNvSpPr/>
            <p:nvPr/>
          </p:nvSpPr>
          <p:spPr bwMode="auto">
            <a:xfrm>
              <a:off x="0" y="114300"/>
              <a:ext cx="384175" cy="477838"/>
            </a:xfrm>
            <a:custGeom>
              <a:gdLst>
                <a:gd fmla="*/ 2147483646 w 125" name="T0"/>
                <a:gd fmla="*/ 2147483646 h 155" name="T1"/>
                <a:gd fmla="*/ 2147483646 w 125" name="T2"/>
                <a:gd fmla="*/ 2147483646 h 155" name="T3"/>
                <a:gd fmla="*/ 2147483646 w 125" name="T4"/>
                <a:gd fmla="*/ 2147483646 h 155" name="T5"/>
                <a:gd fmla="*/ 2147483646 w 125" name="T6"/>
                <a:gd fmla="*/ 2147483646 h 155" name="T7"/>
                <a:gd fmla="*/ 2147483646 w 125" name="T8"/>
                <a:gd fmla="*/ 2147483646 h 155" name="T9"/>
                <a:gd fmla="*/ 0 w 125" name="T10"/>
                <a:gd fmla="*/ 2147483646 h 155" name="T11"/>
                <a:gd fmla="*/ 2147483646 w 125" name="T12"/>
                <a:gd fmla="*/ 2147483646 h 155" name="T13"/>
                <a:gd fmla="*/ 2147483646 w 125" name="T14"/>
                <a:gd fmla="*/ 2147483646 h 155" name="T15"/>
                <a:gd fmla="*/ 2147483646 w 125" name="T16"/>
                <a:gd fmla="*/ 2147483646 h 155" name="T17"/>
                <a:gd fmla="*/ 2147483646 w 125" name="T18"/>
                <a:gd fmla="*/ 2147483646 h 155" name="T19"/>
                <a:gd fmla="*/ 2147483646 w 125" name="T20"/>
                <a:gd fmla="*/ 2147483646 h 155" name="T21"/>
                <a:gd fmla="*/ 2147483646 w 125" name="T22"/>
                <a:gd fmla="*/ 2147483646 h 155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5" w="125">
                  <a:moveTo>
                    <a:pt x="106" y="94"/>
                  </a:moveTo>
                  <a:cubicBezTo>
                    <a:pt x="106" y="92"/>
                    <a:pt x="106" y="91"/>
                    <a:pt x="106" y="90"/>
                  </a:cubicBezTo>
                  <a:cubicBezTo>
                    <a:pt x="70" y="50"/>
                    <a:pt x="33" y="34"/>
                    <a:pt x="33" y="34"/>
                  </a:cubicBezTo>
                  <a:cubicBezTo>
                    <a:pt x="33" y="34"/>
                    <a:pt x="70" y="42"/>
                    <a:pt x="104" y="76"/>
                  </a:cubicBezTo>
                  <a:cubicBezTo>
                    <a:pt x="104" y="63"/>
                    <a:pt x="105" y="48"/>
                    <a:pt x="111" y="33"/>
                  </a:cubicBezTo>
                  <a:cubicBezTo>
                    <a:pt x="57" y="0"/>
                    <a:pt x="0" y="29"/>
                    <a:pt x="0" y="29"/>
                  </a:cubicBezTo>
                  <a:cubicBezTo>
                    <a:pt x="0" y="29"/>
                    <a:pt x="31" y="51"/>
                    <a:pt x="38" y="83"/>
                  </a:cubicBezTo>
                  <a:cubicBezTo>
                    <a:pt x="40" y="90"/>
                    <a:pt x="42" y="97"/>
                    <a:pt x="46" y="103"/>
                  </a:cubicBezTo>
                  <a:cubicBezTo>
                    <a:pt x="56" y="103"/>
                    <a:pt x="64" y="105"/>
                    <a:pt x="64" y="108"/>
                  </a:cubicBezTo>
                  <a:cubicBezTo>
                    <a:pt x="65" y="110"/>
                    <a:pt x="60" y="113"/>
                    <a:pt x="53" y="115"/>
                  </a:cubicBezTo>
                  <a:cubicBezTo>
                    <a:pt x="71" y="140"/>
                    <a:pt x="100" y="155"/>
                    <a:pt x="125" y="140"/>
                  </a:cubicBezTo>
                  <a:cubicBezTo>
                    <a:pt x="117" y="128"/>
                    <a:pt x="110" y="112"/>
                    <a:pt x="106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Group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03963" y="2419350"/>
            <a:ext cx="25288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roup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38925" y="3163888"/>
            <a:ext cx="3254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Group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169025" y="3895725"/>
            <a:ext cx="46751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roup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503988" y="4645025"/>
            <a:ext cx="28225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52"/>
          <p:cNvGrpSpPr/>
          <p:nvPr/>
        </p:nvGrpSpPr>
        <p:grpSpPr>
          <a:xfrm>
            <a:off x="5105400" y="1804988"/>
            <a:ext cx="1981200" cy="4102100"/>
            <a:chExt cx="1981200" cy="4103384"/>
          </a:xfrm>
        </p:grpSpPr>
        <p:sp>
          <p:nvSpPr>
            <p:cNvPr id="22552" name="Freeform 5"/>
            <p:cNvSpPr/>
            <p:nvPr/>
          </p:nvSpPr>
          <p:spPr bwMode="auto">
            <a:xfrm>
              <a:off x="0" y="0"/>
              <a:ext cx="1981200" cy="4103384"/>
            </a:xfrm>
            <a:custGeom>
              <a:gdLst>
                <a:gd fmla="*/ 2147483646 w 852" name="T0"/>
                <a:gd fmla="*/ 2147483646 h 1768" name="T1"/>
                <a:gd fmla="*/ 2147483646 w 852" name="T2"/>
                <a:gd fmla="*/ 2147483646 h 1768" name="T3"/>
                <a:gd fmla="*/ 2147483646 w 852" name="T4"/>
                <a:gd fmla="*/ 2147483646 h 1768" name="T5"/>
                <a:gd fmla="*/ 0 w 852" name="T6"/>
                <a:gd fmla="*/ 2147483646 h 1768" name="T7"/>
                <a:gd fmla="*/ 0 w 852" name="T8"/>
                <a:gd fmla="*/ 2147483646 h 1768" name="T9"/>
                <a:gd fmla="*/ 2147483646 w 852" name="T10"/>
                <a:gd fmla="*/ 0 h 1768" name="T11"/>
                <a:gd fmla="*/ 2147483646 w 852" name="T12"/>
                <a:gd fmla="*/ 0 h 1768" name="T13"/>
                <a:gd fmla="*/ 2147483646 w 852" name="T14"/>
                <a:gd fmla="*/ 2147483646 h 1768" name="T15"/>
                <a:gd fmla="*/ 2147483646 w 852" name="T16"/>
                <a:gd fmla="*/ 2147483646 h 176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68" w="852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3" name="Freeform 6"/>
            <p:cNvSpPr/>
            <p:nvPr/>
          </p:nvSpPr>
          <p:spPr bwMode="auto">
            <a:xfrm>
              <a:off x="24116" y="22261"/>
              <a:ext cx="1936679" cy="4060718"/>
            </a:xfrm>
            <a:custGeom>
              <a:gdLst>
                <a:gd fmla="*/ 2147483646 w 833" name="T0"/>
                <a:gd fmla="*/ 2147483646 h 1750" name="T1"/>
                <a:gd fmla="*/ 0 w 833" name="T2"/>
                <a:gd fmla="*/ 2147483646 h 1750" name="T3"/>
                <a:gd fmla="*/ 0 w 833" name="T4"/>
                <a:gd fmla="*/ 2147483646 h 1750" name="T5"/>
                <a:gd fmla="*/ 2147483646 w 833" name="T6"/>
                <a:gd fmla="*/ 0 h 1750" name="T7"/>
                <a:gd fmla="*/ 2147483646 w 833" name="T8"/>
                <a:gd fmla="*/ 0 h 1750" name="T9"/>
                <a:gd fmla="*/ 2147483646 w 833" name="T10"/>
                <a:gd fmla="*/ 2147483646 h 1750" name="T11"/>
                <a:gd fmla="*/ 2147483646 w 833" name="T12"/>
                <a:gd fmla="*/ 2147483646 h 1750" name="T13"/>
                <a:gd fmla="*/ 2147483646 w 833" name="T14"/>
                <a:gd fmla="*/ 2147483646 h 1750" name="T15"/>
                <a:gd fmla="*/ 2147483646 w 833" name="T16"/>
                <a:gd fmla="*/ 2147483646 h 175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50" w="833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4" name="Oval 7"/>
            <p:cNvSpPr>
              <a:spLocks noChangeArrowheads="1"/>
            </p:cNvSpPr>
            <p:nvPr/>
          </p:nvSpPr>
          <p:spPr bwMode="auto">
            <a:xfrm>
              <a:off x="960919" y="194781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55" name="Oval 8"/>
            <p:cNvSpPr>
              <a:spLocks noChangeArrowheads="1"/>
            </p:cNvSpPr>
            <p:nvPr/>
          </p:nvSpPr>
          <p:spPr bwMode="auto">
            <a:xfrm>
              <a:off x="983180" y="217042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56" name="Oval 9"/>
            <p:cNvSpPr>
              <a:spLocks noChangeArrowheads="1"/>
            </p:cNvSpPr>
            <p:nvPr/>
          </p:nvSpPr>
          <p:spPr bwMode="auto">
            <a:xfrm>
              <a:off x="960919" y="191071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57" name="Oval 10"/>
            <p:cNvSpPr>
              <a:spLocks noChangeArrowheads="1"/>
            </p:cNvSpPr>
            <p:nvPr/>
          </p:nvSpPr>
          <p:spPr bwMode="auto">
            <a:xfrm>
              <a:off x="983180" y="211476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58" name="Oval 11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59" name="Oval 12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0" name="Oval 13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1" name="Oval 14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2" name="Oval 15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3" name="Oval 16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4" name="Oval 17"/>
            <p:cNvSpPr>
              <a:spLocks noChangeArrowheads="1"/>
            </p:cNvSpPr>
            <p:nvPr/>
          </p:nvSpPr>
          <p:spPr bwMode="auto">
            <a:xfrm>
              <a:off x="832921" y="3671157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5" name="Freeform 18"/>
            <p:cNvSpPr/>
            <p:nvPr/>
          </p:nvSpPr>
          <p:spPr bwMode="auto">
            <a:xfrm>
              <a:off x="918253" y="3756489"/>
              <a:ext cx="144694" cy="142840"/>
            </a:xfrm>
            <a:custGeom>
              <a:gdLst>
                <a:gd fmla="*/ 2147483646 w 62" name="T0"/>
                <a:gd fmla="*/ 2147483646 h 61" name="T1"/>
                <a:gd fmla="*/ 2147483646 w 62" name="T2"/>
                <a:gd fmla="*/ 2147483646 h 61" name="T3"/>
                <a:gd fmla="*/ 2147483646 w 62" name="T4"/>
                <a:gd fmla="*/ 2147483646 h 61" name="T5"/>
                <a:gd fmla="*/ 0 w 62" name="T6"/>
                <a:gd fmla="*/ 2147483646 h 61" name="T7"/>
                <a:gd fmla="*/ 0 w 62" name="T8"/>
                <a:gd fmla="*/ 2147483646 h 61" name="T9"/>
                <a:gd fmla="*/ 2147483646 w 62" name="T10"/>
                <a:gd fmla="*/ 0 h 61" name="T11"/>
                <a:gd fmla="*/ 2147483646 w 62" name="T12"/>
                <a:gd fmla="*/ 0 h 61" name="T13"/>
                <a:gd fmla="*/ 2147483646 w 62" name="T14"/>
                <a:gd fmla="*/ 2147483646 h 61" name="T15"/>
                <a:gd fmla="*/ 2147483646 w 62" name="T16"/>
                <a:gd fmla="*/ 2147483646 h 6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1" w="62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cap="flat" cmpd="sng" w="7938">
              <a:solidFill>
                <a:srgbClr val="181818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6" name="Rectangle 19"/>
            <p:cNvSpPr>
              <a:spLocks noChangeArrowheads="1"/>
            </p:cNvSpPr>
            <p:nvPr/>
          </p:nvSpPr>
          <p:spPr bwMode="auto">
            <a:xfrm>
              <a:off x="142840" y="606604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7" name="Rectangle 20"/>
            <p:cNvSpPr>
              <a:spLocks noChangeArrowheads="1"/>
            </p:cNvSpPr>
            <p:nvPr/>
          </p:nvSpPr>
          <p:spPr bwMode="auto">
            <a:xfrm>
              <a:off x="161390" y="623299"/>
              <a:ext cx="1660276" cy="29346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568" name="Freeform 21"/>
            <p:cNvSpPr/>
            <p:nvPr/>
          </p:nvSpPr>
          <p:spPr bwMode="auto">
            <a:xfrm>
              <a:off x="842196" y="339476"/>
              <a:ext cx="356171" cy="77912"/>
            </a:xfrm>
            <a:custGeom>
              <a:gdLst>
                <a:gd fmla="*/ 2147483646 w 153" name="T0"/>
                <a:gd fmla="*/ 2147483646 h 34" name="T1"/>
                <a:gd fmla="*/ 0 w 153" name="T2"/>
                <a:gd fmla="*/ 2147483646 h 34" name="T3"/>
                <a:gd fmla="*/ 2147483646 w 153" name="T4"/>
                <a:gd fmla="*/ 0 h 34" name="T5"/>
                <a:gd fmla="*/ 2147483646 w 153" name="T6"/>
                <a:gd fmla="*/ 0 h 34" name="T7"/>
                <a:gd fmla="*/ 2147483646 w 153" name="T8"/>
                <a:gd fmla="*/ 2147483646 h 34" name="T9"/>
                <a:gd fmla="*/ 2147483646 w 153" name="T10"/>
                <a:gd fmla="*/ 2147483646 h 34" name="T11"/>
                <a:gd fmla="*/ 2147483646 w 153" name="T12"/>
                <a:gd fmla="*/ 2147483646 h 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4" w="153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9" name="Freeform 22"/>
            <p:cNvSpPr/>
            <p:nvPr/>
          </p:nvSpPr>
          <p:spPr bwMode="auto">
            <a:xfrm>
              <a:off x="862602" y="359881"/>
              <a:ext cx="311649" cy="35247"/>
            </a:xfrm>
            <a:custGeom>
              <a:gdLst>
                <a:gd fmla="*/ 2147483646 w 134" name="T0"/>
                <a:gd fmla="*/ 2147483646 h 15" name="T1"/>
                <a:gd fmla="*/ 2147483646 w 134" name="T2"/>
                <a:gd fmla="*/ 2147483646 h 15" name="T3"/>
                <a:gd fmla="*/ 2147483646 w 134" name="T4"/>
                <a:gd fmla="*/ 2147483646 h 15" name="T5"/>
                <a:gd fmla="*/ 0 w 134" name="T6"/>
                <a:gd fmla="*/ 2147483646 h 15" name="T7"/>
                <a:gd fmla="*/ 0 w 134" name="T8"/>
                <a:gd fmla="*/ 2147483646 h 15" name="T9"/>
                <a:gd fmla="*/ 2147483646 w 134" name="T10"/>
                <a:gd fmla="*/ 0 h 15" name="T11"/>
                <a:gd fmla="*/ 2147483646 w 134" name="T12"/>
                <a:gd fmla="*/ 0 h 15" name="T13"/>
                <a:gd fmla="*/ 2147483646 w 134" name="T14"/>
                <a:gd fmla="*/ 2147483646 h 1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5" w="134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70" name="Oval 23"/>
            <p:cNvSpPr>
              <a:spLocks noChangeArrowheads="1"/>
            </p:cNvSpPr>
            <p:nvPr/>
          </p:nvSpPr>
          <p:spPr bwMode="auto">
            <a:xfrm>
              <a:off x="725328" y="350606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2535" name="Oval 152"/>
          <p:cNvSpPr>
            <a:spLocks noChangeArrowheads="1" noChangeAspect="1"/>
          </p:cNvSpPr>
          <p:nvPr/>
        </p:nvSpPr>
        <p:spPr bwMode="auto">
          <a:xfrm>
            <a:off x="1439863" y="4489450"/>
            <a:ext cx="549275" cy="54927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2536" name="TextBox 153"/>
          <p:cNvSpPr txBox="1">
            <a:spLocks noChangeArrowheads="1"/>
          </p:cNvSpPr>
          <p:nvPr/>
        </p:nvSpPr>
        <p:spPr bwMode="auto">
          <a:xfrm>
            <a:off x="2112963" y="4565650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22537" name="Oval 154"/>
          <p:cNvSpPr>
            <a:spLocks noChangeArrowheads="1" noChangeAspect="1"/>
          </p:cNvSpPr>
          <p:nvPr/>
        </p:nvSpPr>
        <p:spPr bwMode="auto">
          <a:xfrm>
            <a:off x="1439863" y="5326063"/>
            <a:ext cx="549275" cy="54927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en-AU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2538" name="TextBox 155"/>
          <p:cNvSpPr txBox="1">
            <a:spLocks noChangeArrowheads="1"/>
          </p:cNvSpPr>
          <p:nvPr/>
        </p:nvSpPr>
        <p:spPr bwMode="auto">
          <a:xfrm>
            <a:off x="2112963" y="5402263"/>
            <a:ext cx="119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22539" name="Rectangle 25"/>
          <p:cNvSpPr>
            <a:spLocks noChangeArrowheads="1"/>
          </p:cNvSpPr>
          <p:nvPr/>
        </p:nvSpPr>
        <p:spPr bwMode="auto">
          <a:xfrm>
            <a:off x="5267325" y="3897313"/>
            <a:ext cx="1660525" cy="733425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40" name="Rectangle 27"/>
          <p:cNvSpPr>
            <a:spLocks noChangeArrowheads="1"/>
          </p:cNvSpPr>
          <p:nvPr/>
        </p:nvSpPr>
        <p:spPr bwMode="auto">
          <a:xfrm>
            <a:off x="5267325" y="4630738"/>
            <a:ext cx="1660525" cy="731837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41" name="Rectangle 25"/>
          <p:cNvSpPr>
            <a:spLocks noChangeArrowheads="1"/>
          </p:cNvSpPr>
          <p:nvPr/>
        </p:nvSpPr>
        <p:spPr bwMode="auto">
          <a:xfrm>
            <a:off x="5267325" y="3155950"/>
            <a:ext cx="1660525" cy="741363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5267325" y="2422525"/>
            <a:ext cx="1660525" cy="733425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43" name="Rectangle 25"/>
          <p:cNvSpPr>
            <a:spLocks noChangeArrowheads="1"/>
          </p:cNvSpPr>
          <p:nvPr/>
        </p:nvSpPr>
        <p:spPr bwMode="auto">
          <a:xfrm>
            <a:off x="7089775" y="2422525"/>
            <a:ext cx="95250" cy="2940050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44" name="Rectangle 21"/>
          <p:cNvSpPr>
            <a:spLocks noChangeArrowheads="1"/>
          </p:cNvSpPr>
          <p:nvPr/>
        </p:nvSpPr>
        <p:spPr bwMode="auto">
          <a:xfrm>
            <a:off x="1320800" y="2298700"/>
            <a:ext cx="27273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2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   添加文字</a:t>
            </a:r>
          </a:p>
        </p:txBody>
      </p:sp>
      <p:sp>
        <p:nvSpPr>
          <p:cNvPr id="22545" name="TextBox 35"/>
          <p:cNvSpPr txBox="1">
            <a:spLocks noChangeArrowheads="1"/>
          </p:cNvSpPr>
          <p:nvPr/>
        </p:nvSpPr>
        <p:spPr bwMode="auto">
          <a:xfrm>
            <a:off x="1320800" y="2814638"/>
            <a:ext cx="3311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添加文字PPT，是集PPT模板开发、PPT设计定制、PPT培训于一体的专业PPT服务提供商。添加文字由多位PPT领域的资深设计师创立，致力于为客户奉献最用心的PPT作品、最实用的PPT培训和最贴心的PPT服务。</a:t>
            </a:r>
          </a:p>
        </p:txBody>
      </p:sp>
      <p:sp>
        <p:nvSpPr>
          <p:cNvPr id="22546" name="Rectangle 34"/>
          <p:cNvSpPr>
            <a:spLocks noChangeArrowheads="1"/>
          </p:cNvSpPr>
          <p:nvPr/>
        </p:nvSpPr>
        <p:spPr bwMode="auto">
          <a:xfrm>
            <a:off x="5618163" y="26416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2547" name="Rectangle 34"/>
          <p:cNvSpPr>
            <a:spLocks noChangeArrowheads="1"/>
          </p:cNvSpPr>
          <p:nvPr/>
        </p:nvSpPr>
        <p:spPr bwMode="auto">
          <a:xfrm>
            <a:off x="5618163" y="336867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2548" name="Rectangle 34"/>
          <p:cNvSpPr>
            <a:spLocks noChangeArrowheads="1"/>
          </p:cNvSpPr>
          <p:nvPr/>
        </p:nvSpPr>
        <p:spPr bwMode="auto">
          <a:xfrm>
            <a:off x="5618163" y="4094163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2549" name="Rectangle 34"/>
          <p:cNvSpPr>
            <a:spLocks noChangeArrowheads="1"/>
          </p:cNvSpPr>
          <p:nvPr/>
        </p:nvSpPr>
        <p:spPr bwMode="auto">
          <a:xfrm>
            <a:off x="5618163" y="482123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pic>
        <p:nvPicPr>
          <p:cNvPr id="22550" name="组合 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文本框 71"/>
          <p:cNvSpPr txBox="1">
            <a:spLocks noChangeArrowheads="1"/>
          </p:cNvSpPr>
          <p:nvPr/>
        </p:nvSpPr>
        <p:spPr bwMode="auto">
          <a:xfrm>
            <a:off x="1074738" y="3333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5ABC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251</Paragraphs>
  <Slides>24</Slides>
  <Notes>0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Calibri Light</vt:lpstr>
      <vt:lpstr>宋体</vt:lpstr>
      <vt:lpstr>Calibri</vt:lpstr>
      <vt:lpstr>微软雅黑</vt:lpstr>
      <vt:lpstr>FontAwesome</vt:lpstr>
      <vt:lpstr>Lato Black</vt:lpstr>
      <vt:lpstr>Gill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2015-08-11T01:28:15Z</dcterms:created>
  <cp:lastModifiedBy>ypppt</cp:lastModifiedBy>
  <dcterms:modified xsi:type="dcterms:W3CDTF">2021-08-22T05:51:18Z</dcterms:modified>
  <cp:revision>24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