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60" r:id="rId4"/>
    <p:sldId id="301" r:id="rId5"/>
    <p:sldId id="278" r:id="rId6"/>
    <p:sldId id="281" r:id="rId7"/>
    <p:sldId id="279" r:id="rId8"/>
    <p:sldId id="283" r:id="rId9"/>
    <p:sldId id="280" r:id="rId10"/>
    <p:sldId id="282" r:id="rId11"/>
    <p:sldId id="298" r:id="rId12"/>
    <p:sldId id="285" r:id="rId13"/>
    <p:sldId id="286" r:id="rId14"/>
    <p:sldId id="288" r:id="rId15"/>
    <p:sldId id="289" r:id="rId16"/>
    <p:sldId id="284" r:id="rId17"/>
    <p:sldId id="287" r:id="rId18"/>
    <p:sldId id="299" r:id="rId19"/>
    <p:sldId id="290" r:id="rId20"/>
    <p:sldId id="291" r:id="rId21"/>
    <p:sldId id="292" r:id="rId22"/>
    <p:sldId id="293" r:id="rId23"/>
    <p:sldId id="294" r:id="rId24"/>
    <p:sldId id="295" r:id="rId25"/>
    <p:sldId id="300" r:id="rId26"/>
    <p:sldId id="274" r:id="rId27"/>
    <p:sldId id="277" r:id="rId28"/>
    <p:sldId id="275" r:id="rId29"/>
    <p:sldId id="271" r:id="rId30"/>
    <p:sldId id="276" r:id="rId31"/>
    <p:sldId id="272" r:id="rId32"/>
    <p:sldId id="270"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8" userDrawn="1">
          <p15:clr>
            <a:srgbClr val="A4A3A4"/>
          </p15:clr>
        </p15:guide>
        <p15:guide id="2" orient="horz" pos="2137" userDrawn="1">
          <p15:clr>
            <a:srgbClr val="A4A3A4"/>
          </p15:clr>
        </p15:guide>
        <p15:guide id="3" orient="horz" pos="3997" userDrawn="1">
          <p15:clr>
            <a:srgbClr val="A4A3A4"/>
          </p15:clr>
        </p15:guide>
        <p15:guide id="4" orient="horz" pos="3884" userDrawn="1">
          <p15:clr>
            <a:srgbClr val="A4A3A4"/>
          </p15:clr>
        </p15:guide>
        <p15:guide id="5" pos="3840" userDrawn="1">
          <p15:clr>
            <a:srgbClr val="A4A3A4"/>
          </p15:clr>
        </p15:guide>
        <p15:guide id="6" pos="76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1" autoAdjust="0"/>
    <p:restoredTop sz="94660"/>
  </p:normalViewPr>
  <p:slideViewPr>
    <p:cSldViewPr snapToGrid="0" showGuides="1">
      <p:cViewPr varScale="1">
        <p:scale>
          <a:sx n="84" d="100"/>
          <a:sy n="84" d="100"/>
        </p:scale>
        <p:origin x="114" y="156"/>
      </p:cViewPr>
      <p:guideLst>
        <p:guide pos="5768"/>
        <p:guide orient="horz" pos="2137"/>
        <p:guide orient="horz" pos="3997"/>
        <p:guide orient="horz" pos="3884"/>
        <p:guide pos="3840"/>
        <p:guide pos="76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accent1">
                <a:alpha val="70000"/>
              </a:schemeClr>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chemeClr val="accent2">
                <a:alpha val="60000"/>
              </a:schemeClr>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系列 3</c:v>
                </c:pt>
              </c:strCache>
            </c:strRef>
          </c:tx>
          <c:spPr>
            <a:solidFill>
              <a:schemeClr val="accent3">
                <a:alpha val="60000"/>
              </a:schemeClr>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val="300"/>
        <c:overlap/>
        <c:axId val="345475608"/>
        <c:axId val="345005616"/>
      </c:barChart>
      <c:catAx>
        <c:axId val="345475608"/>
        <c:scaling>
          <c:orientation/>
        </c:scaling>
        <c:delete val="0"/>
        <c:axPos val="l"/>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crossAx val="345005616"/>
        <c:crosses val="autoZero"/>
        <c:auto val="0"/>
        <c:lblAlgn val="ctr"/>
        <c:lblOffset/>
        <c:noMultiLvlLbl val="0"/>
      </c:catAx>
      <c:valAx>
        <c:axId val="345005616"/>
        <c:scaling>
          <c:orientation/>
        </c:scaling>
        <c:delete val="1"/>
        <c:axPos val="b"/>
        <c:numFmt formatCode="General" sourceLinked="1"/>
        <c:majorTickMark val="out"/>
        <c:minorTickMark val="none"/>
        <c:crossAx val="345475608"/>
        <c:crossBetween val="between"/>
      </c:val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3D17E-56FC-4773-8131-208F627FBE4C}" type="datetimeFigureOut">
              <a:rPr lang="zh-CN" altLang="en-US" smtClean="0"/>
              <a:t>2015/10/29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175BC-C68F-497C-82D0-085DDB4EBBAB}" type="slidenum">
              <a:rPr lang="zh-CN" altLang="en-US" smtClean="0"/>
              <a:t>‹#›</a:t>
            </a:fld>
            <a:endParaRPr lang="zh-CN" altLang="en-US"/>
          </a:p>
        </p:txBody>
      </p:sp>
    </p:spTree>
    <p:extLst>
      <p:ext uri="{BB962C8B-B14F-4D97-AF65-F5344CB8AC3E}">
        <p14:creationId val="149688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803962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904896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9591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5582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764076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503294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031311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083748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167901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175103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143651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263459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320911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7638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989749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275336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566413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72455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094743"/>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881387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05491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69035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102838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35487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875830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526120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056120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457169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290173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340856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04B3A29-2668-43D9-9AEA-470767255BD4}" type="datetimeFigureOut">
              <a:rPr lang="zh-CN" altLang="en-US" smtClean="0"/>
              <a:t>2015/10/29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B6C753-C5A8-4D9E-AD89-EB5E75EAF2C2}" type="slidenum">
              <a:rPr lang="zh-CN" altLang="en-US" smtClean="0"/>
              <a:t>‹#›</a:t>
            </a:fld>
            <a:endParaRPr lang="zh-CN" altLang="en-US"/>
          </a:p>
        </p:txBody>
      </p:sp>
    </p:spTree>
    <p:extLst>
      <p:ext uri="{BB962C8B-B14F-4D97-AF65-F5344CB8AC3E}">
        <p14:creationId val="250780736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469202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73548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548299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983429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54962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474817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4B3A29-2668-43D9-9AEA-470767255BD4}" type="datetimeFigureOut">
              <a:rPr lang="zh-CN" altLang="en-US" smtClean="0"/>
              <a:t>2015/10/29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B6C753-C5A8-4D9E-AD89-EB5E75EAF2C2}" type="slidenum">
              <a:rPr lang="zh-CN" altLang="en-US" smtClean="0"/>
              <a:t>‹#›</a:t>
            </a:fld>
            <a:endParaRPr lang="zh-CN" altLang="en-US"/>
          </a:p>
        </p:txBody>
      </p:sp>
    </p:spTree>
    <p:extLst>
      <p:ext uri="{BB962C8B-B14F-4D97-AF65-F5344CB8AC3E}">
        <p14:creationId val="233727168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04B3A29-2668-43D9-9AEA-470767255BD4}" type="datetimeFigureOut">
              <a:rPr lang="zh-CN" altLang="en-US" smtClean="0"/>
              <a:t>2015/10/29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B6C753-C5A8-4D9E-AD89-EB5E75EAF2C2}" type="slidenum">
              <a:rPr lang="zh-CN" altLang="en-US" smtClean="0"/>
              <a:t>‹#›</a:t>
            </a:fld>
            <a:endParaRPr lang="zh-CN" altLang="en-US"/>
          </a:p>
        </p:txBody>
      </p:sp>
      <p:sp>
        <p:nvSpPr>
          <p:cNvPr id="13" name="任意多边形 12"/>
          <p:cNvSpPr/>
          <p:nvPr userDrawn="1"/>
        </p:nvSpPr>
        <p:spPr>
          <a:xfrm>
            <a:off x="3887917" y="1"/>
            <a:ext cx="8337928" cy="1671889"/>
          </a:xfrm>
          <a:custGeom>
            <a:gdLst>
              <a:gd name="connsiteX0" fmla="*/ 8292948 w 8337928"/>
              <a:gd name="connsiteY0" fmla="*/ 0 h 1671889"/>
              <a:gd name="connsiteX1" fmla="*/ 8331213 w 8337928"/>
              <a:gd name="connsiteY1" fmla="*/ 0 h 1671889"/>
              <a:gd name="connsiteX2" fmla="*/ 8337928 w 8337928"/>
              <a:gd name="connsiteY2" fmla="*/ 1671889 h 1671889"/>
              <a:gd name="connsiteX3" fmla="*/ 0 w 8337928"/>
              <a:gd name="connsiteY3" fmla="*/ 45928 h 1671889"/>
              <a:gd name="connsiteX4" fmla="*/ 8292948 w 8337928"/>
              <a:gd name="connsiteY4" fmla="*/ 45928 h 16718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37928" h="1671889">
                <a:moveTo>
                  <a:pt x="8292948" y="0"/>
                </a:moveTo>
                <a:lnTo>
                  <a:pt x="8331213" y="0"/>
                </a:lnTo>
                <a:lnTo>
                  <a:pt x="8337928" y="1671889"/>
                </a:lnTo>
                <a:lnTo>
                  <a:pt x="0" y="45928"/>
                </a:lnTo>
                <a:lnTo>
                  <a:pt x="8292948" y="45928"/>
                </a:lnTo>
                <a:close/>
              </a:path>
            </a:pathLst>
          </a:custGeom>
          <a:solidFill>
            <a:schemeClr val="accent3">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endParaRPr lang="zh-CN" altLang="en-US"/>
          </a:p>
        </p:txBody>
      </p:sp>
      <p:sp>
        <p:nvSpPr>
          <p:cNvPr id="14" name="任意多边形 13"/>
          <p:cNvSpPr/>
          <p:nvPr userDrawn="1"/>
        </p:nvSpPr>
        <p:spPr>
          <a:xfrm>
            <a:off x="0" y="-19050"/>
            <a:ext cx="12200445" cy="887429"/>
          </a:xfrm>
          <a:custGeom>
            <a:gdLst>
              <a:gd name="connsiteX0" fmla="*/ 12180865 w 12200445"/>
              <a:gd name="connsiteY0" fmla="*/ 0 h 887429"/>
              <a:gd name="connsiteX1" fmla="*/ 12200445 w 12200445"/>
              <a:gd name="connsiteY1" fmla="*/ 0 h 887429"/>
              <a:gd name="connsiteX2" fmla="*/ 12200445 w 12200445"/>
              <a:gd name="connsiteY2" fmla="*/ 41741 h 887429"/>
              <a:gd name="connsiteX3" fmla="*/ 520 w 12200445"/>
              <a:gd name="connsiteY3" fmla="*/ 887429 h 887429"/>
              <a:gd name="connsiteX4" fmla="*/ 0 w 12200445"/>
              <a:gd name="connsiteY4" fmla="*/ 123446 h 887429"/>
              <a:gd name="connsiteX5" fmla="*/ 339 w 12200445"/>
              <a:gd name="connsiteY5" fmla="*/ 10730 h 887429"/>
              <a:gd name="connsiteX6" fmla="*/ 12180865 w 12200445"/>
              <a:gd name="connsiteY6" fmla="*/ 10730 h 887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0445" h="887429">
                <a:moveTo>
                  <a:pt x="12180865" y="0"/>
                </a:moveTo>
                <a:lnTo>
                  <a:pt x="12200445" y="0"/>
                </a:lnTo>
                <a:lnTo>
                  <a:pt x="12200445" y="41741"/>
                </a:lnTo>
                <a:lnTo>
                  <a:pt x="520" y="887429"/>
                </a:lnTo>
                <a:cubicBezTo>
                  <a:pt x="2490" y="622053"/>
                  <a:pt x="173" y="378107"/>
                  <a:pt x="0" y="123446"/>
                </a:cubicBezTo>
                <a:lnTo>
                  <a:pt x="339" y="10730"/>
                </a:lnTo>
                <a:lnTo>
                  <a:pt x="12180865" y="10730"/>
                </a:lnTo>
                <a:close/>
              </a:path>
            </a:pathLst>
          </a:custGeom>
          <a:solidFill>
            <a:schemeClr val="accent2">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val="2506927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4B3A29-2668-43D9-9AEA-470767255BD4}" type="datetimeFigureOut">
              <a:rPr lang="zh-CN" altLang="en-US" smtClean="0"/>
              <a:t>2015/10/29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B6C753-C5A8-4D9E-AD89-EB5E75EAF2C2}" type="slidenum">
              <a:rPr lang="zh-CN" altLang="en-US" smtClean="0"/>
              <a:t>‹#›</a:t>
            </a:fld>
            <a:endParaRPr lang="zh-CN" altLang="en-US"/>
          </a:p>
        </p:txBody>
      </p:sp>
      <p:grpSp>
        <p:nvGrpSpPr>
          <p:cNvPr id="6" name="组合 5"/>
          <p:cNvGrpSpPr/>
          <p:nvPr userDrawn="1"/>
        </p:nvGrpSpPr>
        <p:grpSpPr>
          <a:xfrm>
            <a:off x="0" y="421670"/>
            <a:ext cx="12192000" cy="5685038"/>
            <a:chOff x="0" y="421669"/>
            <a:chExt cx="15119350" cy="7050039"/>
          </a:xfrm>
        </p:grpSpPr>
        <p:sp>
          <p:nvSpPr>
            <p:cNvPr id="7" name="文本框 6"/>
            <p:cNvSpPr txBox="1"/>
            <p:nvPr/>
          </p:nvSpPr>
          <p:spPr>
            <a:xfrm>
              <a:off x="3392920" y="1809840"/>
              <a:ext cx="8333509" cy="2800767"/>
            </a:xfrm>
            <a:prstGeom prst="rect">
              <a:avLst/>
            </a:prstGeom>
            <a:noFill/>
          </p:spPr>
          <p:txBody>
            <a:bodyPr wrap="square" rtlCol="0">
              <a:spAutoFit/>
            </a:bodyPr>
            <a:lstStyle/>
            <a:p>
              <a:pPr algn="ctr"/>
              <a:r>
                <a:rPr lang="zh-CN" altLang="en-US" sz="8800" smtClean="0">
                  <a:latin typeface="方正粗谭黑简体" panose="02000000000000000000" pitchFamily="2" charset="-122"/>
                  <a:ea typeface="方正粗谭黑简体" panose="02000000000000000000" pitchFamily="2" charset="-122"/>
                </a:rPr>
                <a:t>更多精彩</a:t>
              </a:r>
              <a:endParaRPr lang="en-US" altLang="zh-CN" sz="8800" smtClean="0">
                <a:latin typeface="方正粗谭黑简体" panose="02000000000000000000" pitchFamily="2" charset="-122"/>
                <a:ea typeface="方正粗谭黑简体" panose="02000000000000000000" pitchFamily="2" charset="-122"/>
              </a:endParaRPr>
            </a:p>
            <a:p>
              <a:pPr algn="ctr"/>
              <a:r>
                <a:rPr lang="zh-CN" altLang="en-US" sz="8800" smtClean="0">
                  <a:latin typeface="方正粗谭黑简体" panose="02000000000000000000" pitchFamily="2" charset="-122"/>
                  <a:ea typeface="方正粗谭黑简体" panose="02000000000000000000" pitchFamily="2" charset="-122"/>
                </a:rPr>
                <a:t>关注我们</a:t>
              </a:r>
              <a:endParaRPr lang="zh-CN" altLang="en-US" sz="8800">
                <a:latin typeface="方正粗谭黑简体" panose="02000000000000000000" pitchFamily="2" charset="-122"/>
                <a:ea typeface="方正粗谭黑简体" panose="02000000000000000000" pitchFamily="2" charset="-122"/>
              </a:endParaRPr>
            </a:p>
          </p:txBody>
        </p:sp>
        <p:pic>
          <p:nvPicPr>
            <p:cNvPr id="8" name="图片 7"/>
            <p:cNvPicPr>
              <a:picLocks noChangeAspect="1"/>
            </p:cNvPicPr>
            <p:nvPr/>
          </p:nvPicPr>
          <p:blipFill>
            <a:blip r:embed="rId1">
              <a:extLst>
                <a:ext uri="{28A0092B-C50C-407E-A947-70E740481C1C}">
                  <a14:useLocalDpi/>
                </a:ext>
              </a:extLst>
            </a:blip>
            <a:stretch>
              <a:fillRect/>
            </a:stretch>
          </p:blipFill>
          <p:spPr>
            <a:xfrm>
              <a:off x="1529484" y="3671888"/>
              <a:ext cx="3276600" cy="3276600"/>
            </a:xfrm>
            <a:prstGeom prst="rect">
              <a:avLst/>
            </a:prstGeom>
          </p:spPr>
        </p:pic>
        <p:pic>
          <p:nvPicPr>
            <p:cNvPr id="9" name="图片 8"/>
            <p:cNvPicPr>
              <a:picLocks noChangeAspect="1"/>
            </p:cNvPicPr>
            <p:nvPr/>
          </p:nvPicPr>
          <p:blipFill>
            <a:blip r:embed="rId2">
              <a:extLst>
                <a:ext uri="{28A0092B-C50C-407E-A947-70E740481C1C}">
                  <a14:useLocalDpi/>
                </a:ext>
              </a:extLst>
            </a:blip>
            <a:stretch>
              <a:fillRect/>
            </a:stretch>
          </p:blipFill>
          <p:spPr>
            <a:xfrm>
              <a:off x="10313265" y="3642026"/>
              <a:ext cx="3276600" cy="3306462"/>
            </a:xfrm>
            <a:prstGeom prst="rect">
              <a:avLst/>
            </a:prstGeom>
          </p:spPr>
        </p:pic>
        <p:sp>
          <p:nvSpPr>
            <p:cNvPr id="10" name="文本框 9"/>
            <p:cNvSpPr txBox="1"/>
            <p:nvPr/>
          </p:nvSpPr>
          <p:spPr>
            <a:xfrm>
              <a:off x="1848138" y="6948488"/>
              <a:ext cx="2639291" cy="523220"/>
            </a:xfrm>
            <a:prstGeom prst="rect">
              <a:avLst/>
            </a:prstGeom>
            <a:noFill/>
          </p:spPr>
          <p:txBody>
            <a:bodyPr wrap="square" rtlCol="0">
              <a:spAutoFit/>
            </a:bodyPr>
            <a:lstStyle/>
            <a:p>
              <a:pPr algn="ctr"/>
              <a:r>
                <a:rPr lang="zh-CN" altLang="en-US" sz="2800" smtClean="0">
                  <a:latin typeface="方正正中黑简体" panose="02000000000000000000" pitchFamily="2" charset="-122"/>
                  <a:ea typeface="方正正中黑简体" panose="02000000000000000000" pitchFamily="2" charset="-122"/>
                </a:rPr>
                <a:t>新浪微博</a:t>
              </a:r>
              <a:endParaRPr lang="zh-CN" altLang="en-US" sz="2800">
                <a:latin typeface="方正正中黑简体" panose="02000000000000000000" pitchFamily="2" charset="-122"/>
                <a:ea typeface="方正正中黑简体" panose="02000000000000000000" pitchFamily="2" charset="-122"/>
              </a:endParaRPr>
            </a:p>
          </p:txBody>
        </p:sp>
        <p:sp>
          <p:nvSpPr>
            <p:cNvPr id="11" name="文本框 10"/>
            <p:cNvSpPr txBox="1"/>
            <p:nvPr/>
          </p:nvSpPr>
          <p:spPr>
            <a:xfrm>
              <a:off x="10631919" y="6914285"/>
              <a:ext cx="2639291" cy="523220"/>
            </a:xfrm>
            <a:prstGeom prst="rect">
              <a:avLst/>
            </a:prstGeom>
            <a:noFill/>
          </p:spPr>
          <p:txBody>
            <a:bodyPr wrap="square" rtlCol="0">
              <a:spAutoFit/>
            </a:bodyPr>
            <a:lstStyle/>
            <a:p>
              <a:pPr algn="ctr"/>
              <a:r>
                <a:rPr lang="zh-CN" altLang="en-US" sz="2800">
                  <a:latin typeface="方正正中黑简体" panose="02000000000000000000" pitchFamily="2" charset="-122"/>
                  <a:ea typeface="方正正中黑简体" panose="02000000000000000000" pitchFamily="2" charset="-122"/>
                </a:rPr>
                <a:t>微</a:t>
              </a:r>
              <a:r>
                <a:rPr lang="zh-CN" altLang="en-US" sz="2800" smtClean="0">
                  <a:latin typeface="方正正中黑简体" panose="02000000000000000000" pitchFamily="2" charset="-122"/>
                  <a:ea typeface="方正正中黑简体" panose="02000000000000000000" pitchFamily="2" charset="-122"/>
                </a:rPr>
                <a:t>信公众号</a:t>
              </a:r>
              <a:endParaRPr lang="zh-CN" altLang="en-US" sz="2800">
                <a:latin typeface="方正正中黑简体" panose="02000000000000000000" pitchFamily="2" charset="-122"/>
                <a:ea typeface="方正正中黑简体" panose="02000000000000000000" pitchFamily="2" charset="-122"/>
              </a:endParaRPr>
            </a:p>
          </p:txBody>
        </p:sp>
        <p:sp>
          <p:nvSpPr>
            <p:cNvPr id="12" name="文本框 11"/>
            <p:cNvSpPr txBox="1"/>
            <p:nvPr/>
          </p:nvSpPr>
          <p:spPr>
            <a:xfrm>
              <a:off x="5502275" y="4956245"/>
              <a:ext cx="4114800" cy="707886"/>
            </a:xfrm>
            <a:prstGeom prst="rect">
              <a:avLst/>
            </a:prstGeom>
            <a:noFill/>
          </p:spPr>
          <p:txBody>
            <a:bodyPr wrap="square" rtlCol="0">
              <a:spAutoFit/>
            </a:bodyPr>
            <a:lstStyle/>
            <a:p>
              <a:pPr algn="ctr"/>
              <a:r>
                <a:rPr lang="en-US" altLang="zh-CN" sz="2000" smtClean="0"/>
                <a:t>www.muhedesign.com</a:t>
              </a:r>
            </a:p>
            <a:p>
              <a:pPr algn="ctr"/>
              <a:r>
                <a:rPr lang="en-US" altLang="zh-CN" sz="2000" smtClean="0"/>
                <a:t>muhedesign@163.com</a:t>
              </a:r>
              <a:endParaRPr lang="zh-CN" altLang="en-US" sz="2000"/>
            </a:p>
          </p:txBody>
        </p:sp>
        <p:sp>
          <p:nvSpPr>
            <p:cNvPr id="13" name="矩形 12"/>
            <p:cNvSpPr/>
            <p:nvPr/>
          </p:nvSpPr>
          <p:spPr>
            <a:xfrm>
              <a:off x="0" y="421669"/>
              <a:ext cx="15119350" cy="429310"/>
            </a:xfrm>
            <a:prstGeom prst="rect">
              <a:avLst/>
            </a:prstGeom>
            <a:solidFill>
              <a:srgbClr val="BF0036"/>
            </a:solidFill>
            <a:ln>
              <a:solidFill>
                <a:srgbClr val="BF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91424094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08950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09963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281174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64815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760776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B3A29-2668-43D9-9AEA-470767255BD4}" type="datetimeFigureOut">
              <a:rPr lang="zh-CN" altLang="en-US" smtClean="0"/>
              <a:t>2015/10/29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6C753-C5A8-4D9E-AD89-EB5E75EAF2C2}" type="slidenum">
              <a:rPr lang="zh-CN" altLang="en-US" smtClean="0"/>
              <a:t>‹#›</a:t>
            </a:fld>
            <a:endParaRPr lang="zh-CN" altLang="en-US"/>
          </a:p>
        </p:txBody>
      </p:sp>
    </p:spTree>
    <p:extLst>
      <p:ext uri="{BB962C8B-B14F-4D97-AF65-F5344CB8AC3E}">
        <p14:creationId val="308475828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0"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2015/10/29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25542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 Id="rId3" Target="../media/image2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7.xml" Type="http://schemas.openxmlformats.org/officeDocument/2006/relationships/notesSlide"/><Relationship Id="rId3" Target="../media/image28.jpeg" Type="http://schemas.openxmlformats.org/officeDocument/2006/relationships/image"/><Relationship Id="rId4" Target="../media/image29.pn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8.xml" Type="http://schemas.openxmlformats.org/officeDocument/2006/relationships/notesSlide"/><Relationship Id="rId3" Target="../charts/chart1.xml" Type="http://schemas.openxmlformats.org/officeDocument/2006/relationships/char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3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6350" y="1086087"/>
            <a:ext cx="12217400" cy="3922900"/>
          </a:xfrm>
          <a:custGeom>
            <a:gdLst>
              <a:gd fmla="*/ 0 w 12217400" name="connsiteX0"/>
              <a:gd fmla="*/ 0 h 3922900" name="connsiteY0"/>
              <a:gd fmla="*/ 12205970 w 12217400" name="connsiteX1"/>
              <a:gd fmla="*/ 1076960 h 3922900" name="connsiteY1"/>
              <a:gd fmla="*/ 12217400 w 12217400" name="connsiteX2"/>
              <a:gd fmla="*/ 3922900 h 3922900" name="connsiteY2"/>
              <a:gd fmla="*/ 6350 w 12217400" name="connsiteX3"/>
              <a:gd fmla="*/ 1541650 h 3922900" name="connsiteY3"/>
              <a:gd fmla="*/ 0 w 12217400" name="connsiteX4"/>
              <a:gd fmla="*/ 0 h 3922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22900" w="12217400">
                <a:moveTo>
                  <a:pt x="0" y="0"/>
                </a:moveTo>
                <a:lnTo>
                  <a:pt x="12205970" y="1076960"/>
                </a:lnTo>
                <a:lnTo>
                  <a:pt x="12217400" y="3922900"/>
                </a:lnTo>
                <a:lnTo>
                  <a:pt x="6350" y="1541650"/>
                </a:lnTo>
                <a:cubicBezTo>
                  <a:pt x="4233" y="1027767"/>
                  <a:pt x="2117" y="513883"/>
                  <a:pt x="0" y="0"/>
                </a:cubicBezTo>
                <a:close/>
              </a:path>
            </a:pathLst>
          </a:custGeom>
          <a:solidFill>
            <a:schemeClr val="accent3">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endParaRPr altLang="en-US" lang="zh-CN">
              <a:cs typeface="+mn-ea"/>
              <a:sym typeface="+mn-lt"/>
            </a:endParaRPr>
          </a:p>
        </p:txBody>
      </p:sp>
      <p:sp>
        <p:nvSpPr>
          <p:cNvPr id="17" name="矩形 16"/>
          <p:cNvSpPr/>
          <p:nvPr/>
        </p:nvSpPr>
        <p:spPr>
          <a:xfrm>
            <a:off x="-8455" y="1259915"/>
            <a:ext cx="12200455" cy="2638458"/>
          </a:xfrm>
          <a:custGeom>
            <a:gdLst>
              <a:gd fmla="*/ 789 w 12200455" name="connsiteX0"/>
              <a:gd fmla="*/ 1615052 h 2638458" name="connsiteY0"/>
              <a:gd fmla="*/ 12200455 w 12200455" name="connsiteX1"/>
              <a:gd fmla="*/ 0 h 2638458" name="connsiteY1"/>
              <a:gd fmla="*/ 12200455 w 12200455" name="connsiteX2"/>
              <a:gd fmla="*/ 1792770 h 2638458" name="connsiteY2"/>
              <a:gd fmla="*/ 530 w 12200455" name="connsiteX3"/>
              <a:gd fmla="*/ 2638458 h 2638458" name="connsiteY3"/>
              <a:gd fmla="*/ 789 w 12200455" name="connsiteX4"/>
              <a:gd fmla="*/ 1615052 h 26384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38458" w="12200455">
                <a:moveTo>
                  <a:pt x="789" y="1615052"/>
                </a:moveTo>
                <a:lnTo>
                  <a:pt x="12200455" y="0"/>
                </a:lnTo>
                <a:lnTo>
                  <a:pt x="12200455" y="1792770"/>
                </a:lnTo>
                <a:lnTo>
                  <a:pt x="530" y="2638458"/>
                </a:lnTo>
                <a:cubicBezTo>
                  <a:pt x="3156" y="2284623"/>
                  <a:pt x="-1837" y="1968887"/>
                  <a:pt x="789" y="1615052"/>
                </a:cubicBezTo>
                <a:close/>
              </a:path>
            </a:pathLst>
          </a:custGeom>
          <a:solidFill>
            <a:schemeClr val="accent2">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a:cs typeface="+mn-ea"/>
              <a:sym typeface="+mn-lt"/>
            </a:endParaRPr>
          </a:p>
        </p:txBody>
      </p:sp>
      <p:sp>
        <p:nvSpPr>
          <p:cNvPr id="14" name="矩形 13"/>
          <p:cNvSpPr/>
          <p:nvPr/>
        </p:nvSpPr>
        <p:spPr>
          <a:xfrm>
            <a:off x="-8454" y="1755151"/>
            <a:ext cx="12199925" cy="1647986"/>
          </a:xfrm>
          <a:custGeom>
            <a:gdLst>
              <a:gd fmla="*/ 14515 w 12199925" name="connsiteX0"/>
              <a:gd fmla="*/ 567287 h 1647986" name="connsiteY0"/>
              <a:gd fmla="*/ 12199620 w 12199925" name="connsiteX1"/>
              <a:gd fmla="*/ 0 h 1647986" name="connsiteY1"/>
              <a:gd fmla="*/ 12199620 w 12199925" name="connsiteX2"/>
              <a:gd fmla="*/ 1647986 h 1647986" name="connsiteY2"/>
              <a:gd fmla="*/ 0 w 12199925" name="connsiteX3"/>
              <a:gd fmla="*/ 1647986 h 1647986" name="connsiteY3"/>
              <a:gd fmla="*/ 14515 w 12199925" name="connsiteX4"/>
              <a:gd fmla="*/ 567287 h 1647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47985" w="12199925">
                <a:moveTo>
                  <a:pt x="14515" y="567287"/>
                </a:moveTo>
                <a:lnTo>
                  <a:pt x="12199620" y="0"/>
                </a:lnTo>
                <a:cubicBezTo>
                  <a:pt x="12198562" y="466671"/>
                  <a:pt x="12200678" y="1181315"/>
                  <a:pt x="12199620" y="1647986"/>
                </a:cubicBezTo>
                <a:lnTo>
                  <a:pt x="0" y="1647986"/>
                </a:lnTo>
                <a:lnTo>
                  <a:pt x="14515" y="5672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p:cNvSpPr txBox="1"/>
          <p:nvPr/>
        </p:nvSpPr>
        <p:spPr>
          <a:xfrm>
            <a:off x="2895601" y="2339651"/>
            <a:ext cx="6391814" cy="822960"/>
          </a:xfrm>
          <a:prstGeom prst="rect">
            <a:avLst/>
          </a:prstGeom>
          <a:noFill/>
        </p:spPr>
        <p:txBody>
          <a:bodyPr rtlCol="0" wrap="square">
            <a:spAutoFit/>
          </a:bodyPr>
          <a:lstStyle/>
          <a:p>
            <a:pPr algn="ctr"/>
            <a:r>
              <a:rPr altLang="en-US" b="1" lang="zh-CN" smtClean="0" sz="4800">
                <a:solidFill>
                  <a:schemeClr val="bg1"/>
                </a:solidFill>
                <a:cs typeface="+mn-ea"/>
                <a:sym typeface="+mn-lt"/>
              </a:rPr>
              <a:t>单击此处添加您的标题</a:t>
            </a:r>
          </a:p>
        </p:txBody>
      </p:sp>
    </p:spTree>
    <p:extLst>
      <p:ext uri="{BB962C8B-B14F-4D97-AF65-F5344CB8AC3E}">
        <p14:creationId val="194074177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1+#ppt_w/2"/>
                                          </p:val>
                                        </p:tav>
                                        <p:tav tm="100000">
                                          <p:val>
                                            <p:strVal val="#ppt_x"/>
                                          </p:val>
                                        </p:tav>
                                      </p:tavLst>
                                    </p:anim>
                                    <p:anim calcmode="lin" valueType="num">
                                      <p:cBhvr additive="base">
                                        <p:cTn dur="500" fill="hold" id="13"/>
                                        <p:tgtEl>
                                          <p:spTgt spid="1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additive="base">
                                        <p:cTn dur="500" fill="hold" id="17"/>
                                        <p:tgtEl>
                                          <p:spTgt spid="17"/>
                                        </p:tgtEl>
                                        <p:attrNameLst>
                                          <p:attrName>ppt_x</p:attrName>
                                        </p:attrNameLst>
                                      </p:cBhvr>
                                      <p:tavLst>
                                        <p:tav tm="0">
                                          <p:val>
                                            <p:strVal val="0-#ppt_w/2"/>
                                          </p:val>
                                        </p:tav>
                                        <p:tav tm="100000">
                                          <p:val>
                                            <p:strVal val="#ppt_x"/>
                                          </p:val>
                                        </p:tav>
                                      </p:tavLst>
                                    </p:anim>
                                    <p:anim calcmode="lin" valueType="num">
                                      <p:cBhvr additive="base">
                                        <p:cTn dur="500" fill="hold" id="18"/>
                                        <p:tgtEl>
                                          <p:spTgt spid="1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1+#ppt_w/2"/>
                                          </p:val>
                                        </p:tav>
                                        <p:tav tm="100000">
                                          <p:val>
                                            <p:strVal val="#ppt_x"/>
                                          </p:val>
                                        </p:tav>
                                      </p:tavLst>
                                    </p:anim>
                                    <p:anim calcmode="lin" valueType="num">
                                      <p:cBhvr additive="base">
                                        <p:cTn dur="500" fill="hold" id="23"/>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7"/>
      <p:bldP grpId="0" spid="14"/>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flipH="1">
            <a:off x="2184942" y="2084538"/>
            <a:ext cx="0" cy="36902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15620" y="2532640"/>
            <a:ext cx="1594319" cy="335280"/>
          </a:xfrm>
          <a:prstGeom prst="rect">
            <a:avLst/>
          </a:prstGeom>
          <a:noFill/>
        </p:spPr>
        <p:txBody>
          <a:bodyPr>
            <a:spAutoFit/>
          </a:bodyPr>
          <a:lstStyle/>
          <a:p>
            <a:pPr algn="r">
              <a:defRPr/>
            </a:pPr>
            <a:r>
              <a:rPr altLang="zh-CN" lang="en-US" smtClean="0" sz="1600">
                <a:solidFill>
                  <a:schemeClr val="tx1">
                    <a:lumMod val="65000"/>
                    <a:lumOff val="35000"/>
                  </a:schemeClr>
                </a:solidFill>
                <a:cs typeface="+mn-ea"/>
                <a:sym typeface="+mn-lt"/>
              </a:rPr>
              <a:t>2014.01 -</a:t>
            </a:r>
          </a:p>
        </p:txBody>
      </p:sp>
      <p:sp>
        <p:nvSpPr>
          <p:cNvPr id="7" name="文本框 6"/>
          <p:cNvSpPr txBox="1"/>
          <p:nvPr/>
        </p:nvSpPr>
        <p:spPr>
          <a:xfrm>
            <a:off x="2313797" y="2532640"/>
            <a:ext cx="8822516" cy="373097"/>
          </a:xfrm>
          <a:prstGeom prst="rect">
            <a:avLst/>
          </a:prstGeom>
          <a:noFill/>
        </p:spPr>
        <p:txBody>
          <a:bodyPr/>
          <a:lstStyle/>
          <a:p>
            <a:pPr>
              <a:defRPr/>
            </a:pPr>
            <a:r>
              <a:rPr altLang="en-US" lang="zh-CN" smtClean="0" sz="1600">
                <a:solidFill>
                  <a:schemeClr val="tx1">
                    <a:lumMod val="50000"/>
                    <a:lumOff val="50000"/>
                  </a:schemeClr>
                </a:solidFill>
                <a:cs typeface="+mn-ea"/>
                <a:sym typeface="+mn-lt"/>
              </a:rPr>
              <a:t>请在此输入长文本请在此输入长文本请在此输入长文本请在此输入长文本请在此输入长文本</a:t>
            </a:r>
          </a:p>
        </p:txBody>
      </p:sp>
      <p:sp>
        <p:nvSpPr>
          <p:cNvPr id="8" name="文本框 7"/>
          <p:cNvSpPr txBox="1"/>
          <p:nvPr/>
        </p:nvSpPr>
        <p:spPr>
          <a:xfrm>
            <a:off x="515620" y="3324990"/>
            <a:ext cx="1594319" cy="335280"/>
          </a:xfrm>
          <a:prstGeom prst="rect">
            <a:avLst/>
          </a:prstGeom>
          <a:noFill/>
        </p:spPr>
        <p:txBody>
          <a:bodyPr>
            <a:spAutoFit/>
          </a:bodyPr>
          <a:lstStyle/>
          <a:p>
            <a:pPr algn="r">
              <a:defRPr/>
            </a:pPr>
            <a:r>
              <a:rPr altLang="zh-CN" lang="en-US" smtClean="0" sz="1600">
                <a:solidFill>
                  <a:schemeClr val="tx1">
                    <a:lumMod val="65000"/>
                    <a:lumOff val="35000"/>
                  </a:schemeClr>
                </a:solidFill>
                <a:cs typeface="+mn-ea"/>
                <a:sym typeface="+mn-lt"/>
              </a:rPr>
              <a:t>2014.04 -</a:t>
            </a:r>
          </a:p>
        </p:txBody>
      </p:sp>
      <p:sp>
        <p:nvSpPr>
          <p:cNvPr id="9" name="文本框 8"/>
          <p:cNvSpPr txBox="1"/>
          <p:nvPr/>
        </p:nvSpPr>
        <p:spPr>
          <a:xfrm>
            <a:off x="2313797" y="3324991"/>
            <a:ext cx="8822516" cy="373097"/>
          </a:xfrm>
          <a:prstGeom prst="rect">
            <a:avLst/>
          </a:prstGeom>
          <a:noFill/>
        </p:spPr>
        <p:txBody>
          <a:bodyPr/>
          <a:lstStyle/>
          <a:p>
            <a:pPr>
              <a:defRPr/>
            </a:pPr>
            <a:r>
              <a:rPr altLang="en-US" lang="zh-CN" sz="1600">
                <a:solidFill>
                  <a:schemeClr val="tx1">
                    <a:lumMod val="50000"/>
                    <a:lumOff val="50000"/>
                  </a:schemeClr>
                </a:solidFill>
                <a:cs typeface="+mn-ea"/>
                <a:sym typeface="+mn-lt"/>
              </a:rPr>
              <a:t>请在此输入长文本请在此输入长文本请在此输入长文本</a:t>
            </a:r>
          </a:p>
        </p:txBody>
      </p:sp>
      <p:sp>
        <p:nvSpPr>
          <p:cNvPr id="10" name="文本框 9"/>
          <p:cNvSpPr txBox="1"/>
          <p:nvPr/>
        </p:nvSpPr>
        <p:spPr>
          <a:xfrm>
            <a:off x="515620" y="4117342"/>
            <a:ext cx="1594319" cy="335280"/>
          </a:xfrm>
          <a:prstGeom prst="rect">
            <a:avLst/>
          </a:prstGeom>
          <a:noFill/>
        </p:spPr>
        <p:txBody>
          <a:bodyPr>
            <a:spAutoFit/>
          </a:bodyPr>
          <a:lstStyle/>
          <a:p>
            <a:pPr algn="r">
              <a:defRPr/>
            </a:pPr>
            <a:r>
              <a:rPr altLang="zh-CN" lang="en-US" smtClean="0" sz="1600">
                <a:solidFill>
                  <a:schemeClr val="tx1">
                    <a:lumMod val="65000"/>
                    <a:lumOff val="35000"/>
                  </a:schemeClr>
                </a:solidFill>
                <a:cs typeface="+mn-ea"/>
                <a:sym typeface="+mn-lt"/>
              </a:rPr>
              <a:t>2014.07 -</a:t>
            </a:r>
          </a:p>
        </p:txBody>
      </p:sp>
      <p:sp>
        <p:nvSpPr>
          <p:cNvPr id="11" name="文本框 10"/>
          <p:cNvSpPr txBox="1"/>
          <p:nvPr/>
        </p:nvSpPr>
        <p:spPr>
          <a:xfrm>
            <a:off x="2313797" y="4117342"/>
            <a:ext cx="8822516" cy="373097"/>
          </a:xfrm>
          <a:prstGeom prst="rect">
            <a:avLst/>
          </a:prstGeom>
          <a:noFill/>
        </p:spPr>
        <p:txBody>
          <a:bodyPr/>
          <a:lstStyle/>
          <a:p>
            <a:pPr>
              <a:defRPr/>
            </a:pPr>
            <a:r>
              <a:rPr altLang="en-US" lang="zh-CN" sz="1600">
                <a:solidFill>
                  <a:schemeClr val="tx1">
                    <a:lumMod val="50000"/>
                    <a:lumOff val="50000"/>
                  </a:schemeClr>
                </a:solidFill>
                <a:cs typeface="+mn-ea"/>
                <a:sym typeface="+mn-lt"/>
              </a:rPr>
              <a:t>请在此输入长文本请在此输入长文本请在此输入长文本请在此输入长文本请在此输入长文本</a:t>
            </a:r>
          </a:p>
        </p:txBody>
      </p:sp>
      <p:sp>
        <p:nvSpPr>
          <p:cNvPr id="12" name="文本框 11"/>
          <p:cNvSpPr txBox="1"/>
          <p:nvPr/>
        </p:nvSpPr>
        <p:spPr>
          <a:xfrm>
            <a:off x="515620" y="4909693"/>
            <a:ext cx="1594319" cy="335280"/>
          </a:xfrm>
          <a:prstGeom prst="rect">
            <a:avLst/>
          </a:prstGeom>
          <a:noFill/>
        </p:spPr>
        <p:txBody>
          <a:bodyPr>
            <a:spAutoFit/>
          </a:bodyPr>
          <a:lstStyle/>
          <a:p>
            <a:pPr algn="r">
              <a:defRPr/>
            </a:pPr>
            <a:r>
              <a:rPr altLang="zh-CN" lang="en-US" smtClean="0" sz="1600">
                <a:solidFill>
                  <a:schemeClr val="tx1">
                    <a:lumMod val="65000"/>
                    <a:lumOff val="35000"/>
                  </a:schemeClr>
                </a:solidFill>
                <a:cs typeface="+mn-ea"/>
                <a:sym typeface="+mn-lt"/>
              </a:rPr>
              <a:t>2014.10 -</a:t>
            </a:r>
          </a:p>
        </p:txBody>
      </p:sp>
      <p:sp>
        <p:nvSpPr>
          <p:cNvPr id="13" name="文本框 12"/>
          <p:cNvSpPr txBox="1"/>
          <p:nvPr/>
        </p:nvSpPr>
        <p:spPr>
          <a:xfrm>
            <a:off x="2313797" y="4909693"/>
            <a:ext cx="8822516" cy="373097"/>
          </a:xfrm>
          <a:prstGeom prst="rect">
            <a:avLst/>
          </a:prstGeom>
          <a:noFill/>
        </p:spPr>
        <p:txBody>
          <a:bodyPr/>
          <a:lstStyle/>
          <a:p>
            <a:pPr>
              <a:defRPr/>
            </a:pPr>
            <a:r>
              <a:rPr altLang="en-US" lang="zh-CN" sz="1600">
                <a:solidFill>
                  <a:schemeClr val="tx1">
                    <a:lumMod val="50000"/>
                    <a:lumOff val="50000"/>
                  </a:schemeClr>
                </a:solidFill>
                <a:cs typeface="+mn-ea"/>
                <a:sym typeface="+mn-lt"/>
              </a:rPr>
              <a:t>请在此输入长文本请在此输入长文本请在此输入长文本请在此输入长文本</a:t>
            </a:r>
          </a:p>
        </p:txBody>
      </p:sp>
      <p:sp>
        <p:nvSpPr>
          <p:cNvPr id="14" name="任意多边形 13"/>
          <p:cNvSpPr/>
          <p:nvPr/>
        </p:nvSpPr>
        <p:spPr>
          <a:xfrm>
            <a:off x="1850085" y="1439679"/>
            <a:ext cx="669714" cy="64485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文本框 14"/>
          <p:cNvSpPr txBox="1"/>
          <p:nvPr/>
        </p:nvSpPr>
        <p:spPr>
          <a:xfrm>
            <a:off x="1810833" y="1577442"/>
            <a:ext cx="748218" cy="396240"/>
          </a:xfrm>
          <a:prstGeom prst="rect">
            <a:avLst/>
          </a:prstGeom>
          <a:noFill/>
        </p:spPr>
        <p:txBody>
          <a:bodyPr rtlCol="0" wrap="square">
            <a:spAutoFit/>
          </a:bodyPr>
          <a:lstStyle/>
          <a:p>
            <a:pPr algn="ctr"/>
            <a:r>
              <a:rPr altLang="zh-CN" lang="en-US" smtClean="0" sz="2000">
                <a:solidFill>
                  <a:schemeClr val="bg1"/>
                </a:solidFill>
                <a:cs typeface="+mn-ea"/>
                <a:sym typeface="+mn-lt"/>
              </a:rPr>
              <a:t>2014</a:t>
            </a:r>
          </a:p>
        </p:txBody>
      </p:sp>
      <p:sp>
        <p:nvSpPr>
          <p:cNvPr id="16" name="任意多边形 15"/>
          <p:cNvSpPr/>
          <p:nvPr/>
        </p:nvSpPr>
        <p:spPr>
          <a:xfrm>
            <a:off x="1850085" y="5783112"/>
            <a:ext cx="669714" cy="64485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文本框 16"/>
          <p:cNvSpPr txBox="1"/>
          <p:nvPr/>
        </p:nvSpPr>
        <p:spPr>
          <a:xfrm>
            <a:off x="1810833" y="5920875"/>
            <a:ext cx="748218" cy="396240"/>
          </a:xfrm>
          <a:prstGeom prst="rect">
            <a:avLst/>
          </a:prstGeom>
          <a:noFill/>
        </p:spPr>
        <p:txBody>
          <a:bodyPr rtlCol="0" wrap="square">
            <a:spAutoFit/>
          </a:bodyPr>
          <a:lstStyle/>
          <a:p>
            <a:pPr algn="ctr"/>
            <a:r>
              <a:rPr altLang="zh-CN" lang="en-US" smtClean="0" sz="2000">
                <a:solidFill>
                  <a:schemeClr val="bg1"/>
                </a:solidFill>
                <a:cs typeface="+mn-ea"/>
                <a:sym typeface="+mn-lt"/>
              </a:rPr>
              <a:t>2015</a:t>
            </a:r>
          </a:p>
        </p:txBody>
      </p:sp>
      <p:sp>
        <p:nvSpPr>
          <p:cNvPr id="18" name="任意多边形 17"/>
          <p:cNvSpPr/>
          <p:nvPr/>
        </p:nvSpPr>
        <p:spPr>
          <a:xfrm flipV="1">
            <a:off x="2011897" y="2533973"/>
            <a:ext cx="301900" cy="290696"/>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任意多边形 18"/>
          <p:cNvSpPr/>
          <p:nvPr/>
        </p:nvSpPr>
        <p:spPr>
          <a:xfrm flipV="1">
            <a:off x="2011897" y="3369724"/>
            <a:ext cx="301900" cy="290696"/>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任意多边形 19"/>
          <p:cNvSpPr/>
          <p:nvPr/>
        </p:nvSpPr>
        <p:spPr>
          <a:xfrm flipV="1">
            <a:off x="2011897" y="4117342"/>
            <a:ext cx="301900" cy="290696"/>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任意多边形 20"/>
          <p:cNvSpPr/>
          <p:nvPr/>
        </p:nvSpPr>
        <p:spPr>
          <a:xfrm flipV="1">
            <a:off x="2011897" y="4924781"/>
            <a:ext cx="301900" cy="290696"/>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71580681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500" id="34"/>
                                        <p:tgtEl>
                                          <p:spTgt spid="14"/>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500" id="46"/>
                                        <p:tgtEl>
                                          <p:spTgt spid="18"/>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9"/>
                                        </p:tgtEl>
                                        <p:attrNameLst>
                                          <p:attrName>style.visibility</p:attrName>
                                        </p:attrNameLst>
                                      </p:cBhvr>
                                      <p:to>
                                        <p:strVal val="visible"/>
                                      </p:to>
                                    </p:set>
                                    <p:animEffect filter="fade" transition="in">
                                      <p:cBhvr>
                                        <p:cTn dur="500" id="49"/>
                                        <p:tgtEl>
                                          <p:spTgt spid="19"/>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0"/>
                                        </p:tgtEl>
                                        <p:attrNameLst>
                                          <p:attrName>style.visibility</p:attrName>
                                        </p:attrNameLst>
                                      </p:cBhvr>
                                      <p:to>
                                        <p:strVal val="visible"/>
                                      </p:to>
                                    </p:set>
                                    <p:animEffect filter="fade" transition="in">
                                      <p:cBhvr>
                                        <p:cTn dur="500" id="52"/>
                                        <p:tgtEl>
                                          <p:spTgt spid="20"/>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fade" transition="in">
                                      <p:cBhvr>
                                        <p:cTn dur="500" id="5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1"/>
          <p:cNvSpPr>
            <a:spLocks noChangeArrowheads="1"/>
          </p:cNvSpPr>
          <p:nvPr/>
        </p:nvSpPr>
        <p:spPr bwMode="auto">
          <a:xfrm>
            <a:off x="2485590" y="2064440"/>
            <a:ext cx="2330189" cy="2005987"/>
          </a:xfrm>
          <a:prstGeom prst="rect">
            <a:avLst/>
          </a:prstGeom>
          <a:solidFill>
            <a:schemeClr val="accent2">
              <a:alpha val="90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ts val="600"/>
              </a:spcBef>
              <a:spcAft>
                <a:spcPts val="600"/>
              </a:spcAft>
              <a:buClr>
                <a:srgbClr val="09BCED"/>
              </a:buClr>
              <a:buSzPct val="80000"/>
              <a:buNone/>
            </a:pPr>
            <a:r>
              <a:rPr altLang="en-US" lang="zh-CN" smtClean="0" sz="1400">
                <a:solidFill>
                  <a:schemeClr val="bg1"/>
                </a:solidFill>
                <a:latin typeface="+mn-lt"/>
                <a:ea typeface="+mn-ea"/>
                <a:cs typeface="+mn-ea"/>
                <a:sym typeface="+mn-lt"/>
              </a:rPr>
              <a:t>请在此输入文本请在此输入文本请在此输入文本请在此输入文本</a:t>
            </a:r>
          </a:p>
        </p:txBody>
      </p:sp>
      <p:sp>
        <p:nvSpPr>
          <p:cNvPr id="5" name="矩形 2"/>
          <p:cNvSpPr>
            <a:spLocks noChangeArrowheads="1"/>
          </p:cNvSpPr>
          <p:nvPr/>
        </p:nvSpPr>
        <p:spPr bwMode="auto">
          <a:xfrm>
            <a:off x="4929987" y="2064440"/>
            <a:ext cx="2332030" cy="2005987"/>
          </a:xfrm>
          <a:prstGeom prst="rect">
            <a:avLst/>
          </a:prstGeom>
          <a:blipFill dpi="0" rotWithShape="1">
            <a:blip r:embed="rId3">
              <a:extLst>
                <a:ext uri="{28A0092B-C50C-407E-A947-70E740481C1C}">
                  <a14:useLocalDpi/>
                </a:ext>
              </a:extLst>
            </a:blip>
            <a:stretch>
              <a:fillRect/>
            </a:stretch>
          </a:blip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en-US" lang="zh-CN" sz="1800">
              <a:solidFill>
                <a:srgbClr val="FFFFFF"/>
              </a:solidFill>
              <a:latin typeface="+mn-lt"/>
              <a:ea typeface="+mn-ea"/>
              <a:cs typeface="+mn-ea"/>
              <a:sym typeface="+mn-lt"/>
            </a:endParaRPr>
          </a:p>
        </p:txBody>
      </p:sp>
      <p:sp>
        <p:nvSpPr>
          <p:cNvPr id="6" name="矩形 3"/>
          <p:cNvSpPr>
            <a:spLocks noChangeArrowheads="1"/>
          </p:cNvSpPr>
          <p:nvPr/>
        </p:nvSpPr>
        <p:spPr bwMode="auto">
          <a:xfrm>
            <a:off x="4929987" y="4182793"/>
            <a:ext cx="2332030" cy="2007830"/>
          </a:xfrm>
          <a:prstGeom prst="rect">
            <a:avLst/>
          </a:prstGeom>
          <a:blipFill dpi="0" rotWithShape="1">
            <a:blip r:embed="rId4">
              <a:extLst>
                <a:ext uri="{28A0092B-C50C-407E-A947-70E740481C1C}">
                  <a14:useLocalDpi/>
                </a:ext>
              </a:extLst>
            </a:blip>
            <a:stretch>
              <a:fillRect/>
            </a:stretch>
          </a:blip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en-US" lang="zh-CN" sz="1800">
              <a:solidFill>
                <a:srgbClr val="FFFFFF"/>
              </a:solidFill>
              <a:latin typeface="+mn-lt"/>
              <a:ea typeface="+mn-ea"/>
              <a:cs typeface="+mn-ea"/>
              <a:sym typeface="+mn-lt"/>
            </a:endParaRPr>
          </a:p>
        </p:txBody>
      </p:sp>
      <p:sp>
        <p:nvSpPr>
          <p:cNvPr id="7" name="矩形 4"/>
          <p:cNvSpPr>
            <a:spLocks noChangeArrowheads="1"/>
          </p:cNvSpPr>
          <p:nvPr/>
        </p:nvSpPr>
        <p:spPr bwMode="auto">
          <a:xfrm>
            <a:off x="7374381" y="4182793"/>
            <a:ext cx="2332030" cy="2007830"/>
          </a:xfrm>
          <a:prstGeom prst="rect">
            <a:avLst/>
          </a:prstGeom>
          <a:solidFill>
            <a:schemeClr val="accent3">
              <a:alpha val="80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ts val="600"/>
              </a:spcBef>
              <a:spcAft>
                <a:spcPts val="600"/>
              </a:spcAft>
              <a:buClr>
                <a:srgbClr val="09BCED"/>
              </a:buClr>
              <a:buSzPct val="80000"/>
              <a:buNone/>
            </a:pPr>
            <a:r>
              <a:rPr altLang="en-US" lang="zh-CN" sz="1400">
                <a:solidFill>
                  <a:schemeClr val="tx2"/>
                </a:solidFill>
                <a:latin typeface="+mn-lt"/>
                <a:ea typeface="+mn-ea"/>
                <a:cs typeface="+mn-ea"/>
                <a:sym typeface="+mn-lt"/>
              </a:rPr>
              <a:t>请在此输入文本请在此输入文本请在此输入文本请在此输入文本</a:t>
            </a:r>
          </a:p>
        </p:txBody>
      </p:sp>
      <p:sp>
        <p:nvSpPr>
          <p:cNvPr id="9" name="TextBox 13"/>
          <p:cNvSpPr txBox="1">
            <a:spLocks noChangeArrowheads="1"/>
          </p:cNvSpPr>
          <p:nvPr/>
        </p:nvSpPr>
        <p:spPr bwMode="auto">
          <a:xfrm>
            <a:off x="1321436" y="1098109"/>
            <a:ext cx="413226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eaLnBrk="1" hangingPunct="1">
              <a:spcBef>
                <a:spcPct val="0"/>
              </a:spcBef>
              <a:buFont charset="0" panose="020b0604020202020204" pitchFamily="34" typeface="Arial"/>
              <a:buNone/>
            </a:pPr>
            <a:r>
              <a:rPr altLang="en-US" lang="zh-CN" sz="2800">
                <a:solidFill>
                  <a:schemeClr val="accent2"/>
                </a:solidFill>
                <a:latin typeface="+mn-lt"/>
                <a:ea typeface="+mn-ea"/>
                <a:cs typeface="+mn-ea"/>
                <a:sym typeface="+mn-lt"/>
              </a:rPr>
              <a:t>请在此输入标题</a:t>
            </a:r>
          </a:p>
        </p:txBody>
      </p:sp>
      <p:sp>
        <p:nvSpPr>
          <p:cNvPr id="10" name="TextBox 13"/>
          <p:cNvSpPr txBox="1">
            <a:spLocks noChangeArrowheads="1"/>
          </p:cNvSpPr>
          <p:nvPr/>
        </p:nvSpPr>
        <p:spPr bwMode="auto">
          <a:xfrm>
            <a:off x="1327786" y="1555309"/>
            <a:ext cx="3865563" cy="298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spcBef>
                <a:spcPct val="0"/>
              </a:spcBef>
              <a:buNone/>
            </a:pPr>
            <a:r>
              <a:rPr altLang="en-US" lang="zh-CN" sz="1200">
                <a:solidFill>
                  <a:schemeClr val="accent3"/>
                </a:solidFill>
                <a:latin typeface="+mn-lt"/>
                <a:ea typeface="+mn-ea"/>
                <a:cs typeface="+mn-ea"/>
                <a:sym typeface="+mn-lt"/>
              </a:rPr>
              <a:t>请在此输入文本请在此输入文本请在此输入文本</a:t>
            </a:r>
          </a:p>
        </p:txBody>
      </p:sp>
    </p:spTree>
    <p:extLst>
      <p:ext uri="{BB962C8B-B14F-4D97-AF65-F5344CB8AC3E}">
        <p14:creationId val="156304361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9"/>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任意多边形 14"/>
          <p:cNvSpPr/>
          <p:nvPr/>
        </p:nvSpPr>
        <p:spPr>
          <a:xfrm flipH="1">
            <a:off x="7602899" y="2810629"/>
            <a:ext cx="1356803" cy="2180469"/>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3600">
                <a:cs typeface="+mn-ea"/>
                <a:sym typeface="+mn-lt"/>
              </a:rPr>
              <a:t>标题</a:t>
            </a:r>
          </a:p>
        </p:txBody>
      </p:sp>
      <p:sp>
        <p:nvSpPr>
          <p:cNvPr id="16" name="任意多边形 15"/>
          <p:cNvSpPr/>
          <p:nvPr/>
        </p:nvSpPr>
        <p:spPr>
          <a:xfrm flipH="1">
            <a:off x="6482712" y="3167052"/>
            <a:ext cx="915018" cy="1469121"/>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2400">
                <a:cs typeface="+mn-ea"/>
                <a:sym typeface="+mn-lt"/>
              </a:rPr>
              <a:t>标题</a:t>
            </a:r>
          </a:p>
        </p:txBody>
      </p:sp>
      <p:sp>
        <p:nvSpPr>
          <p:cNvPr id="17" name="任意多边形 16"/>
          <p:cNvSpPr/>
          <p:nvPr/>
        </p:nvSpPr>
        <p:spPr>
          <a:xfrm flipH="1">
            <a:off x="5683008" y="3423138"/>
            <a:ext cx="594537" cy="956950"/>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1600">
                <a:cs typeface="+mn-ea"/>
                <a:sym typeface="+mn-lt"/>
              </a:rPr>
              <a:t>标题</a:t>
            </a:r>
          </a:p>
        </p:txBody>
      </p:sp>
      <p:sp>
        <p:nvSpPr>
          <p:cNvPr id="18" name="任意多边形 17"/>
          <p:cNvSpPr/>
          <p:nvPr/>
        </p:nvSpPr>
        <p:spPr>
          <a:xfrm flipH="1">
            <a:off x="9164870" y="2349376"/>
            <a:ext cx="1933370" cy="3104473"/>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5400">
                <a:cs typeface="+mn-ea"/>
                <a:sym typeface="+mn-lt"/>
              </a:rPr>
              <a:t>标题</a:t>
            </a:r>
          </a:p>
        </p:txBody>
      </p:sp>
      <p:cxnSp>
        <p:nvCxnSpPr>
          <p:cNvPr id="19" name="直接连接符 18"/>
          <p:cNvCxnSpPr/>
          <p:nvPr/>
        </p:nvCxnSpPr>
        <p:spPr>
          <a:xfrm flipV="1">
            <a:off x="5683007" y="2028896"/>
            <a:ext cx="5415232" cy="1382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83007" y="4380089"/>
            <a:ext cx="5415232" cy="1410716"/>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44453" y="2638960"/>
            <a:ext cx="2765872" cy="640080"/>
          </a:xfrm>
          <a:prstGeom prst="rect">
            <a:avLst/>
          </a:prstGeom>
          <a:no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sp>
        <p:nvSpPr>
          <p:cNvPr id="8" name="文本框 7"/>
          <p:cNvSpPr txBox="1"/>
          <p:nvPr/>
        </p:nvSpPr>
        <p:spPr>
          <a:xfrm>
            <a:off x="1989612" y="4658037"/>
            <a:ext cx="2765872" cy="640080"/>
          </a:xfrm>
          <a:prstGeom prst="rect">
            <a:avLst/>
          </a:prstGeom>
          <a:no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sp>
        <p:nvSpPr>
          <p:cNvPr id="9" name="文本框 8"/>
          <p:cNvSpPr txBox="1"/>
          <p:nvPr/>
        </p:nvSpPr>
        <p:spPr>
          <a:xfrm>
            <a:off x="3716841" y="1512327"/>
            <a:ext cx="2765872" cy="640080"/>
          </a:xfrm>
          <a:prstGeom prst="rect">
            <a:avLst/>
          </a:prstGeom>
          <a:no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sp>
        <p:nvSpPr>
          <p:cNvPr id="10" name="文本框 9"/>
          <p:cNvSpPr txBox="1"/>
          <p:nvPr/>
        </p:nvSpPr>
        <p:spPr>
          <a:xfrm>
            <a:off x="5314079" y="5790804"/>
            <a:ext cx="2765872" cy="640080"/>
          </a:xfrm>
          <a:prstGeom prst="rect">
            <a:avLst/>
          </a:prstGeom>
          <a:solidFill>
            <a:schemeClr val="bg1"/>
          </a:solid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cxnSp>
        <p:nvCxnSpPr>
          <p:cNvPr id="11" name="肘形连接符 10"/>
          <p:cNvCxnSpPr/>
          <p:nvPr/>
        </p:nvCxnSpPr>
        <p:spPr>
          <a:xfrm rot="10800000">
            <a:off x="3716840" y="2991837"/>
            <a:ext cx="2263436" cy="254307"/>
          </a:xfrm>
          <a:prstGeom prst="bentConnector3">
            <a:avLst>
              <a:gd fmla="val -179" name="adj1"/>
            </a:avLst>
          </a:prstGeom>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a:off x="6603588" y="1841698"/>
            <a:ext cx="3527967" cy="303728"/>
          </a:xfrm>
          <a:prstGeom prst="bentConnector3">
            <a:avLst>
              <a:gd fmla="val 99968" name="adj1"/>
            </a:avLst>
          </a:prstGeom>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flipV="1">
            <a:off x="4848558" y="4814385"/>
            <a:ext cx="1923111" cy="257302"/>
          </a:xfrm>
          <a:prstGeom prst="bentConnector3">
            <a:avLst>
              <a:gd fmla="val 100150" name="adj1"/>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V="1" rot="10800000">
            <a:off x="8123008" y="5790804"/>
            <a:ext cx="2008550" cy="328248"/>
          </a:xfrm>
          <a:prstGeom prst="bentConnector3">
            <a:avLst>
              <a:gd fmla="val -104" name="adj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895591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6"/>
                                        </p:tgtEl>
                                        <p:attrNameLst>
                                          <p:attrName>style.visibility</p:attrName>
                                        </p:attrNameLst>
                                      </p:cBhvr>
                                      <p:to>
                                        <p:strVal val="visible"/>
                                      </p:to>
                                    </p:set>
                                    <p:animEffect filter="fade" transition="in">
                                      <p:cBhvr>
                                        <p:cTn dur="500" id="10"/>
                                        <p:tgtEl>
                                          <p:spTgt spid="1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8"/>
                                        </p:tgtEl>
                                        <p:attrNameLst>
                                          <p:attrName>style.visibility</p:attrName>
                                        </p:attrNameLst>
                                      </p:cBhvr>
                                      <p:to>
                                        <p:strVal val="visible"/>
                                      </p:to>
                                    </p:set>
                                    <p:animEffect filter="fade" transition="in">
                                      <p:cBhvr>
                                        <p:cTn dur="500" id="16"/>
                                        <p:tgtEl>
                                          <p:spTgt spid="18"/>
                                        </p:tgtEl>
                                      </p:cBhvr>
                                    </p:animEffect>
                                  </p:childTnLst>
                                </p:cTn>
                              </p:par>
                              <p:par>
                                <p:cTn fill="hold" id="17" nodeType="with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par>
                                <p:cTn fill="hold" id="20" nodeType="withEffect" presetClass="entr" presetID="10"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500" id="34"/>
                                        <p:tgtEl>
                                          <p:spTgt spid="10"/>
                                        </p:tgtEl>
                                      </p:cBhvr>
                                    </p:animEffect>
                                  </p:childTnLst>
                                </p:cTn>
                              </p:par>
                              <p:par>
                                <p:cTn fill="hold" id="35" nodeType="withEffect" presetClass="entr" presetID="10"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500" id="37"/>
                                        <p:tgtEl>
                                          <p:spTgt spid="11"/>
                                        </p:tgtEl>
                                      </p:cBhvr>
                                    </p:animEffect>
                                  </p:childTnLst>
                                </p:cTn>
                              </p:par>
                              <p:par>
                                <p:cTn fill="hold" id="38" nodeType="withEffect" presetClass="entr" presetID="10"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500" id="40"/>
                                        <p:tgtEl>
                                          <p:spTgt spid="12"/>
                                        </p:tgtEl>
                                      </p:cBhvr>
                                    </p:animEffect>
                                  </p:childTnLst>
                                </p:cTn>
                              </p:par>
                              <p:par>
                                <p:cTn fill="hold" id="41" nodeType="withEffect" presetClass="entr" presetID="10" presetSubtype="0">
                                  <p:stCondLst>
                                    <p:cond delay="0"/>
                                  </p:stCondLst>
                                  <p:childTnLst>
                                    <p:set>
                                      <p:cBhvr>
                                        <p:cTn dur="1" fill="hold" id="42">
                                          <p:stCondLst>
                                            <p:cond delay="0"/>
                                          </p:stCondLst>
                                        </p:cTn>
                                        <p:tgtEl>
                                          <p:spTgt spid="13"/>
                                        </p:tgtEl>
                                        <p:attrNameLst>
                                          <p:attrName>style.visibility</p:attrName>
                                        </p:attrNameLst>
                                      </p:cBhvr>
                                      <p:to>
                                        <p:strVal val="visible"/>
                                      </p:to>
                                    </p:set>
                                    <p:animEffect filter="fade" transition="in">
                                      <p:cBhvr>
                                        <p:cTn dur="500" id="43"/>
                                        <p:tgtEl>
                                          <p:spTgt spid="13"/>
                                        </p:tgtEl>
                                      </p:cBhvr>
                                    </p:animEffect>
                                  </p:childTnLst>
                                </p:cTn>
                              </p:par>
                              <p:par>
                                <p:cTn fill="hold" id="44" nodeType="withEffect" presetClass="entr" presetID="10"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500" id="4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7"/>
      <p:bldP grpId="0" spid="8"/>
      <p:bldP grpId="0" spid="9"/>
      <p:bldP grpId="0" spid="1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extLst>
              <a:ext uri="{28A0092B-C50C-407E-A947-70E740481C1C}">
                <a14:useLocalDpi/>
              </a:ext>
            </a:extLst>
          </a:blip>
          <a:stretch>
            <a:fillRect/>
          </a:stretch>
        </p:blipFill>
        <p:spPr>
          <a:xfrm rot="19680000">
            <a:off x="9357628" y="805231"/>
            <a:ext cx="4587033" cy="5174514"/>
          </a:xfrm>
          <a:custGeom>
            <a:gdLst>
              <a:gd fmla="*/ 0 w 4587033" name="connsiteX0"/>
              <a:gd fmla="*/ 0 h 5174514" name="connsiteY0"/>
              <a:gd fmla="*/ 4587033 w 4587033" name="connsiteX1"/>
              <a:gd fmla="*/ 0 h 5174514" name="connsiteY1"/>
              <a:gd fmla="*/ 1343112 w 4587033" name="connsiteX2"/>
              <a:gd fmla="*/ 5174514 h 5174514" name="connsiteY2"/>
              <a:gd fmla="*/ 0 w 4587033" name="connsiteX3"/>
              <a:gd fmla="*/ 5174514 h 5174514" name="connsiteY3"/>
            </a:gdLst>
            <a:cxnLst>
              <a:cxn ang="0">
                <a:pos x="connsiteX0" y="connsiteY0"/>
              </a:cxn>
              <a:cxn ang="0">
                <a:pos x="connsiteX1" y="connsiteY1"/>
              </a:cxn>
              <a:cxn ang="0">
                <a:pos x="connsiteX2" y="connsiteY2"/>
              </a:cxn>
              <a:cxn ang="0">
                <a:pos x="connsiteX3" y="connsiteY3"/>
              </a:cxn>
            </a:cxnLst>
            <a:rect b="b" l="l" r="r" t="t"/>
            <a:pathLst>
              <a:path h="5174514" w="4587033">
                <a:moveTo>
                  <a:pt x="0" y="0"/>
                </a:moveTo>
                <a:lnTo>
                  <a:pt x="4587033" y="0"/>
                </a:lnTo>
                <a:lnTo>
                  <a:pt x="1343112" y="5174514"/>
                </a:lnTo>
                <a:lnTo>
                  <a:pt x="0" y="5174514"/>
                </a:lnTo>
                <a:close/>
              </a:path>
            </a:pathLst>
          </a:custGeom>
        </p:spPr>
      </p:pic>
      <p:pic>
        <p:nvPicPr>
          <p:cNvPr id="15" name="图片 14"/>
          <p:cNvPicPr>
            <a:picLocks noChangeAspect="1"/>
          </p:cNvPicPr>
          <p:nvPr/>
        </p:nvPicPr>
        <p:blipFill>
          <a:blip r:embed="rId4">
            <a:extLst>
              <a:ext uri="{28A0092B-C50C-407E-A947-70E740481C1C}">
                <a14:useLocalDpi/>
              </a:ext>
            </a:extLst>
          </a:blip>
          <a:stretch>
            <a:fillRect/>
          </a:stretch>
        </p:blipFill>
        <p:spPr>
          <a:xfrm rot="19680000">
            <a:off x="-1953167" y="163024"/>
            <a:ext cx="5138625" cy="5857875"/>
          </a:xfrm>
          <a:custGeom>
            <a:gdLst>
              <a:gd fmla="*/ 3666787 w 5138625" name="connsiteX0"/>
              <a:gd fmla="*/ 0 h 5857875" name="connsiteY0"/>
              <a:gd fmla="*/ 3697585 w 5138625" name="connsiteX1"/>
              <a:gd fmla="*/ 0 h 5857875" name="connsiteY1"/>
              <a:gd fmla="*/ 5138625 w 5138625" name="connsiteX2"/>
              <a:gd fmla="*/ 904757 h 5857875" name="connsiteY2"/>
              <a:gd fmla="*/ 5138625 w 5138625" name="connsiteX3"/>
              <a:gd fmla="*/ 5857875 h 5857875" name="connsiteY3"/>
              <a:gd fmla="*/ 0 w 5138625" name="connsiteX4"/>
              <a:gd fmla="*/ 5857875 h 58578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57875" w="5138625">
                <a:moveTo>
                  <a:pt x="3666787" y="0"/>
                </a:moveTo>
                <a:lnTo>
                  <a:pt x="3697585" y="0"/>
                </a:lnTo>
                <a:lnTo>
                  <a:pt x="5138625" y="904757"/>
                </a:lnTo>
                <a:lnTo>
                  <a:pt x="5138625" y="5857875"/>
                </a:lnTo>
                <a:lnTo>
                  <a:pt x="0" y="5857875"/>
                </a:lnTo>
                <a:close/>
              </a:path>
            </a:pathLst>
          </a:custGeom>
        </p:spPr>
      </p:pic>
      <p:sp>
        <p:nvSpPr>
          <p:cNvPr id="6" name="任意多边形 5"/>
          <p:cNvSpPr/>
          <p:nvPr/>
        </p:nvSpPr>
        <p:spPr bwMode="auto">
          <a:xfrm rot="19674976">
            <a:off x="5249920" y="3364021"/>
            <a:ext cx="4684358" cy="5151330"/>
          </a:xfrm>
          <a:custGeom>
            <a:gdLst>
              <a:gd fmla="*/ 4538303 w 4538303" name="connsiteX0"/>
              <a:gd fmla="*/ 0 h 4990715" name="connsiteY0"/>
              <a:gd fmla="*/ 4538303 w 4538303" name="connsiteX1"/>
              <a:gd fmla="*/ 4990715 h 4990715" name="connsiteY1"/>
              <a:gd fmla="*/ 0 w 4538303" name="connsiteX2"/>
              <a:gd fmla="*/ 2145636 h 4990715" name="connsiteY2"/>
              <a:gd fmla="*/ 0 w 4538303" name="connsiteX3"/>
              <a:gd fmla="*/ 0 h 4990715" name="connsiteY3"/>
            </a:gdLst>
            <a:cxnLst>
              <a:cxn ang="0">
                <a:pos x="connsiteX0" y="connsiteY0"/>
              </a:cxn>
              <a:cxn ang="0">
                <a:pos x="connsiteX1" y="connsiteY1"/>
              </a:cxn>
              <a:cxn ang="0">
                <a:pos x="connsiteX2" y="connsiteY2"/>
              </a:cxn>
              <a:cxn ang="0">
                <a:pos x="connsiteX3" y="connsiteY3"/>
              </a:cxn>
            </a:cxnLst>
            <a:rect b="b" l="l" r="r" t="t"/>
            <a:pathLst>
              <a:path h="4990715" w="4538303">
                <a:moveTo>
                  <a:pt x="4538303" y="0"/>
                </a:moveTo>
                <a:lnTo>
                  <a:pt x="4538303" y="4990715"/>
                </a:lnTo>
                <a:lnTo>
                  <a:pt x="0" y="2145636"/>
                </a:lnTo>
                <a:lnTo>
                  <a:pt x="0" y="0"/>
                </a:lnTo>
                <a:close/>
              </a:path>
            </a:pathLst>
          </a:custGeom>
          <a:solidFill>
            <a:schemeClr val="accent3">
              <a:alpha val="80000"/>
            </a:schemeClr>
          </a:solidFill>
          <a:ln>
            <a:noFill/>
          </a:ln>
          <a:effectLst/>
        </p:spPr>
        <p:txBody>
          <a:bodyPr anchor="ctr" rtlCol="0"/>
          <a:lstStyle/>
          <a:p>
            <a:pPr algn="ctr" eaLnBrk="1" hangingPunct="1">
              <a:spcBef>
                <a:spcPct val="0"/>
              </a:spcBef>
              <a:buFontTx/>
              <a:buNone/>
            </a:pPr>
            <a:endParaRPr altLang="en-US" lang="zh-CN">
              <a:solidFill>
                <a:srgbClr val="FFFFFF"/>
              </a:solidFill>
              <a:cs typeface="+mn-ea"/>
              <a:sym typeface="+mn-lt"/>
            </a:endParaRPr>
          </a:p>
        </p:txBody>
      </p:sp>
      <p:sp>
        <p:nvSpPr>
          <p:cNvPr id="9" name="文本框 8"/>
          <p:cNvSpPr txBox="1"/>
          <p:nvPr/>
        </p:nvSpPr>
        <p:spPr>
          <a:xfrm rot="19680000">
            <a:off x="4950231" y="3944942"/>
            <a:ext cx="3933426" cy="1771161"/>
          </a:xfrm>
          <a:prstGeom prst="rect">
            <a:avLst/>
          </a:prstGeom>
          <a:noFill/>
        </p:spPr>
        <p:txBody>
          <a:bodyPr anchor="t" anchorCtr="0" rtlCol="0" wrap="square">
            <a:noAutofit/>
          </a:bodyPr>
          <a:lstStyle/>
          <a:p>
            <a:pPr algn="just">
              <a:lnSpc>
                <a:spcPct val="130000"/>
              </a:lnSpc>
              <a:spcBef>
                <a:spcPts val="600"/>
              </a:spcBef>
              <a:spcAft>
                <a:spcPts val="600"/>
              </a:spcAft>
            </a:pPr>
            <a:r>
              <a:rPr altLang="en-US" lang="zh-CN" smtClean="0" sz="2000">
                <a:solidFill>
                  <a:schemeClr val="bg1"/>
                </a:solidFill>
                <a:cs typeface="+mn-ea"/>
                <a:sym typeface="+mn-lt"/>
              </a:rPr>
              <a:t>请在此输入长文本请在此输入长文本</a:t>
            </a:r>
          </a:p>
          <a:p>
            <a:pPr algn="just">
              <a:lnSpc>
                <a:spcPct val="130000"/>
              </a:lnSpc>
              <a:spcBef>
                <a:spcPts val="600"/>
              </a:spcBef>
              <a:spcAft>
                <a:spcPts val="600"/>
              </a:spcAft>
            </a:pPr>
            <a:r>
              <a:rPr altLang="en-US" lang="zh-CN" smtClean="0" sz="2000">
                <a:solidFill>
                  <a:schemeClr val="bg1"/>
                </a:solidFill>
                <a:cs typeface="+mn-ea"/>
                <a:sym typeface="+mn-lt"/>
              </a:rPr>
              <a:t>请在此输入长文本请在此输入长文本</a:t>
            </a:r>
          </a:p>
        </p:txBody>
      </p:sp>
      <p:sp>
        <p:nvSpPr>
          <p:cNvPr id="5" name="任意多边形 4"/>
          <p:cNvSpPr/>
          <p:nvPr/>
        </p:nvSpPr>
        <p:spPr bwMode="auto">
          <a:xfrm rot="19674976">
            <a:off x="2798831" y="-1840092"/>
            <a:ext cx="5448535" cy="4873754"/>
          </a:xfrm>
          <a:custGeom>
            <a:gdLst>
              <a:gd fmla="*/ 0 w 4538303" name="connsiteX0"/>
              <a:gd fmla="*/ 0 h 4053425" name="connsiteY0"/>
              <a:gd fmla="*/ 4538303 w 4538303" name="connsiteX1"/>
              <a:gd fmla="*/ 2845079 h 4053425" name="connsiteY1"/>
              <a:gd fmla="*/ 4538303 w 4538303" name="connsiteX2"/>
              <a:gd fmla="*/ 4053425 h 4053425" name="connsiteY2"/>
              <a:gd fmla="*/ 0 w 4538303" name="connsiteX3"/>
              <a:gd fmla="*/ 4053425 h 4053425" name="connsiteY3"/>
            </a:gdLst>
            <a:cxnLst>
              <a:cxn ang="0">
                <a:pos x="connsiteX0" y="connsiteY0"/>
              </a:cxn>
              <a:cxn ang="0">
                <a:pos x="connsiteX1" y="connsiteY1"/>
              </a:cxn>
              <a:cxn ang="0">
                <a:pos x="connsiteX2" y="connsiteY2"/>
              </a:cxn>
              <a:cxn ang="0">
                <a:pos x="connsiteX3" y="connsiteY3"/>
              </a:cxn>
            </a:cxnLst>
            <a:rect b="b" l="l" r="r" t="t"/>
            <a:pathLst>
              <a:path h="4053425" w="4538303">
                <a:moveTo>
                  <a:pt x="0" y="0"/>
                </a:moveTo>
                <a:lnTo>
                  <a:pt x="4538303" y="2845079"/>
                </a:lnTo>
                <a:lnTo>
                  <a:pt x="4538303" y="4053425"/>
                </a:lnTo>
                <a:lnTo>
                  <a:pt x="0" y="4053425"/>
                </a:lnTo>
                <a:close/>
              </a:path>
            </a:pathLst>
          </a:custGeom>
          <a:solidFill>
            <a:schemeClr val="accent2">
              <a:alpha val="80000"/>
            </a:schemeClr>
          </a:solidFill>
          <a:ln>
            <a:noFill/>
          </a:ln>
          <a:effectLst/>
        </p:spPr>
        <p:txBody>
          <a:bodyPr anchor="ctr" rtlCol="0"/>
          <a:lstStyle/>
          <a:p>
            <a:pPr algn="ctr" eaLnBrk="1" hangingPunct="1">
              <a:spcBef>
                <a:spcPct val="0"/>
              </a:spcBef>
              <a:buFontTx/>
              <a:buNone/>
            </a:pPr>
            <a:endParaRPr altLang="en-US" lang="zh-CN">
              <a:solidFill>
                <a:srgbClr val="FFFFFF"/>
              </a:solidFill>
              <a:cs typeface="+mn-ea"/>
              <a:sym typeface="+mn-lt"/>
            </a:endParaRPr>
          </a:p>
        </p:txBody>
      </p:sp>
      <p:sp>
        <p:nvSpPr>
          <p:cNvPr id="8" name="文本框 7"/>
          <p:cNvSpPr txBox="1"/>
          <p:nvPr/>
        </p:nvSpPr>
        <p:spPr>
          <a:xfrm rot="19693412">
            <a:off x="3918182" y="1853853"/>
            <a:ext cx="5164882" cy="803468"/>
          </a:xfrm>
          <a:prstGeom prst="rect">
            <a:avLst/>
          </a:prstGeom>
          <a:noFill/>
        </p:spPr>
        <p:txBody>
          <a:bodyPr anchor="ctr" anchorCtr="0" rtlCol="0" wrap="square">
            <a:noAutofit/>
          </a:bodyPr>
          <a:lstStyle/>
          <a:p>
            <a:r>
              <a:rPr altLang="en-US" lang="zh-CN" smtClean="0" sz="4000">
                <a:solidFill>
                  <a:schemeClr val="accent6"/>
                </a:solidFill>
                <a:cs typeface="+mn-ea"/>
                <a:sym typeface="+mn-lt"/>
              </a:rPr>
              <a:t>请在此输入标题</a:t>
            </a:r>
          </a:p>
        </p:txBody>
      </p:sp>
      <p:sp>
        <p:nvSpPr>
          <p:cNvPr id="10" name="TextBox 13"/>
          <p:cNvSpPr txBox="1"/>
          <p:nvPr/>
        </p:nvSpPr>
        <p:spPr>
          <a:xfrm rot="19680000">
            <a:off x="3734837" y="1724541"/>
            <a:ext cx="5207212" cy="310238"/>
          </a:xfrm>
          <a:prstGeom prst="rect">
            <a:avLst/>
          </a:prstGeom>
          <a:noFill/>
        </p:spPr>
        <p:txBody>
          <a:bodyPr anchor="ctr" wrap="none"/>
          <a:lstStyle/>
          <a:p>
            <a:pPr>
              <a:defRPr/>
            </a:pPr>
            <a:r>
              <a:rPr altLang="en-US" lang="zh-CN" smtClean="0" sz="1200">
                <a:solidFill>
                  <a:schemeClr val="accent3"/>
                </a:solidFill>
                <a:cs typeface="+mn-ea"/>
                <a:sym typeface="+mn-lt"/>
              </a:rPr>
              <a:t>请在此输入文本请在此输入文本</a:t>
            </a:r>
          </a:p>
        </p:txBody>
      </p:sp>
    </p:spTree>
    <p:extLst>
      <p:ext uri="{BB962C8B-B14F-4D97-AF65-F5344CB8AC3E}">
        <p14:creationId val="197581747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500" id="13"/>
                                        <p:tgtEl>
                                          <p:spTgt spid="10"/>
                                        </p:tgtEl>
                                      </p:cBhvr>
                                    </p:animEffect>
                                  </p:childTnLst>
                                </p:cTn>
                              </p:par>
                              <p:par>
                                <p:cTn fill="hold" id="14" nodeType="withEffect" presetClass="entr" presetID="10" presetSubtype="0">
                                  <p:stCondLst>
                                    <p:cond delay="0"/>
                                  </p:stCondLst>
                                  <p:childTnLst>
                                    <p:set>
                                      <p:cBhvr>
                                        <p:cTn dur="1" fill="hold" id="15">
                                          <p:stCondLst>
                                            <p:cond delay="0"/>
                                          </p:stCondLst>
                                        </p:cTn>
                                        <p:tgtEl>
                                          <p:spTgt spid="15"/>
                                        </p:tgtEl>
                                        <p:attrNameLst>
                                          <p:attrName>style.visibility</p:attrName>
                                        </p:attrNameLst>
                                      </p:cBhvr>
                                      <p:to>
                                        <p:strVal val="visible"/>
                                      </p:to>
                                    </p:set>
                                    <p:animEffect filter="fade" transition="in">
                                      <p:cBhvr>
                                        <p:cTn dur="500" id="16"/>
                                        <p:tgtEl>
                                          <p:spTgt spid="15"/>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par>
                                <p:cTn fill="hold" id="20" nodeType="withEffect" presetClass="entr" presetID="10"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500" id="22"/>
                                        <p:tgtEl>
                                          <p:spTgt spid="1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5"/>
      <p:bldP grpId="0" spid="8"/>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Freeform 16 copy copy copy"/>
          <p:cNvSpPr/>
          <p:nvPr/>
        </p:nvSpPr>
        <p:spPr>
          <a:xfrm rot="2700000">
            <a:off x="4346871" y="2196774"/>
            <a:ext cx="3498257" cy="3368426"/>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Freeform 16 copy copy"/>
          <p:cNvSpPr/>
          <p:nvPr/>
        </p:nvSpPr>
        <p:spPr>
          <a:xfrm rot="2700000">
            <a:off x="4777437" y="3183090"/>
            <a:ext cx="2659145" cy="2560456"/>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Freeform 16 copy"/>
          <p:cNvSpPr/>
          <p:nvPr/>
        </p:nvSpPr>
        <p:spPr>
          <a:xfrm rot="2700000">
            <a:off x="5158024" y="4054917"/>
            <a:ext cx="1917435" cy="1846273"/>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任意多边形 16"/>
          <p:cNvSpPr/>
          <p:nvPr/>
        </p:nvSpPr>
        <p:spPr>
          <a:xfrm rot="2700000">
            <a:off x="5511690" y="4865076"/>
            <a:ext cx="1228190" cy="1182608"/>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文本框 28"/>
          <p:cNvSpPr txBox="1"/>
          <p:nvPr/>
        </p:nvSpPr>
        <p:spPr>
          <a:xfrm>
            <a:off x="560623" y="1962374"/>
            <a:ext cx="2765872" cy="640080"/>
          </a:xfrm>
          <a:prstGeom prst="rect">
            <a:avLst/>
          </a:prstGeom>
          <a:no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sp>
        <p:nvSpPr>
          <p:cNvPr id="30" name="文本框 29"/>
          <p:cNvSpPr txBox="1"/>
          <p:nvPr/>
        </p:nvSpPr>
        <p:spPr>
          <a:xfrm>
            <a:off x="433105" y="4268329"/>
            <a:ext cx="2765872" cy="640080"/>
          </a:xfrm>
          <a:prstGeom prst="rect">
            <a:avLst/>
          </a:prstGeom>
          <a:no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sp>
        <p:nvSpPr>
          <p:cNvPr id="32" name="文本框 31"/>
          <p:cNvSpPr txBox="1"/>
          <p:nvPr/>
        </p:nvSpPr>
        <p:spPr>
          <a:xfrm>
            <a:off x="8934324" y="3528999"/>
            <a:ext cx="2765872" cy="640080"/>
          </a:xfrm>
          <a:prstGeom prst="rect">
            <a:avLst/>
          </a:prstGeom>
          <a:no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sp>
        <p:nvSpPr>
          <p:cNvPr id="39" name="文本框 38"/>
          <p:cNvSpPr txBox="1"/>
          <p:nvPr/>
        </p:nvSpPr>
        <p:spPr>
          <a:xfrm>
            <a:off x="8113969" y="4924983"/>
            <a:ext cx="2765872" cy="640080"/>
          </a:xfrm>
          <a:prstGeom prst="rect">
            <a:avLst/>
          </a:prstGeom>
          <a:noFill/>
        </p:spPr>
        <p:txBody>
          <a:bodyPr rtlCol="0" wrap="square">
            <a:spAutoFit/>
          </a:bodyPr>
          <a:lstStyle/>
          <a:p>
            <a:r>
              <a:rPr altLang="en-US" lang="zh-CN" smtClean="0">
                <a:solidFill>
                  <a:schemeClr val="accent2"/>
                </a:solidFill>
                <a:cs typeface="+mn-ea"/>
                <a:sym typeface="+mn-lt"/>
              </a:rPr>
              <a:t>请在此输入文本请在此输入文本请在此输入文本</a:t>
            </a:r>
          </a:p>
        </p:txBody>
      </p:sp>
      <p:sp>
        <p:nvSpPr>
          <p:cNvPr id="31" name="文本框 30"/>
          <p:cNvSpPr txBox="1"/>
          <p:nvPr/>
        </p:nvSpPr>
        <p:spPr>
          <a:xfrm>
            <a:off x="5767158" y="5239145"/>
            <a:ext cx="690791" cy="457200"/>
          </a:xfrm>
          <a:prstGeom prst="rect">
            <a:avLst/>
          </a:prstGeom>
          <a:noFill/>
        </p:spPr>
        <p:txBody>
          <a:bodyPr rtlCol="0" wrap="square">
            <a:spAutoFit/>
          </a:bodyPr>
          <a:lstStyle/>
          <a:p>
            <a:pPr algn="ctr"/>
            <a:r>
              <a:rPr altLang="zh-CN" lang="en-US" smtClean="0" sz="2400">
                <a:solidFill>
                  <a:schemeClr val="accent6"/>
                </a:solidFill>
                <a:cs typeface="+mn-ea"/>
                <a:sym typeface="+mn-lt"/>
              </a:rPr>
              <a:t>01</a:t>
            </a:r>
          </a:p>
        </p:txBody>
      </p:sp>
      <p:sp>
        <p:nvSpPr>
          <p:cNvPr id="42" name="文本框 41"/>
          <p:cNvSpPr txBox="1"/>
          <p:nvPr/>
        </p:nvSpPr>
        <p:spPr>
          <a:xfrm>
            <a:off x="5780389" y="4042542"/>
            <a:ext cx="690791" cy="457200"/>
          </a:xfrm>
          <a:prstGeom prst="rect">
            <a:avLst/>
          </a:prstGeom>
          <a:noFill/>
        </p:spPr>
        <p:txBody>
          <a:bodyPr rtlCol="0" wrap="square">
            <a:spAutoFit/>
          </a:bodyPr>
          <a:lstStyle/>
          <a:p>
            <a:pPr algn="ctr"/>
            <a:r>
              <a:rPr altLang="zh-CN" lang="en-US" smtClean="0" sz="2400">
                <a:solidFill>
                  <a:schemeClr val="accent6"/>
                </a:solidFill>
                <a:cs typeface="+mn-ea"/>
                <a:sym typeface="+mn-lt"/>
              </a:rPr>
              <a:t>02</a:t>
            </a:r>
          </a:p>
        </p:txBody>
      </p:sp>
      <p:sp>
        <p:nvSpPr>
          <p:cNvPr id="43" name="文本框 42"/>
          <p:cNvSpPr txBox="1"/>
          <p:nvPr/>
        </p:nvSpPr>
        <p:spPr>
          <a:xfrm>
            <a:off x="5750603" y="3015241"/>
            <a:ext cx="690791" cy="457200"/>
          </a:xfrm>
          <a:prstGeom prst="rect">
            <a:avLst/>
          </a:prstGeom>
          <a:noFill/>
        </p:spPr>
        <p:txBody>
          <a:bodyPr rtlCol="0" wrap="square">
            <a:spAutoFit/>
          </a:bodyPr>
          <a:lstStyle/>
          <a:p>
            <a:pPr algn="ctr"/>
            <a:r>
              <a:rPr altLang="zh-CN" lang="en-US" smtClean="0" sz="2400">
                <a:solidFill>
                  <a:schemeClr val="accent6"/>
                </a:solidFill>
                <a:cs typeface="+mn-ea"/>
                <a:sym typeface="+mn-lt"/>
              </a:rPr>
              <a:t>03</a:t>
            </a:r>
          </a:p>
        </p:txBody>
      </p:sp>
      <p:sp>
        <p:nvSpPr>
          <p:cNvPr id="44" name="文本框 43"/>
          <p:cNvSpPr txBox="1"/>
          <p:nvPr/>
        </p:nvSpPr>
        <p:spPr>
          <a:xfrm>
            <a:off x="5750602" y="1962374"/>
            <a:ext cx="690791" cy="457200"/>
          </a:xfrm>
          <a:prstGeom prst="rect">
            <a:avLst/>
          </a:prstGeom>
          <a:noFill/>
        </p:spPr>
        <p:txBody>
          <a:bodyPr rtlCol="0" wrap="square">
            <a:spAutoFit/>
          </a:bodyPr>
          <a:lstStyle/>
          <a:p>
            <a:pPr algn="ctr"/>
            <a:r>
              <a:rPr altLang="zh-CN" lang="en-US" smtClean="0" sz="2400">
                <a:solidFill>
                  <a:schemeClr val="accent6"/>
                </a:solidFill>
                <a:cs typeface="+mn-ea"/>
                <a:sym typeface="+mn-lt"/>
              </a:rPr>
              <a:t>04</a:t>
            </a:r>
          </a:p>
        </p:txBody>
      </p:sp>
      <p:cxnSp>
        <p:nvCxnSpPr>
          <p:cNvPr id="3" name="肘形连接符 2"/>
          <p:cNvCxnSpPr/>
          <p:nvPr/>
        </p:nvCxnSpPr>
        <p:spPr>
          <a:xfrm>
            <a:off x="2563400" y="2696278"/>
            <a:ext cx="1629328" cy="364453"/>
          </a:xfrm>
          <a:prstGeom prst="bentConnector3">
            <a:avLst>
              <a:gd fmla="val -275" name="adj1"/>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2917336" y="5059006"/>
            <a:ext cx="2012965" cy="271936"/>
          </a:xfrm>
          <a:prstGeom prst="bentConnector3">
            <a:avLst>
              <a:gd fmla="val -207" name="adj1"/>
            </a:avLst>
          </a:prstGeom>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flipV="1">
            <a:off x="6667293" y="5676016"/>
            <a:ext cx="1626890" cy="265660"/>
          </a:xfrm>
          <a:prstGeom prst="bentConnector3">
            <a:avLst>
              <a:gd fmla="val 100351" name="adj1"/>
            </a:avLst>
          </a:prstGeom>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flipV="1">
            <a:off x="7732295" y="4268329"/>
            <a:ext cx="1384785" cy="461667"/>
          </a:xfrm>
          <a:prstGeom prst="bentConnector3">
            <a:avLst>
              <a:gd fmla="val 99524" name="adj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0776659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0"/>
                                        </p:tgtEl>
                                        <p:attrNameLst>
                                          <p:attrName>style.visibility</p:attrName>
                                        </p:attrNameLst>
                                      </p:cBhvr>
                                      <p:to>
                                        <p:strVal val="visible"/>
                                      </p:to>
                                    </p:set>
                                    <p:animEffect filter="fade" transition="in">
                                      <p:cBhvr>
                                        <p:cTn dur="500" id="13"/>
                                        <p:tgtEl>
                                          <p:spTgt spid="2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500" id="19"/>
                                        <p:tgtEl>
                                          <p:spTgt spid="29"/>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500" id="22"/>
                                        <p:tgtEl>
                                          <p:spTgt spid="30"/>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2"/>
                                        </p:tgtEl>
                                        <p:attrNameLst>
                                          <p:attrName>style.visibility</p:attrName>
                                        </p:attrNameLst>
                                      </p:cBhvr>
                                      <p:to>
                                        <p:strVal val="visible"/>
                                      </p:to>
                                    </p:set>
                                    <p:animEffect filter="fade" transition="in">
                                      <p:cBhvr>
                                        <p:cTn dur="500" id="25"/>
                                        <p:tgtEl>
                                          <p:spTgt spid="3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9"/>
                                        </p:tgtEl>
                                        <p:attrNameLst>
                                          <p:attrName>style.visibility</p:attrName>
                                        </p:attrNameLst>
                                      </p:cBhvr>
                                      <p:to>
                                        <p:strVal val="visible"/>
                                      </p:to>
                                    </p:set>
                                    <p:animEffect filter="fade" transition="in">
                                      <p:cBhvr>
                                        <p:cTn dur="500" id="28"/>
                                        <p:tgtEl>
                                          <p:spTgt spid="39"/>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31"/>
                                        </p:tgtEl>
                                        <p:attrNameLst>
                                          <p:attrName>style.visibility</p:attrName>
                                        </p:attrNameLst>
                                      </p:cBhvr>
                                      <p:to>
                                        <p:strVal val="visible"/>
                                      </p:to>
                                    </p:set>
                                    <p:animEffect filter="fade" transition="in">
                                      <p:cBhvr>
                                        <p:cTn dur="500" id="31"/>
                                        <p:tgtEl>
                                          <p:spTgt spid="3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42"/>
                                        </p:tgtEl>
                                        <p:attrNameLst>
                                          <p:attrName>style.visibility</p:attrName>
                                        </p:attrNameLst>
                                      </p:cBhvr>
                                      <p:to>
                                        <p:strVal val="visible"/>
                                      </p:to>
                                    </p:set>
                                    <p:animEffect filter="fade" transition="in">
                                      <p:cBhvr>
                                        <p:cTn dur="500" id="34"/>
                                        <p:tgtEl>
                                          <p:spTgt spid="42"/>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43"/>
                                        </p:tgtEl>
                                        <p:attrNameLst>
                                          <p:attrName>style.visibility</p:attrName>
                                        </p:attrNameLst>
                                      </p:cBhvr>
                                      <p:to>
                                        <p:strVal val="visible"/>
                                      </p:to>
                                    </p:set>
                                    <p:animEffect filter="fade" transition="in">
                                      <p:cBhvr>
                                        <p:cTn dur="500" id="37"/>
                                        <p:tgtEl>
                                          <p:spTgt spid="43"/>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44"/>
                                        </p:tgtEl>
                                        <p:attrNameLst>
                                          <p:attrName>style.visibility</p:attrName>
                                        </p:attrNameLst>
                                      </p:cBhvr>
                                      <p:to>
                                        <p:strVal val="visible"/>
                                      </p:to>
                                    </p:set>
                                    <p:animEffect filter="fade" transition="in">
                                      <p:cBhvr>
                                        <p:cTn dur="500" id="4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1"/>
      <p:bldP grpId="0" spid="20"/>
      <p:bldP grpId="0" spid="17"/>
      <p:bldP grpId="0" spid="29"/>
      <p:bldP grpId="0" spid="30"/>
      <p:bldP grpId="0" spid="32"/>
      <p:bldP grpId="0" spid="39"/>
      <p:bldP grpId="0" spid="31"/>
      <p:bldP grpId="0" spid="42"/>
      <p:bldP grpId="0" spid="43"/>
      <p:bldP grpId="0" spid="4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2"/>
          <p:cNvCxnSpPr>
            <a:cxnSpLocks noChangeShapeType="1"/>
          </p:cNvCxnSpPr>
          <p:nvPr/>
        </p:nvCxnSpPr>
        <p:spPr bwMode="auto">
          <a:xfrm>
            <a:off x="1893654" y="1745806"/>
            <a:ext cx="8492057" cy="0"/>
          </a:xfrm>
          <a:prstGeom prst="line">
            <a:avLst/>
          </a:prstGeom>
          <a:noFill/>
          <a:ln w="25400">
            <a:solidFill>
              <a:schemeClr val="accent2">
                <a:alpha val="50000"/>
              </a:schemeClr>
            </a:solidFill>
            <a:round/>
          </a:ln>
          <a:extLst>
            <a:ext uri="{909E8E84-426E-40DD-AFC4-6F175D3DCCD1}">
              <a14:hiddenFill>
                <a:noFill/>
              </a14:hiddenFill>
            </a:ext>
          </a:extLst>
        </p:spPr>
      </p:cxnSp>
      <p:sp>
        <p:nvSpPr>
          <p:cNvPr id="5" name="圆角矩形 3"/>
          <p:cNvSpPr>
            <a:spLocks noChangeArrowheads="1"/>
          </p:cNvSpPr>
          <p:nvPr/>
        </p:nvSpPr>
        <p:spPr bwMode="auto">
          <a:xfrm>
            <a:off x="1911128" y="2409795"/>
            <a:ext cx="3634461" cy="2747687"/>
          </a:xfrm>
          <a:prstGeom prst="roundRect">
            <a:avLst>
              <a:gd fmla="val 1764" name="adj"/>
            </a:avLst>
          </a:prstGeom>
          <a:blipFill dpi="0" rotWithShape="1">
            <a:blip r:embed="rId3">
              <a:extLst>
                <a:ext uri="{28A0092B-C50C-407E-A947-70E740481C1C}">
                  <a14:useLocalDpi/>
                </a:ext>
              </a:extLst>
            </a:blip>
            <a:stretch>
              <a:fillRect/>
            </a:stretch>
          </a:blip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en-US" lang="zh-CN" sz="1800">
              <a:solidFill>
                <a:srgbClr val="FFFFFF"/>
              </a:solidFill>
              <a:latin typeface="+mn-lt"/>
              <a:ea typeface="+mn-ea"/>
              <a:cs typeface="+mn-ea"/>
              <a:sym typeface="+mn-lt"/>
            </a:endParaRPr>
          </a:p>
        </p:txBody>
      </p:sp>
      <p:sp>
        <p:nvSpPr>
          <p:cNvPr id="6" name="圆角矩形 4"/>
          <p:cNvSpPr>
            <a:spLocks noChangeArrowheads="1"/>
          </p:cNvSpPr>
          <p:nvPr/>
        </p:nvSpPr>
        <p:spPr bwMode="auto">
          <a:xfrm>
            <a:off x="6716303" y="2409795"/>
            <a:ext cx="3634461" cy="2747687"/>
          </a:xfrm>
          <a:prstGeom prst="roundRect">
            <a:avLst>
              <a:gd fmla="val 1764" name="adj"/>
            </a:avLst>
          </a:prstGeom>
          <a:blipFill dpi="0" rotWithShape="1">
            <a:blip r:embed="rId4">
              <a:extLst>
                <a:ext uri="{28A0092B-C50C-407E-A947-70E740481C1C}">
                  <a14:useLocalDpi/>
                </a:ext>
              </a:extLst>
            </a:blip>
            <a:stretch>
              <a:fillRect/>
            </a:stretch>
          </a:blip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en-US" lang="zh-CN" sz="1800">
              <a:solidFill>
                <a:srgbClr val="FFFFFF"/>
              </a:solidFill>
              <a:latin typeface="+mn-lt"/>
              <a:ea typeface="+mn-ea"/>
              <a:cs typeface="+mn-ea"/>
              <a:sym typeface="+mn-lt"/>
            </a:endParaRPr>
          </a:p>
        </p:txBody>
      </p:sp>
      <p:cxnSp>
        <p:nvCxnSpPr>
          <p:cNvPr id="7" name="直接连接符 6"/>
          <p:cNvCxnSpPr>
            <a:cxnSpLocks noChangeShapeType="1"/>
          </p:cNvCxnSpPr>
          <p:nvPr/>
        </p:nvCxnSpPr>
        <p:spPr bwMode="auto">
          <a:xfrm flipH="1">
            <a:off x="6130946" y="2252535"/>
            <a:ext cx="0" cy="4285344"/>
          </a:xfrm>
          <a:prstGeom prst="line">
            <a:avLst/>
          </a:prstGeom>
          <a:noFill/>
          <a:ln w="25400">
            <a:solidFill>
              <a:schemeClr val="accent2">
                <a:alpha val="50000"/>
              </a:schemeClr>
            </a:solidFill>
            <a:round/>
          </a:ln>
          <a:extLst>
            <a:ext uri="{909E8E84-426E-40DD-AFC4-6F175D3DCCD1}">
              <a14:hiddenFill>
                <a:noFill/>
              </a14:hiddenFill>
            </a:ext>
          </a:extLst>
        </p:spPr>
      </p:cxnSp>
      <p:sp>
        <p:nvSpPr>
          <p:cNvPr id="8" name="文本框 7"/>
          <p:cNvSpPr txBox="1">
            <a:spLocks noChangeArrowheads="1"/>
          </p:cNvSpPr>
          <p:nvPr/>
        </p:nvSpPr>
        <p:spPr bwMode="auto">
          <a:xfrm>
            <a:off x="1911128" y="5496029"/>
            <a:ext cx="3634461" cy="1199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ts val="600"/>
              </a:spcBef>
              <a:buNone/>
            </a:pPr>
            <a:r>
              <a:rPr altLang="en-US" lang="zh-CN" sz="1400">
                <a:solidFill>
                  <a:srgbClr val="A6A6A6"/>
                </a:solidFill>
                <a:latin typeface="+mn-lt"/>
                <a:ea typeface="+mn-ea"/>
                <a:cs typeface="+mn-ea"/>
                <a:sym typeface="+mn-lt"/>
              </a:rPr>
              <a:t>请在此输入文本请在此输入文本请在此输入文本请在此输入文本请在此输入文本</a:t>
            </a:r>
          </a:p>
        </p:txBody>
      </p:sp>
      <p:sp>
        <p:nvSpPr>
          <p:cNvPr id="9" name="文本框 8"/>
          <p:cNvSpPr txBox="1">
            <a:spLocks noChangeArrowheads="1"/>
          </p:cNvSpPr>
          <p:nvPr/>
        </p:nvSpPr>
        <p:spPr bwMode="auto">
          <a:xfrm>
            <a:off x="6716303" y="5496029"/>
            <a:ext cx="3634461" cy="1199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ts val="600"/>
              </a:spcBef>
              <a:buNone/>
            </a:pPr>
            <a:r>
              <a:rPr altLang="en-US" lang="zh-CN" sz="1400">
                <a:solidFill>
                  <a:srgbClr val="A6A6A6"/>
                </a:solidFill>
                <a:latin typeface="+mn-lt"/>
                <a:ea typeface="+mn-ea"/>
                <a:cs typeface="+mn-ea"/>
                <a:sym typeface="+mn-lt"/>
              </a:rPr>
              <a:t>请在此输入文本请在此输入文本请在此输入文本请在此输入文本请在此输入文本</a:t>
            </a:r>
          </a:p>
        </p:txBody>
      </p:sp>
      <p:sp>
        <p:nvSpPr>
          <p:cNvPr id="10" name="文本框 9"/>
          <p:cNvSpPr txBox="1">
            <a:spLocks noChangeArrowheads="1"/>
          </p:cNvSpPr>
          <p:nvPr/>
        </p:nvSpPr>
        <p:spPr bwMode="auto">
          <a:xfrm>
            <a:off x="1806289" y="887429"/>
            <a:ext cx="4337764" cy="8409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nSpc>
                <a:spcPct val="120000"/>
              </a:lnSpc>
              <a:spcBef>
                <a:spcPts val="600"/>
              </a:spcBef>
              <a:buNone/>
            </a:pPr>
            <a:r>
              <a:rPr altLang="en-US" lang="zh-CN" smtClean="0" sz="2800">
                <a:solidFill>
                  <a:schemeClr val="accent2">
                    <a:alpha val="85000"/>
                  </a:schemeClr>
                </a:solidFill>
                <a:latin typeface="+mn-lt"/>
                <a:ea typeface="+mn-ea"/>
                <a:cs typeface="+mn-ea"/>
                <a:sym typeface="+mn-lt"/>
              </a:rPr>
              <a:t>请在此输入标题</a:t>
            </a:r>
          </a:p>
        </p:txBody>
      </p:sp>
    </p:spTree>
    <p:extLst>
      <p:ext uri="{BB962C8B-B14F-4D97-AF65-F5344CB8AC3E}">
        <p14:creationId val="26456426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a:ext>
            </a:extLst>
          </a:blip>
          <a:stretch>
            <a:fillRect/>
          </a:stretch>
        </p:blipFill>
        <p:spPr>
          <a:xfrm>
            <a:off x="6096000" y="1"/>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pic>
        <p:nvPicPr>
          <p:cNvPr id="15" name="图片 14"/>
          <p:cNvPicPr>
            <a:picLocks noChangeAspect="1"/>
          </p:cNvPicPr>
          <p:nvPr/>
        </p:nvPicPr>
        <p:blipFill>
          <a:blip r:embed="rId4">
            <a:extLst>
              <a:ext uri="{28A0092B-C50C-407E-A947-70E740481C1C}">
                <a14:useLocalDpi/>
              </a:ext>
            </a:extLst>
          </a:blip>
          <a:stretch>
            <a:fillRect/>
          </a:stretch>
        </p:blipFill>
        <p:spPr>
          <a:xfrm>
            <a:off x="3060700" y="0"/>
            <a:ext cx="3060700" cy="6857998"/>
          </a:xfrm>
          <a:custGeom>
            <a:gdLst>
              <a:gd fmla="*/ 0 w 3060700" name="connsiteX0"/>
              <a:gd fmla="*/ 0 h 6857998" name="connsiteY0"/>
              <a:gd fmla="*/ 3060700 w 3060700" name="connsiteX1"/>
              <a:gd fmla="*/ 0 h 6857998" name="connsiteY1"/>
              <a:gd fmla="*/ 3060700 w 3060700" name="connsiteX2"/>
              <a:gd fmla="*/ 6857998 h 6857998" name="connsiteY2"/>
              <a:gd fmla="*/ 0 w 3060700" name="connsiteX3"/>
              <a:gd fmla="*/ 6857998 h 6857998" name="connsiteY3"/>
            </a:gdLst>
            <a:cxnLst>
              <a:cxn ang="0">
                <a:pos x="connsiteX0" y="connsiteY0"/>
              </a:cxn>
              <a:cxn ang="0">
                <a:pos x="connsiteX1" y="connsiteY1"/>
              </a:cxn>
              <a:cxn ang="0">
                <a:pos x="connsiteX2" y="connsiteY2"/>
              </a:cxn>
              <a:cxn ang="0">
                <a:pos x="connsiteX3" y="connsiteY3"/>
              </a:cxn>
            </a:cxnLst>
            <a:rect b="b" l="l" r="r" t="t"/>
            <a:pathLst>
              <a:path h="6857997" w="3060700">
                <a:moveTo>
                  <a:pt x="0" y="0"/>
                </a:moveTo>
                <a:lnTo>
                  <a:pt x="3060700" y="0"/>
                </a:lnTo>
                <a:lnTo>
                  <a:pt x="3060700" y="6857998"/>
                </a:lnTo>
                <a:lnTo>
                  <a:pt x="0" y="6857998"/>
                </a:lnTo>
                <a:close/>
              </a:path>
            </a:pathLst>
          </a:custGeom>
        </p:spPr>
      </p:pic>
      <p:pic>
        <p:nvPicPr>
          <p:cNvPr id="21" name="图片 20"/>
          <p:cNvPicPr>
            <a:picLocks noChangeAspect="1"/>
          </p:cNvPicPr>
          <p:nvPr/>
        </p:nvPicPr>
        <p:blipFill>
          <a:blip r:embed="rId5">
            <a:extLst>
              <a:ext uri="{28A0092B-C50C-407E-A947-70E740481C1C}">
                <a14:useLocalDpi/>
              </a:ext>
            </a:extLst>
          </a:blip>
          <a:stretch>
            <a:fillRect/>
          </a:stretch>
        </p:blipFill>
        <p:spPr>
          <a:xfrm>
            <a:off x="-21179" y="-14"/>
            <a:ext cx="3063799"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pic>
        <p:nvPicPr>
          <p:cNvPr id="13" name="图片 12"/>
          <p:cNvPicPr>
            <a:picLocks noChangeAspect="1"/>
          </p:cNvPicPr>
          <p:nvPr/>
        </p:nvPicPr>
        <p:blipFill>
          <a:blip r:embed="rId6">
            <a:extLst>
              <a:ext uri="{28A0092B-C50C-407E-A947-70E740481C1C}">
                <a14:useLocalDpi/>
              </a:ext>
            </a:extLst>
          </a:blip>
          <a:stretch>
            <a:fillRect/>
          </a:stretch>
        </p:blipFill>
        <p:spPr>
          <a:xfrm>
            <a:off x="9179854" y="-17"/>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sp>
        <p:nvSpPr>
          <p:cNvPr id="41" name="任意多边形 40"/>
          <p:cNvSpPr/>
          <p:nvPr/>
        </p:nvSpPr>
        <p:spPr>
          <a:xfrm>
            <a:off x="6095928" y="1"/>
            <a:ext cx="3060700" cy="6857999"/>
          </a:xfrm>
          <a:custGeom>
            <a:gdLst>
              <a:gd fmla="*/ 0 w 3060700" name="connsiteX0"/>
              <a:gd fmla="*/ 2850805 h 6857999" name="connsiteY0"/>
              <a:gd fmla="*/ 3056898 w 3060700" name="connsiteX1"/>
              <a:gd fmla="*/ 4615706 h 6857999" name="connsiteY1"/>
              <a:gd fmla="*/ 3060700 w 3060700" name="connsiteX2"/>
              <a:gd fmla="*/ 4215127 h 6857999" name="connsiteY2"/>
              <a:gd fmla="*/ 3060700 w 3060700" name="connsiteX3"/>
              <a:gd fmla="*/ 6857999 h 6857999" name="connsiteY3"/>
              <a:gd fmla="*/ 0 w 3060700" name="connsiteX4"/>
              <a:gd fmla="*/ 6857999 h 6857999" name="connsiteY4"/>
              <a:gd fmla="*/ 0 w 3060700" name="connsiteX5"/>
              <a:gd fmla="*/ 0 h 6857999" name="connsiteY5"/>
              <a:gd fmla="*/ 3060700 w 3060700" name="connsiteX6"/>
              <a:gd fmla="*/ 0 h 6857999" name="connsiteY6"/>
              <a:gd fmla="*/ 3060700 w 3060700" name="connsiteX7"/>
              <a:gd fmla="*/ 1034122 h 6857999" name="connsiteY7"/>
              <a:gd fmla="*/ 0 w 3060700" name="connsiteX8"/>
              <a:gd fmla="*/ 2840160 h 68579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7999" w="3060700">
                <a:moveTo>
                  <a:pt x="0" y="2850805"/>
                </a:moveTo>
                <a:lnTo>
                  <a:pt x="3056898" y="4615706"/>
                </a:lnTo>
                <a:lnTo>
                  <a:pt x="3060700" y="4215127"/>
                </a:lnTo>
                <a:lnTo>
                  <a:pt x="3060700" y="6857999"/>
                </a:lnTo>
                <a:lnTo>
                  <a:pt x="0" y="6857999"/>
                </a:lnTo>
                <a:close/>
                <a:moveTo>
                  <a:pt x="0" y="0"/>
                </a:moveTo>
                <a:lnTo>
                  <a:pt x="3060700" y="0"/>
                </a:lnTo>
                <a:lnTo>
                  <a:pt x="3060700" y="1034122"/>
                </a:lnTo>
                <a:lnTo>
                  <a:pt x="0" y="284016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任意多边形 15"/>
          <p:cNvSpPr/>
          <p:nvPr/>
        </p:nvSpPr>
        <p:spPr>
          <a:xfrm>
            <a:off x="9110327" y="1"/>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 fmla="*/ 0 w 3060700" name="connsiteX4"/>
              <a:gd fmla="*/ 5123705 h 6857999" name="connsiteY4"/>
              <a:gd fmla="*/ 3003880 w 3060700" name="connsiteX5"/>
              <a:gd fmla="*/ 6857996 h 6857999" name="connsiteY5"/>
              <a:gd fmla="*/ 3038041 w 3060700" name="connsiteX6"/>
              <a:gd fmla="*/ 3258497 h 6857999" name="connsiteY6"/>
              <a:gd fmla="*/ 0 w 3060700" name="connsiteX7"/>
              <a:gd fmla="*/ 5051166 h 68579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7999" w="3060700">
                <a:moveTo>
                  <a:pt x="0" y="0"/>
                </a:moveTo>
                <a:lnTo>
                  <a:pt x="3060700" y="0"/>
                </a:lnTo>
                <a:lnTo>
                  <a:pt x="3060700" y="6857999"/>
                </a:lnTo>
                <a:lnTo>
                  <a:pt x="0" y="6857999"/>
                </a:lnTo>
                <a:lnTo>
                  <a:pt x="0" y="5123705"/>
                </a:lnTo>
                <a:lnTo>
                  <a:pt x="3003880" y="6857996"/>
                </a:lnTo>
                <a:lnTo>
                  <a:pt x="3038041" y="3258497"/>
                </a:lnTo>
                <a:lnTo>
                  <a:pt x="0" y="5051166"/>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0" name="文本框 19"/>
          <p:cNvSpPr txBox="1"/>
          <p:nvPr/>
        </p:nvSpPr>
        <p:spPr>
          <a:xfrm>
            <a:off x="1709066" y="4321732"/>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01</a:t>
            </a:r>
          </a:p>
        </p:txBody>
      </p:sp>
      <p:sp>
        <p:nvSpPr>
          <p:cNvPr id="22" name="文本框 21"/>
          <p:cNvSpPr txBox="1"/>
          <p:nvPr/>
        </p:nvSpPr>
        <p:spPr>
          <a:xfrm>
            <a:off x="4662478" y="4321732"/>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02</a:t>
            </a:r>
          </a:p>
        </p:txBody>
      </p:sp>
      <p:sp>
        <p:nvSpPr>
          <p:cNvPr id="24" name="文本框 23"/>
          <p:cNvSpPr txBox="1"/>
          <p:nvPr/>
        </p:nvSpPr>
        <p:spPr>
          <a:xfrm>
            <a:off x="7895283" y="2161607"/>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03</a:t>
            </a:r>
          </a:p>
        </p:txBody>
      </p:sp>
      <p:sp>
        <p:nvSpPr>
          <p:cNvPr id="17" name="任意多边形 16"/>
          <p:cNvSpPr/>
          <p:nvPr/>
        </p:nvSpPr>
        <p:spPr>
          <a:xfrm>
            <a:off x="-8588" y="-15"/>
            <a:ext cx="3060700" cy="6857999"/>
          </a:xfrm>
          <a:custGeom>
            <a:gdLst>
              <a:gd fmla="*/ 0 w 3060700" name="connsiteX0"/>
              <a:gd fmla="*/ 0 h 6857999" name="connsiteY0"/>
              <a:gd fmla="*/ 3060700 w 3060700" name="connsiteX1"/>
              <a:gd fmla="*/ 0 h 6857999" name="connsiteY1"/>
              <a:gd fmla="*/ 3060700 w 3060700" name="connsiteX2"/>
              <a:gd fmla="*/ 3281801 h 6857999" name="connsiteY2"/>
              <a:gd fmla="*/ 1 w 3060700" name="connsiteX3"/>
              <a:gd fmla="*/ 5087840 h 6857999" name="connsiteY3"/>
              <a:gd fmla="*/ 3060700 w 3060700" name="connsiteX4"/>
              <a:gd fmla="*/ 6854935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281801"/>
                </a:lnTo>
                <a:lnTo>
                  <a:pt x="1" y="5087840"/>
                </a:lnTo>
                <a:lnTo>
                  <a:pt x="3060700" y="6854935"/>
                </a:lnTo>
                <a:lnTo>
                  <a:pt x="3060700" y="6857999"/>
                </a:lnTo>
                <a:lnTo>
                  <a:pt x="0" y="6857999"/>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7" name="文本框 26"/>
          <p:cNvSpPr txBox="1"/>
          <p:nvPr/>
        </p:nvSpPr>
        <p:spPr>
          <a:xfrm>
            <a:off x="10980687" y="4321732"/>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04</a:t>
            </a:r>
          </a:p>
        </p:txBody>
      </p:sp>
      <p:sp>
        <p:nvSpPr>
          <p:cNvPr id="19" name="任意多边形 18"/>
          <p:cNvSpPr/>
          <p:nvPr/>
        </p:nvSpPr>
        <p:spPr>
          <a:xfrm>
            <a:off x="3042693" y="-18"/>
            <a:ext cx="3060700" cy="6857999"/>
          </a:xfrm>
          <a:custGeom>
            <a:gdLst>
              <a:gd fmla="*/ 0 w 3060700" name="connsiteX0"/>
              <a:gd fmla="*/ 0 h 6857999" name="connsiteY0"/>
              <a:gd fmla="*/ 3060700 w 3060700" name="connsiteX1"/>
              <a:gd fmla="*/ 0 h 6857999" name="connsiteY1"/>
              <a:gd fmla="*/ 3060700 w 3060700" name="connsiteX2"/>
              <a:gd fmla="*/ 3301659 h 6857999" name="connsiteY2"/>
              <a:gd fmla="*/ 33659 w 3060700" name="connsiteX3"/>
              <a:gd fmla="*/ 5087837 h 6857999" name="connsiteY3"/>
              <a:gd fmla="*/ 3060700 w 3060700" name="connsiteX4"/>
              <a:gd fmla="*/ 6835500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301659"/>
                </a:lnTo>
                <a:lnTo>
                  <a:pt x="33659" y="5087837"/>
                </a:lnTo>
                <a:lnTo>
                  <a:pt x="3060700" y="6835500"/>
                </a:lnTo>
                <a:lnTo>
                  <a:pt x="3060700" y="6857999"/>
                </a:lnTo>
                <a:lnTo>
                  <a:pt x="0" y="6857999"/>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3" name="文本框 22"/>
          <p:cNvSpPr txBox="1"/>
          <p:nvPr/>
        </p:nvSpPr>
        <p:spPr>
          <a:xfrm>
            <a:off x="1333757" y="488197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5" name="文本框 24"/>
          <p:cNvSpPr txBox="1"/>
          <p:nvPr/>
        </p:nvSpPr>
        <p:spPr>
          <a:xfrm>
            <a:off x="4283351" y="488197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6" name="文本框 25"/>
          <p:cNvSpPr txBox="1"/>
          <p:nvPr/>
        </p:nvSpPr>
        <p:spPr>
          <a:xfrm>
            <a:off x="10594554" y="4881970"/>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8" name="文本框 27"/>
          <p:cNvSpPr txBox="1"/>
          <p:nvPr/>
        </p:nvSpPr>
        <p:spPr>
          <a:xfrm>
            <a:off x="7507823" y="2675683"/>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Tree>
    <p:extLst>
      <p:ext uri="{BB962C8B-B14F-4D97-AF65-F5344CB8AC3E}">
        <p14:creationId val="42081257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par>
                                <p:cTn fill="hold" id="8" nodeType="withEffect" presetClass="entr" presetID="10"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id="11" nodeType="withEffect" presetClass="entr" presetID="10"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500" id="13"/>
                                        <p:tgtEl>
                                          <p:spTgt spid="21"/>
                                        </p:tgtEl>
                                      </p:cBhvr>
                                    </p:animEffect>
                                  </p:childTnLst>
                                </p:cTn>
                              </p:par>
                              <p:par>
                                <p:cTn fill="hold" id="14" nodeType="withEffect" presetClass="entr" presetID="10" presetSubtype="0">
                                  <p:stCondLst>
                                    <p:cond delay="0"/>
                                  </p:stCondLst>
                                  <p:childTnLst>
                                    <p:set>
                                      <p:cBhvr>
                                        <p:cTn dur="1" fill="hold" id="15">
                                          <p:stCondLst>
                                            <p:cond delay="0"/>
                                          </p:stCondLst>
                                        </p:cTn>
                                        <p:tgtEl>
                                          <p:spTgt spid="13"/>
                                        </p:tgtEl>
                                        <p:attrNameLst>
                                          <p:attrName>style.visibility</p:attrName>
                                        </p:attrNameLst>
                                      </p:cBhvr>
                                      <p:to>
                                        <p:strVal val="visible"/>
                                      </p:to>
                                    </p:set>
                                    <p:animEffect filter="fade" transition="in">
                                      <p:cBhvr>
                                        <p:cTn dur="500" id="16"/>
                                        <p:tgtEl>
                                          <p:spTgt spid="13"/>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41"/>
                                        </p:tgtEl>
                                        <p:attrNameLst>
                                          <p:attrName>style.visibility</p:attrName>
                                        </p:attrNameLst>
                                      </p:cBhvr>
                                      <p:to>
                                        <p:strVal val="visible"/>
                                      </p:to>
                                    </p:set>
                                    <p:animEffect filter="fade" transition="in">
                                      <p:cBhvr>
                                        <p:cTn dur="500" id="19"/>
                                        <p:tgtEl>
                                          <p:spTgt spid="4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500" id="25"/>
                                        <p:tgtEl>
                                          <p:spTgt spid="2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500" id="28"/>
                                        <p:tgtEl>
                                          <p:spTgt spid="2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7"/>
                                        </p:tgtEl>
                                        <p:attrNameLst>
                                          <p:attrName>style.visibility</p:attrName>
                                        </p:attrNameLst>
                                      </p:cBhvr>
                                      <p:to>
                                        <p:strVal val="visible"/>
                                      </p:to>
                                    </p:set>
                                    <p:animEffect filter="fade" transition="in">
                                      <p:cBhvr>
                                        <p:cTn dur="500" id="37"/>
                                        <p:tgtEl>
                                          <p:spTgt spid="27"/>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500" id="40"/>
                                        <p:tgtEl>
                                          <p:spTgt spid="19"/>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25"/>
                                        </p:tgtEl>
                                        <p:attrNameLst>
                                          <p:attrName>style.visibility</p:attrName>
                                        </p:attrNameLst>
                                      </p:cBhvr>
                                      <p:to>
                                        <p:strVal val="visible"/>
                                      </p:to>
                                    </p:set>
                                    <p:animEffect filter="fade" transition="in">
                                      <p:cBhvr>
                                        <p:cTn dur="500" id="46"/>
                                        <p:tgtEl>
                                          <p:spTgt spid="25"/>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6"/>
                                        </p:tgtEl>
                                        <p:attrNameLst>
                                          <p:attrName>style.visibility</p:attrName>
                                        </p:attrNameLst>
                                      </p:cBhvr>
                                      <p:to>
                                        <p:strVal val="visible"/>
                                      </p:to>
                                    </p:set>
                                    <p:animEffect filter="fade" transition="in">
                                      <p:cBhvr>
                                        <p:cTn dur="500" id="49"/>
                                        <p:tgtEl>
                                          <p:spTgt spid="2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8"/>
                                        </p:tgtEl>
                                        <p:attrNameLst>
                                          <p:attrName>style.visibility</p:attrName>
                                        </p:attrNameLst>
                                      </p:cBhvr>
                                      <p:to>
                                        <p:strVal val="visible"/>
                                      </p:to>
                                    </p:set>
                                    <p:animEffect filter="fade" transition="in">
                                      <p:cBhvr>
                                        <p:cTn dur="500" id="5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16"/>
      <p:bldP grpId="0" spid="20"/>
      <p:bldP grpId="0" spid="22"/>
      <p:bldP grpId="0" spid="24"/>
      <p:bldP grpId="0" spid="17"/>
      <p:bldP grpId="0" spid="27"/>
      <p:bldP grpId="0" spid="19"/>
      <p:bldP grpId="0" spid="23"/>
      <p:bldP grpId="0" spid="25"/>
      <p:bldP grpId="0" spid="26"/>
      <p:bldP grpId="0" spid="2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等腰三角形 2"/>
          <p:cNvSpPr/>
          <p:nvPr/>
        </p:nvSpPr>
        <p:spPr>
          <a:xfrm>
            <a:off x="3412740" y="1238251"/>
            <a:ext cx="1912562" cy="1643054"/>
          </a:xfrm>
          <a:custGeom>
            <a:gdLst>
              <a:gd fmla="*/ 0 w 895218" name="connsiteX0"/>
              <a:gd fmla="*/ 765255 h 770017" name="connsiteY0"/>
              <a:gd fmla="*/ 441656 w 895218" name="connsiteX1"/>
              <a:gd fmla="*/ 0 h 770017" name="connsiteY1"/>
              <a:gd fmla="*/ 895218 w 895218" name="connsiteX2"/>
              <a:gd fmla="*/ 770017 h 770017" name="connsiteY2"/>
              <a:gd fmla="*/ 0 w 895218" name="connsiteX3"/>
              <a:gd fmla="*/ 765255 h 770017" name="connsiteY3"/>
            </a:gdLst>
            <a:cxnLst>
              <a:cxn ang="0">
                <a:pos x="connsiteX0" y="connsiteY0"/>
              </a:cxn>
              <a:cxn ang="0">
                <a:pos x="connsiteX1" y="connsiteY1"/>
              </a:cxn>
              <a:cxn ang="0">
                <a:pos x="connsiteX2" y="connsiteY2"/>
              </a:cxn>
              <a:cxn ang="0">
                <a:pos x="connsiteX3" y="connsiteY3"/>
              </a:cxn>
            </a:cxnLst>
            <a:rect b="b" l="l" r="r" t="t"/>
            <a:pathLst>
              <a:path h="770017" w="895218">
                <a:moveTo>
                  <a:pt x="0" y="765255"/>
                </a:moveTo>
                <a:lnTo>
                  <a:pt x="441656" y="0"/>
                </a:lnTo>
                <a:lnTo>
                  <a:pt x="895218" y="770017"/>
                </a:lnTo>
                <a:lnTo>
                  <a:pt x="0" y="765255"/>
                </a:lnTo>
                <a:close/>
              </a:path>
            </a:pathLst>
          </a:custGeom>
          <a:solidFill>
            <a:schemeClr val="accent2">
              <a:alpha val="4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360000"/>
          <a:lstStyle/>
          <a:p>
            <a:pPr algn="ctr">
              <a:defRPr/>
            </a:pPr>
            <a:r>
              <a:rPr altLang="en-US" lang="zh-CN" sz="1600">
                <a:cs typeface="+mn-ea"/>
                <a:sym typeface="+mn-lt"/>
              </a:rPr>
              <a:t>标题</a:t>
            </a:r>
          </a:p>
        </p:txBody>
      </p:sp>
      <p:sp>
        <p:nvSpPr>
          <p:cNvPr id="6" name="梯形 3"/>
          <p:cNvSpPr/>
          <p:nvPr/>
        </p:nvSpPr>
        <p:spPr>
          <a:xfrm>
            <a:off x="2814618" y="3063343"/>
            <a:ext cx="3056792" cy="853442"/>
          </a:xfrm>
          <a:custGeom>
            <a:gdLst>
              <a:gd fmla="*/ 0 w 1431051" name="connsiteX0"/>
              <a:gd fmla="*/ 399589 h 399589" name="connsiteY0"/>
              <a:gd fmla="*/ 236614 w 1431051" name="connsiteX1"/>
              <a:gd fmla="*/ 0 h 399589" name="connsiteY1"/>
              <a:gd fmla="*/ 1209266 w 1431051" name="connsiteX2"/>
              <a:gd fmla="*/ 3175 h 399589" name="connsiteY2"/>
              <a:gd fmla="*/ 1431051 w 1431051" name="connsiteX3"/>
              <a:gd fmla="*/ 382108 h 399589" name="connsiteY3"/>
              <a:gd fmla="*/ 0 w 1431051" name="connsiteX4"/>
              <a:gd fmla="*/ 399589 h 3995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9589" w="1431051">
                <a:moveTo>
                  <a:pt x="0" y="399589"/>
                </a:moveTo>
                <a:lnTo>
                  <a:pt x="236614" y="0"/>
                </a:lnTo>
                <a:lnTo>
                  <a:pt x="1209266" y="3175"/>
                </a:lnTo>
                <a:lnTo>
                  <a:pt x="1431051" y="382108"/>
                </a:lnTo>
                <a:lnTo>
                  <a:pt x="0" y="399589"/>
                </a:lnTo>
                <a:close/>
              </a:path>
            </a:pathLst>
          </a:custGeom>
          <a:solidFill>
            <a:schemeClr val="accent2">
              <a:alpha val="6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a:cs typeface="+mn-ea"/>
                <a:sym typeface="+mn-lt"/>
              </a:rPr>
              <a:t>标题</a:t>
            </a:r>
          </a:p>
        </p:txBody>
      </p:sp>
      <p:sp>
        <p:nvSpPr>
          <p:cNvPr id="7" name="梯形 3"/>
          <p:cNvSpPr/>
          <p:nvPr/>
        </p:nvSpPr>
        <p:spPr>
          <a:xfrm>
            <a:off x="2169218" y="4096457"/>
            <a:ext cx="4385418" cy="962192"/>
          </a:xfrm>
          <a:custGeom>
            <a:gdLst>
              <a:gd fmla="*/ 0 w 2052557" name="connsiteX0"/>
              <a:gd fmla="*/ 444039 h 450371" name="connsiteY0"/>
              <a:gd fmla="*/ 262013 w 2052557" name="connsiteX1"/>
              <a:gd fmla="*/ 0 h 450371" name="connsiteY1"/>
              <a:gd fmla="*/ 1778384 w 2052557" name="connsiteX2"/>
              <a:gd fmla="*/ 0 h 450371" name="connsiteY2"/>
              <a:gd fmla="*/ 2052557 w 2052557" name="connsiteX3"/>
              <a:gd fmla="*/ 450371 h 450371" name="connsiteY3"/>
              <a:gd fmla="*/ 0 w 2052557" name="connsiteX4"/>
              <a:gd fmla="*/ 444039 h 45037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0371" w="2052557">
                <a:moveTo>
                  <a:pt x="0" y="444039"/>
                </a:moveTo>
                <a:lnTo>
                  <a:pt x="262013" y="0"/>
                </a:lnTo>
                <a:lnTo>
                  <a:pt x="1778384" y="0"/>
                </a:lnTo>
                <a:lnTo>
                  <a:pt x="2052557" y="450371"/>
                </a:lnTo>
                <a:lnTo>
                  <a:pt x="0" y="444039"/>
                </a:lnTo>
                <a:close/>
              </a:path>
            </a:pathLst>
          </a:custGeom>
          <a:solidFill>
            <a:schemeClr val="accent2">
              <a:alpha val="8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2400">
                <a:cs typeface="+mn-ea"/>
                <a:sym typeface="+mn-lt"/>
              </a:rPr>
              <a:t>标题</a:t>
            </a:r>
          </a:p>
        </p:txBody>
      </p:sp>
      <p:sp>
        <p:nvSpPr>
          <p:cNvPr id="8" name="梯形 3"/>
          <p:cNvSpPr/>
          <p:nvPr/>
        </p:nvSpPr>
        <p:spPr>
          <a:xfrm>
            <a:off x="1367786" y="5238322"/>
            <a:ext cx="5971735" cy="1035479"/>
          </a:xfrm>
          <a:custGeom>
            <a:gdLst>
              <a:gd fmla="*/ 0 w 2795507" name="connsiteX0"/>
              <a:gd fmla="*/ 485314 h 485314" name="connsiteY0"/>
              <a:gd fmla="*/ 287413 w 2795507" name="connsiteX1"/>
              <a:gd fmla="*/ 6350 h 485314" name="connsiteY1"/>
              <a:gd fmla="*/ 2511809 w 2795507" name="connsiteX2"/>
              <a:gd fmla="*/ 0 h 485314" name="connsiteY2"/>
              <a:gd fmla="*/ 2795507 w 2795507" name="connsiteX3"/>
              <a:gd fmla="*/ 485296 h 485314" name="connsiteY3"/>
              <a:gd fmla="*/ 0 w 2795507" name="connsiteX4"/>
              <a:gd fmla="*/ 485314 h 4853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5314" w="2795507">
                <a:moveTo>
                  <a:pt x="0" y="485314"/>
                </a:moveTo>
                <a:lnTo>
                  <a:pt x="287413" y="6350"/>
                </a:lnTo>
                <a:lnTo>
                  <a:pt x="2511809" y="0"/>
                </a:lnTo>
                <a:lnTo>
                  <a:pt x="2795507" y="485296"/>
                </a:lnTo>
                <a:lnTo>
                  <a:pt x="0" y="485314"/>
                </a:lnTo>
                <a:close/>
              </a:path>
            </a:pathLst>
          </a:custGeom>
          <a:solidFill>
            <a:schemeClr val="accent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3200">
                <a:cs typeface="+mn-ea"/>
                <a:sym typeface="+mn-lt"/>
              </a:rPr>
              <a:t>标题</a:t>
            </a:r>
          </a:p>
        </p:txBody>
      </p:sp>
      <p:sp>
        <p:nvSpPr>
          <p:cNvPr id="9" name="文本框 8"/>
          <p:cNvSpPr txBox="1"/>
          <p:nvPr/>
        </p:nvSpPr>
        <p:spPr>
          <a:xfrm>
            <a:off x="7202402" y="5510194"/>
            <a:ext cx="3621812" cy="335280"/>
          </a:xfrm>
          <a:prstGeom prst="rect">
            <a:avLst/>
          </a:prstGeom>
          <a:noFill/>
        </p:spPr>
        <p:txBody>
          <a:bodyPr>
            <a:spAutoFit/>
          </a:bodyPr>
          <a:lstStyle/>
          <a:p>
            <a:pPr algn="r">
              <a:defRPr/>
            </a:pPr>
            <a:r>
              <a:rPr altLang="en-US" lang="zh-CN" sz="1600">
                <a:solidFill>
                  <a:schemeClr val="bg1">
                    <a:lumMod val="65000"/>
                  </a:schemeClr>
                </a:solidFill>
                <a:cs typeface="+mn-ea"/>
                <a:sym typeface="+mn-lt"/>
              </a:rPr>
              <a:t>请在此添加文本</a:t>
            </a:r>
          </a:p>
        </p:txBody>
      </p:sp>
      <p:cxnSp>
        <p:nvCxnSpPr>
          <p:cNvPr id="10" name="直接连接符 9"/>
          <p:cNvCxnSpPr/>
          <p:nvPr/>
        </p:nvCxnSpPr>
        <p:spPr>
          <a:xfrm flipV="1">
            <a:off x="6270945" y="6016111"/>
            <a:ext cx="4458707" cy="11821"/>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202402" y="4365965"/>
            <a:ext cx="3621812" cy="335280"/>
          </a:xfrm>
          <a:prstGeom prst="rect">
            <a:avLst/>
          </a:prstGeom>
          <a:noFill/>
        </p:spPr>
        <p:txBody>
          <a:bodyPr>
            <a:spAutoFit/>
          </a:bodyPr>
          <a:lstStyle/>
          <a:p>
            <a:pPr algn="r">
              <a:defRPr/>
            </a:pPr>
            <a:r>
              <a:rPr altLang="en-US" lang="zh-CN" sz="1600">
                <a:solidFill>
                  <a:schemeClr val="bg1">
                    <a:lumMod val="65000"/>
                  </a:schemeClr>
                </a:solidFill>
                <a:cs typeface="+mn-ea"/>
                <a:sym typeface="+mn-lt"/>
              </a:rPr>
              <a:t>请在此添加文本请在此添加文本</a:t>
            </a:r>
          </a:p>
        </p:txBody>
      </p:sp>
      <p:cxnSp>
        <p:nvCxnSpPr>
          <p:cNvPr id="12" name="直接连接符 11"/>
          <p:cNvCxnSpPr/>
          <p:nvPr/>
        </p:nvCxnSpPr>
        <p:spPr>
          <a:xfrm>
            <a:off x="5731928" y="4862428"/>
            <a:ext cx="4997723" cy="7093"/>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202402" y="3183911"/>
            <a:ext cx="3621812" cy="335280"/>
          </a:xfrm>
          <a:prstGeom prst="rect">
            <a:avLst/>
          </a:prstGeom>
          <a:noFill/>
        </p:spPr>
        <p:txBody>
          <a:bodyPr>
            <a:spAutoFit/>
          </a:bodyPr>
          <a:lstStyle/>
          <a:p>
            <a:pPr algn="r">
              <a:defRPr/>
            </a:pPr>
            <a:r>
              <a:rPr altLang="en-US" lang="zh-CN" sz="1600">
                <a:solidFill>
                  <a:schemeClr val="bg1">
                    <a:lumMod val="65000"/>
                  </a:schemeClr>
                </a:solidFill>
                <a:cs typeface="+mn-ea"/>
                <a:sym typeface="+mn-lt"/>
              </a:rPr>
              <a:t>请在此添加文本</a:t>
            </a:r>
          </a:p>
        </p:txBody>
      </p:sp>
      <p:cxnSp>
        <p:nvCxnSpPr>
          <p:cNvPr id="14" name="直接连接符 13"/>
          <p:cNvCxnSpPr/>
          <p:nvPr/>
        </p:nvCxnSpPr>
        <p:spPr>
          <a:xfrm flipV="1">
            <a:off x="5183455" y="3687468"/>
            <a:ext cx="5546196" cy="11820"/>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202402" y="2056234"/>
            <a:ext cx="3621812" cy="335280"/>
          </a:xfrm>
          <a:prstGeom prst="rect">
            <a:avLst/>
          </a:prstGeom>
          <a:noFill/>
        </p:spPr>
        <p:txBody>
          <a:bodyPr>
            <a:spAutoFit/>
          </a:bodyPr>
          <a:lstStyle/>
          <a:p>
            <a:pPr algn="r">
              <a:defRPr/>
            </a:pPr>
            <a:r>
              <a:rPr altLang="en-US" lang="zh-CN" sz="1600">
                <a:solidFill>
                  <a:schemeClr val="bg1">
                    <a:lumMod val="65000"/>
                  </a:schemeClr>
                </a:solidFill>
                <a:cs typeface="+mn-ea"/>
                <a:sym typeface="+mn-lt"/>
              </a:rPr>
              <a:t>请在此添加文本请在此添加文本</a:t>
            </a:r>
          </a:p>
        </p:txBody>
      </p:sp>
      <p:cxnSp>
        <p:nvCxnSpPr>
          <p:cNvPr id="16" name="直接连接符 15"/>
          <p:cNvCxnSpPr/>
          <p:nvPr/>
        </p:nvCxnSpPr>
        <p:spPr>
          <a:xfrm>
            <a:off x="4731912" y="2552695"/>
            <a:ext cx="5997740" cy="7092"/>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6922008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par>
                                <p:cTn fill="hold" id="26" nodeType="withEffect" presetClass="entr" presetID="10"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par>
                                <p:cTn fill="hold" id="32" nodeType="withEffect" presetClass="entr" presetID="10"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500" id="34"/>
                                        <p:tgtEl>
                                          <p:spTgt spid="14"/>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childTnLst>
                                </p:cTn>
                              </p:par>
                              <p:par>
                                <p:cTn fill="hold" id="38" nodeType="with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1"/>
      <p:bldP grpId="0" spid="13"/>
      <p:bldP grpId="0" spid="1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2"/>
          <p:cNvSpPr>
            <a:spLocks noChangeArrowheads="1"/>
          </p:cNvSpPr>
          <p:nvPr/>
        </p:nvSpPr>
        <p:spPr bwMode="auto">
          <a:xfrm>
            <a:off x="3614841" y="2064440"/>
            <a:ext cx="2439675" cy="2222727"/>
          </a:xfrm>
          <a:prstGeom prst="rect">
            <a:avLst/>
          </a:prstGeom>
          <a:solidFill>
            <a:schemeClr val="accent2"/>
          </a:solid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a:spcBef>
                <a:spcPct val="0"/>
              </a:spcBef>
              <a:buNone/>
            </a:pPr>
            <a:r>
              <a:rPr altLang="en-US" lang="zh-CN" sz="1600">
                <a:solidFill>
                  <a:schemeClr val="bg1"/>
                </a:solidFill>
                <a:latin typeface="+mn-lt"/>
                <a:ea typeface="+mn-ea"/>
                <a:cs typeface="+mn-ea"/>
                <a:sym typeface="+mn-lt"/>
              </a:rPr>
              <a:t>请在此输入你的文本请在此输入你的文本请在此输入你的文本</a:t>
            </a:r>
          </a:p>
        </p:txBody>
      </p:sp>
      <p:sp>
        <p:nvSpPr>
          <p:cNvPr id="7" name="矩形 4"/>
          <p:cNvSpPr>
            <a:spLocks noChangeArrowheads="1"/>
          </p:cNvSpPr>
          <p:nvPr/>
        </p:nvSpPr>
        <p:spPr bwMode="auto">
          <a:xfrm>
            <a:off x="1055687" y="4411673"/>
            <a:ext cx="2439675" cy="2224768"/>
          </a:xfrm>
          <a:prstGeom prst="rect">
            <a:avLst/>
          </a:prstGeom>
          <a:solidFill>
            <a:schemeClr val="accent2"/>
          </a:solid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a:spcBef>
                <a:spcPct val="0"/>
              </a:spcBef>
              <a:buNone/>
            </a:pPr>
            <a:r>
              <a:rPr altLang="en-US" lang="zh-CN" sz="1600">
                <a:solidFill>
                  <a:schemeClr val="bg1"/>
                </a:solidFill>
                <a:latin typeface="+mn-lt"/>
                <a:ea typeface="+mn-ea"/>
                <a:cs typeface="+mn-ea"/>
                <a:sym typeface="+mn-lt"/>
              </a:rPr>
              <a:t>请在此输入你的文本请在此输入你的文本请在此输入你的文本</a:t>
            </a:r>
          </a:p>
        </p:txBody>
      </p:sp>
      <p:sp>
        <p:nvSpPr>
          <p:cNvPr id="9" name="矩形 2"/>
          <p:cNvSpPr>
            <a:spLocks noChangeArrowheads="1"/>
          </p:cNvSpPr>
          <p:nvPr/>
        </p:nvSpPr>
        <p:spPr bwMode="auto">
          <a:xfrm>
            <a:off x="8733150" y="2064440"/>
            <a:ext cx="2439675" cy="2222727"/>
          </a:xfrm>
          <a:prstGeom prst="rect">
            <a:avLst/>
          </a:prstGeom>
          <a:solidFill>
            <a:schemeClr val="accent2"/>
          </a:solid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a:spcBef>
                <a:spcPct val="0"/>
              </a:spcBef>
              <a:buNone/>
            </a:pPr>
            <a:r>
              <a:rPr altLang="en-US" lang="zh-CN" sz="1600">
                <a:solidFill>
                  <a:schemeClr val="bg1"/>
                </a:solidFill>
                <a:latin typeface="+mn-lt"/>
                <a:ea typeface="+mn-ea"/>
                <a:cs typeface="+mn-ea"/>
                <a:sym typeface="+mn-lt"/>
              </a:rPr>
              <a:t>请在此输入你的文本请在此输入你的文本请在此输入你的文本</a:t>
            </a:r>
          </a:p>
        </p:txBody>
      </p:sp>
      <p:sp>
        <p:nvSpPr>
          <p:cNvPr id="11" name="矩形 4"/>
          <p:cNvSpPr>
            <a:spLocks noChangeArrowheads="1"/>
          </p:cNvSpPr>
          <p:nvPr/>
        </p:nvSpPr>
        <p:spPr bwMode="auto">
          <a:xfrm>
            <a:off x="6173996" y="4411673"/>
            <a:ext cx="2439675" cy="2224768"/>
          </a:xfrm>
          <a:prstGeom prst="rect">
            <a:avLst/>
          </a:prstGeom>
          <a:solidFill>
            <a:schemeClr val="accent2"/>
          </a:solid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a:spcBef>
                <a:spcPct val="0"/>
              </a:spcBef>
              <a:buNone/>
            </a:pPr>
            <a:r>
              <a:rPr altLang="en-US" lang="zh-CN" sz="1600">
                <a:solidFill>
                  <a:schemeClr val="bg1"/>
                </a:solidFill>
                <a:latin typeface="+mn-lt"/>
                <a:ea typeface="+mn-ea"/>
                <a:cs typeface="+mn-ea"/>
                <a:sym typeface="+mn-lt"/>
              </a:rPr>
              <a:t>请在此输入你的文本请在此输入你的文本请在此输入你的文本</a:t>
            </a:r>
          </a:p>
        </p:txBody>
      </p:sp>
      <p:sp>
        <p:nvSpPr>
          <p:cNvPr id="14" name="TextBox 13"/>
          <p:cNvSpPr txBox="1">
            <a:spLocks noChangeArrowheads="1"/>
          </p:cNvSpPr>
          <p:nvPr/>
        </p:nvSpPr>
        <p:spPr bwMode="auto">
          <a:xfrm>
            <a:off x="4029869" y="1023064"/>
            <a:ext cx="413226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r>
              <a:rPr altLang="en-US" lang="zh-CN" smtClean="0" sz="2800">
                <a:solidFill>
                  <a:schemeClr val="accent1"/>
                </a:solidFill>
                <a:latin typeface="+mn-lt"/>
                <a:ea typeface="+mn-ea"/>
                <a:cs typeface="+mn-ea"/>
                <a:sym typeface="+mn-lt"/>
              </a:rPr>
              <a:t>请输入你的标题</a:t>
            </a:r>
          </a:p>
        </p:txBody>
      </p:sp>
      <p:pic>
        <p:nvPicPr>
          <p:cNvPr id="15" name="图片 14"/>
          <p:cNvPicPr>
            <a:picLocks noChangeAspect="1"/>
          </p:cNvPicPr>
          <p:nvPr/>
        </p:nvPicPr>
        <p:blipFill>
          <a:blip r:embed="rId3">
            <a:extLst>
              <a:ext uri="{28A0092B-C50C-407E-A947-70E740481C1C}">
                <a14:useLocalDpi/>
              </a:ext>
            </a:extLst>
          </a:blip>
          <a:stretch>
            <a:fillRect/>
          </a:stretch>
        </p:blipFill>
        <p:spPr>
          <a:xfrm>
            <a:off x="1055687" y="2064439"/>
            <a:ext cx="2437748" cy="2222727"/>
          </a:xfrm>
          <a:custGeom>
            <a:gdLst>
              <a:gd fmla="*/ 0 w 2437748" name="connsiteX0"/>
              <a:gd fmla="*/ 0 h 2222727" name="connsiteY0"/>
              <a:gd fmla="*/ 2437748 w 2437748" name="connsiteX1"/>
              <a:gd fmla="*/ 0 h 2222727" name="connsiteY1"/>
              <a:gd fmla="*/ 2437748 w 2437748" name="connsiteX2"/>
              <a:gd fmla="*/ 2222727 h 2222727" name="connsiteY2"/>
              <a:gd fmla="*/ 0 w 2437748" name="connsiteX3"/>
              <a:gd fmla="*/ 2222727 h 2222727" name="connsiteY3"/>
            </a:gdLst>
            <a:cxnLst>
              <a:cxn ang="0">
                <a:pos x="connsiteX0" y="connsiteY0"/>
              </a:cxn>
              <a:cxn ang="0">
                <a:pos x="connsiteX1" y="connsiteY1"/>
              </a:cxn>
              <a:cxn ang="0">
                <a:pos x="connsiteX2" y="connsiteY2"/>
              </a:cxn>
              <a:cxn ang="0">
                <a:pos x="connsiteX3" y="connsiteY3"/>
              </a:cxn>
            </a:cxnLst>
            <a:rect b="b" l="l" r="r" t="t"/>
            <a:pathLst>
              <a:path h="2222727" w="2437748">
                <a:moveTo>
                  <a:pt x="0" y="0"/>
                </a:moveTo>
                <a:lnTo>
                  <a:pt x="2437748" y="0"/>
                </a:lnTo>
                <a:lnTo>
                  <a:pt x="2437748" y="2222727"/>
                </a:lnTo>
                <a:lnTo>
                  <a:pt x="0" y="2222727"/>
                </a:lnTo>
                <a:close/>
              </a:path>
            </a:pathLst>
          </a:custGeom>
        </p:spPr>
      </p:pic>
      <p:pic>
        <p:nvPicPr>
          <p:cNvPr id="17" name="图片 16"/>
          <p:cNvPicPr>
            <a:picLocks noChangeAspect="1"/>
          </p:cNvPicPr>
          <p:nvPr/>
        </p:nvPicPr>
        <p:blipFill>
          <a:blip r:embed="rId4">
            <a:extLst>
              <a:ext uri="{28A0092B-C50C-407E-A947-70E740481C1C}">
                <a14:useLocalDpi/>
              </a:ext>
            </a:extLst>
          </a:blip>
          <a:stretch>
            <a:fillRect/>
          </a:stretch>
        </p:blipFill>
        <p:spPr>
          <a:xfrm>
            <a:off x="6172069" y="2064438"/>
            <a:ext cx="2437748" cy="2222727"/>
          </a:xfrm>
          <a:custGeom>
            <a:gdLst>
              <a:gd fmla="*/ 0 w 2437748" name="connsiteX0"/>
              <a:gd fmla="*/ 0 h 2222727" name="connsiteY0"/>
              <a:gd fmla="*/ 2437748 w 2437748" name="connsiteX1"/>
              <a:gd fmla="*/ 0 h 2222727" name="connsiteY1"/>
              <a:gd fmla="*/ 2437748 w 2437748" name="connsiteX2"/>
              <a:gd fmla="*/ 2222727 h 2222727" name="connsiteY2"/>
              <a:gd fmla="*/ 0 w 2437748" name="connsiteX3"/>
              <a:gd fmla="*/ 2222727 h 2222727" name="connsiteY3"/>
            </a:gdLst>
            <a:cxnLst>
              <a:cxn ang="0">
                <a:pos x="connsiteX0" y="connsiteY0"/>
              </a:cxn>
              <a:cxn ang="0">
                <a:pos x="connsiteX1" y="connsiteY1"/>
              </a:cxn>
              <a:cxn ang="0">
                <a:pos x="connsiteX2" y="connsiteY2"/>
              </a:cxn>
              <a:cxn ang="0">
                <a:pos x="connsiteX3" y="connsiteY3"/>
              </a:cxn>
            </a:cxnLst>
            <a:rect b="b" l="l" r="r" t="t"/>
            <a:pathLst>
              <a:path h="2222727" w="2437748">
                <a:moveTo>
                  <a:pt x="0" y="0"/>
                </a:moveTo>
                <a:lnTo>
                  <a:pt x="2437748" y="0"/>
                </a:lnTo>
                <a:lnTo>
                  <a:pt x="2437748" y="2222727"/>
                </a:lnTo>
                <a:lnTo>
                  <a:pt x="0" y="2222727"/>
                </a:lnTo>
                <a:close/>
              </a:path>
            </a:pathLst>
          </a:custGeom>
        </p:spPr>
      </p:pic>
      <p:pic>
        <p:nvPicPr>
          <p:cNvPr id="18" name="图片 17"/>
          <p:cNvPicPr>
            <a:picLocks noChangeAspect="1"/>
          </p:cNvPicPr>
          <p:nvPr/>
        </p:nvPicPr>
        <p:blipFill>
          <a:blip r:embed="rId5">
            <a:extLst>
              <a:ext uri="{28A0092B-C50C-407E-A947-70E740481C1C}">
                <a14:useLocalDpi/>
              </a:ext>
            </a:extLst>
          </a:blip>
          <a:stretch>
            <a:fillRect/>
          </a:stretch>
        </p:blipFill>
        <p:spPr>
          <a:xfrm>
            <a:off x="3624782" y="4413714"/>
            <a:ext cx="2431114" cy="2222727"/>
          </a:xfrm>
          <a:custGeom>
            <a:gdLst>
              <a:gd fmla="*/ 0 w 2431114" name="connsiteX0"/>
              <a:gd fmla="*/ 0 h 2222727" name="connsiteY0"/>
              <a:gd fmla="*/ 2431114 w 2431114" name="connsiteX1"/>
              <a:gd fmla="*/ 0 h 2222727" name="connsiteY1"/>
              <a:gd fmla="*/ 2431114 w 2431114" name="connsiteX2"/>
              <a:gd fmla="*/ 2222727 h 2222727" name="connsiteY2"/>
              <a:gd fmla="*/ 0 w 2431114" name="connsiteX3"/>
              <a:gd fmla="*/ 2222727 h 2222727" name="connsiteY3"/>
            </a:gdLst>
            <a:cxnLst>
              <a:cxn ang="0">
                <a:pos x="connsiteX0" y="connsiteY0"/>
              </a:cxn>
              <a:cxn ang="0">
                <a:pos x="connsiteX1" y="connsiteY1"/>
              </a:cxn>
              <a:cxn ang="0">
                <a:pos x="connsiteX2" y="connsiteY2"/>
              </a:cxn>
              <a:cxn ang="0">
                <a:pos x="connsiteX3" y="connsiteY3"/>
              </a:cxn>
            </a:cxnLst>
            <a:rect b="b" l="l" r="r" t="t"/>
            <a:pathLst>
              <a:path h="2222727" w="2431114">
                <a:moveTo>
                  <a:pt x="0" y="0"/>
                </a:moveTo>
                <a:lnTo>
                  <a:pt x="2431114" y="0"/>
                </a:lnTo>
                <a:lnTo>
                  <a:pt x="2431114" y="2222727"/>
                </a:lnTo>
                <a:lnTo>
                  <a:pt x="0" y="2222727"/>
                </a:lnTo>
                <a:close/>
              </a:path>
            </a:pathLst>
          </a:custGeom>
        </p:spPr>
      </p:pic>
      <p:pic>
        <p:nvPicPr>
          <p:cNvPr id="19" name="图片 18"/>
          <p:cNvPicPr>
            <a:picLocks noChangeAspect="1"/>
          </p:cNvPicPr>
          <p:nvPr/>
        </p:nvPicPr>
        <p:blipFill>
          <a:blip r:embed="rId6">
            <a:extLst>
              <a:ext uri="{28A0092B-C50C-407E-A947-70E740481C1C}">
                <a14:useLocalDpi/>
              </a:ext>
            </a:extLst>
          </a:blip>
          <a:stretch>
            <a:fillRect/>
          </a:stretch>
        </p:blipFill>
        <p:spPr>
          <a:xfrm>
            <a:off x="8735077" y="4411673"/>
            <a:ext cx="2437748" cy="2222727"/>
          </a:xfrm>
          <a:custGeom>
            <a:gdLst>
              <a:gd fmla="*/ 0 w 2437748" name="connsiteX0"/>
              <a:gd fmla="*/ 0 h 2222727" name="connsiteY0"/>
              <a:gd fmla="*/ 2437748 w 2437748" name="connsiteX1"/>
              <a:gd fmla="*/ 0 h 2222727" name="connsiteY1"/>
              <a:gd fmla="*/ 2437748 w 2437748" name="connsiteX2"/>
              <a:gd fmla="*/ 2222727 h 2222727" name="connsiteY2"/>
              <a:gd fmla="*/ 0 w 2437748" name="connsiteX3"/>
              <a:gd fmla="*/ 2222727 h 2222727" name="connsiteY3"/>
            </a:gdLst>
            <a:cxnLst>
              <a:cxn ang="0">
                <a:pos x="connsiteX0" y="connsiteY0"/>
              </a:cxn>
              <a:cxn ang="0">
                <a:pos x="connsiteX1" y="connsiteY1"/>
              </a:cxn>
              <a:cxn ang="0">
                <a:pos x="connsiteX2" y="connsiteY2"/>
              </a:cxn>
              <a:cxn ang="0">
                <a:pos x="connsiteX3" y="connsiteY3"/>
              </a:cxn>
            </a:cxnLst>
            <a:rect b="b" l="l" r="r" t="t"/>
            <a:pathLst>
              <a:path h="2222727" w="2437748">
                <a:moveTo>
                  <a:pt x="0" y="0"/>
                </a:moveTo>
                <a:lnTo>
                  <a:pt x="2437748" y="0"/>
                </a:lnTo>
                <a:lnTo>
                  <a:pt x="2437748" y="2222727"/>
                </a:lnTo>
                <a:lnTo>
                  <a:pt x="0" y="2222727"/>
                </a:lnTo>
                <a:close/>
              </a:path>
            </a:pathLst>
          </a:custGeom>
        </p:spPr>
      </p:pic>
    </p:spTree>
    <p:extLst>
      <p:ext uri="{BB962C8B-B14F-4D97-AF65-F5344CB8AC3E}">
        <p14:creationId val="301145083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500" id="16"/>
                                        <p:tgtEl>
                                          <p:spTgt spid="11"/>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par>
                                <p:cTn fill="hold" id="20" nodeType="withEffect" presetClass="entr" presetID="10"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id="23" nodeType="withEffect" presetClass="entr" presetID="10"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par>
                                <p:cTn fill="hold" id="26" nodeType="withEffect" presetClass="entr" presetID="10"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500" id="28"/>
                                        <p:tgtEl>
                                          <p:spTgt spid="18"/>
                                        </p:tgtEl>
                                      </p:cBhvr>
                                    </p:animEffect>
                                  </p:childTnLst>
                                </p:cTn>
                              </p:par>
                              <p:par>
                                <p:cTn fill="hold" id="29" nodeType="withEffect" presetClass="entr" presetID="10"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5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9"/>
      <p:bldP grpId="0" spid="11"/>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同心圆 26"/>
          <p:cNvSpPr/>
          <p:nvPr/>
        </p:nvSpPr>
        <p:spPr bwMode="auto">
          <a:xfrm rot="2700000">
            <a:off x="1742162" y="2435690"/>
            <a:ext cx="4609305" cy="3935420"/>
          </a:xfrm>
          <a:custGeom>
            <a:rect b="b" l="l" r="r" t="t"/>
            <a:pathLst>
              <a:path h="3995247" w="4680000">
                <a:moveTo>
                  <a:pt x="3993951" y="0"/>
                </a:moveTo>
                <a:cubicBezTo>
                  <a:pt x="4417819" y="423477"/>
                  <a:pt x="4680000" y="1008745"/>
                  <a:pt x="4680000" y="1655247"/>
                </a:cubicBezTo>
                <a:cubicBezTo>
                  <a:pt x="4680000" y="2947593"/>
                  <a:pt x="3632346" y="3995247"/>
                  <a:pt x="2340000" y="3995247"/>
                </a:cubicBezTo>
                <a:cubicBezTo>
                  <a:pt x="1047654" y="3995247"/>
                  <a:pt x="0" y="2947593"/>
                  <a:pt x="0" y="1655247"/>
                </a:cubicBezTo>
                <a:cubicBezTo>
                  <a:pt x="0" y="1009221"/>
                  <a:pt x="261794" y="424341"/>
                  <a:pt x="685095" y="920"/>
                </a:cubicBezTo>
                <a:lnTo>
                  <a:pt x="1072874" y="388699"/>
                </a:lnTo>
                <a:cubicBezTo>
                  <a:pt x="748814" y="712878"/>
                  <a:pt x="548402" y="1160658"/>
                  <a:pt x="548402" y="1655247"/>
                </a:cubicBezTo>
                <a:cubicBezTo>
                  <a:pt x="548402" y="2644719"/>
                  <a:pt x="1350528" y="3446845"/>
                  <a:pt x="2340000" y="3446845"/>
                </a:cubicBezTo>
                <a:cubicBezTo>
                  <a:pt x="3329472" y="3446845"/>
                  <a:pt x="4131598" y="2644719"/>
                  <a:pt x="4131598" y="1655247"/>
                </a:cubicBezTo>
                <a:cubicBezTo>
                  <a:pt x="4131598" y="1160182"/>
                  <a:pt x="3930799" y="712015"/>
                  <a:pt x="3606172" y="387779"/>
                </a:cubicBezTo>
                <a:close/>
              </a:path>
            </a:pathLst>
          </a:custGeom>
          <a:solidFill>
            <a:schemeClr val="accent2">
              <a:alpha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altLang="en-US" lang="zh-CN">
              <a:solidFill>
                <a:schemeClr val="bg1"/>
              </a:solidFill>
              <a:cs typeface="+mn-ea"/>
              <a:sym typeface="+mn-lt"/>
            </a:endParaRPr>
          </a:p>
        </p:txBody>
      </p:sp>
      <p:sp>
        <p:nvSpPr>
          <p:cNvPr id="17" name="同心圆"/>
          <p:cNvSpPr/>
          <p:nvPr/>
        </p:nvSpPr>
        <p:spPr bwMode="auto">
          <a:xfrm rot="2700000">
            <a:off x="2522367" y="2971979"/>
            <a:ext cx="3194304" cy="2704918"/>
          </a:xfrm>
          <a:custGeom>
            <a:rect b="b" l="l" r="r" t="t"/>
            <a:pathLst>
              <a:path h="2743507" w="3240000">
                <a:moveTo>
                  <a:pt x="454487" y="0"/>
                </a:moveTo>
                <a:lnTo>
                  <a:pt x="837501" y="383013"/>
                </a:lnTo>
                <a:cubicBezTo>
                  <a:pt x="653847" y="575548"/>
                  <a:pt x="541663" y="836427"/>
                  <a:pt x="541663" y="1123507"/>
                </a:cubicBezTo>
                <a:cubicBezTo>
                  <a:pt x="541663" y="1719056"/>
                  <a:pt x="1024451" y="2201844"/>
                  <a:pt x="1620000" y="2201844"/>
                </a:cubicBezTo>
                <a:cubicBezTo>
                  <a:pt x="2215549" y="2201844"/>
                  <a:pt x="2698337" y="1719056"/>
                  <a:pt x="2698337" y="1123507"/>
                </a:cubicBezTo>
                <a:cubicBezTo>
                  <a:pt x="2698337" y="837130"/>
                  <a:pt x="2586703" y="576826"/>
                  <a:pt x="2403813" y="384459"/>
                </a:cubicBezTo>
                <a:lnTo>
                  <a:pt x="2786827" y="1445"/>
                </a:lnTo>
                <a:cubicBezTo>
                  <a:pt x="3067794" y="291814"/>
                  <a:pt x="3240000" y="687550"/>
                  <a:pt x="3240000" y="1123507"/>
                </a:cubicBezTo>
                <a:cubicBezTo>
                  <a:pt x="3240000" y="2018208"/>
                  <a:pt x="2514701" y="2743507"/>
                  <a:pt x="1620000" y="2743507"/>
                </a:cubicBezTo>
                <a:cubicBezTo>
                  <a:pt x="725299" y="2743507"/>
                  <a:pt x="0" y="2018208"/>
                  <a:pt x="0" y="1123507"/>
                </a:cubicBezTo>
                <a:cubicBezTo>
                  <a:pt x="0" y="686848"/>
                  <a:pt x="172762" y="290539"/>
                  <a:pt x="454487" y="0"/>
                </a:cubicBezTo>
                <a:close/>
              </a:path>
            </a:pathLst>
          </a:custGeom>
          <a:solidFill>
            <a:schemeClr val="accent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a:lstStyle/>
          <a:p>
            <a:pPr indent="-136922" marL="136922">
              <a:lnSpc>
                <a:spcPct val="120000"/>
              </a:lnSpc>
              <a:spcBef>
                <a:spcPts val="450"/>
              </a:spcBef>
              <a:spcAft>
                <a:spcPts val="450"/>
              </a:spcAft>
              <a:buFont charset="0" panose="020b0604020202020204" pitchFamily="34" typeface="Arial"/>
              <a:buChar char="•"/>
            </a:pPr>
            <a:endParaRPr altLang="en-US" lang="zh-CN">
              <a:solidFill>
                <a:schemeClr val="bg1"/>
              </a:solidFill>
              <a:cs typeface="+mn-ea"/>
              <a:sym typeface="+mn-lt"/>
            </a:endParaRPr>
          </a:p>
        </p:txBody>
      </p:sp>
      <p:sp>
        <p:nvSpPr>
          <p:cNvPr id="18" name="KSO_GT3"/>
          <p:cNvSpPr/>
          <p:nvPr/>
        </p:nvSpPr>
        <p:spPr bwMode="auto">
          <a:xfrm rot="2700000">
            <a:off x="2285356" y="2152766"/>
            <a:ext cx="4043182" cy="4042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spcFirstLastPara="1">
            <a:prstTxWarp prst="textArchDown">
              <a:avLst/>
            </a:prstTxWarp>
          </a:bodyPr>
          <a:lstStyle/>
          <a:p>
            <a:pPr algn="ctr">
              <a:defRPr/>
            </a:pPr>
            <a:r>
              <a:rPr altLang="en-US" lang="zh-CN">
                <a:solidFill>
                  <a:schemeClr val="bg1"/>
                </a:solidFill>
                <a:cs typeface="+mn-ea"/>
                <a:sym typeface="+mn-lt"/>
              </a:rPr>
              <a:t>此处输入小标题，此处输入小标题</a:t>
            </a:r>
          </a:p>
        </p:txBody>
      </p:sp>
      <p:sp>
        <p:nvSpPr>
          <p:cNvPr id="19" name="KSO_GT2"/>
          <p:cNvSpPr/>
          <p:nvPr/>
        </p:nvSpPr>
        <p:spPr bwMode="auto">
          <a:xfrm rot="2700000">
            <a:off x="2992129" y="2867372"/>
            <a:ext cx="2631450" cy="26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spcFirstLastPara="1">
            <a:prstTxWarp prst="textArchDown">
              <a:avLst/>
            </a:prstTxWarp>
          </a:bodyPr>
          <a:lstStyle/>
          <a:p>
            <a:pPr algn="ctr">
              <a:defRPr/>
            </a:pPr>
            <a:r>
              <a:rPr altLang="en-US" lang="zh-CN">
                <a:solidFill>
                  <a:schemeClr val="bg1"/>
                </a:solidFill>
                <a:cs typeface="+mn-ea"/>
                <a:sym typeface="+mn-lt"/>
              </a:rPr>
              <a:t>此处输入小标题</a:t>
            </a:r>
          </a:p>
        </p:txBody>
      </p:sp>
      <p:sp>
        <p:nvSpPr>
          <p:cNvPr id="20" name="KSO_GT1"/>
          <p:cNvSpPr/>
          <p:nvPr/>
        </p:nvSpPr>
        <p:spPr bwMode="auto">
          <a:xfrm>
            <a:off x="3417493" y="3282345"/>
            <a:ext cx="1773050" cy="1773050"/>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a:lstStyle/>
          <a:p>
            <a:pPr algn="ctr">
              <a:lnSpc>
                <a:spcPct val="120000"/>
              </a:lnSpc>
              <a:spcBef>
                <a:spcPts val="450"/>
              </a:spcBef>
              <a:spcAft>
                <a:spcPts val="450"/>
              </a:spcAft>
            </a:pPr>
            <a:r>
              <a:rPr altLang="en-US" lang="zh-CN">
                <a:solidFill>
                  <a:schemeClr val="bg1"/>
                </a:solidFill>
                <a:cs typeface="+mn-ea"/>
                <a:sym typeface="+mn-lt"/>
              </a:rPr>
              <a:t>标题</a:t>
            </a:r>
          </a:p>
        </p:txBody>
      </p:sp>
      <p:cxnSp>
        <p:nvCxnSpPr>
          <p:cNvPr id="21" name="直接箭头连接符 20"/>
          <p:cNvCxnSpPr/>
          <p:nvPr/>
        </p:nvCxnSpPr>
        <p:spPr>
          <a:xfrm flipV="1">
            <a:off x="4242231" y="2104641"/>
            <a:ext cx="2923599" cy="22146"/>
          </a:xfrm>
          <a:prstGeom prst="straightConnector1">
            <a:avLst/>
          </a:prstGeom>
          <a:ln w="19050">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2" name="KSO_GT1.1"/>
          <p:cNvSpPr>
            <a:spLocks noChangeArrowheads="1"/>
          </p:cNvSpPr>
          <p:nvPr/>
        </p:nvSpPr>
        <p:spPr bwMode="auto">
          <a:xfrm>
            <a:off x="7165831" y="1931090"/>
            <a:ext cx="2955507" cy="3471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a:lnSpc>
                <a:spcPct val="150000"/>
              </a:lnSpc>
              <a:defRPr/>
            </a:pPr>
            <a:r>
              <a:rPr altLang="en-US" kern="0" lang="zh-CN" sz="2000">
                <a:solidFill>
                  <a:schemeClr val="bg1">
                    <a:lumMod val="50000"/>
                  </a:schemeClr>
                </a:solidFill>
                <a:cs typeface="+mn-ea"/>
                <a:sym typeface="+mn-lt"/>
              </a:rPr>
              <a:t>请在此处输入您的文字</a:t>
            </a:r>
          </a:p>
        </p:txBody>
      </p:sp>
      <p:cxnSp>
        <p:nvCxnSpPr>
          <p:cNvPr id="23" name="直接箭头连接符 22"/>
          <p:cNvCxnSpPr/>
          <p:nvPr/>
        </p:nvCxnSpPr>
        <p:spPr>
          <a:xfrm>
            <a:off x="4242231" y="2869638"/>
            <a:ext cx="2923599" cy="1557"/>
          </a:xfrm>
          <a:prstGeom prst="straightConnector1">
            <a:avLst/>
          </a:prstGeom>
          <a:ln w="19050">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4" name="KSO_GT1.1"/>
          <p:cNvSpPr>
            <a:spLocks noChangeArrowheads="1"/>
          </p:cNvSpPr>
          <p:nvPr/>
        </p:nvSpPr>
        <p:spPr bwMode="auto">
          <a:xfrm>
            <a:off x="7165831" y="2697645"/>
            <a:ext cx="2955507" cy="3471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a:lnSpc>
                <a:spcPct val="150000"/>
              </a:lnSpc>
              <a:defRPr/>
            </a:pPr>
            <a:r>
              <a:rPr altLang="en-US" kern="0" lang="zh-CN" sz="2000">
                <a:solidFill>
                  <a:schemeClr val="bg1">
                    <a:lumMod val="50000"/>
                  </a:schemeClr>
                </a:solidFill>
                <a:cs typeface="+mn-ea"/>
                <a:sym typeface="+mn-lt"/>
              </a:rPr>
              <a:t>请在此处输入您的文字</a:t>
            </a:r>
          </a:p>
        </p:txBody>
      </p:sp>
      <p:cxnSp>
        <p:nvCxnSpPr>
          <p:cNvPr id="25" name="直接箭头连接符 24"/>
          <p:cNvCxnSpPr/>
          <p:nvPr/>
        </p:nvCxnSpPr>
        <p:spPr>
          <a:xfrm>
            <a:off x="5025522" y="3631911"/>
            <a:ext cx="2140308" cy="0"/>
          </a:xfrm>
          <a:prstGeom prst="straightConnector1">
            <a:avLst/>
          </a:prstGeom>
          <a:ln w="19050">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6" name="KSO_GT1.1"/>
          <p:cNvSpPr>
            <a:spLocks noChangeArrowheads="1"/>
          </p:cNvSpPr>
          <p:nvPr/>
        </p:nvSpPr>
        <p:spPr bwMode="auto">
          <a:xfrm>
            <a:off x="7165831" y="3458361"/>
            <a:ext cx="2955507" cy="3471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a:lnSpc>
                <a:spcPct val="150000"/>
              </a:lnSpc>
              <a:defRPr/>
            </a:pPr>
            <a:r>
              <a:rPr altLang="en-US" kern="0" lang="zh-CN" sz="2000">
                <a:solidFill>
                  <a:schemeClr val="bg1">
                    <a:lumMod val="50000"/>
                  </a:schemeClr>
                </a:solidFill>
                <a:cs typeface="+mn-ea"/>
                <a:sym typeface="+mn-lt"/>
              </a:rPr>
              <a:t>请在此处输入您的文字</a:t>
            </a:r>
          </a:p>
        </p:txBody>
      </p:sp>
    </p:spTree>
    <p:extLst>
      <p:ext uri="{BB962C8B-B14F-4D97-AF65-F5344CB8AC3E}">
        <p14:creationId val="17455282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7"/>
                                        </p:tgtEl>
                                        <p:attrNameLst>
                                          <p:attrName>style.visibility</p:attrName>
                                        </p:attrNameLst>
                                      </p:cBhvr>
                                      <p:to>
                                        <p:strVal val="visible"/>
                                      </p:to>
                                    </p:set>
                                    <p:animEffect filter="fade" transition="in">
                                      <p:cBhvr>
                                        <p:cTn dur="500" id="10"/>
                                        <p:tgtEl>
                                          <p:spTgt spid="1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500" id="13"/>
                                        <p:tgtEl>
                                          <p:spTgt spid="1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500" id="19"/>
                                        <p:tgtEl>
                                          <p:spTgt spid="20"/>
                                        </p:tgtEl>
                                      </p:cBhvr>
                                    </p:animEffect>
                                  </p:childTnLst>
                                </p:cTn>
                              </p:par>
                              <p:par>
                                <p:cTn fill="hold" id="20" nodeType="withEffect" presetClass="entr" presetID="10" presetSubtype="0">
                                  <p:stCondLst>
                                    <p:cond delay="0"/>
                                  </p:stCondLst>
                                  <p:childTnLst>
                                    <p:set>
                                      <p:cBhvr>
                                        <p:cTn dur="1" fill="hold" id="21">
                                          <p:stCondLst>
                                            <p:cond delay="0"/>
                                          </p:stCondLst>
                                        </p:cTn>
                                        <p:tgtEl>
                                          <p:spTgt spid="21"/>
                                        </p:tgtEl>
                                        <p:attrNameLst>
                                          <p:attrName>style.visibility</p:attrName>
                                        </p:attrNameLst>
                                      </p:cBhvr>
                                      <p:to>
                                        <p:strVal val="visible"/>
                                      </p:to>
                                    </p:set>
                                    <p:animEffect filter="fade" transition="in">
                                      <p:cBhvr>
                                        <p:cTn dur="500" id="22"/>
                                        <p:tgtEl>
                                          <p:spTgt spid="2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2"/>
                                        </p:tgtEl>
                                        <p:attrNameLst>
                                          <p:attrName>style.visibility</p:attrName>
                                        </p:attrNameLst>
                                      </p:cBhvr>
                                      <p:to>
                                        <p:strVal val="visible"/>
                                      </p:to>
                                    </p:set>
                                    <p:animEffect filter="fade" transition="in">
                                      <p:cBhvr>
                                        <p:cTn dur="500" id="25"/>
                                        <p:tgtEl>
                                          <p:spTgt spid="22"/>
                                        </p:tgtEl>
                                      </p:cBhvr>
                                    </p:animEffect>
                                  </p:childTnLst>
                                </p:cTn>
                              </p:par>
                              <p:par>
                                <p:cTn fill="hold" id="26" nodeType="withEffect" presetClass="entr" presetID="10"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par>
                                <p:cTn fill="hold" id="32" nodeType="withEffect" presetClass="entr" presetID="10" presetSubtype="0">
                                  <p:stCondLst>
                                    <p:cond delay="0"/>
                                  </p:stCondLst>
                                  <p:childTnLst>
                                    <p:set>
                                      <p:cBhvr>
                                        <p:cTn dur="1" fill="hold" id="33">
                                          <p:stCondLst>
                                            <p:cond delay="0"/>
                                          </p:stCondLst>
                                        </p:cTn>
                                        <p:tgtEl>
                                          <p:spTgt spid="25"/>
                                        </p:tgtEl>
                                        <p:attrNameLst>
                                          <p:attrName>style.visibility</p:attrName>
                                        </p:attrNameLst>
                                      </p:cBhvr>
                                      <p:to>
                                        <p:strVal val="visible"/>
                                      </p:to>
                                    </p:set>
                                    <p:animEffect filter="fade" transition="in">
                                      <p:cBhvr>
                                        <p:cTn dur="500" id="34"/>
                                        <p:tgtEl>
                                          <p:spTgt spid="25"/>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6"/>
                                        </p:tgtEl>
                                        <p:attrNameLst>
                                          <p:attrName>style.visibility</p:attrName>
                                        </p:attrNameLst>
                                      </p:cBhvr>
                                      <p:to>
                                        <p:strVal val="visible"/>
                                      </p:to>
                                    </p:set>
                                    <p:animEffect filter="fade" transition="in">
                                      <p:cBhvr>
                                        <p:cTn dur="50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2"/>
      <p:bldP grpId="0" spid="24"/>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a:ext>
            </a:extLst>
          </a:blip>
          <a:stretch>
            <a:fillRect/>
          </a:stretch>
        </p:blipFill>
        <p:spPr>
          <a:xfrm>
            <a:off x="6096000" y="1"/>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sp>
        <p:nvSpPr>
          <p:cNvPr id="19" name="任意多边形 18"/>
          <p:cNvSpPr/>
          <p:nvPr/>
        </p:nvSpPr>
        <p:spPr>
          <a:xfrm>
            <a:off x="6053864" y="-5"/>
            <a:ext cx="3060700" cy="6857999"/>
          </a:xfrm>
          <a:custGeom>
            <a:gdLst>
              <a:gd fmla="*/ 0 w 3060700" name="connsiteX0"/>
              <a:gd fmla="*/ 0 h 6857999" name="connsiteY0"/>
              <a:gd fmla="*/ 3060700 w 3060700" name="connsiteX1"/>
              <a:gd fmla="*/ 0 h 6857999" name="connsiteY1"/>
              <a:gd fmla="*/ 3060700 w 3060700" name="connsiteX2"/>
              <a:gd fmla="*/ 3301659 h 6857999" name="connsiteY2"/>
              <a:gd fmla="*/ 33659 w 3060700" name="connsiteX3"/>
              <a:gd fmla="*/ 5087837 h 6857999" name="connsiteY3"/>
              <a:gd fmla="*/ 3060700 w 3060700" name="connsiteX4"/>
              <a:gd fmla="*/ 6835500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301659"/>
                </a:lnTo>
                <a:lnTo>
                  <a:pt x="33659" y="5087837"/>
                </a:lnTo>
                <a:lnTo>
                  <a:pt x="3060700" y="6835500"/>
                </a:lnTo>
                <a:lnTo>
                  <a:pt x="3060700" y="6857999"/>
                </a:lnTo>
                <a:lnTo>
                  <a:pt x="0" y="6857999"/>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pic>
        <p:nvPicPr>
          <p:cNvPr id="15" name="图片 14"/>
          <p:cNvPicPr>
            <a:picLocks noChangeAspect="1"/>
          </p:cNvPicPr>
          <p:nvPr/>
        </p:nvPicPr>
        <p:blipFill>
          <a:blip r:embed="rId4">
            <a:extLst>
              <a:ext uri="{28A0092B-C50C-407E-A947-70E740481C1C}">
                <a14:useLocalDpi/>
              </a:ext>
            </a:extLst>
          </a:blip>
          <a:stretch>
            <a:fillRect/>
          </a:stretch>
        </p:blipFill>
        <p:spPr>
          <a:xfrm>
            <a:off x="3039928" y="12860"/>
            <a:ext cx="3060700" cy="6845125"/>
          </a:xfrm>
          <a:custGeom>
            <a:gdLst>
              <a:gd fmla="*/ 0 w 3060700" name="connsiteX0"/>
              <a:gd fmla="*/ 0 h 6857998" name="connsiteY0"/>
              <a:gd fmla="*/ 3060700 w 3060700" name="connsiteX1"/>
              <a:gd fmla="*/ 0 h 6857998" name="connsiteY1"/>
              <a:gd fmla="*/ 3060700 w 3060700" name="connsiteX2"/>
              <a:gd fmla="*/ 6857998 h 6857998" name="connsiteY2"/>
              <a:gd fmla="*/ 0 w 3060700" name="connsiteX3"/>
              <a:gd fmla="*/ 6857998 h 6857998" name="connsiteY3"/>
            </a:gdLst>
            <a:cxnLst>
              <a:cxn ang="0">
                <a:pos x="connsiteX0" y="connsiteY0"/>
              </a:cxn>
              <a:cxn ang="0">
                <a:pos x="connsiteX1" y="connsiteY1"/>
              </a:cxn>
              <a:cxn ang="0">
                <a:pos x="connsiteX2" y="connsiteY2"/>
              </a:cxn>
              <a:cxn ang="0">
                <a:pos x="connsiteX3" y="connsiteY3"/>
              </a:cxn>
            </a:cxnLst>
            <a:rect b="b" l="l" r="r" t="t"/>
            <a:pathLst>
              <a:path h="6857997" w="3060700">
                <a:moveTo>
                  <a:pt x="0" y="0"/>
                </a:moveTo>
                <a:lnTo>
                  <a:pt x="3060700" y="0"/>
                </a:lnTo>
                <a:lnTo>
                  <a:pt x="3060700" y="6857998"/>
                </a:lnTo>
                <a:lnTo>
                  <a:pt x="0" y="6857998"/>
                </a:lnTo>
                <a:close/>
              </a:path>
            </a:pathLst>
          </a:custGeom>
        </p:spPr>
      </p:pic>
      <p:pic>
        <p:nvPicPr>
          <p:cNvPr id="21" name="图片 20"/>
          <p:cNvPicPr>
            <a:picLocks noChangeAspect="1"/>
          </p:cNvPicPr>
          <p:nvPr/>
        </p:nvPicPr>
        <p:blipFill>
          <a:blip r:embed="rId5">
            <a:extLst>
              <a:ext uri="{28A0092B-C50C-407E-A947-70E740481C1C}">
                <a14:useLocalDpi/>
              </a:ext>
            </a:extLst>
          </a:blip>
          <a:stretch>
            <a:fillRect/>
          </a:stretch>
        </p:blipFill>
        <p:spPr>
          <a:xfrm>
            <a:off x="0" y="-14"/>
            <a:ext cx="305173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pic>
        <p:nvPicPr>
          <p:cNvPr id="13" name="图片 12"/>
          <p:cNvPicPr>
            <a:picLocks noChangeAspect="1"/>
          </p:cNvPicPr>
          <p:nvPr/>
        </p:nvPicPr>
        <p:blipFill>
          <a:blip r:embed="rId6">
            <a:extLst>
              <a:ext uri="{28A0092B-C50C-407E-A947-70E740481C1C}">
                <a14:useLocalDpi/>
              </a:ext>
            </a:extLst>
          </a:blip>
          <a:stretch>
            <a:fillRect/>
          </a:stretch>
        </p:blipFill>
        <p:spPr>
          <a:xfrm>
            <a:off x="9105698" y="6424"/>
            <a:ext cx="3086301"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sp>
        <p:nvSpPr>
          <p:cNvPr id="41" name="任意多边形 40"/>
          <p:cNvSpPr/>
          <p:nvPr/>
        </p:nvSpPr>
        <p:spPr>
          <a:xfrm>
            <a:off x="0" y="-12882"/>
            <a:ext cx="3051730" cy="6870882"/>
          </a:xfrm>
          <a:custGeom>
            <a:gdLst>
              <a:gd fmla="*/ 0 w 3060700" name="connsiteX0"/>
              <a:gd fmla="*/ 2850805 h 6857999" name="connsiteY0"/>
              <a:gd fmla="*/ 3056898 w 3060700" name="connsiteX1"/>
              <a:gd fmla="*/ 4615706 h 6857999" name="connsiteY1"/>
              <a:gd fmla="*/ 3060700 w 3060700" name="connsiteX2"/>
              <a:gd fmla="*/ 4215127 h 6857999" name="connsiteY2"/>
              <a:gd fmla="*/ 3060700 w 3060700" name="connsiteX3"/>
              <a:gd fmla="*/ 6857999 h 6857999" name="connsiteY3"/>
              <a:gd fmla="*/ 0 w 3060700" name="connsiteX4"/>
              <a:gd fmla="*/ 6857999 h 6857999" name="connsiteY4"/>
              <a:gd fmla="*/ 0 w 3060700" name="connsiteX5"/>
              <a:gd fmla="*/ 0 h 6857999" name="connsiteY5"/>
              <a:gd fmla="*/ 3060700 w 3060700" name="connsiteX6"/>
              <a:gd fmla="*/ 0 h 6857999" name="connsiteY6"/>
              <a:gd fmla="*/ 3060700 w 3060700" name="connsiteX7"/>
              <a:gd fmla="*/ 1034122 h 6857999" name="connsiteY7"/>
              <a:gd fmla="*/ 0 w 3060700" name="connsiteX8"/>
              <a:gd fmla="*/ 2840160 h 68579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7999" w="3060700">
                <a:moveTo>
                  <a:pt x="0" y="2850805"/>
                </a:moveTo>
                <a:lnTo>
                  <a:pt x="3056898" y="4615706"/>
                </a:lnTo>
                <a:lnTo>
                  <a:pt x="3060700" y="4215127"/>
                </a:lnTo>
                <a:lnTo>
                  <a:pt x="3060700" y="6857999"/>
                </a:lnTo>
                <a:lnTo>
                  <a:pt x="0" y="6857999"/>
                </a:lnTo>
                <a:close/>
                <a:moveTo>
                  <a:pt x="0" y="0"/>
                </a:moveTo>
                <a:lnTo>
                  <a:pt x="3060700" y="0"/>
                </a:lnTo>
                <a:lnTo>
                  <a:pt x="3060700" y="1034122"/>
                </a:lnTo>
                <a:lnTo>
                  <a:pt x="0" y="2840160"/>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任意多边形 15"/>
          <p:cNvSpPr/>
          <p:nvPr/>
        </p:nvSpPr>
        <p:spPr>
          <a:xfrm>
            <a:off x="9102762" y="1"/>
            <a:ext cx="3089237"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 fmla="*/ 0 w 3060700" name="connsiteX4"/>
              <a:gd fmla="*/ 5123705 h 6857999" name="connsiteY4"/>
              <a:gd fmla="*/ 3003880 w 3060700" name="connsiteX5"/>
              <a:gd fmla="*/ 6857996 h 6857999" name="connsiteY5"/>
              <a:gd fmla="*/ 3038041 w 3060700" name="connsiteX6"/>
              <a:gd fmla="*/ 3258497 h 6857999" name="connsiteY6"/>
              <a:gd fmla="*/ 0 w 3060700" name="connsiteX7"/>
              <a:gd fmla="*/ 5051166 h 68579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7999" w="3060700">
                <a:moveTo>
                  <a:pt x="0" y="0"/>
                </a:moveTo>
                <a:lnTo>
                  <a:pt x="3060700" y="0"/>
                </a:lnTo>
                <a:lnTo>
                  <a:pt x="3060700" y="6857999"/>
                </a:lnTo>
                <a:lnTo>
                  <a:pt x="0" y="6857999"/>
                </a:lnTo>
                <a:lnTo>
                  <a:pt x="0" y="5123705"/>
                </a:lnTo>
                <a:lnTo>
                  <a:pt x="3003880" y="6857996"/>
                </a:lnTo>
                <a:lnTo>
                  <a:pt x="3038041" y="3258497"/>
                </a:lnTo>
                <a:lnTo>
                  <a:pt x="0" y="5051166"/>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0" name="文本框 19"/>
          <p:cNvSpPr txBox="1"/>
          <p:nvPr/>
        </p:nvSpPr>
        <p:spPr>
          <a:xfrm>
            <a:off x="1770708" y="2082296"/>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01</a:t>
            </a:r>
          </a:p>
        </p:txBody>
      </p:sp>
      <p:sp>
        <p:nvSpPr>
          <p:cNvPr id="22" name="文本框 21"/>
          <p:cNvSpPr txBox="1"/>
          <p:nvPr/>
        </p:nvSpPr>
        <p:spPr>
          <a:xfrm>
            <a:off x="4725995" y="4672337"/>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02</a:t>
            </a:r>
          </a:p>
        </p:txBody>
      </p:sp>
      <p:sp>
        <p:nvSpPr>
          <p:cNvPr id="24" name="文本框 23"/>
          <p:cNvSpPr txBox="1"/>
          <p:nvPr/>
        </p:nvSpPr>
        <p:spPr>
          <a:xfrm>
            <a:off x="7681264" y="4672337"/>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03</a:t>
            </a:r>
          </a:p>
        </p:txBody>
      </p:sp>
      <p:sp>
        <p:nvSpPr>
          <p:cNvPr id="27" name="文本框 26"/>
          <p:cNvSpPr txBox="1"/>
          <p:nvPr/>
        </p:nvSpPr>
        <p:spPr>
          <a:xfrm>
            <a:off x="10871437" y="4672337"/>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04</a:t>
            </a:r>
          </a:p>
        </p:txBody>
      </p:sp>
      <p:sp>
        <p:nvSpPr>
          <p:cNvPr id="17" name="任意多边形 16"/>
          <p:cNvSpPr/>
          <p:nvPr/>
        </p:nvSpPr>
        <p:spPr>
          <a:xfrm>
            <a:off x="3051730" y="-12882"/>
            <a:ext cx="3060700" cy="6870867"/>
          </a:xfrm>
          <a:custGeom>
            <a:gdLst>
              <a:gd fmla="*/ 0 w 3060700" name="connsiteX0"/>
              <a:gd fmla="*/ 0 h 6857999" name="connsiteY0"/>
              <a:gd fmla="*/ 3060700 w 3060700" name="connsiteX1"/>
              <a:gd fmla="*/ 0 h 6857999" name="connsiteY1"/>
              <a:gd fmla="*/ 3060700 w 3060700" name="connsiteX2"/>
              <a:gd fmla="*/ 3281801 h 6857999" name="connsiteY2"/>
              <a:gd fmla="*/ 1 w 3060700" name="connsiteX3"/>
              <a:gd fmla="*/ 5087840 h 6857999" name="connsiteY3"/>
              <a:gd fmla="*/ 3060700 w 3060700" name="connsiteX4"/>
              <a:gd fmla="*/ 6854935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281801"/>
                </a:lnTo>
                <a:lnTo>
                  <a:pt x="1" y="5087840"/>
                </a:lnTo>
                <a:lnTo>
                  <a:pt x="3060700" y="6854935"/>
                </a:lnTo>
                <a:lnTo>
                  <a:pt x="3060700" y="6857999"/>
                </a:lnTo>
                <a:lnTo>
                  <a:pt x="0" y="6857999"/>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3" name="文本框 22"/>
          <p:cNvSpPr txBox="1"/>
          <p:nvPr/>
        </p:nvSpPr>
        <p:spPr>
          <a:xfrm>
            <a:off x="1391582" y="2637782"/>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5" name="文本框 24"/>
          <p:cNvSpPr txBox="1"/>
          <p:nvPr/>
        </p:nvSpPr>
        <p:spPr>
          <a:xfrm>
            <a:off x="4346866" y="525149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6" name="文本框 25"/>
          <p:cNvSpPr txBox="1"/>
          <p:nvPr/>
        </p:nvSpPr>
        <p:spPr>
          <a:xfrm>
            <a:off x="7218405" y="525149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8" name="文本框 27"/>
          <p:cNvSpPr txBox="1"/>
          <p:nvPr/>
        </p:nvSpPr>
        <p:spPr>
          <a:xfrm>
            <a:off x="10492309" y="525149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Tree>
    <p:extLst>
      <p:ext uri="{BB962C8B-B14F-4D97-AF65-F5344CB8AC3E}">
        <p14:creationId val="95416276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9"/>
                                        </p:tgtEl>
                                        <p:attrNameLst>
                                          <p:attrName>style.visibility</p:attrName>
                                        </p:attrNameLst>
                                      </p:cBhvr>
                                      <p:to>
                                        <p:strVal val="visible"/>
                                      </p:to>
                                    </p:set>
                                    <p:animEffect filter="fade" transition="in">
                                      <p:cBhvr>
                                        <p:cTn dur="500" id="10"/>
                                        <p:tgtEl>
                                          <p:spTgt spid="19"/>
                                        </p:tgtEl>
                                      </p:cBhvr>
                                    </p:animEffect>
                                  </p:childTnLst>
                                </p:cTn>
                              </p:par>
                              <p:par>
                                <p:cTn fill="hold" id="11" nodeType="withEffect" presetClass="entr" presetID="10"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500" id="13"/>
                                        <p:tgtEl>
                                          <p:spTgt spid="15"/>
                                        </p:tgtEl>
                                      </p:cBhvr>
                                    </p:animEffect>
                                  </p:childTnLst>
                                </p:cTn>
                              </p:par>
                              <p:par>
                                <p:cTn fill="hold" id="14" nodeType="withEffect" presetClass="entr" presetID="10"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500" id="16"/>
                                        <p:tgtEl>
                                          <p:spTgt spid="21"/>
                                        </p:tgtEl>
                                      </p:cBhvr>
                                    </p:animEffect>
                                  </p:childTnLst>
                                </p:cTn>
                              </p:par>
                              <p:par>
                                <p:cTn fill="hold" id="17" nodeType="withEffect" presetClass="entr" presetID="10"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41"/>
                                        </p:tgtEl>
                                        <p:attrNameLst>
                                          <p:attrName>style.visibility</p:attrName>
                                        </p:attrNameLst>
                                      </p:cBhvr>
                                      <p:to>
                                        <p:strVal val="visible"/>
                                      </p:to>
                                    </p:set>
                                    <p:animEffect filter="fade" transition="in">
                                      <p:cBhvr>
                                        <p:cTn dur="500" id="22"/>
                                        <p:tgtEl>
                                          <p:spTgt spid="4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500" id="25"/>
                                        <p:tgtEl>
                                          <p:spTgt spid="16"/>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0"/>
                                        </p:tgtEl>
                                        <p:attrNameLst>
                                          <p:attrName>style.visibility</p:attrName>
                                        </p:attrNameLst>
                                      </p:cBhvr>
                                      <p:to>
                                        <p:strVal val="visible"/>
                                      </p:to>
                                    </p:set>
                                    <p:animEffect filter="fade" transition="in">
                                      <p:cBhvr>
                                        <p:cTn dur="500" id="28"/>
                                        <p:tgtEl>
                                          <p:spTgt spid="2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500" id="31"/>
                                        <p:tgtEl>
                                          <p:spTgt spid="2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fade" transition="in">
                                      <p:cBhvr>
                                        <p:cTn dur="500" id="34"/>
                                        <p:tgtEl>
                                          <p:spTgt spid="24"/>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7"/>
                                        </p:tgtEl>
                                        <p:attrNameLst>
                                          <p:attrName>style.visibility</p:attrName>
                                        </p:attrNameLst>
                                      </p:cBhvr>
                                      <p:to>
                                        <p:strVal val="visible"/>
                                      </p:to>
                                    </p:set>
                                    <p:animEffect filter="fade" transition="in">
                                      <p:cBhvr>
                                        <p:cTn dur="500" id="37"/>
                                        <p:tgtEl>
                                          <p:spTgt spid="27"/>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7"/>
                                        </p:tgtEl>
                                        <p:attrNameLst>
                                          <p:attrName>style.visibility</p:attrName>
                                        </p:attrNameLst>
                                      </p:cBhvr>
                                      <p:to>
                                        <p:strVal val="visible"/>
                                      </p:to>
                                    </p:set>
                                    <p:animEffect filter="fade" transition="in">
                                      <p:cBhvr>
                                        <p:cTn dur="500" id="40"/>
                                        <p:tgtEl>
                                          <p:spTgt spid="17"/>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25"/>
                                        </p:tgtEl>
                                        <p:attrNameLst>
                                          <p:attrName>style.visibility</p:attrName>
                                        </p:attrNameLst>
                                      </p:cBhvr>
                                      <p:to>
                                        <p:strVal val="visible"/>
                                      </p:to>
                                    </p:set>
                                    <p:animEffect filter="fade" transition="in">
                                      <p:cBhvr>
                                        <p:cTn dur="500" id="46"/>
                                        <p:tgtEl>
                                          <p:spTgt spid="25"/>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6"/>
                                        </p:tgtEl>
                                        <p:attrNameLst>
                                          <p:attrName>style.visibility</p:attrName>
                                        </p:attrNameLst>
                                      </p:cBhvr>
                                      <p:to>
                                        <p:strVal val="visible"/>
                                      </p:to>
                                    </p:set>
                                    <p:animEffect filter="fade" transition="in">
                                      <p:cBhvr>
                                        <p:cTn dur="500" id="49"/>
                                        <p:tgtEl>
                                          <p:spTgt spid="2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8"/>
                                        </p:tgtEl>
                                        <p:attrNameLst>
                                          <p:attrName>style.visibility</p:attrName>
                                        </p:attrNameLst>
                                      </p:cBhvr>
                                      <p:to>
                                        <p:strVal val="visible"/>
                                      </p:to>
                                    </p:set>
                                    <p:animEffect filter="fade" transition="in">
                                      <p:cBhvr>
                                        <p:cTn dur="500" id="5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41"/>
      <p:bldP grpId="0" spid="16"/>
      <p:bldP grpId="0" spid="20"/>
      <p:bldP grpId="0" spid="22"/>
      <p:bldP grpId="0" spid="24"/>
      <p:bldP grpId="0" spid="27"/>
      <p:bldP grpId="0" spid="17"/>
      <p:bldP grpId="0" spid="23"/>
      <p:bldP grpId="0" spid="25"/>
      <p:bldP grpId="0" spid="26"/>
      <p:bldP grpId="0" spid="2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a:spLocks noChangeArrowheads="1"/>
          </p:cNvSpPr>
          <p:nvPr/>
        </p:nvSpPr>
        <p:spPr bwMode="auto">
          <a:xfrm>
            <a:off x="958050" y="2170472"/>
            <a:ext cx="3335892" cy="2542490"/>
          </a:xfrm>
          <a:prstGeom prst="rect">
            <a:avLst/>
          </a:prstGeom>
          <a:blipFill dpi="0" rotWithShape="1">
            <a:blip r:embed="rId3">
              <a:extLst>
                <a:ext uri="{28A0092B-C50C-407E-A947-70E740481C1C}">
                  <a14:useLocalDpi/>
                </a:ext>
              </a:extLst>
            </a:blip>
            <a:stretch>
              <a:fillRect/>
            </a:stretch>
          </a:blip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en-US" lang="zh-CN" sz="1800">
              <a:solidFill>
                <a:srgbClr val="FFFFFF"/>
              </a:solidFill>
              <a:latin typeface="+mn-lt"/>
              <a:ea typeface="+mn-ea"/>
              <a:cs typeface="+mn-ea"/>
              <a:sym typeface="+mn-lt"/>
            </a:endParaRPr>
          </a:p>
        </p:txBody>
      </p:sp>
      <p:sp>
        <p:nvSpPr>
          <p:cNvPr id="6" name="矩形 5"/>
          <p:cNvSpPr>
            <a:spLocks noChangeArrowheads="1"/>
          </p:cNvSpPr>
          <p:nvPr/>
        </p:nvSpPr>
        <p:spPr bwMode="auto">
          <a:xfrm>
            <a:off x="4440453" y="2170472"/>
            <a:ext cx="3367447" cy="2542490"/>
          </a:xfrm>
          <a:prstGeom prst="rect">
            <a:avLst/>
          </a:prstGeom>
          <a:blipFill dpi="0" rotWithShape="1">
            <a:blip r:embed="rId4">
              <a:extLst>
                <a:ext uri="{28A0092B-C50C-407E-A947-70E740481C1C}">
                  <a14:useLocalDpi/>
                </a:ext>
              </a:extLst>
            </a:blip>
            <a:stretch>
              <a:fillRect/>
            </a:stretch>
          </a:blip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en-US" lang="zh-CN" sz="1800">
              <a:solidFill>
                <a:srgbClr val="FFFFFF"/>
              </a:solidFill>
              <a:latin typeface="+mn-lt"/>
              <a:ea typeface="+mn-ea"/>
              <a:cs typeface="+mn-ea"/>
              <a:sym typeface="+mn-lt"/>
            </a:endParaRPr>
          </a:p>
        </p:txBody>
      </p:sp>
      <p:cxnSp>
        <p:nvCxnSpPr>
          <p:cNvPr id="7" name="直接连接符 7"/>
          <p:cNvCxnSpPr>
            <a:cxnSpLocks noChangeShapeType="1"/>
          </p:cNvCxnSpPr>
          <p:nvPr/>
        </p:nvCxnSpPr>
        <p:spPr bwMode="auto">
          <a:xfrm>
            <a:off x="958051" y="2064849"/>
            <a:ext cx="6849849" cy="0"/>
          </a:xfrm>
          <a:prstGeom prst="line">
            <a:avLst/>
          </a:prstGeom>
          <a:noFill/>
          <a:ln w="38100">
            <a:solidFill>
              <a:schemeClr val="accent5"/>
            </a:solidFill>
            <a:round/>
          </a:ln>
          <a:extLst>
            <a:ext uri="{909E8E84-426E-40DD-AFC4-6F175D3DCCD1}">
              <a14:hiddenFill>
                <a:noFill/>
              </a14:hiddenFill>
            </a:ext>
          </a:extLst>
        </p:spPr>
      </p:cxnSp>
      <p:sp>
        <p:nvSpPr>
          <p:cNvPr id="9" name="TextBox 13"/>
          <p:cNvSpPr txBox="1">
            <a:spLocks noChangeArrowheads="1"/>
          </p:cNvSpPr>
          <p:nvPr/>
        </p:nvSpPr>
        <p:spPr bwMode="auto">
          <a:xfrm>
            <a:off x="958050" y="977870"/>
            <a:ext cx="6903944" cy="8294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r" eaLnBrk="1" hangingPunct="1">
              <a:spcBef>
                <a:spcPct val="0"/>
              </a:spcBef>
              <a:buFont charset="0" panose="020b0604020202020204" pitchFamily="34" typeface="Arial"/>
              <a:buNone/>
            </a:pPr>
            <a:r>
              <a:rPr altLang="en-US" lang="zh-CN">
                <a:solidFill>
                  <a:schemeClr val="accent2"/>
                </a:solidFill>
                <a:latin typeface="+mn-lt"/>
                <a:ea typeface="+mn-ea"/>
                <a:cs typeface="+mn-ea"/>
                <a:sym typeface="+mn-lt"/>
              </a:rPr>
              <a:t>请在此输入标题</a:t>
            </a:r>
          </a:p>
        </p:txBody>
      </p:sp>
      <p:sp>
        <p:nvSpPr>
          <p:cNvPr id="10" name="TextBox 13"/>
          <p:cNvSpPr txBox="1">
            <a:spLocks noChangeArrowheads="1"/>
          </p:cNvSpPr>
          <p:nvPr/>
        </p:nvSpPr>
        <p:spPr bwMode="auto">
          <a:xfrm>
            <a:off x="958051" y="1681111"/>
            <a:ext cx="6849849" cy="302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r">
              <a:spcBef>
                <a:spcPct val="0"/>
              </a:spcBef>
              <a:buNone/>
            </a:pPr>
            <a:r>
              <a:rPr altLang="en-US" lang="zh-CN" smtClean="0" sz="1800">
                <a:solidFill>
                  <a:schemeClr val="accent3"/>
                </a:solidFill>
                <a:latin typeface="+mn-lt"/>
                <a:ea typeface="+mn-ea"/>
                <a:cs typeface="+mn-ea"/>
                <a:sym typeface="+mn-lt"/>
              </a:rPr>
              <a:t>请在此输入文本请在此输入文本请在此输入文本</a:t>
            </a:r>
          </a:p>
        </p:txBody>
      </p:sp>
      <p:sp>
        <p:nvSpPr>
          <p:cNvPr id="4" name="矩形 3"/>
          <p:cNvSpPr>
            <a:spLocks noChangeArrowheads="1"/>
          </p:cNvSpPr>
          <p:nvPr/>
        </p:nvSpPr>
        <p:spPr bwMode="auto">
          <a:xfrm>
            <a:off x="7999672" y="1162050"/>
            <a:ext cx="3101478" cy="3544508"/>
          </a:xfrm>
          <a:prstGeom prst="rect">
            <a:avLst/>
          </a:prstGeom>
          <a:blipFill dpi="0" rotWithShape="1">
            <a:blip r:embed="rId5">
              <a:extLst>
                <a:ext uri="{28A0092B-C50C-407E-A947-70E740481C1C}">
                  <a14:useLocalDpi/>
                </a:ext>
              </a:extLst>
            </a:blip>
            <a:stretch>
              <a:fillRect/>
            </a:stretch>
          </a:blip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en-US" lang="zh-CN" sz="1800">
              <a:solidFill>
                <a:srgbClr val="FFFFFF"/>
              </a:solidFill>
              <a:latin typeface="+mn-lt"/>
              <a:ea typeface="+mn-ea"/>
              <a:cs typeface="+mn-ea"/>
              <a:sym typeface="+mn-lt"/>
            </a:endParaRPr>
          </a:p>
        </p:txBody>
      </p:sp>
      <p:cxnSp>
        <p:nvCxnSpPr>
          <p:cNvPr id="8" name="直接连接符 8"/>
          <p:cNvCxnSpPr>
            <a:cxnSpLocks noChangeShapeType="1"/>
          </p:cNvCxnSpPr>
          <p:nvPr/>
        </p:nvCxnSpPr>
        <p:spPr bwMode="auto">
          <a:xfrm>
            <a:off x="958050" y="4852045"/>
            <a:ext cx="10275900" cy="0"/>
          </a:xfrm>
          <a:prstGeom prst="line">
            <a:avLst/>
          </a:prstGeom>
          <a:noFill/>
          <a:ln w="38100">
            <a:solidFill>
              <a:schemeClr val="accent5"/>
            </a:solidFill>
            <a:round/>
          </a:ln>
          <a:extLst>
            <a:ext uri="{909E8E84-426E-40DD-AFC4-6F175D3DCCD1}">
              <a14:hiddenFill>
                <a:noFill/>
              </a14:hiddenFill>
            </a:ext>
          </a:extLst>
        </p:spPr>
      </p:cxnSp>
      <p:sp>
        <p:nvSpPr>
          <p:cNvPr id="11" name="文本框 10"/>
          <p:cNvSpPr txBox="1">
            <a:spLocks noChangeArrowheads="1"/>
          </p:cNvSpPr>
          <p:nvPr/>
        </p:nvSpPr>
        <p:spPr bwMode="auto">
          <a:xfrm>
            <a:off x="958050" y="4900290"/>
            <a:ext cx="10275900" cy="2380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180000" rIns="36000" tIns="46800"/>
          <a:lstStyle>
            <a:lvl1pPr indent="-266700" marL="266700">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ts val="600"/>
              </a:spcBef>
              <a:spcAft>
                <a:spcPts val="200"/>
              </a:spcAft>
              <a:buClr>
                <a:schemeClr val="accent2"/>
              </a:buClr>
              <a:buSzPct val="80000"/>
              <a:buFont charset="2" panose="05000000000000000000" pitchFamily="2" typeface="Wingdings"/>
              <a:buChar char="n"/>
            </a:pPr>
            <a:r>
              <a:rPr altLang="en-US" lang="zh-CN" sz="1600">
                <a:solidFill>
                  <a:srgbClr val="A6A6A6"/>
                </a:solidFill>
                <a:latin typeface="+mn-lt"/>
                <a:ea typeface="+mn-ea"/>
                <a:cs typeface="+mn-ea"/>
                <a:sym typeface="+mn-lt"/>
              </a:rPr>
              <a:t>请在此输入文本请在此输入文本请在此输入文本</a:t>
            </a:r>
          </a:p>
          <a:p>
            <a:pPr algn="just">
              <a:lnSpc>
                <a:spcPct val="130000"/>
              </a:lnSpc>
              <a:spcBef>
                <a:spcPts val="600"/>
              </a:spcBef>
              <a:spcAft>
                <a:spcPts val="200"/>
              </a:spcAft>
              <a:buClr>
                <a:schemeClr val="accent2"/>
              </a:buClr>
              <a:buSzPct val="80000"/>
              <a:buFont charset="2" panose="05000000000000000000" pitchFamily="2" typeface="Wingdings"/>
              <a:buChar char="n"/>
            </a:pPr>
            <a:r>
              <a:rPr altLang="en-US" lang="zh-CN" sz="1600">
                <a:solidFill>
                  <a:srgbClr val="A6A6A6"/>
                </a:solidFill>
                <a:latin typeface="+mn-lt"/>
                <a:ea typeface="+mn-ea"/>
                <a:cs typeface="+mn-ea"/>
                <a:sym typeface="+mn-lt"/>
              </a:rPr>
              <a:t>请在此输入文本请在此输入文本请在此输入文本请在此输入文本</a:t>
            </a:r>
          </a:p>
          <a:p>
            <a:pPr algn="just">
              <a:lnSpc>
                <a:spcPct val="130000"/>
              </a:lnSpc>
              <a:spcBef>
                <a:spcPts val="600"/>
              </a:spcBef>
              <a:spcAft>
                <a:spcPts val="200"/>
              </a:spcAft>
              <a:buClr>
                <a:schemeClr val="accent2"/>
              </a:buClr>
              <a:buSzPct val="80000"/>
              <a:buFont charset="2" panose="05000000000000000000" pitchFamily="2" typeface="Wingdings"/>
              <a:buChar char="n"/>
            </a:pPr>
            <a:r>
              <a:rPr altLang="en-US" lang="zh-CN" sz="1600">
                <a:solidFill>
                  <a:srgbClr val="A6A6A6"/>
                </a:solidFill>
                <a:latin typeface="+mn-lt"/>
                <a:ea typeface="+mn-ea"/>
                <a:cs typeface="+mn-ea"/>
                <a:sym typeface="+mn-lt"/>
              </a:rPr>
              <a:t>请在此输入文本请在此输入文本请在此输入文本请在此输入文本</a:t>
            </a:r>
          </a:p>
          <a:p>
            <a:pPr algn="just">
              <a:lnSpc>
                <a:spcPct val="130000"/>
              </a:lnSpc>
              <a:spcBef>
                <a:spcPts val="600"/>
              </a:spcBef>
              <a:spcAft>
                <a:spcPts val="200"/>
              </a:spcAft>
              <a:buClr>
                <a:schemeClr val="accent2"/>
              </a:buClr>
              <a:buSzPct val="80000"/>
              <a:buFont charset="2" panose="05000000000000000000" pitchFamily="2" typeface="Wingdings"/>
              <a:buChar char="n"/>
            </a:pPr>
            <a:r>
              <a:rPr altLang="en-US" lang="zh-CN" sz="1600">
                <a:solidFill>
                  <a:srgbClr val="A6A6A6"/>
                </a:solidFill>
                <a:latin typeface="+mn-lt"/>
                <a:ea typeface="+mn-ea"/>
                <a:cs typeface="+mn-ea"/>
                <a:sym typeface="+mn-lt"/>
              </a:rPr>
              <a:t>请在此输入文本请在此输入文本请在此输入文本请在此输入文本</a:t>
            </a:r>
          </a:p>
        </p:txBody>
      </p:sp>
    </p:spTree>
    <p:extLst>
      <p:ext uri="{BB962C8B-B14F-4D97-AF65-F5344CB8AC3E}">
        <p14:creationId val="17590675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par>
                                <p:cTn fill="hold" id="23" nodeType="withEffect" presetClass="entr" presetID="10"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500" id="2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9"/>
      <p:bldP grpId="0" spid="10"/>
      <p:bldP grpId="0" spid="4"/>
      <p:bldP grpId="0" spid="1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任意多边形 13"/>
          <p:cNvSpPr/>
          <p:nvPr/>
        </p:nvSpPr>
        <p:spPr>
          <a:xfrm rot="2700000">
            <a:off x="1927001" y="2513953"/>
            <a:ext cx="2330968" cy="224445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任意多边形 14"/>
          <p:cNvSpPr/>
          <p:nvPr/>
        </p:nvSpPr>
        <p:spPr>
          <a:xfrm rot="2700000">
            <a:off x="3929344" y="2513952"/>
            <a:ext cx="2330968" cy="224445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任意多边形 15"/>
          <p:cNvSpPr/>
          <p:nvPr/>
        </p:nvSpPr>
        <p:spPr>
          <a:xfrm rot="2700000">
            <a:off x="5931688" y="2513952"/>
            <a:ext cx="2330968" cy="224445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任意多边形 16"/>
          <p:cNvSpPr/>
          <p:nvPr/>
        </p:nvSpPr>
        <p:spPr>
          <a:xfrm rot="2700000">
            <a:off x="7934032" y="2513952"/>
            <a:ext cx="2330968" cy="224445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KSO_Shape"/>
          <p:cNvSpPr>
            <a:spLocks noChangeAspect="1"/>
          </p:cNvSpPr>
          <p:nvPr/>
        </p:nvSpPr>
        <p:spPr>
          <a:xfrm>
            <a:off x="2719113" y="2413837"/>
            <a:ext cx="648000" cy="338040"/>
          </a:xfrm>
          <a:custGeom>
            <a:gdLst>
              <a:gd fmla="*/ 4575765 w 8012499" name="connsiteX0"/>
              <a:gd fmla="*/ 3549014 h 4176464" name="connsiteY0"/>
              <a:gd fmla="*/ 4575765 w 8012499" name="connsiteX1"/>
              <a:gd fmla="*/ 3960778 h 4176464" name="connsiteY1"/>
              <a:gd fmla="*/ 5950459 w 8012499" name="connsiteX2"/>
              <a:gd fmla="*/ 3960778 h 4176464" name="connsiteY2"/>
              <a:gd fmla="*/ 5950459 w 8012499" name="connsiteX3"/>
              <a:gd fmla="*/ 3666661 h 4176464" name="connsiteY3"/>
              <a:gd fmla="*/ 5263112 w 8012499" name="connsiteX4"/>
              <a:gd fmla="*/ 3647053 h 4176464" name="connsiteY4"/>
              <a:gd fmla="*/ 4575765 w 8012499" name="connsiteX5"/>
              <a:gd fmla="*/ 3549014 h 4176464" name="connsiteY5"/>
              <a:gd fmla="*/ 6590994 w 8012499" name="connsiteX6"/>
              <a:gd fmla="*/ 2326472 h 4176464" name="connsiteY6"/>
              <a:gd fmla="*/ 6663002 w 8012499" name="connsiteX7"/>
              <a:gd fmla="*/ 2398480 h 4176464" name="connsiteY7"/>
              <a:gd fmla="*/ 6590994 w 8012499" name="connsiteX8"/>
              <a:gd fmla="*/ 2470488 h 4176464" name="connsiteY8"/>
              <a:gd fmla="*/ 6518986 w 8012499" name="connsiteX9"/>
              <a:gd fmla="*/ 2398480 h 4176464" name="connsiteY9"/>
              <a:gd fmla="*/ 6590994 w 8012499" name="connsiteX10"/>
              <a:gd fmla="*/ 2326472 h 4176464" name="connsiteY10"/>
              <a:gd fmla="*/ 235662 w 8012499" name="connsiteX11"/>
              <a:gd fmla="*/ 2196075 h 4176464" name="connsiteY11"/>
              <a:gd fmla="*/ 608793 w 8012499" name="connsiteX12"/>
              <a:gd fmla="*/ 2254898 h 4176464" name="connsiteY12"/>
              <a:gd fmla="*/ 353493 w 8012499" name="connsiteX13"/>
              <a:gd fmla="*/ 2647055 h 4176464" name="connsiteY13"/>
              <a:gd fmla="*/ 157108 w 8012499" name="connsiteX14"/>
              <a:gd fmla="*/ 2647055 h 4176464" name="connsiteY14"/>
              <a:gd fmla="*/ 6408712 w 8012499" name="connsiteX15"/>
              <a:gd fmla="*/ 2182456 h 4176464" name="connsiteY15"/>
              <a:gd fmla="*/ 6480720 w 8012499" name="connsiteX16"/>
              <a:gd fmla="*/ 2254464 h 4176464" name="connsiteY16"/>
              <a:gd fmla="*/ 6408712 w 8012499" name="connsiteX17"/>
              <a:gd fmla="*/ 2326472 h 4176464" name="connsiteY17"/>
              <a:gd fmla="*/ 6336704 w 8012499" name="connsiteX18"/>
              <a:gd fmla="*/ 2254464 h 4176464" name="connsiteY18"/>
              <a:gd fmla="*/ 6408712 w 8012499" name="connsiteX19"/>
              <a:gd fmla="*/ 2182456 h 4176464" name="connsiteY19"/>
              <a:gd fmla="*/ 6192688 w 8012499" name="connsiteX20"/>
              <a:gd fmla="*/ 2088232 h 4176464" name="connsiteY20"/>
              <a:gd fmla="*/ 6264696 w 8012499" name="connsiteX21"/>
              <a:gd fmla="*/ 2160240 h 4176464" name="connsiteY21"/>
              <a:gd fmla="*/ 6192688 w 8012499" name="connsiteX22"/>
              <a:gd fmla="*/ 2232248 h 4176464" name="connsiteY22"/>
              <a:gd fmla="*/ 6120680 w 8012499" name="connsiteX23"/>
              <a:gd fmla="*/ 2160240 h 4176464" name="connsiteY23"/>
              <a:gd fmla="*/ 6192688 w 8012499" name="connsiteX24"/>
              <a:gd fmla="*/ 2088232 h 4176464" name="connsiteY24"/>
              <a:gd fmla="*/ 5636243 w 8012499" name="connsiteX25"/>
              <a:gd fmla="*/ 1921565 h 4176464" name="connsiteY25"/>
              <a:gd fmla="*/ 4909619 w 8012499" name="connsiteX26"/>
              <a:gd fmla="*/ 1999997 h 4176464" name="connsiteY26"/>
              <a:gd fmla="*/ 5695158 w 8012499" name="connsiteX27"/>
              <a:gd fmla="*/ 2784309 h 4176464" name="connsiteY27"/>
              <a:gd fmla="*/ 7010937 w 8012499" name="connsiteX28"/>
              <a:gd fmla="*/ 3039211 h 4176464" name="connsiteY28"/>
              <a:gd fmla="*/ 7030575 w 8012499" name="connsiteX29"/>
              <a:gd fmla="*/ 2901956 h 4176464" name="connsiteY29"/>
              <a:gd fmla="*/ 5636243 w 8012499" name="connsiteX30"/>
              <a:gd fmla="*/ 1921565 h 4176464" name="connsiteY30"/>
              <a:gd fmla="*/ 0 w 8012499" name="connsiteX31"/>
              <a:gd fmla="*/ 568626 h 4176464" name="connsiteY31"/>
              <a:gd fmla="*/ 137470 w 8012499" name="connsiteX32"/>
              <a:gd fmla="*/ 568626 h 4176464" name="connsiteY32"/>
              <a:gd fmla="*/ 765901 w 8012499" name="connsiteX33"/>
              <a:gd fmla="*/ 1803919 h 4176464" name="connsiteY33"/>
              <a:gd fmla="*/ 4831065 w 8012499" name="connsiteX34"/>
              <a:gd fmla="*/ 1803919 h 4176464" name="connsiteY34"/>
              <a:gd fmla="*/ 7246599 w 8012499" name="connsiteX35"/>
              <a:gd fmla="*/ 2901956 h 4176464" name="connsiteY35"/>
              <a:gd fmla="*/ 6107566 w 8012499" name="connsiteX36"/>
              <a:gd fmla="*/ 3666661 h 4176464" name="connsiteY36"/>
              <a:gd fmla="*/ 6107566 w 8012499" name="connsiteX37"/>
              <a:gd fmla="*/ 3960778 h 4176464" name="connsiteY37"/>
              <a:gd fmla="*/ 6461059 w 8012499" name="connsiteX38"/>
              <a:gd fmla="*/ 3960778 h 4176464" name="connsiteY38"/>
              <a:gd fmla="*/ 7089491 w 8012499" name="connsiteX39"/>
              <a:gd fmla="*/ 3725484 h 4176464" name="connsiteY39"/>
              <a:gd fmla="*/ 7246599 w 8012499" name="connsiteX40"/>
              <a:gd fmla="*/ 3882347 h 4176464" name="connsiteY40"/>
              <a:gd fmla="*/ 6461059 w 8012499" name="connsiteX41"/>
              <a:gd fmla="*/ 4176464 h 4176464" name="connsiteY41"/>
              <a:gd fmla="*/ 3613480 w 8012499" name="connsiteX42"/>
              <a:gd fmla="*/ 4176464 h 4176464" name="connsiteY42"/>
              <a:gd fmla="*/ 3613480 w 8012499" name="connsiteX43"/>
              <a:gd fmla="*/ 3960778 h 4176464" name="connsiteY43"/>
              <a:gd fmla="*/ 4418657 w 8012499" name="connsiteX44"/>
              <a:gd fmla="*/ 3960778 h 4176464" name="connsiteY44"/>
              <a:gd fmla="*/ 4418657 w 8012499" name="connsiteX45"/>
              <a:gd fmla="*/ 3509799 h 4176464" name="connsiteY45"/>
              <a:gd fmla="*/ 3181434 w 8012499" name="connsiteX46"/>
              <a:gd fmla="*/ 2411761 h 4176464" name="connsiteY46"/>
              <a:gd fmla="*/ 294577 w 8012499" name="connsiteX47"/>
              <a:gd fmla="*/ 1980389 h 4176464" name="connsiteY47"/>
              <a:gd fmla="*/ 0 w 8012499" name="connsiteX48"/>
              <a:gd fmla="*/ 568626 h 4176464" name="connsiteY48"/>
              <a:gd fmla="*/ 4418657 w 8012499" name="connsiteX49"/>
              <a:gd fmla="*/ 0 h 4176464" name="connsiteY49"/>
              <a:gd fmla="*/ 4516850 w 8012499" name="connsiteX50"/>
              <a:gd fmla="*/ 117647 h 4176464" name="connsiteY50"/>
              <a:gd fmla="*/ 4516850 w 8012499" name="connsiteX51"/>
              <a:gd fmla="*/ 137255 h 4176464" name="connsiteY51"/>
              <a:gd fmla="*/ 7894668 w 8012499" name="connsiteX52"/>
              <a:gd fmla="*/ 137255 h 4176464" name="connsiteY52"/>
              <a:gd fmla="*/ 8012499 w 8012499" name="connsiteX53"/>
              <a:gd fmla="*/ 137255 h 4176464" name="connsiteY53"/>
              <a:gd fmla="*/ 7521537 w 8012499" name="connsiteX54"/>
              <a:gd fmla="*/ 470587 h 4176464" name="connsiteY54"/>
              <a:gd fmla="*/ 5204196 w 8012499" name="connsiteX55"/>
              <a:gd fmla="*/ 392156 h 4176464" name="connsiteY55"/>
              <a:gd fmla="*/ 5204196 w 8012499" name="connsiteX56"/>
              <a:gd fmla="*/ 294118 h 4176464" name="connsiteY56"/>
              <a:gd fmla="*/ 4516850 w 8012499" name="connsiteX57"/>
              <a:gd fmla="*/ 294118 h 4176464" name="connsiteY57"/>
              <a:gd fmla="*/ 4516850 w 8012499" name="connsiteX58"/>
              <a:gd fmla="*/ 529411 h 4176464" name="connsiteY58"/>
              <a:gd fmla="*/ 4693596 w 8012499" name="connsiteX59"/>
              <a:gd fmla="*/ 529411 h 4176464" name="connsiteY59"/>
              <a:gd fmla="*/ 4870342 w 8012499" name="connsiteX60"/>
              <a:gd fmla="*/ 1568625 h 4176464" name="connsiteY60"/>
              <a:gd fmla="*/ 4791788 w 8012499" name="connsiteX61"/>
              <a:gd fmla="*/ 1568625 h 4176464" name="connsiteY61"/>
              <a:gd fmla="*/ 3966972 w 8012499" name="connsiteX62"/>
              <a:gd fmla="*/ 1568625 h 4176464" name="connsiteY62"/>
              <a:gd fmla="*/ 4143719 w 8012499" name="connsiteX63"/>
              <a:gd fmla="*/ 529411 h 4176464" name="connsiteY63"/>
              <a:gd fmla="*/ 4300826 w 8012499" name="connsiteX64"/>
              <a:gd fmla="*/ 529411 h 4176464" name="connsiteY64"/>
              <a:gd fmla="*/ 4300826 w 8012499" name="connsiteX65"/>
              <a:gd fmla="*/ 294118 h 4176464" name="connsiteY65"/>
              <a:gd fmla="*/ 3633118 w 8012499" name="connsiteX66"/>
              <a:gd fmla="*/ 294118 h 4176464" name="connsiteY66"/>
              <a:gd fmla="*/ 3633118 w 8012499" name="connsiteX67"/>
              <a:gd fmla="*/ 392156 h 4176464" name="connsiteY67"/>
              <a:gd fmla="*/ 1315778 w 8012499" name="connsiteX68"/>
              <a:gd fmla="*/ 470587 h 4176464" name="connsiteY68"/>
              <a:gd fmla="*/ 824816 w 8012499" name="connsiteX69"/>
              <a:gd fmla="*/ 137255 h 4176464" name="connsiteY69"/>
              <a:gd fmla="*/ 942647 w 8012499" name="connsiteX70"/>
              <a:gd fmla="*/ 137255 h 4176464" name="connsiteY70"/>
              <a:gd fmla="*/ 4300826 w 8012499" name="connsiteX71"/>
              <a:gd fmla="*/ 137255 h 4176464" name="connsiteY71"/>
              <a:gd fmla="*/ 4300826 w 8012499" name="connsiteX72"/>
              <a:gd fmla="*/ 117647 h 4176464" name="connsiteY72"/>
              <a:gd fmla="*/ 4418657 w 8012499" name="connsiteX73"/>
              <a:gd fmla="*/ 0 h 4176464" name="connsiteY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b="b" l="l" r="r" t="t"/>
            <a:pathLst>
              <a:path h="4176464" w="8012499">
                <a:moveTo>
                  <a:pt x="4575765" y="3549014"/>
                </a:moveTo>
                <a:cubicBezTo>
                  <a:pt x="4575765" y="3960778"/>
                  <a:pt x="4575765" y="3960778"/>
                  <a:pt x="4575765" y="3960778"/>
                </a:cubicBezTo>
                <a:cubicBezTo>
                  <a:pt x="5950459" y="3960778"/>
                  <a:pt x="5950459" y="3960778"/>
                  <a:pt x="5950459" y="3960778"/>
                </a:cubicBezTo>
                <a:lnTo>
                  <a:pt x="5950459" y="3666661"/>
                </a:lnTo>
                <a:cubicBezTo>
                  <a:pt x="5636243" y="3647053"/>
                  <a:pt x="5793351" y="3647053"/>
                  <a:pt x="5263112" y="3647053"/>
                </a:cubicBezTo>
                <a:cubicBezTo>
                  <a:pt x="5027450" y="3647053"/>
                  <a:pt x="4791788" y="3607838"/>
                  <a:pt x="4575765" y="3549014"/>
                </a:cubicBezTo>
                <a:close/>
                <a:moveTo>
                  <a:pt x="6590994" y="2326472"/>
                </a:moveTo>
                <a:cubicBezTo>
                  <a:pt x="6630763" y="2326472"/>
                  <a:pt x="6663002" y="2358711"/>
                  <a:pt x="6663002" y="2398480"/>
                </a:cubicBezTo>
                <a:cubicBezTo>
                  <a:pt x="6663002" y="2438249"/>
                  <a:pt x="6630763" y="2470488"/>
                  <a:pt x="6590994" y="2470488"/>
                </a:cubicBezTo>
                <a:cubicBezTo>
                  <a:pt x="6551225" y="2470488"/>
                  <a:pt x="6518986" y="2438249"/>
                  <a:pt x="6518986" y="2398480"/>
                </a:cubicBezTo>
                <a:cubicBezTo>
                  <a:pt x="6518986" y="2358711"/>
                  <a:pt x="6551225" y="2326472"/>
                  <a:pt x="6590994" y="2326472"/>
                </a:cubicBezTo>
                <a:close/>
                <a:moveTo>
                  <a:pt x="235662" y="2196075"/>
                </a:moveTo>
                <a:cubicBezTo>
                  <a:pt x="235662" y="2196075"/>
                  <a:pt x="235662" y="2196075"/>
                  <a:pt x="608793" y="2254898"/>
                </a:cubicBezTo>
                <a:cubicBezTo>
                  <a:pt x="608793" y="2254898"/>
                  <a:pt x="608793" y="2254898"/>
                  <a:pt x="353493" y="2647055"/>
                </a:cubicBezTo>
                <a:cubicBezTo>
                  <a:pt x="353493" y="2647055"/>
                  <a:pt x="353493" y="2647055"/>
                  <a:pt x="157108" y="2647055"/>
                </a:cubicBezTo>
                <a:close/>
                <a:moveTo>
                  <a:pt x="6408712" y="2182456"/>
                </a:moveTo>
                <a:cubicBezTo>
                  <a:pt x="6448481" y="2182456"/>
                  <a:pt x="6480720" y="2214695"/>
                  <a:pt x="6480720" y="2254464"/>
                </a:cubicBezTo>
                <a:cubicBezTo>
                  <a:pt x="6480720" y="2294233"/>
                  <a:pt x="6448481" y="2326472"/>
                  <a:pt x="6408712" y="2326472"/>
                </a:cubicBezTo>
                <a:cubicBezTo>
                  <a:pt x="6368943" y="2326472"/>
                  <a:pt x="6336704" y="2294233"/>
                  <a:pt x="6336704" y="2254464"/>
                </a:cubicBezTo>
                <a:cubicBezTo>
                  <a:pt x="6336704" y="2214695"/>
                  <a:pt x="6368943" y="2182456"/>
                  <a:pt x="6408712" y="2182456"/>
                </a:cubicBezTo>
                <a:close/>
                <a:moveTo>
                  <a:pt x="6192688" y="2088232"/>
                </a:moveTo>
                <a:cubicBezTo>
                  <a:pt x="6232457" y="2088232"/>
                  <a:pt x="6264696" y="2120471"/>
                  <a:pt x="6264696" y="2160240"/>
                </a:cubicBezTo>
                <a:cubicBezTo>
                  <a:pt x="6264696" y="2200009"/>
                  <a:pt x="6232457" y="2232248"/>
                  <a:pt x="6192688" y="2232248"/>
                </a:cubicBezTo>
                <a:cubicBezTo>
                  <a:pt x="6152919" y="2232248"/>
                  <a:pt x="6120680" y="2200009"/>
                  <a:pt x="6120680" y="2160240"/>
                </a:cubicBezTo>
                <a:cubicBezTo>
                  <a:pt x="6120680" y="2120471"/>
                  <a:pt x="6152919" y="2088232"/>
                  <a:pt x="6192688" y="2088232"/>
                </a:cubicBezTo>
                <a:close/>
                <a:moveTo>
                  <a:pt x="5636243" y="1921565"/>
                </a:moveTo>
                <a:cubicBezTo>
                  <a:pt x="5420220" y="1921565"/>
                  <a:pt x="5164919" y="1941173"/>
                  <a:pt x="4909619" y="1999997"/>
                </a:cubicBezTo>
                <a:cubicBezTo>
                  <a:pt x="4948896" y="2549016"/>
                  <a:pt x="5125642" y="2784309"/>
                  <a:pt x="5695158" y="2784309"/>
                </a:cubicBezTo>
                <a:cubicBezTo>
                  <a:pt x="6421782" y="2784309"/>
                  <a:pt x="6755637" y="2901956"/>
                  <a:pt x="7010937" y="3039211"/>
                </a:cubicBezTo>
                <a:cubicBezTo>
                  <a:pt x="7010937" y="2999995"/>
                  <a:pt x="7030575" y="2960780"/>
                  <a:pt x="7030575" y="2901956"/>
                </a:cubicBezTo>
                <a:cubicBezTo>
                  <a:pt x="7030575" y="2529408"/>
                  <a:pt x="6657444" y="1921565"/>
                  <a:pt x="5636243" y="1921565"/>
                </a:cubicBezTo>
                <a:close/>
                <a:moveTo>
                  <a:pt x="0" y="568626"/>
                </a:moveTo>
                <a:cubicBezTo>
                  <a:pt x="137470" y="568626"/>
                  <a:pt x="137470" y="568626"/>
                  <a:pt x="137470" y="568626"/>
                </a:cubicBezTo>
                <a:cubicBezTo>
                  <a:pt x="765901" y="1803919"/>
                  <a:pt x="765901" y="1803919"/>
                  <a:pt x="765901" y="1803919"/>
                </a:cubicBezTo>
                <a:cubicBezTo>
                  <a:pt x="4831065" y="1803919"/>
                  <a:pt x="4831065" y="1803919"/>
                  <a:pt x="4831065" y="1803919"/>
                </a:cubicBezTo>
                <a:cubicBezTo>
                  <a:pt x="6480697" y="1392154"/>
                  <a:pt x="7246599" y="2235290"/>
                  <a:pt x="7246599" y="2901956"/>
                </a:cubicBezTo>
                <a:cubicBezTo>
                  <a:pt x="7246599" y="3470583"/>
                  <a:pt x="6618167" y="3666661"/>
                  <a:pt x="6107566" y="3666661"/>
                </a:cubicBezTo>
                <a:cubicBezTo>
                  <a:pt x="6107566" y="3960778"/>
                  <a:pt x="6107566" y="3960778"/>
                  <a:pt x="6107566" y="3960778"/>
                </a:cubicBezTo>
                <a:cubicBezTo>
                  <a:pt x="6461059" y="3960778"/>
                  <a:pt x="6461059" y="3960778"/>
                  <a:pt x="6461059" y="3960778"/>
                </a:cubicBezTo>
                <a:cubicBezTo>
                  <a:pt x="6853829" y="3960778"/>
                  <a:pt x="7069852" y="3745092"/>
                  <a:pt x="7089491" y="3725484"/>
                </a:cubicBezTo>
                <a:cubicBezTo>
                  <a:pt x="7246599" y="3882347"/>
                  <a:pt x="7246599" y="3882347"/>
                  <a:pt x="7246599" y="3882347"/>
                </a:cubicBezTo>
                <a:cubicBezTo>
                  <a:pt x="7226960" y="3901955"/>
                  <a:pt x="6952021" y="4176464"/>
                  <a:pt x="6461059" y="4176464"/>
                </a:cubicBezTo>
                <a:cubicBezTo>
                  <a:pt x="3613480" y="4176464"/>
                  <a:pt x="3613480" y="4176464"/>
                  <a:pt x="3613480" y="4176464"/>
                </a:cubicBezTo>
                <a:cubicBezTo>
                  <a:pt x="3613480" y="3960778"/>
                  <a:pt x="3613480" y="3960778"/>
                  <a:pt x="3613480" y="3960778"/>
                </a:cubicBezTo>
                <a:cubicBezTo>
                  <a:pt x="4418657" y="3960778"/>
                  <a:pt x="4418657" y="3960778"/>
                  <a:pt x="4418657" y="3960778"/>
                </a:cubicBezTo>
                <a:cubicBezTo>
                  <a:pt x="4418657" y="3509799"/>
                  <a:pt x="4418657" y="3509799"/>
                  <a:pt x="4418657" y="3509799"/>
                </a:cubicBezTo>
                <a:cubicBezTo>
                  <a:pt x="3809865" y="3294113"/>
                  <a:pt x="3377818" y="2862741"/>
                  <a:pt x="3181434" y="2411761"/>
                </a:cubicBezTo>
                <a:cubicBezTo>
                  <a:pt x="294577" y="1980389"/>
                  <a:pt x="294577" y="1980389"/>
                  <a:pt x="294577" y="1980389"/>
                </a:cubicBezTo>
                <a:cubicBezTo>
                  <a:pt x="0" y="568626"/>
                  <a:pt x="0" y="568626"/>
                  <a:pt x="0" y="568626"/>
                </a:cubicBezTo>
                <a:close/>
                <a:moveTo>
                  <a:pt x="4418657" y="0"/>
                </a:moveTo>
                <a:cubicBezTo>
                  <a:pt x="4477573" y="0"/>
                  <a:pt x="4516850" y="58824"/>
                  <a:pt x="4516850" y="117647"/>
                </a:cubicBezTo>
                <a:cubicBezTo>
                  <a:pt x="4516850" y="137255"/>
                  <a:pt x="4516850" y="137255"/>
                  <a:pt x="4516850" y="137255"/>
                </a:cubicBezTo>
                <a:cubicBezTo>
                  <a:pt x="7894668" y="137255"/>
                  <a:pt x="7894668" y="137255"/>
                  <a:pt x="7894668" y="137255"/>
                </a:cubicBezTo>
                <a:lnTo>
                  <a:pt x="8012499" y="137255"/>
                </a:lnTo>
                <a:cubicBezTo>
                  <a:pt x="8012499" y="137255"/>
                  <a:pt x="7992860" y="490195"/>
                  <a:pt x="7521537" y="470587"/>
                </a:cubicBezTo>
                <a:cubicBezTo>
                  <a:pt x="7050214" y="450980"/>
                  <a:pt x="5204196" y="392156"/>
                  <a:pt x="5204196" y="392156"/>
                </a:cubicBezTo>
                <a:cubicBezTo>
                  <a:pt x="5204196" y="294118"/>
                  <a:pt x="5204196" y="294118"/>
                  <a:pt x="5204196" y="294118"/>
                </a:cubicBezTo>
                <a:cubicBezTo>
                  <a:pt x="4516850" y="294118"/>
                  <a:pt x="4516850" y="294118"/>
                  <a:pt x="4516850" y="294118"/>
                </a:cubicBezTo>
                <a:cubicBezTo>
                  <a:pt x="4516850" y="529411"/>
                  <a:pt x="4516850" y="529411"/>
                  <a:pt x="4516850" y="529411"/>
                </a:cubicBezTo>
                <a:cubicBezTo>
                  <a:pt x="4693596" y="529411"/>
                  <a:pt x="4693596" y="529411"/>
                  <a:pt x="4693596" y="529411"/>
                </a:cubicBezTo>
                <a:cubicBezTo>
                  <a:pt x="4870342" y="1568625"/>
                  <a:pt x="4870342" y="1568625"/>
                  <a:pt x="4870342" y="1568625"/>
                </a:cubicBezTo>
                <a:cubicBezTo>
                  <a:pt x="4850704" y="1568625"/>
                  <a:pt x="4831065" y="1568625"/>
                  <a:pt x="4791788" y="1568625"/>
                </a:cubicBezTo>
                <a:cubicBezTo>
                  <a:pt x="3966972" y="1568625"/>
                  <a:pt x="3966972" y="1568625"/>
                  <a:pt x="3966972" y="1568625"/>
                </a:cubicBezTo>
                <a:cubicBezTo>
                  <a:pt x="4143719" y="529411"/>
                  <a:pt x="4143719" y="529411"/>
                  <a:pt x="4143719" y="529411"/>
                </a:cubicBezTo>
                <a:cubicBezTo>
                  <a:pt x="4300826" y="529411"/>
                  <a:pt x="4300826" y="529411"/>
                  <a:pt x="4300826" y="529411"/>
                </a:cubicBezTo>
                <a:cubicBezTo>
                  <a:pt x="4300826" y="294118"/>
                  <a:pt x="4300826" y="294118"/>
                  <a:pt x="4300826" y="294118"/>
                </a:cubicBezTo>
                <a:cubicBezTo>
                  <a:pt x="3633118" y="294118"/>
                  <a:pt x="3633118" y="294118"/>
                  <a:pt x="3633118" y="294118"/>
                </a:cubicBezTo>
                <a:cubicBezTo>
                  <a:pt x="3633118" y="392156"/>
                  <a:pt x="3633118" y="392156"/>
                  <a:pt x="3633118" y="392156"/>
                </a:cubicBezTo>
                <a:cubicBezTo>
                  <a:pt x="3633118" y="392156"/>
                  <a:pt x="1787102" y="450980"/>
                  <a:pt x="1315778" y="470587"/>
                </a:cubicBezTo>
                <a:cubicBezTo>
                  <a:pt x="844455" y="490195"/>
                  <a:pt x="824816" y="137255"/>
                  <a:pt x="824816" y="137255"/>
                </a:cubicBezTo>
                <a:cubicBezTo>
                  <a:pt x="942647" y="137255"/>
                  <a:pt x="942647" y="137255"/>
                  <a:pt x="942647" y="137255"/>
                </a:cubicBezTo>
                <a:cubicBezTo>
                  <a:pt x="4300826" y="137255"/>
                  <a:pt x="4300826" y="137255"/>
                  <a:pt x="4300826" y="137255"/>
                </a:cubicBezTo>
                <a:cubicBezTo>
                  <a:pt x="4300826" y="117647"/>
                  <a:pt x="4300826" y="117647"/>
                  <a:pt x="4300826" y="117647"/>
                </a:cubicBezTo>
                <a:cubicBezTo>
                  <a:pt x="4300826" y="58824"/>
                  <a:pt x="4359742" y="0"/>
                  <a:pt x="441865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cs typeface="+mn-ea"/>
              <a:sym typeface="+mn-lt"/>
            </a:endParaRPr>
          </a:p>
        </p:txBody>
      </p:sp>
      <p:sp>
        <p:nvSpPr>
          <p:cNvPr id="20" name="KSO_Shape"/>
          <p:cNvSpPr>
            <a:spLocks noChangeAspect="1"/>
          </p:cNvSpPr>
          <p:nvPr/>
        </p:nvSpPr>
        <p:spPr bwMode="auto">
          <a:xfrm>
            <a:off x="4770828" y="2411437"/>
            <a:ext cx="648000" cy="340200"/>
          </a:xfrm>
          <a:custGeom>
            <a:gdLst>
              <a:gd fmla="*/ 613474 w 864000" name="T0"/>
              <a:gd fmla="*/ 967005 h 454098" name="T1"/>
              <a:gd fmla="*/ 1194662 w 864000" name="T2"/>
              <a:gd fmla="*/ 939906 h 454098" name="T3"/>
              <a:gd fmla="*/ 1530458 w 864000" name="T4"/>
              <a:gd fmla="*/ 939906 h 454098" name="T5"/>
              <a:gd fmla="*/ 1905000 w 864000" name="T6"/>
              <a:gd fmla="*/ 970015 h 454098" name="T7"/>
              <a:gd fmla="*/ 1362560 w 864000" name="T8"/>
              <a:gd fmla="*/ 1000125 h 454098" name="T9"/>
              <a:gd fmla="*/ 820120 w 864000" name="T10"/>
              <a:gd fmla="*/ 970015 h 454098" name="T11"/>
              <a:gd fmla="*/ 238932 w 864000" name="T12"/>
              <a:gd fmla="*/ 942917 h 454098" name="T13"/>
              <a:gd fmla="*/ 0 w 864000" name="T14"/>
              <a:gd fmla="*/ 948940 h 454098" name="T15"/>
              <a:gd fmla="*/ 238932 w 864000" name="T16"/>
              <a:gd fmla="*/ 834523 h 454098" name="T17"/>
              <a:gd fmla="*/ 781374 w 864000" name="T18"/>
              <a:gd fmla="*/ 867644 h 454098" name="T19"/>
              <a:gd fmla="*/ 1201120 w 864000" name="T20"/>
              <a:gd fmla="*/ 867644 h 454098" name="T21"/>
              <a:gd fmla="*/ 1737102 w 864000" name="T22"/>
              <a:gd fmla="*/ 834523 h 454098" name="T23"/>
              <a:gd fmla="*/ 1737102 w 864000" name="T24"/>
              <a:gd fmla="*/ 870654 h 454098" name="T25"/>
              <a:gd fmla="*/ 1155916 w 864000" name="T26"/>
              <a:gd fmla="*/ 894743 h 454098" name="T27"/>
              <a:gd fmla="*/ 613474 w 864000" name="T28"/>
              <a:gd fmla="*/ 924852 h 454098" name="T29"/>
              <a:gd fmla="*/ 71034 w 864000" name="T30"/>
              <a:gd fmla="*/ 894743 h 454098" name="T31"/>
              <a:gd fmla="*/ 32288 w 864000" name="T32"/>
              <a:gd fmla="*/ 867644 h 454098" name="T33"/>
              <a:gd fmla="*/ 1471235 w 864000" name="T34"/>
              <a:gd fmla="*/ 755564 h 454098" name="T35"/>
              <a:gd fmla="*/ 1010139 w 864000" name="T36"/>
              <a:gd fmla="*/ 586808 h 454098" name="T37"/>
              <a:gd fmla="*/ 1144625 w 864000" name="T38"/>
              <a:gd fmla="*/ 586808 h 454098" name="T39"/>
              <a:gd fmla="*/ 833385 w 864000" name="T40"/>
              <a:gd fmla="*/ 644338 h 454098" name="T41"/>
              <a:gd fmla="*/ 833385 w 864000" name="T42"/>
              <a:gd fmla="*/ 586808 h 454098" name="T43"/>
              <a:gd fmla="*/ 787274 w 864000" name="T44"/>
              <a:gd fmla="*/ 644338 h 454098" name="T45"/>
              <a:gd fmla="*/ 472193 w 864000" name="T46"/>
              <a:gd fmla="*/ 586808 h 454098" name="T47"/>
              <a:gd fmla="*/ 606679 w 864000" name="T48"/>
              <a:gd fmla="*/ 586808 h 454098" name="T49"/>
              <a:gd fmla="*/ 291597 w 864000" name="T50"/>
              <a:gd fmla="*/ 644338 h 454098" name="T51"/>
              <a:gd fmla="*/ 318494 w 864000" name="T52"/>
              <a:gd fmla="*/ 586808 h 454098" name="T53"/>
              <a:gd fmla="*/ 1874694 w 864000" name="T54"/>
              <a:gd fmla="*/ 567631 h 454098" name="T55"/>
              <a:gd fmla="*/ 1609564 w 864000" name="T56"/>
              <a:gd fmla="*/ 772800 h 454098" name="T57"/>
              <a:gd fmla="*/ 1905000 w 864000" name="T58"/>
              <a:gd fmla="*/ 809561 h 454098" name="T59"/>
              <a:gd fmla="*/ 1638624 w 864000" name="T60"/>
              <a:gd fmla="*/ 803286 h 454098" name="T61"/>
              <a:gd fmla="*/ 1560376 w 864000" name="T62"/>
              <a:gd fmla="*/ 824599 h 454098" name="T63"/>
              <a:gd fmla="*/ 1235022 w 864000" name="T64"/>
              <a:gd fmla="*/ 840545 h 454098" name="T65"/>
              <a:gd fmla="*/ 896785 w 864000" name="T66"/>
              <a:gd fmla="*/ 824599 h 454098" name="T67"/>
              <a:gd fmla="*/ 613474 w 864000" name="T68"/>
              <a:gd fmla="*/ 852590 h 454098" name="T69"/>
              <a:gd fmla="*/ 279980 w 864000" name="T70"/>
              <a:gd fmla="*/ 824599 h 454098" name="T71"/>
              <a:gd fmla="*/ 71034 w 864000" name="T72"/>
              <a:gd fmla="*/ 822480 h 454098" name="T73"/>
              <a:gd fmla="*/ 32288 w 864000" name="T74"/>
              <a:gd fmla="*/ 792371 h 454098" name="T75"/>
              <a:gd fmla="*/ 53362 w 864000" name="T76"/>
              <a:gd fmla="*/ 644338 h 454098" name="T77"/>
              <a:gd fmla="*/ 187850 w 864000" name="T78"/>
              <a:gd fmla="*/ 456406 h 454098" name="T79"/>
              <a:gd fmla="*/ 1498133 w 864000" name="T80"/>
              <a:gd fmla="*/ 414218 h 454098" name="T81"/>
              <a:gd fmla="*/ 230117 w 864000" name="T82"/>
              <a:gd fmla="*/ 368193 h 454098" name="T83"/>
              <a:gd fmla="*/ 1425125 w 864000" name="T84"/>
              <a:gd fmla="*/ 326006 h 454098" name="T85"/>
              <a:gd fmla="*/ 268541 w 864000" name="T86"/>
              <a:gd fmla="*/ 279981 h 454098" name="T87"/>
              <a:gd fmla="*/ 1325221 w 864000" name="T88"/>
              <a:gd fmla="*/ 233957 h 454098" name="T89"/>
              <a:gd fmla="*/ 1298324 w 864000" name="T90"/>
              <a:gd fmla="*/ 191767 h 454098" name="T91"/>
              <a:gd fmla="*/ 260857 w 864000" name="T92"/>
              <a:gd fmla="*/ 191767 h 454098" name="T93"/>
              <a:gd fmla="*/ 1298324 w 864000" name="T94"/>
              <a:gd fmla="*/ 149579 h 454098" name="T95"/>
              <a:gd fmla="*/ 414556 w 864000" name="T96"/>
              <a:gd fmla="*/ 0 h 454098" name="T97"/>
              <a:gd fmla="*/ 353075 w 864000" name="T98"/>
              <a:gd fmla="*/ 149579 h 45409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454098" w="864000">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chemeClr val="accent6"/>
          </a:solidFill>
          <a:ln>
            <a:noFill/>
          </a:ln>
        </p:spPr>
        <p:txBody>
          <a:bodyPr/>
          <a:lstStyle/>
          <a:p>
            <a:endParaRPr altLang="en-US" lang="zh-CN">
              <a:cs typeface="+mn-ea"/>
              <a:sym typeface="+mn-lt"/>
            </a:endParaRPr>
          </a:p>
        </p:txBody>
      </p:sp>
      <p:sp>
        <p:nvSpPr>
          <p:cNvPr id="21" name="KSO_Shape"/>
          <p:cNvSpPr>
            <a:spLocks noChangeAspect="1"/>
          </p:cNvSpPr>
          <p:nvPr/>
        </p:nvSpPr>
        <p:spPr bwMode="auto">
          <a:xfrm>
            <a:off x="6773172" y="2411437"/>
            <a:ext cx="648000" cy="276480"/>
          </a:xfrm>
          <a:custGeom>
            <a:gdLst>
              <a:gd fmla="*/ 2147483646 w 373" name="T0"/>
              <a:gd fmla="*/ 2147483646 h 159" name="T1"/>
              <a:gd fmla="*/ 2147483646 w 373" name="T2"/>
              <a:gd fmla="*/ 0 h 159" name="T3"/>
              <a:gd fmla="*/ 0 w 373" name="T4"/>
              <a:gd fmla="*/ 2147483646 h 159" name="T5"/>
              <a:gd fmla="*/ 2147483646 w 373" name="T6"/>
              <a:gd fmla="*/ 2147483646 h 159" name="T7"/>
              <a:gd fmla="*/ 2147483646 w 373" name="T8"/>
              <a:gd fmla="*/ 2147483646 h 159" name="T9"/>
              <a:gd fmla="*/ 2147483646 w 373" name="T10"/>
              <a:gd fmla="*/ 2147483646 h 159" name="T11"/>
              <a:gd fmla="*/ 2147483646 w 373" name="T12"/>
              <a:gd fmla="*/ 2147483646 h 159" name="T13"/>
              <a:gd fmla="*/ 2147483646 w 373" name="T14"/>
              <a:gd fmla="*/ 2147483646 h 159" name="T15"/>
              <a:gd fmla="*/ 2147483646 w 373" name="T16"/>
              <a:gd fmla="*/ 2147483646 h 159" name="T17"/>
              <a:gd fmla="*/ 2147483646 w 373" name="T18"/>
              <a:gd fmla="*/ 2147483646 h 159" name="T19"/>
              <a:gd fmla="*/ 2147483646 w 373" name="T20"/>
              <a:gd fmla="*/ 2147483646 h 159" name="T21"/>
              <a:gd fmla="*/ 2147483646 w 373" name="T22"/>
              <a:gd fmla="*/ 2147483646 h 159" name="T23"/>
              <a:gd fmla="*/ 2147483646 w 373" name="T24"/>
              <a:gd fmla="*/ 2147483646 h 159" name="T25"/>
              <a:gd fmla="*/ 2147483646 w 373" name="T26"/>
              <a:gd fmla="*/ 2147483646 h 159" name="T27"/>
              <a:gd fmla="*/ 2147483646 w 373" name="T28"/>
              <a:gd fmla="*/ 2147483646 h 159" name="T29"/>
              <a:gd fmla="*/ 2147483646 w 373" name="T30"/>
              <a:gd fmla="*/ 2147483646 h 159" name="T31"/>
              <a:gd fmla="*/ 2147483646 w 373" name="T32"/>
              <a:gd fmla="*/ 2147483646 h 159" name="T33"/>
              <a:gd fmla="*/ 2147483646 w 373" name="T34"/>
              <a:gd fmla="*/ 2147483646 h 159" name="T35"/>
              <a:gd fmla="*/ 2147483646 w 373" name="T36"/>
              <a:gd fmla="*/ 2147483646 h 159" name="T37"/>
              <a:gd fmla="*/ 2147483646 w 373" name="T38"/>
              <a:gd fmla="*/ 2147483646 h 159" name="T39"/>
              <a:gd fmla="*/ 2147483646 w 373" name="T40"/>
              <a:gd fmla="*/ 2147483646 h 159" name="T41"/>
              <a:gd fmla="*/ 2147483646 w 373" name="T42"/>
              <a:gd fmla="*/ 2147483646 h 159" name="T43"/>
              <a:gd fmla="*/ 2147483646 w 373" name="T44"/>
              <a:gd fmla="*/ 2147483646 h 159" name="T45"/>
              <a:gd fmla="*/ 2147483646 w 373" name="T46"/>
              <a:gd fmla="*/ 2147483646 h 159" name="T47"/>
              <a:gd fmla="*/ 2147483646 w 373" name="T48"/>
              <a:gd fmla="*/ 2147483646 h 159" name="T49"/>
              <a:gd fmla="*/ 2147483646 w 373" name="T50"/>
              <a:gd fmla="*/ 2147483646 h 159" name="T51"/>
              <a:gd fmla="*/ 2147483646 w 373" name="T52"/>
              <a:gd fmla="*/ 2147483646 h 159" name="T53"/>
              <a:gd fmla="*/ 2147483646 w 373" name="T54"/>
              <a:gd fmla="*/ 2147483646 h 159" name="T55"/>
              <a:gd fmla="*/ 2147483646 w 373" name="T56"/>
              <a:gd fmla="*/ 2147483646 h 159" name="T57"/>
              <a:gd fmla="*/ 2147483646 w 373" name="T58"/>
              <a:gd fmla="*/ 2147483646 h 159" name="T59"/>
              <a:gd fmla="*/ 2147483646 w 373" name="T60"/>
              <a:gd fmla="*/ 2147483646 h 159" name="T61"/>
              <a:gd fmla="*/ 2147483646 w 373" name="T62"/>
              <a:gd fmla="*/ 2147483646 h 159" name="T63"/>
              <a:gd fmla="*/ 2147483646 w 373" name="T64"/>
              <a:gd fmla="*/ 2147483646 h 159" name="T65"/>
              <a:gd fmla="*/ 2147483646 w 373" name="T66"/>
              <a:gd fmla="*/ 2147483646 h 159" name="T67"/>
              <a:gd fmla="*/ 2147483646 w 373" name="T68"/>
              <a:gd fmla="*/ 2147483646 h 159" name="T69"/>
              <a:gd fmla="*/ 2147483646 w 373" name="T70"/>
              <a:gd fmla="*/ 2147483646 h 159" name="T71"/>
              <a:gd fmla="*/ 2147483646 w 373" name="T72"/>
              <a:gd fmla="*/ 2147483646 h 159" name="T73"/>
              <a:gd fmla="*/ 2147483646 w 373" name="T74"/>
              <a:gd fmla="*/ 2147483646 h 159" name="T75"/>
              <a:gd fmla="*/ 2147483646 w 373" name="T76"/>
              <a:gd fmla="*/ 2147483646 h 159" name="T77"/>
              <a:gd fmla="*/ 2147483646 w 373" name="T78"/>
              <a:gd fmla="*/ 2147483646 h 159"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59" w="373">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6"/>
          </a:solidFill>
          <a:ln>
            <a:noFill/>
          </a:ln>
        </p:spPr>
        <p:txBody>
          <a:bodyPr/>
          <a:lstStyle/>
          <a:p>
            <a:endParaRPr altLang="en-US" lang="zh-CN">
              <a:cs typeface="+mn-ea"/>
              <a:sym typeface="+mn-lt"/>
            </a:endParaRPr>
          </a:p>
        </p:txBody>
      </p:sp>
      <p:sp>
        <p:nvSpPr>
          <p:cNvPr id="22" name="KSO_Shape"/>
          <p:cNvSpPr>
            <a:spLocks noChangeAspect="1"/>
          </p:cNvSpPr>
          <p:nvPr/>
        </p:nvSpPr>
        <p:spPr bwMode="auto">
          <a:xfrm>
            <a:off x="8775516" y="2385550"/>
            <a:ext cx="648000" cy="294840"/>
          </a:xfrm>
          <a:custGeom>
            <a:gdLst>
              <a:gd fmla="*/ 2147483646 w 380" name="T0"/>
              <a:gd fmla="*/ 2147483646 h 173" name="T1"/>
              <a:gd fmla="*/ 2147483646 w 380" name="T2"/>
              <a:gd fmla="*/ 2147483646 h 173" name="T3"/>
              <a:gd fmla="*/ 2147483646 w 380" name="T4"/>
              <a:gd fmla="*/ 2147483646 h 173" name="T5"/>
              <a:gd fmla="*/ 2147483646 w 380" name="T6"/>
              <a:gd fmla="*/ 2147483646 h 173" name="T7"/>
              <a:gd fmla="*/ 2147483646 w 380" name="T8"/>
              <a:gd fmla="*/ 2147483646 h 173" name="T9"/>
              <a:gd fmla="*/ 2147483646 w 380" name="T10"/>
              <a:gd fmla="*/ 2147483646 h 173" name="T11"/>
              <a:gd fmla="*/ 2147483646 w 380" name="T12"/>
              <a:gd fmla="*/ 2147483646 h 173" name="T13"/>
              <a:gd fmla="*/ 2147483646 w 380" name="T14"/>
              <a:gd fmla="*/ 2147483646 h 173" name="T15"/>
              <a:gd fmla="*/ 2147483646 w 380" name="T16"/>
              <a:gd fmla="*/ 2147483646 h 173" name="T17"/>
              <a:gd fmla="*/ 2147483646 w 380" name="T18"/>
              <a:gd fmla="*/ 2147483646 h 173" name="T19"/>
              <a:gd fmla="*/ 2147483646 w 380" name="T20"/>
              <a:gd fmla="*/ 2147483646 h 173" name="T21"/>
              <a:gd fmla="*/ 2147483646 w 380" name="T22"/>
              <a:gd fmla="*/ 2147483646 h 173" name="T23"/>
              <a:gd fmla="*/ 2147483646 w 380" name="T24"/>
              <a:gd fmla="*/ 2147483646 h 173" name="T25"/>
              <a:gd fmla="*/ 2147483646 w 380" name="T26"/>
              <a:gd fmla="*/ 2147483646 h 173" name="T27"/>
              <a:gd fmla="*/ 2147483646 w 380" name="T28"/>
              <a:gd fmla="*/ 2147483646 h 173" name="T29"/>
              <a:gd fmla="*/ 2147483646 w 380" name="T30"/>
              <a:gd fmla="*/ 2147483646 h 173" name="T31"/>
              <a:gd fmla="*/ 2147483646 w 380" name="T32"/>
              <a:gd fmla="*/ 2147483646 h 173" name="T33"/>
              <a:gd fmla="*/ 2147483646 w 380" name="T34"/>
              <a:gd fmla="*/ 2147483646 h 173" name="T35"/>
              <a:gd fmla="*/ 2147483646 w 380" name="T36"/>
              <a:gd fmla="*/ 2147483646 h 173" name="T37"/>
              <a:gd fmla="*/ 2147483646 w 380" name="T38"/>
              <a:gd fmla="*/ 2147483646 h 173" name="T39"/>
              <a:gd fmla="*/ 2147483646 w 380" name="T40"/>
              <a:gd fmla="*/ 2147483646 h 173" name="T41"/>
              <a:gd fmla="*/ 2147483646 w 380" name="T42"/>
              <a:gd fmla="*/ 2147483646 h 173" name="T43"/>
              <a:gd fmla="*/ 2147483646 w 380" name="T44"/>
              <a:gd fmla="*/ 2147483646 h 173" name="T45"/>
              <a:gd fmla="*/ 2147483646 w 380" name="T46"/>
              <a:gd fmla="*/ 2147483646 h 173" name="T47"/>
              <a:gd fmla="*/ 2147483646 w 380" name="T48"/>
              <a:gd fmla="*/ 2147483646 h 173" name="T49"/>
              <a:gd fmla="*/ 2147483646 w 380" name="T50"/>
              <a:gd fmla="*/ 2147483646 h 173" name="T51"/>
              <a:gd fmla="*/ 2147483646 w 380" name="T52"/>
              <a:gd fmla="*/ 2147483646 h 173" name="T53"/>
              <a:gd fmla="*/ 2147483646 w 380" name="T54"/>
              <a:gd fmla="*/ 2147483646 h 173" name="T55"/>
              <a:gd fmla="*/ 2147483646 w 380" name="T56"/>
              <a:gd fmla="*/ 2147483646 h 173" name="T57"/>
              <a:gd fmla="*/ 2147483646 w 380" name="T58"/>
              <a:gd fmla="*/ 2147483646 h 173" name="T59"/>
              <a:gd fmla="*/ 2147483646 w 380" name="T60"/>
              <a:gd fmla="*/ 2147483646 h 173" name="T61"/>
              <a:gd fmla="*/ 0 w 380" name="T62"/>
              <a:gd fmla="*/ 2147483646 h 173" name="T63"/>
              <a:gd fmla="*/ 2147483646 w 380" name="T64"/>
              <a:gd fmla="*/ 2147483646 h 173" name="T65"/>
              <a:gd fmla="*/ 2147483646 w 380" name="T66"/>
              <a:gd fmla="*/ 2147483646 h 173" name="T67"/>
              <a:gd fmla="*/ 2147483646 w 380" name="T68"/>
              <a:gd fmla="*/ 2147483646 h 173" name="T69"/>
              <a:gd fmla="*/ 2147483646 w 380" name="T70"/>
              <a:gd fmla="*/ 0 h 173" name="T71"/>
              <a:gd fmla="*/ 2147483646 w 380" name="T72"/>
              <a:gd fmla="*/ 2147483646 h 173" name="T73"/>
              <a:gd fmla="*/ 2147483646 w 380" name="T74"/>
              <a:gd fmla="*/ 2147483646 h 173" name="T75"/>
              <a:gd fmla="*/ 2147483646 w 380" name="T76"/>
              <a:gd fmla="*/ 2147483646 h 173" name="T77"/>
              <a:gd fmla="*/ 2147483646 w 380" name="T78"/>
              <a:gd fmla="*/ 2147483646 h 173" name="T79"/>
              <a:gd fmla="*/ 2147483646 w 380" name="T80"/>
              <a:gd fmla="*/ 2147483646 h 173" name="T81"/>
              <a:gd fmla="*/ 2147483646 w 380" name="T82"/>
              <a:gd fmla="*/ 2147483646 h 173" name="T83"/>
              <a:gd fmla="*/ 2147483646 w 380" name="T84"/>
              <a:gd fmla="*/ 2147483646 h 173" name="T85"/>
              <a:gd fmla="*/ 2147483646 w 380" name="T86"/>
              <a:gd fmla="*/ 2147483646 h 173" name="T87"/>
              <a:gd fmla="*/ 2147483646 w 380" name="T88"/>
              <a:gd fmla="*/ 2147483646 h 173" name="T89"/>
              <a:gd fmla="*/ 2147483646 w 380" name="T90"/>
              <a:gd fmla="*/ 2147483646 h 173" name="T91"/>
              <a:gd fmla="*/ 2147483646 w 380" name="T92"/>
              <a:gd fmla="*/ 2147483646 h 173" name="T93"/>
              <a:gd fmla="*/ 2147483646 w 380" name="T94"/>
              <a:gd fmla="*/ 2147483646 h 173" name="T95"/>
              <a:gd fmla="*/ 2147483646 w 380" name="T96"/>
              <a:gd fmla="*/ 2147483646 h 173" name="T97"/>
              <a:gd fmla="*/ 2147483646 w 380" name="T98"/>
              <a:gd fmla="*/ 2147483646 h 173" name="T99"/>
              <a:gd fmla="*/ 2147483646 w 380" name="T100"/>
              <a:gd fmla="*/ 2147483646 h 173" name="T101"/>
              <a:gd fmla="*/ 2147483646 w 380" name="T102"/>
              <a:gd fmla="*/ 2147483646 h 173" name="T103"/>
              <a:gd fmla="*/ 2147483646 w 380" name="T104"/>
              <a:gd fmla="*/ 2147483646 h 173" name="T105"/>
              <a:gd fmla="*/ 2147483646 w 380" name="T106"/>
              <a:gd fmla="*/ 2147483646 h 173" name="T107"/>
              <a:gd fmla="*/ 2147483646 w 380" name="T108"/>
              <a:gd fmla="*/ 2147483646 h 173" name="T109"/>
              <a:gd fmla="*/ 2147483646 w 380" name="T110"/>
              <a:gd fmla="*/ 2147483646 h 17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73" w="380">
                <a:moveTo>
                  <a:pt x="1" y="132"/>
                </a:moveTo>
                <a:cubicBezTo>
                  <a:pt x="30" y="132"/>
                  <a:pt x="30" y="132"/>
                  <a:pt x="30" y="132"/>
                </a:cubicBezTo>
                <a:cubicBezTo>
                  <a:pt x="29" y="135"/>
                  <a:pt x="28" y="139"/>
                  <a:pt x="28" y="143"/>
                </a:cubicBezTo>
                <a:cubicBezTo>
                  <a:pt x="28" y="150"/>
                  <a:pt x="28" y="150"/>
                  <a:pt x="28" y="150"/>
                </a:cubicBezTo>
                <a:cubicBezTo>
                  <a:pt x="19" y="147"/>
                  <a:pt x="11" y="145"/>
                  <a:pt x="8" y="144"/>
                </a:cubicBezTo>
                <a:cubicBezTo>
                  <a:pt x="5" y="143"/>
                  <a:pt x="1" y="140"/>
                  <a:pt x="1" y="135"/>
                </a:cubicBezTo>
                <a:lnTo>
                  <a:pt x="1" y="132"/>
                </a:lnTo>
                <a:close/>
                <a:moveTo>
                  <a:pt x="98" y="143"/>
                </a:moveTo>
                <a:cubicBezTo>
                  <a:pt x="98" y="160"/>
                  <a:pt x="84" y="173"/>
                  <a:pt x="68" y="173"/>
                </a:cubicBezTo>
                <a:cubicBezTo>
                  <a:pt x="51" y="173"/>
                  <a:pt x="38" y="160"/>
                  <a:pt x="38" y="143"/>
                </a:cubicBezTo>
                <a:cubicBezTo>
                  <a:pt x="38" y="127"/>
                  <a:pt x="51" y="113"/>
                  <a:pt x="68" y="113"/>
                </a:cubicBezTo>
                <a:cubicBezTo>
                  <a:pt x="84" y="113"/>
                  <a:pt x="98" y="127"/>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3" y="143"/>
                </a:moveTo>
                <a:cubicBezTo>
                  <a:pt x="333" y="158"/>
                  <a:pt x="333" y="158"/>
                  <a:pt x="333" y="158"/>
                </a:cubicBezTo>
                <a:cubicBezTo>
                  <a:pt x="336" y="158"/>
                  <a:pt x="345" y="157"/>
                  <a:pt x="361" y="155"/>
                </a:cubicBezTo>
                <a:cubicBezTo>
                  <a:pt x="371" y="153"/>
                  <a:pt x="374" y="144"/>
                  <a:pt x="378" y="132"/>
                </a:cubicBezTo>
                <a:cubicBezTo>
                  <a:pt x="332" y="132"/>
                  <a:pt x="332" y="132"/>
                  <a:pt x="332" y="132"/>
                </a:cubicBezTo>
                <a:cubicBezTo>
                  <a:pt x="333" y="135"/>
                  <a:pt x="333" y="139"/>
                  <a:pt x="333" y="143"/>
                </a:cubicBezTo>
                <a:close/>
                <a:moveTo>
                  <a:pt x="107" y="143"/>
                </a:moveTo>
                <a:cubicBezTo>
                  <a:pt x="107" y="158"/>
                  <a:pt x="107" y="158"/>
                  <a:pt x="107" y="158"/>
                </a:cubicBezTo>
                <a:cubicBezTo>
                  <a:pt x="254" y="158"/>
                  <a:pt x="254" y="158"/>
                  <a:pt x="254" y="158"/>
                </a:cubicBezTo>
                <a:cubicBezTo>
                  <a:pt x="254" y="143"/>
                  <a:pt x="254" y="143"/>
                  <a:pt x="254" y="143"/>
                </a:cubicBezTo>
                <a:cubicBezTo>
                  <a:pt x="254" y="139"/>
                  <a:pt x="255" y="135"/>
                  <a:pt x="256" y="132"/>
                </a:cubicBezTo>
                <a:cubicBezTo>
                  <a:pt x="106" y="132"/>
                  <a:pt x="106" y="132"/>
                  <a:pt x="106" y="132"/>
                </a:cubicBezTo>
                <a:cubicBezTo>
                  <a:pt x="107" y="135"/>
                  <a:pt x="107" y="139"/>
                  <a:pt x="107" y="143"/>
                </a:cubicBezTo>
                <a:close/>
                <a:moveTo>
                  <a:pt x="324" y="143"/>
                </a:moveTo>
                <a:cubicBezTo>
                  <a:pt x="324" y="160"/>
                  <a:pt x="310" y="173"/>
                  <a:pt x="294" y="173"/>
                </a:cubicBezTo>
                <a:cubicBezTo>
                  <a:pt x="277" y="173"/>
                  <a:pt x="264" y="160"/>
                  <a:pt x="264" y="143"/>
                </a:cubicBezTo>
                <a:cubicBezTo>
                  <a:pt x="264" y="127"/>
                  <a:pt x="277" y="113"/>
                  <a:pt x="294" y="113"/>
                </a:cubicBezTo>
                <a:cubicBezTo>
                  <a:pt x="310" y="113"/>
                  <a:pt x="324" y="127"/>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79" y="121"/>
                </a:moveTo>
                <a:cubicBezTo>
                  <a:pt x="326" y="121"/>
                  <a:pt x="326" y="121"/>
                  <a:pt x="326" y="121"/>
                </a:cubicBezTo>
                <a:cubicBezTo>
                  <a:pt x="319" y="110"/>
                  <a:pt x="307" y="103"/>
                  <a:pt x="293" y="103"/>
                </a:cubicBezTo>
                <a:cubicBezTo>
                  <a:pt x="279" y="103"/>
                  <a:pt x="267" y="110"/>
                  <a:pt x="260" y="121"/>
                </a:cubicBezTo>
                <a:cubicBezTo>
                  <a:pt x="176" y="121"/>
                  <a:pt x="176" y="121"/>
                  <a:pt x="176" y="121"/>
                </a:cubicBezTo>
                <a:cubicBezTo>
                  <a:pt x="176" y="75"/>
                  <a:pt x="176" y="75"/>
                  <a:pt x="176" y="75"/>
                </a:cubicBezTo>
                <a:cubicBezTo>
                  <a:pt x="257" y="75"/>
                  <a:pt x="257" y="75"/>
                  <a:pt x="257" y="75"/>
                </a:cubicBezTo>
                <a:cubicBezTo>
                  <a:pt x="266" y="75"/>
                  <a:pt x="266" y="71"/>
                  <a:pt x="266" y="68"/>
                </a:cubicBezTo>
                <a:cubicBezTo>
                  <a:pt x="231" y="50"/>
                  <a:pt x="200" y="35"/>
                  <a:pt x="164" y="34"/>
                </a:cubicBezTo>
                <a:cubicBezTo>
                  <a:pt x="164" y="121"/>
                  <a:pt x="164" y="121"/>
                  <a:pt x="164" y="121"/>
                </a:cubicBezTo>
                <a:cubicBezTo>
                  <a:pt x="100" y="121"/>
                  <a:pt x="100" y="121"/>
                  <a:pt x="100" y="121"/>
                </a:cubicBezTo>
                <a:cubicBezTo>
                  <a:pt x="96" y="115"/>
                  <a:pt x="90" y="110"/>
                  <a:pt x="84" y="107"/>
                </a:cubicBezTo>
                <a:cubicBezTo>
                  <a:pt x="79" y="104"/>
                  <a:pt x="78" y="98"/>
                  <a:pt x="78" y="89"/>
                </a:cubicBezTo>
                <a:cubicBezTo>
                  <a:pt x="78" y="75"/>
                  <a:pt x="78" y="75"/>
                  <a:pt x="78" y="75"/>
                </a:cubicBezTo>
                <a:cubicBezTo>
                  <a:pt x="150" y="75"/>
                  <a:pt x="150" y="75"/>
                  <a:pt x="150" y="75"/>
                </a:cubicBezTo>
                <a:cubicBezTo>
                  <a:pt x="150" y="34"/>
                  <a:pt x="150" y="34"/>
                  <a:pt x="150" y="34"/>
                </a:cubicBezTo>
                <a:cubicBezTo>
                  <a:pt x="102" y="36"/>
                  <a:pt x="75" y="50"/>
                  <a:pt x="54" y="62"/>
                </a:cubicBezTo>
                <a:cubicBezTo>
                  <a:pt x="66" y="74"/>
                  <a:pt x="66" y="74"/>
                  <a:pt x="66" y="74"/>
                </a:cubicBezTo>
                <a:cubicBezTo>
                  <a:pt x="66" y="89"/>
                  <a:pt x="66" y="89"/>
                  <a:pt x="66" y="89"/>
                </a:cubicBezTo>
                <a:cubicBezTo>
                  <a:pt x="66" y="94"/>
                  <a:pt x="67" y="99"/>
                  <a:pt x="68" y="103"/>
                </a:cubicBezTo>
                <a:cubicBezTo>
                  <a:pt x="68" y="103"/>
                  <a:pt x="67" y="103"/>
                  <a:pt x="67" y="103"/>
                </a:cubicBezTo>
                <a:cubicBezTo>
                  <a:pt x="53" y="103"/>
                  <a:pt x="41" y="110"/>
                  <a:pt x="34" y="121"/>
                </a:cubicBezTo>
                <a:cubicBezTo>
                  <a:pt x="0" y="121"/>
                  <a:pt x="0" y="121"/>
                  <a:pt x="0" y="121"/>
                </a:cubicBezTo>
                <a:cubicBezTo>
                  <a:pt x="0" y="115"/>
                  <a:pt x="0" y="115"/>
                  <a:pt x="0" y="115"/>
                </a:cubicBezTo>
                <a:cubicBezTo>
                  <a:pt x="0" y="109"/>
                  <a:pt x="2" y="104"/>
                  <a:pt x="7" y="102"/>
                </a:cubicBezTo>
                <a:cubicBezTo>
                  <a:pt x="7" y="91"/>
                  <a:pt x="12" y="79"/>
                  <a:pt x="19" y="71"/>
                </a:cubicBezTo>
                <a:cubicBezTo>
                  <a:pt x="16" y="64"/>
                  <a:pt x="19" y="57"/>
                  <a:pt x="29" y="57"/>
                </a:cubicBezTo>
                <a:cubicBezTo>
                  <a:pt x="32" y="57"/>
                  <a:pt x="32" y="57"/>
                  <a:pt x="32" y="57"/>
                </a:cubicBezTo>
                <a:cubicBezTo>
                  <a:pt x="32" y="57"/>
                  <a:pt x="39" y="53"/>
                  <a:pt x="42" y="52"/>
                </a:cubicBezTo>
                <a:cubicBezTo>
                  <a:pt x="62" y="40"/>
                  <a:pt x="88" y="25"/>
                  <a:pt x="132" y="21"/>
                </a:cubicBezTo>
                <a:cubicBezTo>
                  <a:pt x="155" y="0"/>
                  <a:pt x="155" y="0"/>
                  <a:pt x="155" y="0"/>
                </a:cubicBezTo>
                <a:cubicBezTo>
                  <a:pt x="164" y="0"/>
                  <a:pt x="164" y="0"/>
                  <a:pt x="164" y="0"/>
                </a:cubicBezTo>
                <a:cubicBezTo>
                  <a:pt x="164" y="19"/>
                  <a:pt x="164" y="19"/>
                  <a:pt x="164" y="19"/>
                </a:cubicBezTo>
                <a:cubicBezTo>
                  <a:pt x="208" y="20"/>
                  <a:pt x="245" y="40"/>
                  <a:pt x="287" y="63"/>
                </a:cubicBezTo>
                <a:cubicBezTo>
                  <a:pt x="339" y="75"/>
                  <a:pt x="361" y="91"/>
                  <a:pt x="372" y="99"/>
                </a:cubicBezTo>
                <a:cubicBezTo>
                  <a:pt x="380" y="105"/>
                  <a:pt x="379" y="113"/>
                  <a:pt x="379" y="117"/>
                </a:cubicBezTo>
                <a:lnTo>
                  <a:pt x="379" y="121"/>
                </a:lnTo>
                <a:close/>
                <a:moveTo>
                  <a:pt x="29" y="78"/>
                </a:moveTo>
                <a:cubicBezTo>
                  <a:pt x="24" y="75"/>
                  <a:pt x="24" y="75"/>
                  <a:pt x="24" y="75"/>
                </a:cubicBezTo>
                <a:cubicBezTo>
                  <a:pt x="17" y="82"/>
                  <a:pt x="13" y="92"/>
                  <a:pt x="13" y="103"/>
                </a:cubicBezTo>
                <a:cubicBezTo>
                  <a:pt x="19" y="103"/>
                  <a:pt x="19" y="103"/>
                  <a:pt x="19" y="103"/>
                </a:cubicBezTo>
                <a:lnTo>
                  <a:pt x="29" y="78"/>
                </a:lnTo>
                <a:close/>
                <a:moveTo>
                  <a:pt x="197" y="98"/>
                </a:moveTo>
                <a:cubicBezTo>
                  <a:pt x="183" y="98"/>
                  <a:pt x="183" y="98"/>
                  <a:pt x="183" y="98"/>
                </a:cubicBezTo>
                <a:cubicBezTo>
                  <a:pt x="183" y="111"/>
                  <a:pt x="183" y="111"/>
                  <a:pt x="183" y="111"/>
                </a:cubicBezTo>
                <a:cubicBezTo>
                  <a:pt x="197" y="111"/>
                  <a:pt x="197" y="111"/>
                  <a:pt x="197" y="111"/>
                </a:cubicBezTo>
                <a:lnTo>
                  <a:pt x="197" y="98"/>
                </a:lnTo>
                <a:close/>
                <a:moveTo>
                  <a:pt x="211" y="84"/>
                </a:moveTo>
                <a:cubicBezTo>
                  <a:pt x="197" y="84"/>
                  <a:pt x="197" y="84"/>
                  <a:pt x="197" y="84"/>
                </a:cubicBezTo>
                <a:cubicBezTo>
                  <a:pt x="197" y="97"/>
                  <a:pt x="197" y="97"/>
                  <a:pt x="197" y="97"/>
                </a:cubicBezTo>
                <a:cubicBezTo>
                  <a:pt x="211" y="97"/>
                  <a:pt x="211" y="97"/>
                  <a:pt x="211" y="97"/>
                </a:cubicBezTo>
                <a:lnTo>
                  <a:pt x="211" y="84"/>
                </a:lnTo>
                <a:close/>
                <a:moveTo>
                  <a:pt x="224" y="98"/>
                </a:moveTo>
                <a:cubicBezTo>
                  <a:pt x="211" y="98"/>
                  <a:pt x="211" y="98"/>
                  <a:pt x="211" y="98"/>
                </a:cubicBezTo>
                <a:cubicBezTo>
                  <a:pt x="211" y="111"/>
                  <a:pt x="211" y="111"/>
                  <a:pt x="211" y="111"/>
                </a:cubicBezTo>
                <a:cubicBezTo>
                  <a:pt x="224" y="111"/>
                  <a:pt x="224" y="111"/>
                  <a:pt x="224" y="111"/>
                </a:cubicBezTo>
                <a:lnTo>
                  <a:pt x="224" y="98"/>
                </a:lnTo>
                <a:close/>
                <a:moveTo>
                  <a:pt x="238" y="84"/>
                </a:moveTo>
                <a:cubicBezTo>
                  <a:pt x="225" y="84"/>
                  <a:pt x="225" y="84"/>
                  <a:pt x="225" y="84"/>
                </a:cubicBezTo>
                <a:cubicBezTo>
                  <a:pt x="225" y="97"/>
                  <a:pt x="225" y="97"/>
                  <a:pt x="225" y="97"/>
                </a:cubicBezTo>
                <a:cubicBezTo>
                  <a:pt x="238" y="97"/>
                  <a:pt x="238" y="97"/>
                  <a:pt x="238" y="97"/>
                </a:cubicBezTo>
                <a:lnTo>
                  <a:pt x="238" y="84"/>
                </a:lnTo>
                <a:close/>
                <a:moveTo>
                  <a:pt x="252" y="98"/>
                </a:moveTo>
                <a:cubicBezTo>
                  <a:pt x="238" y="98"/>
                  <a:pt x="238" y="98"/>
                  <a:pt x="238" y="98"/>
                </a:cubicBezTo>
                <a:cubicBezTo>
                  <a:pt x="238" y="111"/>
                  <a:pt x="238" y="111"/>
                  <a:pt x="238" y="111"/>
                </a:cubicBezTo>
                <a:cubicBezTo>
                  <a:pt x="252" y="111"/>
                  <a:pt x="252" y="111"/>
                  <a:pt x="252" y="111"/>
                </a:cubicBezTo>
                <a:lnTo>
                  <a:pt x="252" y="98"/>
                </a:lnTo>
                <a:close/>
                <a:moveTo>
                  <a:pt x="367" y="104"/>
                </a:moveTo>
                <a:cubicBezTo>
                  <a:pt x="361" y="98"/>
                  <a:pt x="329" y="80"/>
                  <a:pt x="309" y="77"/>
                </a:cubicBezTo>
                <a:cubicBezTo>
                  <a:pt x="302" y="76"/>
                  <a:pt x="300" y="81"/>
                  <a:pt x="307" y="86"/>
                </a:cubicBezTo>
                <a:cubicBezTo>
                  <a:pt x="318" y="92"/>
                  <a:pt x="321" y="94"/>
                  <a:pt x="331" y="100"/>
                </a:cubicBezTo>
                <a:cubicBezTo>
                  <a:pt x="337" y="103"/>
                  <a:pt x="341" y="104"/>
                  <a:pt x="353" y="104"/>
                </a:cubicBezTo>
                <a:cubicBezTo>
                  <a:pt x="362" y="104"/>
                  <a:pt x="367" y="104"/>
                  <a:pt x="367" y="104"/>
                </a:cubicBezTo>
                <a:close/>
              </a:path>
            </a:pathLst>
          </a:custGeom>
          <a:solidFill>
            <a:schemeClr val="accent6"/>
          </a:solidFill>
          <a:ln>
            <a:noFill/>
          </a:ln>
        </p:spPr>
        <p:txBody>
          <a:bodyPr/>
          <a:lstStyle/>
          <a:p>
            <a:endParaRPr altLang="en-US" lang="zh-CN">
              <a:cs typeface="+mn-ea"/>
              <a:sym typeface="+mn-lt"/>
            </a:endParaRPr>
          </a:p>
        </p:txBody>
      </p:sp>
      <p:sp>
        <p:nvSpPr>
          <p:cNvPr id="9" name="文本框 8"/>
          <p:cNvSpPr txBox="1"/>
          <p:nvPr/>
        </p:nvSpPr>
        <p:spPr>
          <a:xfrm>
            <a:off x="2492409" y="2838694"/>
            <a:ext cx="1200150" cy="457200"/>
          </a:xfrm>
          <a:prstGeom prst="rect">
            <a:avLst/>
          </a:prstGeom>
          <a:noFill/>
        </p:spPr>
        <p:txBody>
          <a:bodyPr rtlCol="0" wrap="square">
            <a:spAutoFit/>
          </a:bodyPr>
          <a:lstStyle/>
          <a:p>
            <a:pPr algn="ctr"/>
            <a:r>
              <a:rPr altLang="en-US" b="1" lang="zh-CN" sz="2400">
                <a:solidFill>
                  <a:schemeClr val="accent6"/>
                </a:solidFill>
                <a:cs typeface="+mn-ea"/>
                <a:sym typeface="+mn-lt"/>
              </a:rPr>
              <a:t>标题</a:t>
            </a:r>
          </a:p>
        </p:txBody>
      </p:sp>
      <p:cxnSp>
        <p:nvCxnSpPr>
          <p:cNvPr id="24" name="直接连接符 23"/>
          <p:cNvCxnSpPr/>
          <p:nvPr/>
        </p:nvCxnSpPr>
        <p:spPr>
          <a:xfrm>
            <a:off x="2177227" y="3392488"/>
            <a:ext cx="18305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389525" y="3387177"/>
            <a:ext cx="1405920" cy="106680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a:t>
            </a:r>
          </a:p>
        </p:txBody>
      </p:sp>
      <p:sp>
        <p:nvSpPr>
          <p:cNvPr id="28" name="文本框 27"/>
          <p:cNvSpPr txBox="1"/>
          <p:nvPr/>
        </p:nvSpPr>
        <p:spPr>
          <a:xfrm>
            <a:off x="4494752" y="2838694"/>
            <a:ext cx="1200150" cy="457200"/>
          </a:xfrm>
          <a:prstGeom prst="rect">
            <a:avLst/>
          </a:prstGeom>
          <a:noFill/>
        </p:spPr>
        <p:txBody>
          <a:bodyPr rtlCol="0" wrap="square">
            <a:spAutoFit/>
          </a:bodyPr>
          <a:lstStyle/>
          <a:p>
            <a:pPr algn="ctr"/>
            <a:r>
              <a:rPr altLang="en-US" b="1" lang="zh-CN" sz="2400">
                <a:solidFill>
                  <a:schemeClr val="accent6"/>
                </a:solidFill>
                <a:cs typeface="+mn-ea"/>
                <a:sym typeface="+mn-lt"/>
              </a:rPr>
              <a:t>标题</a:t>
            </a:r>
          </a:p>
        </p:txBody>
      </p:sp>
      <p:cxnSp>
        <p:nvCxnSpPr>
          <p:cNvPr id="29" name="直接连接符 28"/>
          <p:cNvCxnSpPr/>
          <p:nvPr/>
        </p:nvCxnSpPr>
        <p:spPr>
          <a:xfrm>
            <a:off x="4179570" y="3392488"/>
            <a:ext cx="18305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391868" y="3387177"/>
            <a:ext cx="1405920" cy="106680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a:t>
            </a:r>
          </a:p>
        </p:txBody>
      </p:sp>
      <p:sp>
        <p:nvSpPr>
          <p:cNvPr id="31" name="文本框 30"/>
          <p:cNvSpPr txBox="1"/>
          <p:nvPr/>
        </p:nvSpPr>
        <p:spPr>
          <a:xfrm>
            <a:off x="6528936" y="2838694"/>
            <a:ext cx="1200150" cy="457200"/>
          </a:xfrm>
          <a:prstGeom prst="rect">
            <a:avLst/>
          </a:prstGeom>
          <a:noFill/>
        </p:spPr>
        <p:txBody>
          <a:bodyPr rtlCol="0" wrap="square">
            <a:spAutoFit/>
          </a:bodyPr>
          <a:lstStyle/>
          <a:p>
            <a:pPr algn="ctr"/>
            <a:r>
              <a:rPr altLang="en-US" b="1" lang="zh-CN" sz="2400">
                <a:solidFill>
                  <a:schemeClr val="accent6"/>
                </a:solidFill>
                <a:cs typeface="+mn-ea"/>
                <a:sym typeface="+mn-lt"/>
              </a:rPr>
              <a:t>标题</a:t>
            </a:r>
          </a:p>
        </p:txBody>
      </p:sp>
      <p:cxnSp>
        <p:nvCxnSpPr>
          <p:cNvPr id="32" name="直接连接符 31"/>
          <p:cNvCxnSpPr/>
          <p:nvPr/>
        </p:nvCxnSpPr>
        <p:spPr>
          <a:xfrm>
            <a:off x="6213754" y="3392488"/>
            <a:ext cx="18305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426052" y="3387177"/>
            <a:ext cx="1405920" cy="106680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a:t>
            </a:r>
          </a:p>
        </p:txBody>
      </p:sp>
      <p:sp>
        <p:nvSpPr>
          <p:cNvPr id="37" name="文本框 36"/>
          <p:cNvSpPr txBox="1"/>
          <p:nvPr/>
        </p:nvSpPr>
        <p:spPr>
          <a:xfrm>
            <a:off x="8499439" y="2848900"/>
            <a:ext cx="1200150" cy="457200"/>
          </a:xfrm>
          <a:prstGeom prst="rect">
            <a:avLst/>
          </a:prstGeom>
          <a:noFill/>
        </p:spPr>
        <p:txBody>
          <a:bodyPr rtlCol="0" wrap="square">
            <a:spAutoFit/>
          </a:bodyPr>
          <a:lstStyle/>
          <a:p>
            <a:pPr algn="ctr"/>
            <a:r>
              <a:rPr altLang="en-US" b="1" lang="zh-CN" sz="2400">
                <a:solidFill>
                  <a:schemeClr val="accent6"/>
                </a:solidFill>
                <a:cs typeface="+mn-ea"/>
                <a:sym typeface="+mn-lt"/>
              </a:rPr>
              <a:t>标题</a:t>
            </a:r>
          </a:p>
        </p:txBody>
      </p:sp>
      <p:cxnSp>
        <p:nvCxnSpPr>
          <p:cNvPr id="38" name="直接连接符 37"/>
          <p:cNvCxnSpPr/>
          <p:nvPr/>
        </p:nvCxnSpPr>
        <p:spPr>
          <a:xfrm>
            <a:off x="8184257" y="3402694"/>
            <a:ext cx="18305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396556" y="3397383"/>
            <a:ext cx="1405920" cy="106680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a:t>
            </a:r>
          </a:p>
        </p:txBody>
      </p:sp>
    </p:spTree>
    <p:extLst>
      <p:ext uri="{BB962C8B-B14F-4D97-AF65-F5344CB8AC3E}">
        <p14:creationId val="40305274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1"/>
                                        </p:tgtEl>
                                        <p:attrNameLst>
                                          <p:attrName>style.visibility</p:attrName>
                                        </p:attrNameLst>
                                      </p:cBhvr>
                                      <p:to>
                                        <p:strVal val="visible"/>
                                      </p:to>
                                    </p:set>
                                    <p:animEffect filter="fade" transition="in">
                                      <p:cBhvr>
                                        <p:cTn dur="500" id="25"/>
                                        <p:tgtEl>
                                          <p:spTgt spid="2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500" id="28"/>
                                        <p:tgtEl>
                                          <p:spTgt spid="2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par>
                                <p:cTn fill="hold" id="32" nodeType="withEffect" presetClass="entr" presetID="10"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fade" transition="in">
                                      <p:cBhvr>
                                        <p:cTn dur="500" id="34"/>
                                        <p:tgtEl>
                                          <p:spTgt spid="24"/>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5"/>
                                        </p:tgtEl>
                                        <p:attrNameLst>
                                          <p:attrName>style.visibility</p:attrName>
                                        </p:attrNameLst>
                                      </p:cBhvr>
                                      <p:to>
                                        <p:strVal val="visible"/>
                                      </p:to>
                                    </p:set>
                                    <p:animEffect filter="fade" transition="in">
                                      <p:cBhvr>
                                        <p:cTn dur="500" id="37"/>
                                        <p:tgtEl>
                                          <p:spTgt spid="2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8"/>
                                        </p:tgtEl>
                                        <p:attrNameLst>
                                          <p:attrName>style.visibility</p:attrName>
                                        </p:attrNameLst>
                                      </p:cBhvr>
                                      <p:to>
                                        <p:strVal val="visible"/>
                                      </p:to>
                                    </p:set>
                                    <p:animEffect filter="fade" transition="in">
                                      <p:cBhvr>
                                        <p:cTn dur="500" id="40"/>
                                        <p:tgtEl>
                                          <p:spTgt spid="28"/>
                                        </p:tgtEl>
                                      </p:cBhvr>
                                    </p:animEffect>
                                  </p:childTnLst>
                                </p:cTn>
                              </p:par>
                              <p:par>
                                <p:cTn fill="hold" id="41" nodeType="withEffect" presetClass="entr" presetID="10" presetSubtype="0">
                                  <p:stCondLst>
                                    <p:cond delay="0"/>
                                  </p:stCondLst>
                                  <p:childTnLst>
                                    <p:set>
                                      <p:cBhvr>
                                        <p:cTn dur="1" fill="hold" id="42">
                                          <p:stCondLst>
                                            <p:cond delay="0"/>
                                          </p:stCondLst>
                                        </p:cTn>
                                        <p:tgtEl>
                                          <p:spTgt spid="29"/>
                                        </p:tgtEl>
                                        <p:attrNameLst>
                                          <p:attrName>style.visibility</p:attrName>
                                        </p:attrNameLst>
                                      </p:cBhvr>
                                      <p:to>
                                        <p:strVal val="visible"/>
                                      </p:to>
                                    </p:set>
                                    <p:animEffect filter="fade" transition="in">
                                      <p:cBhvr>
                                        <p:cTn dur="500" id="43"/>
                                        <p:tgtEl>
                                          <p:spTgt spid="29"/>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0"/>
                                        </p:tgtEl>
                                        <p:attrNameLst>
                                          <p:attrName>style.visibility</p:attrName>
                                        </p:attrNameLst>
                                      </p:cBhvr>
                                      <p:to>
                                        <p:strVal val="visible"/>
                                      </p:to>
                                    </p:set>
                                    <p:animEffect filter="fade" transition="in">
                                      <p:cBhvr>
                                        <p:cTn dur="500" id="46"/>
                                        <p:tgtEl>
                                          <p:spTgt spid="30"/>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1"/>
                                        </p:tgtEl>
                                        <p:attrNameLst>
                                          <p:attrName>style.visibility</p:attrName>
                                        </p:attrNameLst>
                                      </p:cBhvr>
                                      <p:to>
                                        <p:strVal val="visible"/>
                                      </p:to>
                                    </p:set>
                                    <p:animEffect filter="fade" transition="in">
                                      <p:cBhvr>
                                        <p:cTn dur="500" id="49"/>
                                        <p:tgtEl>
                                          <p:spTgt spid="31"/>
                                        </p:tgtEl>
                                      </p:cBhvr>
                                    </p:animEffect>
                                  </p:childTnLst>
                                </p:cTn>
                              </p:par>
                              <p:par>
                                <p:cTn fill="hold" id="50" nodeType="withEffect" presetClass="entr" presetID="10" presetSubtype="0">
                                  <p:stCondLst>
                                    <p:cond delay="0"/>
                                  </p:stCondLst>
                                  <p:childTnLst>
                                    <p:set>
                                      <p:cBhvr>
                                        <p:cTn dur="1" fill="hold" id="51">
                                          <p:stCondLst>
                                            <p:cond delay="0"/>
                                          </p:stCondLst>
                                        </p:cTn>
                                        <p:tgtEl>
                                          <p:spTgt spid="32"/>
                                        </p:tgtEl>
                                        <p:attrNameLst>
                                          <p:attrName>style.visibility</p:attrName>
                                        </p:attrNameLst>
                                      </p:cBhvr>
                                      <p:to>
                                        <p:strVal val="visible"/>
                                      </p:to>
                                    </p:set>
                                    <p:animEffect filter="fade" transition="in">
                                      <p:cBhvr>
                                        <p:cTn dur="500" id="52"/>
                                        <p:tgtEl>
                                          <p:spTgt spid="32"/>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3"/>
                                        </p:tgtEl>
                                        <p:attrNameLst>
                                          <p:attrName>style.visibility</p:attrName>
                                        </p:attrNameLst>
                                      </p:cBhvr>
                                      <p:to>
                                        <p:strVal val="visible"/>
                                      </p:to>
                                    </p:set>
                                    <p:animEffect filter="fade" transition="in">
                                      <p:cBhvr>
                                        <p:cTn dur="500" id="55"/>
                                        <p:tgtEl>
                                          <p:spTgt spid="33"/>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37"/>
                                        </p:tgtEl>
                                        <p:attrNameLst>
                                          <p:attrName>style.visibility</p:attrName>
                                        </p:attrNameLst>
                                      </p:cBhvr>
                                      <p:to>
                                        <p:strVal val="visible"/>
                                      </p:to>
                                    </p:set>
                                    <p:animEffect filter="fade" transition="in">
                                      <p:cBhvr>
                                        <p:cTn dur="500" id="58"/>
                                        <p:tgtEl>
                                          <p:spTgt spid="37"/>
                                        </p:tgtEl>
                                      </p:cBhvr>
                                    </p:animEffect>
                                  </p:childTnLst>
                                </p:cTn>
                              </p:par>
                              <p:par>
                                <p:cTn fill="hold" id="59" nodeType="withEffect" presetClass="entr" presetID="10" presetSubtype="0">
                                  <p:stCondLst>
                                    <p:cond delay="0"/>
                                  </p:stCondLst>
                                  <p:childTnLst>
                                    <p:set>
                                      <p:cBhvr>
                                        <p:cTn dur="1" fill="hold" id="60">
                                          <p:stCondLst>
                                            <p:cond delay="0"/>
                                          </p:stCondLst>
                                        </p:cTn>
                                        <p:tgtEl>
                                          <p:spTgt spid="38"/>
                                        </p:tgtEl>
                                        <p:attrNameLst>
                                          <p:attrName>style.visibility</p:attrName>
                                        </p:attrNameLst>
                                      </p:cBhvr>
                                      <p:to>
                                        <p:strVal val="visible"/>
                                      </p:to>
                                    </p:set>
                                    <p:animEffect filter="fade" transition="in">
                                      <p:cBhvr>
                                        <p:cTn dur="500" id="61"/>
                                        <p:tgtEl>
                                          <p:spTgt spid="38"/>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39"/>
                                        </p:tgtEl>
                                        <p:attrNameLst>
                                          <p:attrName>style.visibility</p:attrName>
                                        </p:attrNameLst>
                                      </p:cBhvr>
                                      <p:to>
                                        <p:strVal val="visible"/>
                                      </p:to>
                                    </p:set>
                                    <p:animEffect filter="fade" transition="in">
                                      <p:cBhvr>
                                        <p:cTn dur="500" id="6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9"/>
      <p:bldP grpId="0" spid="20"/>
      <p:bldP grpId="0" spid="21"/>
      <p:bldP grpId="0" spid="22"/>
      <p:bldP grpId="0" spid="9"/>
      <p:bldP grpId="0" spid="25"/>
      <p:bldP grpId="0" spid="28"/>
      <p:bldP grpId="0" spid="30"/>
      <p:bldP grpId="0" spid="31"/>
      <p:bldP grpId="0" spid="33"/>
      <p:bldP grpId="0" spid="37"/>
      <p:bldP grpId="0" spid="3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a:ext>
            </a:extLst>
          </a:blip>
          <a:stretch>
            <a:fillRect/>
          </a:stretch>
        </p:blipFill>
        <p:spPr>
          <a:xfrm rot="1440000">
            <a:off x="1653845" y="2202749"/>
            <a:ext cx="4032449" cy="5718984"/>
          </a:xfrm>
          <a:custGeom>
            <a:gdLst>
              <a:gd fmla="*/ 4032449 w 4032449" name="connsiteX0"/>
              <a:gd fmla="*/ 0 h 5718984" name="connsiteY0"/>
              <a:gd fmla="*/ 4032448 w 4032449" name="connsiteX1"/>
              <a:gd fmla="*/ 3962201 h 5718984" name="connsiteY1"/>
              <a:gd fmla="*/ 0 w 4032449" name="connsiteX2"/>
              <a:gd fmla="*/ 5718984 h 5718984" name="connsiteY2"/>
              <a:gd fmla="*/ 0 w 4032449" name="connsiteX3"/>
              <a:gd fmla="*/ 1756784 h 5718984" name="connsiteY3"/>
            </a:gdLst>
            <a:cxnLst>
              <a:cxn ang="0">
                <a:pos x="connsiteX0" y="connsiteY0"/>
              </a:cxn>
              <a:cxn ang="0">
                <a:pos x="connsiteX1" y="connsiteY1"/>
              </a:cxn>
              <a:cxn ang="0">
                <a:pos x="connsiteX2" y="connsiteY2"/>
              </a:cxn>
              <a:cxn ang="0">
                <a:pos x="connsiteX3" y="connsiteY3"/>
              </a:cxn>
            </a:cxnLst>
            <a:rect b="b" l="l" r="r" t="t"/>
            <a:pathLst>
              <a:path h="5718984" w="4032449">
                <a:moveTo>
                  <a:pt x="4032449" y="0"/>
                </a:moveTo>
                <a:lnTo>
                  <a:pt x="4032448" y="3962201"/>
                </a:lnTo>
                <a:lnTo>
                  <a:pt x="0" y="5718984"/>
                </a:lnTo>
                <a:lnTo>
                  <a:pt x="0" y="1756784"/>
                </a:lnTo>
                <a:close/>
              </a:path>
            </a:pathLst>
          </a:custGeom>
        </p:spPr>
      </p:pic>
      <p:pic>
        <p:nvPicPr>
          <p:cNvPr id="12" name="图片 11"/>
          <p:cNvPicPr>
            <a:picLocks noChangeAspect="1"/>
          </p:cNvPicPr>
          <p:nvPr/>
        </p:nvPicPr>
        <p:blipFill>
          <a:blip r:embed="rId4">
            <a:extLst>
              <a:ext uri="{28A0092B-C50C-407E-A947-70E740481C1C}">
                <a14:useLocalDpi/>
              </a:ext>
            </a:extLst>
          </a:blip>
          <a:stretch>
            <a:fillRect/>
          </a:stretch>
        </p:blipFill>
        <p:spPr>
          <a:xfrm rot="1440000">
            <a:off x="3177904" y="-1012006"/>
            <a:ext cx="4032449" cy="5097110"/>
          </a:xfrm>
          <a:custGeom>
            <a:gdLst>
              <a:gd fmla="*/ 4032449 w 4032449" name="connsiteX0"/>
              <a:gd fmla="*/ 0 h 5097110" name="connsiteY0"/>
              <a:gd fmla="*/ 4032449 w 4032449" name="connsiteX1"/>
              <a:gd fmla="*/ 3340326 h 5097110" name="connsiteY1"/>
              <a:gd fmla="*/ 0 w 4032449" name="connsiteX2"/>
              <a:gd fmla="*/ 5097110 h 5097110" name="connsiteY2"/>
              <a:gd fmla="*/ 1 w 4032449" name="connsiteX3"/>
              <a:gd fmla="*/ 1756783 h 5097110" name="connsiteY3"/>
            </a:gdLst>
            <a:cxnLst>
              <a:cxn ang="0">
                <a:pos x="connsiteX0" y="connsiteY0"/>
              </a:cxn>
              <a:cxn ang="0">
                <a:pos x="connsiteX1" y="connsiteY1"/>
              </a:cxn>
              <a:cxn ang="0">
                <a:pos x="connsiteX2" y="connsiteY2"/>
              </a:cxn>
              <a:cxn ang="0">
                <a:pos x="connsiteX3" y="connsiteY3"/>
              </a:cxn>
            </a:cxnLst>
            <a:rect b="b" l="l" r="r" t="t"/>
            <a:pathLst>
              <a:path h="5097110" w="4032449">
                <a:moveTo>
                  <a:pt x="4032449" y="0"/>
                </a:moveTo>
                <a:lnTo>
                  <a:pt x="4032449" y="3340326"/>
                </a:lnTo>
                <a:lnTo>
                  <a:pt x="0" y="5097110"/>
                </a:lnTo>
                <a:lnTo>
                  <a:pt x="1" y="1756783"/>
                </a:lnTo>
                <a:close/>
              </a:path>
            </a:pathLst>
          </a:custGeom>
        </p:spPr>
      </p:pic>
      <p:sp>
        <p:nvSpPr>
          <p:cNvPr id="13" name="任意多边形 12"/>
          <p:cNvSpPr/>
          <p:nvPr/>
        </p:nvSpPr>
        <p:spPr bwMode="auto">
          <a:xfrm rot="1412455">
            <a:off x="1695485" y="2216690"/>
            <a:ext cx="129008" cy="3396530"/>
          </a:xfrm>
          <a:custGeom>
            <a:gdLst>
              <a:gd fmla="*/ 1 w 129008" name="connsiteX0"/>
              <a:gd fmla="*/ 56203 h 3396530" name="connsiteY0"/>
              <a:gd fmla="*/ 129008 w 129008" name="connsiteX1"/>
              <a:gd fmla="*/ 0 h 3396530" name="connsiteY1"/>
              <a:gd fmla="*/ 129007 w 129008" name="connsiteX2"/>
              <a:gd fmla="*/ 3340327 h 3396530" name="connsiteY2"/>
              <a:gd fmla="*/ 0 w 129008" name="connsiteX3"/>
              <a:gd fmla="*/ 3396530 h 3396530" name="connsiteY3"/>
            </a:gdLst>
            <a:cxnLst>
              <a:cxn ang="0">
                <a:pos x="connsiteX0" y="connsiteY0"/>
              </a:cxn>
              <a:cxn ang="0">
                <a:pos x="connsiteX1" y="connsiteY1"/>
              </a:cxn>
              <a:cxn ang="0">
                <a:pos x="connsiteX2" y="connsiteY2"/>
              </a:cxn>
              <a:cxn ang="0">
                <a:pos x="connsiteX3" y="connsiteY3"/>
              </a:cxn>
            </a:cxnLst>
            <a:rect b="b" l="l" r="r" t="t"/>
            <a:pathLst>
              <a:path h="3396530" w="129008">
                <a:moveTo>
                  <a:pt x="1" y="56203"/>
                </a:moveTo>
                <a:lnTo>
                  <a:pt x="129008" y="0"/>
                </a:lnTo>
                <a:lnTo>
                  <a:pt x="129007" y="3340327"/>
                </a:lnTo>
                <a:lnTo>
                  <a:pt x="0" y="3396530"/>
                </a:lnTo>
                <a:close/>
              </a:path>
            </a:pathLst>
          </a:custGeom>
          <a:solidFill>
            <a:schemeClr val="accent2"/>
          </a:solidFill>
          <a:ln>
            <a:noFill/>
          </a:ln>
          <a:effectLst/>
        </p:spPr>
        <p:txBody>
          <a:bodyPr anchor="ctr" rtlCol="0"/>
          <a:lstStyle/>
          <a:p>
            <a:pPr algn="ctr" eaLnBrk="1" hangingPunct="1">
              <a:spcBef>
                <a:spcPct val="0"/>
              </a:spcBef>
              <a:buFontTx/>
              <a:buNone/>
            </a:pPr>
            <a:endParaRPr altLang="en-US" lang="zh-CN">
              <a:solidFill>
                <a:srgbClr val="FFFFFF"/>
              </a:solidFill>
              <a:cs typeface="+mn-ea"/>
              <a:sym typeface="+mn-lt"/>
            </a:endParaRPr>
          </a:p>
        </p:txBody>
      </p:sp>
      <p:sp>
        <p:nvSpPr>
          <p:cNvPr id="14" name="TextBox 13"/>
          <p:cNvSpPr txBox="1"/>
          <p:nvPr/>
        </p:nvSpPr>
        <p:spPr>
          <a:xfrm rot="1369398">
            <a:off x="2205262" y="608887"/>
            <a:ext cx="710118" cy="1706078"/>
          </a:xfrm>
          <a:prstGeom prst="rect">
            <a:avLst/>
          </a:prstGeom>
          <a:noFill/>
        </p:spPr>
        <p:txBody>
          <a:bodyPr anchor="ctr" bIns="0" lIns="0" rIns="0" tIns="0" vert="eaVert" wrap="none"/>
          <a:lstStyle/>
          <a:p>
            <a:pPr algn="ctr">
              <a:defRPr/>
            </a:pPr>
            <a:r>
              <a:rPr altLang="en-US" b="1" lang="zh-CN" sz="4000">
                <a:solidFill>
                  <a:schemeClr val="accent2"/>
                </a:solidFill>
                <a:cs typeface="+mn-ea"/>
                <a:sym typeface="+mn-lt"/>
              </a:rPr>
              <a:t>标题</a:t>
            </a:r>
          </a:p>
        </p:txBody>
      </p:sp>
      <p:sp>
        <p:nvSpPr>
          <p:cNvPr id="15" name="TextBox 13"/>
          <p:cNvSpPr txBox="1"/>
          <p:nvPr/>
        </p:nvSpPr>
        <p:spPr>
          <a:xfrm>
            <a:off x="7575850" y="2275234"/>
            <a:ext cx="2322043" cy="502708"/>
          </a:xfrm>
          <a:prstGeom prst="rect">
            <a:avLst/>
          </a:prstGeom>
          <a:noFill/>
        </p:spPr>
        <p:txBody>
          <a:bodyPr anchor="ctr" bIns="108000" lIns="180000" rIns="180000" tIns="108000" wrap="square">
            <a:noAutofit/>
          </a:bodyPr>
          <a:lstStyle/>
          <a:p>
            <a:pPr>
              <a:lnSpc>
                <a:spcPct val="130000"/>
              </a:lnSpc>
              <a:defRPr/>
            </a:pPr>
            <a:r>
              <a:rPr altLang="en-US" lang="zh-CN" smtClean="0" sz="2400">
                <a:solidFill>
                  <a:schemeClr val="accent1"/>
                </a:solidFill>
                <a:cs typeface="+mn-ea"/>
                <a:sym typeface="+mn-lt"/>
              </a:rPr>
              <a:t>标题</a:t>
            </a:r>
          </a:p>
        </p:txBody>
      </p:sp>
      <p:sp>
        <p:nvSpPr>
          <p:cNvPr id="3" name="矩形 2"/>
          <p:cNvSpPr/>
          <p:nvPr/>
        </p:nvSpPr>
        <p:spPr>
          <a:xfrm>
            <a:off x="7691881" y="2679991"/>
            <a:ext cx="3374784" cy="725424"/>
          </a:xfrm>
          <a:prstGeom prst="rect">
            <a:avLst/>
          </a:prstGeom>
        </p:spPr>
        <p:txBody>
          <a:bodyPr wrap="square">
            <a:spAutoFit/>
          </a:bodyPr>
          <a:lstStyle/>
          <a:p>
            <a:pPr algn="just">
              <a:lnSpc>
                <a:spcPct val="130000"/>
              </a:lnSpc>
              <a:defRPr/>
            </a:pPr>
            <a:r>
              <a:rPr altLang="en-US" lang="zh-CN" sz="1600">
                <a:solidFill>
                  <a:schemeClr val="bg1">
                    <a:lumMod val="75000"/>
                  </a:schemeClr>
                </a:solidFill>
                <a:cs typeface="+mn-ea"/>
                <a:sym typeface="+mn-lt"/>
              </a:rPr>
              <a:t>在此添加文档在此添加文档在此添加文档在此添加文档在此添加文档</a:t>
            </a:r>
          </a:p>
        </p:txBody>
      </p:sp>
      <p:sp>
        <p:nvSpPr>
          <p:cNvPr id="22" name="TextBox 13"/>
          <p:cNvSpPr txBox="1"/>
          <p:nvPr/>
        </p:nvSpPr>
        <p:spPr>
          <a:xfrm>
            <a:off x="7032506" y="3327395"/>
            <a:ext cx="2322043" cy="502708"/>
          </a:xfrm>
          <a:prstGeom prst="rect">
            <a:avLst/>
          </a:prstGeom>
          <a:noFill/>
        </p:spPr>
        <p:txBody>
          <a:bodyPr anchor="ctr" bIns="108000" lIns="180000" rIns="180000" tIns="108000" wrap="square">
            <a:noAutofit/>
          </a:bodyPr>
          <a:lstStyle/>
          <a:p>
            <a:pPr>
              <a:lnSpc>
                <a:spcPct val="130000"/>
              </a:lnSpc>
              <a:defRPr/>
            </a:pPr>
            <a:r>
              <a:rPr altLang="en-US" lang="zh-CN" smtClean="0" sz="2400">
                <a:solidFill>
                  <a:schemeClr val="accent1"/>
                </a:solidFill>
                <a:cs typeface="+mn-ea"/>
                <a:sym typeface="+mn-lt"/>
              </a:rPr>
              <a:t>标题</a:t>
            </a:r>
          </a:p>
        </p:txBody>
      </p:sp>
      <p:sp>
        <p:nvSpPr>
          <p:cNvPr id="23" name="矩形 22"/>
          <p:cNvSpPr/>
          <p:nvPr/>
        </p:nvSpPr>
        <p:spPr>
          <a:xfrm>
            <a:off x="7148536" y="3732152"/>
            <a:ext cx="3374784" cy="725424"/>
          </a:xfrm>
          <a:prstGeom prst="rect">
            <a:avLst/>
          </a:prstGeom>
        </p:spPr>
        <p:txBody>
          <a:bodyPr wrap="square">
            <a:spAutoFit/>
          </a:bodyPr>
          <a:lstStyle/>
          <a:p>
            <a:pPr algn="just">
              <a:lnSpc>
                <a:spcPct val="130000"/>
              </a:lnSpc>
              <a:defRPr/>
            </a:pPr>
            <a:r>
              <a:rPr altLang="en-US" lang="zh-CN" sz="1600">
                <a:solidFill>
                  <a:schemeClr val="bg1">
                    <a:lumMod val="75000"/>
                  </a:schemeClr>
                </a:solidFill>
                <a:cs typeface="+mn-ea"/>
                <a:sym typeface="+mn-lt"/>
              </a:rPr>
              <a:t>在此添加文档在此添加文档在此添加文档在此添加文档在此添加文档</a:t>
            </a:r>
          </a:p>
        </p:txBody>
      </p:sp>
      <p:sp>
        <p:nvSpPr>
          <p:cNvPr id="24" name="TextBox 13"/>
          <p:cNvSpPr txBox="1"/>
          <p:nvPr/>
        </p:nvSpPr>
        <p:spPr>
          <a:xfrm>
            <a:off x="6484588" y="4379555"/>
            <a:ext cx="2322043" cy="502708"/>
          </a:xfrm>
          <a:prstGeom prst="rect">
            <a:avLst/>
          </a:prstGeom>
          <a:noFill/>
        </p:spPr>
        <p:txBody>
          <a:bodyPr anchor="ctr" bIns="108000" lIns="180000" rIns="180000" tIns="108000" wrap="square">
            <a:noAutofit/>
          </a:bodyPr>
          <a:lstStyle/>
          <a:p>
            <a:pPr>
              <a:lnSpc>
                <a:spcPct val="130000"/>
              </a:lnSpc>
              <a:defRPr/>
            </a:pPr>
            <a:r>
              <a:rPr altLang="en-US" lang="zh-CN" smtClean="0" sz="2400">
                <a:solidFill>
                  <a:schemeClr val="accent1"/>
                </a:solidFill>
                <a:cs typeface="+mn-ea"/>
                <a:sym typeface="+mn-lt"/>
              </a:rPr>
              <a:t>标题</a:t>
            </a:r>
          </a:p>
        </p:txBody>
      </p:sp>
      <p:sp>
        <p:nvSpPr>
          <p:cNvPr id="25" name="矩形 24"/>
          <p:cNvSpPr/>
          <p:nvPr/>
        </p:nvSpPr>
        <p:spPr>
          <a:xfrm>
            <a:off x="6600619" y="4784311"/>
            <a:ext cx="3374784" cy="725424"/>
          </a:xfrm>
          <a:prstGeom prst="rect">
            <a:avLst/>
          </a:prstGeom>
        </p:spPr>
        <p:txBody>
          <a:bodyPr wrap="square">
            <a:spAutoFit/>
          </a:bodyPr>
          <a:lstStyle/>
          <a:p>
            <a:pPr algn="just">
              <a:lnSpc>
                <a:spcPct val="130000"/>
              </a:lnSpc>
              <a:defRPr/>
            </a:pPr>
            <a:r>
              <a:rPr altLang="en-US" lang="zh-CN" sz="1600">
                <a:solidFill>
                  <a:schemeClr val="bg1">
                    <a:lumMod val="75000"/>
                  </a:schemeClr>
                </a:solidFill>
                <a:cs typeface="+mn-ea"/>
                <a:sym typeface="+mn-lt"/>
              </a:rPr>
              <a:t>在此添加文档在此添加文档在此添加文档在此添加文档在此添加文档</a:t>
            </a:r>
          </a:p>
        </p:txBody>
      </p:sp>
      <p:sp>
        <p:nvSpPr>
          <p:cNvPr id="19" name="任意多边形 18"/>
          <p:cNvSpPr/>
          <p:nvPr/>
        </p:nvSpPr>
        <p:spPr bwMode="auto">
          <a:xfrm rot="1412455">
            <a:off x="6542560" y="2216690"/>
            <a:ext cx="129008" cy="3396530"/>
          </a:xfrm>
          <a:custGeom>
            <a:gdLst>
              <a:gd fmla="*/ 1 w 129008" name="connsiteX0"/>
              <a:gd fmla="*/ 56203 h 3396530" name="connsiteY0"/>
              <a:gd fmla="*/ 129008 w 129008" name="connsiteX1"/>
              <a:gd fmla="*/ 0 h 3396530" name="connsiteY1"/>
              <a:gd fmla="*/ 129007 w 129008" name="connsiteX2"/>
              <a:gd fmla="*/ 3340327 h 3396530" name="connsiteY2"/>
              <a:gd fmla="*/ 0 w 129008" name="connsiteX3"/>
              <a:gd fmla="*/ 3396530 h 3396530" name="connsiteY3"/>
            </a:gdLst>
            <a:cxnLst>
              <a:cxn ang="0">
                <a:pos x="connsiteX0" y="connsiteY0"/>
              </a:cxn>
              <a:cxn ang="0">
                <a:pos x="connsiteX1" y="connsiteY1"/>
              </a:cxn>
              <a:cxn ang="0">
                <a:pos x="connsiteX2" y="connsiteY2"/>
              </a:cxn>
              <a:cxn ang="0">
                <a:pos x="connsiteX3" y="connsiteY3"/>
              </a:cxn>
            </a:cxnLst>
            <a:rect b="b" l="l" r="r" t="t"/>
            <a:pathLst>
              <a:path h="3396530" w="129008">
                <a:moveTo>
                  <a:pt x="1" y="56203"/>
                </a:moveTo>
                <a:lnTo>
                  <a:pt x="129008" y="0"/>
                </a:lnTo>
                <a:lnTo>
                  <a:pt x="129007" y="3340327"/>
                </a:lnTo>
                <a:lnTo>
                  <a:pt x="0" y="3396530"/>
                </a:lnTo>
                <a:close/>
              </a:path>
            </a:pathLst>
          </a:custGeom>
          <a:solidFill>
            <a:schemeClr val="accent2"/>
          </a:solidFill>
          <a:ln>
            <a:noFill/>
          </a:ln>
          <a:effectLst/>
        </p:spPr>
        <p:txBody>
          <a:bodyPr anchor="ctr" rtlCol="0"/>
          <a:lstStyle/>
          <a:p>
            <a:pPr algn="ctr" eaLnBrk="1" hangingPunct="1">
              <a:spcBef>
                <a:spcPct val="0"/>
              </a:spcBef>
              <a:buFontTx/>
              <a:buNone/>
            </a:pPr>
            <a:endParaRPr altLang="en-US" lang="zh-CN">
              <a:solidFill>
                <a:srgbClr val="FFFFFF"/>
              </a:solidFill>
              <a:cs typeface="+mn-ea"/>
              <a:sym typeface="+mn-lt"/>
            </a:endParaRPr>
          </a:p>
        </p:txBody>
      </p:sp>
    </p:spTree>
    <p:extLst>
      <p:ext uri="{BB962C8B-B14F-4D97-AF65-F5344CB8AC3E}">
        <p14:creationId val="87870177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childTnLst>
                                </p:cTn>
                              </p:par>
                              <p:par>
                                <p:cTn fill="hold" id="14" nodeType="with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500" id="16"/>
                                        <p:tgtEl>
                                          <p:spTgt spid="11"/>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a:ext>
            </a:extLst>
          </a:blip>
          <a:stretch>
            <a:fillRect/>
          </a:stretch>
        </p:blipFill>
        <p:spPr>
          <a:xfrm>
            <a:off x="6096000" y="1"/>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pic>
        <p:nvPicPr>
          <p:cNvPr id="15" name="图片 14"/>
          <p:cNvPicPr>
            <a:picLocks noChangeAspect="1"/>
          </p:cNvPicPr>
          <p:nvPr/>
        </p:nvPicPr>
        <p:blipFill>
          <a:blip r:embed="rId4">
            <a:extLst>
              <a:ext uri="{28A0092B-C50C-407E-A947-70E740481C1C}">
                <a14:useLocalDpi/>
              </a:ext>
            </a:extLst>
          </a:blip>
          <a:stretch>
            <a:fillRect/>
          </a:stretch>
        </p:blipFill>
        <p:spPr>
          <a:xfrm>
            <a:off x="3060700" y="0"/>
            <a:ext cx="3060700" cy="6857998"/>
          </a:xfrm>
          <a:custGeom>
            <a:gdLst>
              <a:gd fmla="*/ 0 w 3060700" name="connsiteX0"/>
              <a:gd fmla="*/ 0 h 6857998" name="connsiteY0"/>
              <a:gd fmla="*/ 3060700 w 3060700" name="connsiteX1"/>
              <a:gd fmla="*/ 0 h 6857998" name="connsiteY1"/>
              <a:gd fmla="*/ 3060700 w 3060700" name="connsiteX2"/>
              <a:gd fmla="*/ 6857998 h 6857998" name="connsiteY2"/>
              <a:gd fmla="*/ 0 w 3060700" name="connsiteX3"/>
              <a:gd fmla="*/ 6857998 h 6857998" name="connsiteY3"/>
            </a:gdLst>
            <a:cxnLst>
              <a:cxn ang="0">
                <a:pos x="connsiteX0" y="connsiteY0"/>
              </a:cxn>
              <a:cxn ang="0">
                <a:pos x="connsiteX1" y="connsiteY1"/>
              </a:cxn>
              <a:cxn ang="0">
                <a:pos x="connsiteX2" y="connsiteY2"/>
              </a:cxn>
              <a:cxn ang="0">
                <a:pos x="connsiteX3" y="connsiteY3"/>
              </a:cxn>
            </a:cxnLst>
            <a:rect b="b" l="l" r="r" t="t"/>
            <a:pathLst>
              <a:path h="6857997" w="3060700">
                <a:moveTo>
                  <a:pt x="0" y="0"/>
                </a:moveTo>
                <a:lnTo>
                  <a:pt x="3060700" y="0"/>
                </a:lnTo>
                <a:lnTo>
                  <a:pt x="3060700" y="6857998"/>
                </a:lnTo>
                <a:lnTo>
                  <a:pt x="0" y="6857998"/>
                </a:lnTo>
                <a:close/>
              </a:path>
            </a:pathLst>
          </a:custGeom>
        </p:spPr>
      </p:pic>
      <p:pic>
        <p:nvPicPr>
          <p:cNvPr id="21" name="图片 20"/>
          <p:cNvPicPr>
            <a:picLocks noChangeAspect="1"/>
          </p:cNvPicPr>
          <p:nvPr/>
        </p:nvPicPr>
        <p:blipFill>
          <a:blip r:embed="rId5">
            <a:extLst>
              <a:ext uri="{28A0092B-C50C-407E-A947-70E740481C1C}">
                <a14:useLocalDpi/>
              </a:ext>
            </a:extLst>
          </a:blip>
          <a:stretch>
            <a:fillRect/>
          </a:stretch>
        </p:blipFill>
        <p:spPr>
          <a:xfrm>
            <a:off x="-21178" y="-14"/>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pic>
        <p:nvPicPr>
          <p:cNvPr id="13" name="图片 12"/>
          <p:cNvPicPr>
            <a:picLocks noChangeAspect="1"/>
          </p:cNvPicPr>
          <p:nvPr/>
        </p:nvPicPr>
        <p:blipFill>
          <a:blip r:embed="rId6">
            <a:extLst>
              <a:ext uri="{28A0092B-C50C-407E-A947-70E740481C1C}">
                <a14:useLocalDpi/>
              </a:ext>
            </a:extLst>
          </a:blip>
          <a:stretch>
            <a:fillRect/>
          </a:stretch>
        </p:blipFill>
        <p:spPr>
          <a:xfrm>
            <a:off x="9153952" y="-32"/>
            <a:ext cx="3112035"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sp>
        <p:nvSpPr>
          <p:cNvPr id="41" name="任意多边形 40"/>
          <p:cNvSpPr/>
          <p:nvPr/>
        </p:nvSpPr>
        <p:spPr>
          <a:xfrm>
            <a:off x="9165288" y="-33"/>
            <a:ext cx="3097952" cy="6857999"/>
          </a:xfrm>
          <a:custGeom>
            <a:gdLst>
              <a:gd fmla="*/ 0 w 3060700" name="connsiteX0"/>
              <a:gd fmla="*/ 2850805 h 6857999" name="connsiteY0"/>
              <a:gd fmla="*/ 3056898 w 3060700" name="connsiteX1"/>
              <a:gd fmla="*/ 4615706 h 6857999" name="connsiteY1"/>
              <a:gd fmla="*/ 3060700 w 3060700" name="connsiteX2"/>
              <a:gd fmla="*/ 4215127 h 6857999" name="connsiteY2"/>
              <a:gd fmla="*/ 3060700 w 3060700" name="connsiteX3"/>
              <a:gd fmla="*/ 6857999 h 6857999" name="connsiteY3"/>
              <a:gd fmla="*/ 0 w 3060700" name="connsiteX4"/>
              <a:gd fmla="*/ 6857999 h 6857999" name="connsiteY4"/>
              <a:gd fmla="*/ 0 w 3060700" name="connsiteX5"/>
              <a:gd fmla="*/ 0 h 6857999" name="connsiteY5"/>
              <a:gd fmla="*/ 3060700 w 3060700" name="connsiteX6"/>
              <a:gd fmla="*/ 0 h 6857999" name="connsiteY6"/>
              <a:gd fmla="*/ 3060700 w 3060700" name="connsiteX7"/>
              <a:gd fmla="*/ 1034122 h 6857999" name="connsiteY7"/>
              <a:gd fmla="*/ 0 w 3060700" name="connsiteX8"/>
              <a:gd fmla="*/ 2840160 h 68579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7999" w="3060700">
                <a:moveTo>
                  <a:pt x="0" y="2850805"/>
                </a:moveTo>
                <a:lnTo>
                  <a:pt x="3056898" y="4615706"/>
                </a:lnTo>
                <a:lnTo>
                  <a:pt x="3060700" y="4215127"/>
                </a:lnTo>
                <a:lnTo>
                  <a:pt x="3060700" y="6857999"/>
                </a:lnTo>
                <a:lnTo>
                  <a:pt x="0" y="6857999"/>
                </a:lnTo>
                <a:close/>
                <a:moveTo>
                  <a:pt x="0" y="0"/>
                </a:moveTo>
                <a:lnTo>
                  <a:pt x="3060700" y="0"/>
                </a:lnTo>
                <a:lnTo>
                  <a:pt x="3060700" y="1034122"/>
                </a:lnTo>
                <a:lnTo>
                  <a:pt x="0" y="2840160"/>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任意多边形 15"/>
          <p:cNvSpPr/>
          <p:nvPr/>
        </p:nvSpPr>
        <p:spPr>
          <a:xfrm>
            <a:off x="6047412" y="-31"/>
            <a:ext cx="3109288"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 fmla="*/ 0 w 3060700" name="connsiteX4"/>
              <a:gd fmla="*/ 5123705 h 6857999" name="connsiteY4"/>
              <a:gd fmla="*/ 3003880 w 3060700" name="connsiteX5"/>
              <a:gd fmla="*/ 6857996 h 6857999" name="connsiteY5"/>
              <a:gd fmla="*/ 3038041 w 3060700" name="connsiteX6"/>
              <a:gd fmla="*/ 3258497 h 6857999" name="connsiteY6"/>
              <a:gd fmla="*/ 0 w 3060700" name="connsiteX7"/>
              <a:gd fmla="*/ 5051166 h 68579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7999" w="3060700">
                <a:moveTo>
                  <a:pt x="0" y="0"/>
                </a:moveTo>
                <a:lnTo>
                  <a:pt x="3060700" y="0"/>
                </a:lnTo>
                <a:lnTo>
                  <a:pt x="3060700" y="6857999"/>
                </a:lnTo>
                <a:lnTo>
                  <a:pt x="0" y="6857999"/>
                </a:lnTo>
                <a:lnTo>
                  <a:pt x="0" y="5123705"/>
                </a:lnTo>
                <a:lnTo>
                  <a:pt x="3003880" y="6857996"/>
                </a:lnTo>
                <a:lnTo>
                  <a:pt x="3038041" y="3258497"/>
                </a:lnTo>
                <a:lnTo>
                  <a:pt x="0" y="5051166"/>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0" name="文本框 19"/>
          <p:cNvSpPr txBox="1"/>
          <p:nvPr/>
        </p:nvSpPr>
        <p:spPr>
          <a:xfrm>
            <a:off x="1795382" y="4368692"/>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01</a:t>
            </a:r>
          </a:p>
        </p:txBody>
      </p:sp>
      <p:sp>
        <p:nvSpPr>
          <p:cNvPr id="22" name="文本框 21"/>
          <p:cNvSpPr txBox="1"/>
          <p:nvPr/>
        </p:nvSpPr>
        <p:spPr>
          <a:xfrm>
            <a:off x="4553228" y="4368692"/>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02</a:t>
            </a:r>
          </a:p>
        </p:txBody>
      </p:sp>
      <p:sp>
        <p:nvSpPr>
          <p:cNvPr id="24" name="文本框 23"/>
          <p:cNvSpPr txBox="1"/>
          <p:nvPr/>
        </p:nvSpPr>
        <p:spPr>
          <a:xfrm>
            <a:off x="7681264" y="4368692"/>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03</a:t>
            </a:r>
          </a:p>
        </p:txBody>
      </p:sp>
      <p:sp>
        <p:nvSpPr>
          <p:cNvPr id="17" name="任意多边形 16"/>
          <p:cNvSpPr/>
          <p:nvPr/>
        </p:nvSpPr>
        <p:spPr>
          <a:xfrm>
            <a:off x="-8588" y="-15"/>
            <a:ext cx="3060700" cy="6857999"/>
          </a:xfrm>
          <a:custGeom>
            <a:gdLst>
              <a:gd fmla="*/ 0 w 3060700" name="connsiteX0"/>
              <a:gd fmla="*/ 0 h 6857999" name="connsiteY0"/>
              <a:gd fmla="*/ 3060700 w 3060700" name="connsiteX1"/>
              <a:gd fmla="*/ 0 h 6857999" name="connsiteY1"/>
              <a:gd fmla="*/ 3060700 w 3060700" name="connsiteX2"/>
              <a:gd fmla="*/ 3281801 h 6857999" name="connsiteY2"/>
              <a:gd fmla="*/ 1 w 3060700" name="connsiteX3"/>
              <a:gd fmla="*/ 5087840 h 6857999" name="connsiteY3"/>
              <a:gd fmla="*/ 3060700 w 3060700" name="connsiteX4"/>
              <a:gd fmla="*/ 6854935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281801"/>
                </a:lnTo>
                <a:lnTo>
                  <a:pt x="1" y="5087840"/>
                </a:lnTo>
                <a:lnTo>
                  <a:pt x="3060700" y="6854935"/>
                </a:lnTo>
                <a:lnTo>
                  <a:pt x="3060700" y="6857999"/>
                </a:lnTo>
                <a:lnTo>
                  <a:pt x="0" y="6857999"/>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7" name="文本框 26"/>
          <p:cNvSpPr txBox="1"/>
          <p:nvPr/>
        </p:nvSpPr>
        <p:spPr>
          <a:xfrm>
            <a:off x="10965317" y="2560962"/>
            <a:ext cx="818147" cy="701040"/>
          </a:xfrm>
          <a:prstGeom prst="rect">
            <a:avLst/>
          </a:prstGeom>
          <a:noFill/>
        </p:spPr>
        <p:txBody>
          <a:bodyPr rtlCol="0" wrap="square">
            <a:spAutoFit/>
          </a:bodyPr>
          <a:lstStyle/>
          <a:p>
            <a:pPr algn="ctr"/>
            <a:r>
              <a:rPr altLang="zh-CN" b="1" lang="en-US" smtClean="0" sz="4000">
                <a:solidFill>
                  <a:schemeClr val="accent6"/>
                </a:solidFill>
                <a:cs typeface="+mn-ea"/>
                <a:sym typeface="+mn-lt"/>
              </a:rPr>
              <a:t>04</a:t>
            </a:r>
          </a:p>
        </p:txBody>
      </p:sp>
      <p:sp>
        <p:nvSpPr>
          <p:cNvPr id="19" name="任意多边形 18"/>
          <p:cNvSpPr/>
          <p:nvPr/>
        </p:nvSpPr>
        <p:spPr>
          <a:xfrm>
            <a:off x="3040261" y="-16"/>
            <a:ext cx="3060700" cy="6857999"/>
          </a:xfrm>
          <a:custGeom>
            <a:gdLst>
              <a:gd fmla="*/ 0 w 3060700" name="connsiteX0"/>
              <a:gd fmla="*/ 0 h 6857999" name="connsiteY0"/>
              <a:gd fmla="*/ 3060700 w 3060700" name="connsiteX1"/>
              <a:gd fmla="*/ 0 h 6857999" name="connsiteY1"/>
              <a:gd fmla="*/ 3060700 w 3060700" name="connsiteX2"/>
              <a:gd fmla="*/ 3301659 h 6857999" name="connsiteY2"/>
              <a:gd fmla="*/ 33659 w 3060700" name="connsiteX3"/>
              <a:gd fmla="*/ 5087837 h 6857999" name="connsiteY3"/>
              <a:gd fmla="*/ 3060700 w 3060700" name="connsiteX4"/>
              <a:gd fmla="*/ 6835500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301659"/>
                </a:lnTo>
                <a:lnTo>
                  <a:pt x="33659" y="5087837"/>
                </a:lnTo>
                <a:lnTo>
                  <a:pt x="3060700" y="6835500"/>
                </a:lnTo>
                <a:lnTo>
                  <a:pt x="3060700" y="6857999"/>
                </a:lnTo>
                <a:lnTo>
                  <a:pt x="0" y="6857999"/>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3" name="文本框 22"/>
          <p:cNvSpPr txBox="1"/>
          <p:nvPr/>
        </p:nvSpPr>
        <p:spPr>
          <a:xfrm>
            <a:off x="1416254" y="490053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5" name="文本框 24"/>
          <p:cNvSpPr txBox="1"/>
          <p:nvPr/>
        </p:nvSpPr>
        <p:spPr>
          <a:xfrm>
            <a:off x="4174099" y="490053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6" name="文本框 25"/>
          <p:cNvSpPr txBox="1"/>
          <p:nvPr/>
        </p:nvSpPr>
        <p:spPr>
          <a:xfrm>
            <a:off x="7302136" y="4900531"/>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8" name="文本框 27"/>
          <p:cNvSpPr txBox="1"/>
          <p:nvPr/>
        </p:nvSpPr>
        <p:spPr>
          <a:xfrm>
            <a:off x="10651218" y="3075023"/>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Tree>
    <p:extLst>
      <p:ext uri="{BB962C8B-B14F-4D97-AF65-F5344CB8AC3E}">
        <p14:creationId val="106174108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par>
                                <p:cTn fill="hold" id="8" nodeType="withEffect" presetClass="entr" presetID="10"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id="11" nodeType="withEffect" presetClass="entr" presetID="10"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500" id="13"/>
                                        <p:tgtEl>
                                          <p:spTgt spid="21"/>
                                        </p:tgtEl>
                                      </p:cBhvr>
                                    </p:animEffect>
                                  </p:childTnLst>
                                </p:cTn>
                              </p:par>
                              <p:par>
                                <p:cTn fill="hold" id="14" nodeType="withEffect" presetClass="entr" presetID="10" presetSubtype="0">
                                  <p:stCondLst>
                                    <p:cond delay="0"/>
                                  </p:stCondLst>
                                  <p:childTnLst>
                                    <p:set>
                                      <p:cBhvr>
                                        <p:cTn dur="1" fill="hold" id="15">
                                          <p:stCondLst>
                                            <p:cond delay="0"/>
                                          </p:stCondLst>
                                        </p:cTn>
                                        <p:tgtEl>
                                          <p:spTgt spid="13"/>
                                        </p:tgtEl>
                                        <p:attrNameLst>
                                          <p:attrName>style.visibility</p:attrName>
                                        </p:attrNameLst>
                                      </p:cBhvr>
                                      <p:to>
                                        <p:strVal val="visible"/>
                                      </p:to>
                                    </p:set>
                                    <p:animEffect filter="fade" transition="in">
                                      <p:cBhvr>
                                        <p:cTn dur="500" id="16"/>
                                        <p:tgtEl>
                                          <p:spTgt spid="13"/>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41"/>
                                        </p:tgtEl>
                                        <p:attrNameLst>
                                          <p:attrName>style.visibility</p:attrName>
                                        </p:attrNameLst>
                                      </p:cBhvr>
                                      <p:to>
                                        <p:strVal val="visible"/>
                                      </p:to>
                                    </p:set>
                                    <p:animEffect filter="fade" transition="in">
                                      <p:cBhvr>
                                        <p:cTn dur="500" id="19"/>
                                        <p:tgtEl>
                                          <p:spTgt spid="4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500" id="25"/>
                                        <p:tgtEl>
                                          <p:spTgt spid="2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500" id="28"/>
                                        <p:tgtEl>
                                          <p:spTgt spid="2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7"/>
                                        </p:tgtEl>
                                        <p:attrNameLst>
                                          <p:attrName>style.visibility</p:attrName>
                                        </p:attrNameLst>
                                      </p:cBhvr>
                                      <p:to>
                                        <p:strVal val="visible"/>
                                      </p:to>
                                    </p:set>
                                    <p:animEffect filter="fade" transition="in">
                                      <p:cBhvr>
                                        <p:cTn dur="500" id="37"/>
                                        <p:tgtEl>
                                          <p:spTgt spid="27"/>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500" id="40"/>
                                        <p:tgtEl>
                                          <p:spTgt spid="19"/>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25"/>
                                        </p:tgtEl>
                                        <p:attrNameLst>
                                          <p:attrName>style.visibility</p:attrName>
                                        </p:attrNameLst>
                                      </p:cBhvr>
                                      <p:to>
                                        <p:strVal val="visible"/>
                                      </p:to>
                                    </p:set>
                                    <p:animEffect filter="fade" transition="in">
                                      <p:cBhvr>
                                        <p:cTn dur="500" id="46"/>
                                        <p:tgtEl>
                                          <p:spTgt spid="25"/>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6"/>
                                        </p:tgtEl>
                                        <p:attrNameLst>
                                          <p:attrName>style.visibility</p:attrName>
                                        </p:attrNameLst>
                                      </p:cBhvr>
                                      <p:to>
                                        <p:strVal val="visible"/>
                                      </p:to>
                                    </p:set>
                                    <p:animEffect filter="fade" transition="in">
                                      <p:cBhvr>
                                        <p:cTn dur="500" id="49"/>
                                        <p:tgtEl>
                                          <p:spTgt spid="2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8"/>
                                        </p:tgtEl>
                                        <p:attrNameLst>
                                          <p:attrName>style.visibility</p:attrName>
                                        </p:attrNameLst>
                                      </p:cBhvr>
                                      <p:to>
                                        <p:strVal val="visible"/>
                                      </p:to>
                                    </p:set>
                                    <p:animEffect filter="fade" transition="in">
                                      <p:cBhvr>
                                        <p:cTn dur="500" id="5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16"/>
      <p:bldP grpId="0" spid="20"/>
      <p:bldP grpId="0" spid="22"/>
      <p:bldP grpId="0" spid="24"/>
      <p:bldP grpId="0" spid="17"/>
      <p:bldP grpId="0" spid="27"/>
      <p:bldP grpId="0" spid="19"/>
      <p:bldP grpId="0" spid="23"/>
      <p:bldP grpId="0" spid="25"/>
      <p:bldP grpId="0" spid="26"/>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任意多边形 24"/>
          <p:cNvSpPr/>
          <p:nvPr/>
        </p:nvSpPr>
        <p:spPr>
          <a:xfrm>
            <a:off x="5012715" y="2895225"/>
            <a:ext cx="1039455" cy="1035097"/>
          </a:xfrm>
          <a:custGeom>
            <a:gdLst>
              <a:gd fmla="*/ 0 w 1191505" name="connsiteX0"/>
              <a:gd fmla="*/ 0 h 1186510" name="connsiteY0"/>
              <a:gd fmla="*/ 1191505 w 1191505" name="connsiteX1"/>
              <a:gd fmla="*/ 0 h 1186510" name="connsiteY1"/>
              <a:gd fmla="*/ 1191505 w 1191505" name="connsiteX2"/>
              <a:gd fmla="*/ 1186510 h 1186510" name="connsiteY2"/>
              <a:gd fmla="*/ 0 w 1191505" name="connsiteX3"/>
              <a:gd fmla="*/ 1186510 h 1186510" name="connsiteY3"/>
              <a:gd fmla="*/ 0 w 1191505" name="connsiteX4"/>
              <a:gd fmla="*/ 0 h 11865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86510" w="1191505">
                <a:moveTo>
                  <a:pt x="0" y="0"/>
                </a:moveTo>
                <a:lnTo>
                  <a:pt x="1191505" y="0"/>
                </a:lnTo>
                <a:lnTo>
                  <a:pt x="1191505" y="1186510"/>
                </a:lnTo>
                <a:lnTo>
                  <a:pt x="0" y="1186510"/>
                </a:lnTo>
                <a:lnTo>
                  <a:pt x="0"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任意多边形 23"/>
          <p:cNvSpPr/>
          <p:nvPr/>
        </p:nvSpPr>
        <p:spPr>
          <a:xfrm>
            <a:off x="6210798" y="2895225"/>
            <a:ext cx="1039454" cy="1035097"/>
          </a:xfrm>
          <a:custGeom>
            <a:gdLst>
              <a:gd fmla="*/ 0 w 1191504" name="connsiteX0"/>
              <a:gd fmla="*/ 0 h 1186510" name="connsiteY0"/>
              <a:gd fmla="*/ 1191504 w 1191504" name="connsiteX1"/>
              <a:gd fmla="*/ 0 h 1186510" name="connsiteY1"/>
              <a:gd fmla="*/ 1191504 w 1191504" name="connsiteX2"/>
              <a:gd fmla="*/ 1186510 h 1186510" name="connsiteY2"/>
              <a:gd fmla="*/ 0 w 1191504" name="connsiteX3"/>
              <a:gd fmla="*/ 1186510 h 1186510" name="connsiteY3"/>
              <a:gd fmla="*/ 0 w 1191504" name="connsiteX4"/>
              <a:gd fmla="*/ 0 h 11865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86510" w="1191504">
                <a:moveTo>
                  <a:pt x="0" y="0"/>
                </a:moveTo>
                <a:lnTo>
                  <a:pt x="1191504" y="0"/>
                </a:lnTo>
                <a:lnTo>
                  <a:pt x="1191504" y="1186510"/>
                </a:lnTo>
                <a:lnTo>
                  <a:pt x="0" y="1186510"/>
                </a:lnTo>
                <a:lnTo>
                  <a:pt x="0" y="0"/>
                </a:lnTo>
                <a:close/>
              </a:path>
            </a:pathLst>
          </a:custGeom>
          <a:noFill/>
          <a:ln>
            <a:solidFill>
              <a:schemeClr val="accent2">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任意多边形 22"/>
          <p:cNvSpPr/>
          <p:nvPr/>
        </p:nvSpPr>
        <p:spPr>
          <a:xfrm>
            <a:off x="5012715" y="4097667"/>
            <a:ext cx="1039455" cy="1035097"/>
          </a:xfrm>
          <a:custGeom>
            <a:gdLst>
              <a:gd fmla="*/ 0 w 1191505" name="connsiteX0"/>
              <a:gd fmla="*/ 0 h 1186509" name="connsiteY0"/>
              <a:gd fmla="*/ 1191505 w 1191505" name="connsiteX1"/>
              <a:gd fmla="*/ 0 h 1186509" name="connsiteY1"/>
              <a:gd fmla="*/ 1191505 w 1191505" name="connsiteX2"/>
              <a:gd fmla="*/ 1186509 h 1186509" name="connsiteY2"/>
              <a:gd fmla="*/ 0 w 1191505" name="connsiteX3"/>
              <a:gd fmla="*/ 1186509 h 1186509" name="connsiteY3"/>
              <a:gd fmla="*/ 0 w 1191505" name="connsiteX4"/>
              <a:gd fmla="*/ 0 h 11865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86509" w="1191505">
                <a:moveTo>
                  <a:pt x="0" y="0"/>
                </a:moveTo>
                <a:lnTo>
                  <a:pt x="1191505" y="0"/>
                </a:lnTo>
                <a:lnTo>
                  <a:pt x="1191505" y="1186509"/>
                </a:lnTo>
                <a:lnTo>
                  <a:pt x="0" y="1186509"/>
                </a:lnTo>
                <a:lnTo>
                  <a:pt x="0" y="0"/>
                </a:lnTo>
                <a:close/>
              </a:path>
            </a:pathLst>
          </a:custGeom>
          <a:no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任意多边形 21"/>
          <p:cNvSpPr/>
          <p:nvPr/>
        </p:nvSpPr>
        <p:spPr>
          <a:xfrm>
            <a:off x="6210798" y="4097667"/>
            <a:ext cx="1039454" cy="1035097"/>
          </a:xfrm>
          <a:custGeom>
            <a:gdLst>
              <a:gd fmla="*/ 0 w 1191504" name="connsiteX0"/>
              <a:gd fmla="*/ 0 h 1186509" name="connsiteY0"/>
              <a:gd fmla="*/ 1191504 w 1191504" name="connsiteX1"/>
              <a:gd fmla="*/ 0 h 1186509" name="connsiteY1"/>
              <a:gd fmla="*/ 1191504 w 1191504" name="connsiteX2"/>
              <a:gd fmla="*/ 1186509 h 1186509" name="connsiteY2"/>
              <a:gd fmla="*/ 0 w 1191504" name="connsiteX3"/>
              <a:gd fmla="*/ 1186509 h 1186509" name="connsiteY3"/>
              <a:gd fmla="*/ 0 w 1191504" name="connsiteX4"/>
              <a:gd fmla="*/ 0 h 11865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86509" w="1191504">
                <a:moveTo>
                  <a:pt x="0" y="0"/>
                </a:moveTo>
                <a:lnTo>
                  <a:pt x="1191504" y="0"/>
                </a:lnTo>
                <a:lnTo>
                  <a:pt x="1191504" y="1186509"/>
                </a:lnTo>
                <a:lnTo>
                  <a:pt x="0" y="1186509"/>
                </a:lnTo>
                <a:lnTo>
                  <a:pt x="0" y="0"/>
                </a:lnTo>
                <a:close/>
              </a:path>
            </a:pathLst>
          </a:custGeom>
          <a:noFill/>
          <a:ln>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任意多边形 20"/>
          <p:cNvSpPr/>
          <p:nvPr/>
        </p:nvSpPr>
        <p:spPr>
          <a:xfrm>
            <a:off x="1371600" y="1466851"/>
            <a:ext cx="4668967" cy="2451232"/>
          </a:xfrm>
          <a:custGeom>
            <a:gdLst>
              <a:gd fmla="*/ 0 w 4668967" name="connsiteX0"/>
              <a:gd fmla="*/ 0 h 2451232" name="connsiteY0"/>
              <a:gd fmla="*/ 4668967 w 4668967" name="connsiteX1"/>
              <a:gd fmla="*/ 0 h 2451232" name="connsiteY1"/>
              <a:gd fmla="*/ 4668967 w 4668967" name="connsiteX2"/>
              <a:gd fmla="*/ 1264722 h 2451232" name="connsiteY2"/>
              <a:gd fmla="*/ 3477462 w 4668967" name="connsiteX3"/>
              <a:gd fmla="*/ 1264722 h 2451232" name="connsiteY3"/>
              <a:gd fmla="*/ 3477462 w 4668967" name="connsiteX4"/>
              <a:gd fmla="*/ 2451232 h 2451232" name="connsiteY4"/>
              <a:gd fmla="*/ 0 w 4668967" name="connsiteX5"/>
              <a:gd fmla="*/ 2451232 h 2451232" name="connsiteY5"/>
              <a:gd fmla="*/ 0 w 4668967" name="connsiteX6"/>
              <a:gd fmla="*/ 0 h 24512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51232" w="4668967">
                <a:moveTo>
                  <a:pt x="0" y="0"/>
                </a:moveTo>
                <a:lnTo>
                  <a:pt x="4668967" y="0"/>
                </a:lnTo>
                <a:lnTo>
                  <a:pt x="4668967" y="1264722"/>
                </a:lnTo>
                <a:lnTo>
                  <a:pt x="3477462" y="1264722"/>
                </a:lnTo>
                <a:lnTo>
                  <a:pt x="3477462" y="2451232"/>
                </a:lnTo>
                <a:lnTo>
                  <a:pt x="0" y="245123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任意多边形 19"/>
          <p:cNvSpPr/>
          <p:nvPr/>
        </p:nvSpPr>
        <p:spPr>
          <a:xfrm>
            <a:off x="6222400" y="1466851"/>
            <a:ext cx="4668967" cy="2451232"/>
          </a:xfrm>
          <a:custGeom>
            <a:gdLst>
              <a:gd fmla="*/ 0 w 4668967" name="connsiteX0"/>
              <a:gd fmla="*/ 0 h 2451232" name="connsiteY0"/>
              <a:gd fmla="*/ 4668967 w 4668967" name="connsiteX1"/>
              <a:gd fmla="*/ 0 h 2451232" name="connsiteY1"/>
              <a:gd fmla="*/ 4668967 w 4668967" name="connsiteX2"/>
              <a:gd fmla="*/ 2451232 h 2451232" name="connsiteY2"/>
              <a:gd fmla="*/ 1191504 w 4668967" name="connsiteX3"/>
              <a:gd fmla="*/ 2451232 h 2451232" name="connsiteY3"/>
              <a:gd fmla="*/ 1191504 w 4668967" name="connsiteX4"/>
              <a:gd fmla="*/ 1264722 h 2451232" name="connsiteY4"/>
              <a:gd fmla="*/ 0 w 4668967" name="connsiteX5"/>
              <a:gd fmla="*/ 1264722 h 2451232" name="connsiteY5"/>
              <a:gd fmla="*/ 0 w 4668967" name="connsiteX6"/>
              <a:gd fmla="*/ 0 h 24512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51232" w="4668967">
                <a:moveTo>
                  <a:pt x="0" y="0"/>
                </a:moveTo>
                <a:lnTo>
                  <a:pt x="4668967" y="0"/>
                </a:lnTo>
                <a:lnTo>
                  <a:pt x="4668967" y="2451232"/>
                </a:lnTo>
                <a:lnTo>
                  <a:pt x="1191504" y="2451232"/>
                </a:lnTo>
                <a:lnTo>
                  <a:pt x="1191504" y="1264722"/>
                </a:lnTo>
                <a:lnTo>
                  <a:pt x="0" y="1264722"/>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任意多边形 17"/>
          <p:cNvSpPr/>
          <p:nvPr/>
        </p:nvSpPr>
        <p:spPr>
          <a:xfrm>
            <a:off x="1371600" y="4109906"/>
            <a:ext cx="4668967" cy="2451232"/>
          </a:xfrm>
          <a:custGeom>
            <a:gdLst>
              <a:gd fmla="*/ 0 w 4668967" name="connsiteX0"/>
              <a:gd fmla="*/ 0 h 2451232" name="connsiteY0"/>
              <a:gd fmla="*/ 3477462 w 4668967" name="connsiteX1"/>
              <a:gd fmla="*/ 0 h 2451232" name="connsiteY1"/>
              <a:gd fmla="*/ 3477462 w 4668967" name="connsiteX2"/>
              <a:gd fmla="*/ 1186509 h 2451232" name="connsiteY2"/>
              <a:gd fmla="*/ 4668967 w 4668967" name="connsiteX3"/>
              <a:gd fmla="*/ 1186509 h 2451232" name="connsiteY3"/>
              <a:gd fmla="*/ 4668967 w 4668967" name="connsiteX4"/>
              <a:gd fmla="*/ 2451232 h 2451232" name="connsiteY4"/>
              <a:gd fmla="*/ 0 w 4668967" name="connsiteX5"/>
              <a:gd fmla="*/ 2451232 h 2451232" name="connsiteY5"/>
              <a:gd fmla="*/ 0 w 4668967" name="connsiteX6"/>
              <a:gd fmla="*/ 0 h 24512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51232" w="4668967">
                <a:moveTo>
                  <a:pt x="0" y="0"/>
                </a:moveTo>
                <a:lnTo>
                  <a:pt x="3477462" y="0"/>
                </a:lnTo>
                <a:lnTo>
                  <a:pt x="3477462" y="1186509"/>
                </a:lnTo>
                <a:lnTo>
                  <a:pt x="4668967" y="1186509"/>
                </a:lnTo>
                <a:lnTo>
                  <a:pt x="4668967" y="2451232"/>
                </a:lnTo>
                <a:lnTo>
                  <a:pt x="0" y="2451232"/>
                </a:lnTo>
                <a:lnTo>
                  <a:pt x="0" y="0"/>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任意多边形 16"/>
          <p:cNvSpPr/>
          <p:nvPr/>
        </p:nvSpPr>
        <p:spPr>
          <a:xfrm>
            <a:off x="6222400" y="4109906"/>
            <a:ext cx="4668967" cy="2451232"/>
          </a:xfrm>
          <a:custGeom>
            <a:gdLst>
              <a:gd fmla="*/ 1191504 w 4668967" name="connsiteX0"/>
              <a:gd fmla="*/ 0 h 2451232" name="connsiteY0"/>
              <a:gd fmla="*/ 4668967 w 4668967" name="connsiteX1"/>
              <a:gd fmla="*/ 0 h 2451232" name="connsiteY1"/>
              <a:gd fmla="*/ 4668967 w 4668967" name="connsiteX2"/>
              <a:gd fmla="*/ 2451232 h 2451232" name="connsiteY2"/>
              <a:gd fmla="*/ 0 w 4668967" name="connsiteX3"/>
              <a:gd fmla="*/ 2451232 h 2451232" name="connsiteY3"/>
              <a:gd fmla="*/ 0 w 4668967" name="connsiteX4"/>
              <a:gd fmla="*/ 1186509 h 2451232" name="connsiteY4"/>
              <a:gd fmla="*/ 1191504 w 4668967" name="connsiteX5"/>
              <a:gd fmla="*/ 1186509 h 2451232" name="connsiteY5"/>
              <a:gd fmla="*/ 1191504 w 4668967" name="connsiteX6"/>
              <a:gd fmla="*/ 0 h 24512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51232" w="4668967">
                <a:moveTo>
                  <a:pt x="1191504" y="0"/>
                </a:moveTo>
                <a:lnTo>
                  <a:pt x="4668967" y="0"/>
                </a:lnTo>
                <a:lnTo>
                  <a:pt x="4668967" y="2451232"/>
                </a:lnTo>
                <a:lnTo>
                  <a:pt x="0" y="2451232"/>
                </a:lnTo>
                <a:lnTo>
                  <a:pt x="0" y="1186509"/>
                </a:lnTo>
                <a:lnTo>
                  <a:pt x="1191504" y="1186509"/>
                </a:lnTo>
                <a:lnTo>
                  <a:pt x="1191504"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文本框 25"/>
          <p:cNvSpPr txBox="1"/>
          <p:nvPr/>
        </p:nvSpPr>
        <p:spPr>
          <a:xfrm>
            <a:off x="5116456" y="3089609"/>
            <a:ext cx="831975" cy="640080"/>
          </a:xfrm>
          <a:prstGeom prst="rect">
            <a:avLst/>
          </a:prstGeom>
          <a:noFill/>
        </p:spPr>
        <p:txBody>
          <a:bodyPr rtlCol="0" wrap="square">
            <a:spAutoFit/>
          </a:bodyPr>
          <a:lstStyle/>
          <a:p>
            <a:pPr algn="ctr"/>
            <a:r>
              <a:rPr altLang="zh-CN" lang="en-US" smtClean="0" sz="3600">
                <a:solidFill>
                  <a:schemeClr val="accent2"/>
                </a:solidFill>
                <a:cs typeface="+mn-ea"/>
                <a:sym typeface="+mn-lt"/>
              </a:rPr>
              <a:t>01</a:t>
            </a:r>
          </a:p>
        </p:txBody>
      </p:sp>
      <p:sp>
        <p:nvSpPr>
          <p:cNvPr id="29" name="文本框 28"/>
          <p:cNvSpPr txBox="1"/>
          <p:nvPr/>
        </p:nvSpPr>
        <p:spPr>
          <a:xfrm>
            <a:off x="6314538" y="3089609"/>
            <a:ext cx="831975" cy="640080"/>
          </a:xfrm>
          <a:prstGeom prst="rect">
            <a:avLst/>
          </a:prstGeom>
          <a:noFill/>
        </p:spPr>
        <p:txBody>
          <a:bodyPr rtlCol="0" wrap="square">
            <a:spAutoFit/>
          </a:bodyPr>
          <a:lstStyle/>
          <a:p>
            <a:pPr algn="ctr"/>
            <a:r>
              <a:rPr altLang="zh-CN" lang="en-US" smtClean="0" sz="3600">
                <a:solidFill>
                  <a:schemeClr val="accent2">
                    <a:alpha val="80000"/>
                  </a:schemeClr>
                </a:solidFill>
                <a:cs typeface="+mn-ea"/>
                <a:sym typeface="+mn-lt"/>
              </a:rPr>
              <a:t>02</a:t>
            </a:r>
          </a:p>
        </p:txBody>
      </p:sp>
      <p:sp>
        <p:nvSpPr>
          <p:cNvPr id="30" name="文本框 29"/>
          <p:cNvSpPr txBox="1"/>
          <p:nvPr/>
        </p:nvSpPr>
        <p:spPr>
          <a:xfrm>
            <a:off x="6314538" y="4292050"/>
            <a:ext cx="831975" cy="640080"/>
          </a:xfrm>
          <a:prstGeom prst="rect">
            <a:avLst/>
          </a:prstGeom>
          <a:noFill/>
        </p:spPr>
        <p:txBody>
          <a:bodyPr rtlCol="0" wrap="square">
            <a:spAutoFit/>
          </a:bodyPr>
          <a:lstStyle/>
          <a:p>
            <a:pPr algn="ctr"/>
            <a:r>
              <a:rPr altLang="zh-CN" lang="en-US" smtClean="0" sz="3600">
                <a:solidFill>
                  <a:schemeClr val="accent2">
                    <a:alpha val="60000"/>
                  </a:schemeClr>
                </a:solidFill>
                <a:cs typeface="+mn-ea"/>
                <a:sym typeface="+mn-lt"/>
              </a:rPr>
              <a:t>03</a:t>
            </a:r>
          </a:p>
        </p:txBody>
      </p:sp>
      <p:sp>
        <p:nvSpPr>
          <p:cNvPr id="31" name="文本框 30"/>
          <p:cNvSpPr txBox="1"/>
          <p:nvPr/>
        </p:nvSpPr>
        <p:spPr>
          <a:xfrm>
            <a:off x="5116456" y="4292050"/>
            <a:ext cx="831975" cy="640080"/>
          </a:xfrm>
          <a:prstGeom prst="rect">
            <a:avLst/>
          </a:prstGeom>
          <a:noFill/>
        </p:spPr>
        <p:txBody>
          <a:bodyPr rtlCol="0" wrap="square">
            <a:spAutoFit/>
          </a:bodyPr>
          <a:lstStyle/>
          <a:p>
            <a:pPr algn="ctr"/>
            <a:r>
              <a:rPr altLang="zh-CN" lang="en-US" smtClean="0" sz="3600">
                <a:solidFill>
                  <a:schemeClr val="accent2">
                    <a:alpha val="40000"/>
                  </a:schemeClr>
                </a:solidFill>
                <a:cs typeface="+mn-ea"/>
                <a:sym typeface="+mn-lt"/>
              </a:rPr>
              <a:t>04</a:t>
            </a:r>
          </a:p>
        </p:txBody>
      </p:sp>
      <p:sp>
        <p:nvSpPr>
          <p:cNvPr id="28" name="文本框 27"/>
          <p:cNvSpPr txBox="1"/>
          <p:nvPr/>
        </p:nvSpPr>
        <p:spPr>
          <a:xfrm>
            <a:off x="1771650" y="1671889"/>
            <a:ext cx="2667000" cy="579120"/>
          </a:xfrm>
          <a:prstGeom prst="rect">
            <a:avLst/>
          </a:prstGeom>
          <a:noFill/>
        </p:spPr>
        <p:txBody>
          <a:bodyPr rtlCol="0" wrap="square">
            <a:spAutoFit/>
          </a:bodyPr>
          <a:lstStyle/>
          <a:p>
            <a:r>
              <a:rPr altLang="en-US" b="1" lang="zh-CN" sz="3200">
                <a:solidFill>
                  <a:schemeClr val="bg1"/>
                </a:solidFill>
                <a:cs typeface="+mn-ea"/>
                <a:sym typeface="+mn-lt"/>
              </a:rPr>
              <a:t>标题</a:t>
            </a:r>
          </a:p>
        </p:txBody>
      </p:sp>
      <p:sp>
        <p:nvSpPr>
          <p:cNvPr id="36" name="文本框 35"/>
          <p:cNvSpPr txBox="1"/>
          <p:nvPr/>
        </p:nvSpPr>
        <p:spPr>
          <a:xfrm>
            <a:off x="1771650" y="2310414"/>
            <a:ext cx="2667000" cy="82296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请在此输入文本请在此输入文本请在此输入文本请在此输入文本请在此输入文本</a:t>
            </a:r>
          </a:p>
        </p:txBody>
      </p:sp>
      <p:sp>
        <p:nvSpPr>
          <p:cNvPr id="37" name="文本框 36"/>
          <p:cNvSpPr txBox="1"/>
          <p:nvPr/>
        </p:nvSpPr>
        <p:spPr>
          <a:xfrm>
            <a:off x="1771650" y="4333561"/>
            <a:ext cx="2667000" cy="579120"/>
          </a:xfrm>
          <a:prstGeom prst="rect">
            <a:avLst/>
          </a:prstGeom>
          <a:noFill/>
        </p:spPr>
        <p:txBody>
          <a:bodyPr rtlCol="0" wrap="square">
            <a:spAutoFit/>
          </a:bodyPr>
          <a:lstStyle/>
          <a:p>
            <a:r>
              <a:rPr altLang="en-US" b="1" lang="zh-CN" sz="3200">
                <a:solidFill>
                  <a:schemeClr val="bg1"/>
                </a:solidFill>
                <a:cs typeface="+mn-ea"/>
                <a:sym typeface="+mn-lt"/>
              </a:rPr>
              <a:t>标题</a:t>
            </a:r>
          </a:p>
        </p:txBody>
      </p:sp>
      <p:sp>
        <p:nvSpPr>
          <p:cNvPr id="38" name="文本框 37"/>
          <p:cNvSpPr txBox="1"/>
          <p:nvPr/>
        </p:nvSpPr>
        <p:spPr>
          <a:xfrm>
            <a:off x="1771650" y="4972086"/>
            <a:ext cx="2667000" cy="82296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请在此输入文本请在此输入文本请在此输入文本请在此输入文本请在此输入文本</a:t>
            </a:r>
          </a:p>
        </p:txBody>
      </p:sp>
      <p:sp>
        <p:nvSpPr>
          <p:cNvPr id="39" name="文本框 38"/>
          <p:cNvSpPr txBox="1"/>
          <p:nvPr/>
        </p:nvSpPr>
        <p:spPr>
          <a:xfrm>
            <a:off x="7849646" y="1671889"/>
            <a:ext cx="2667000" cy="579120"/>
          </a:xfrm>
          <a:prstGeom prst="rect">
            <a:avLst/>
          </a:prstGeom>
          <a:noFill/>
        </p:spPr>
        <p:txBody>
          <a:bodyPr rtlCol="0" wrap="square">
            <a:spAutoFit/>
          </a:bodyPr>
          <a:lstStyle/>
          <a:p>
            <a:r>
              <a:rPr altLang="en-US" b="1" lang="zh-CN" smtClean="0" sz="3200">
                <a:solidFill>
                  <a:schemeClr val="bg1"/>
                </a:solidFill>
                <a:cs typeface="+mn-ea"/>
                <a:sym typeface="+mn-lt"/>
              </a:rPr>
              <a:t>标题</a:t>
            </a:r>
          </a:p>
        </p:txBody>
      </p:sp>
      <p:sp>
        <p:nvSpPr>
          <p:cNvPr id="40" name="文本框 39"/>
          <p:cNvSpPr txBox="1"/>
          <p:nvPr/>
        </p:nvSpPr>
        <p:spPr>
          <a:xfrm>
            <a:off x="7849646" y="2310414"/>
            <a:ext cx="2667000" cy="82296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请在此输入文本请在此输入文本请在此输入文本请在此输入文本请在此输入文本</a:t>
            </a:r>
          </a:p>
        </p:txBody>
      </p:sp>
      <p:sp>
        <p:nvSpPr>
          <p:cNvPr id="41" name="文本框 40"/>
          <p:cNvSpPr txBox="1"/>
          <p:nvPr/>
        </p:nvSpPr>
        <p:spPr>
          <a:xfrm>
            <a:off x="7872130" y="4368242"/>
            <a:ext cx="2667000" cy="579120"/>
          </a:xfrm>
          <a:prstGeom prst="rect">
            <a:avLst/>
          </a:prstGeom>
          <a:noFill/>
        </p:spPr>
        <p:txBody>
          <a:bodyPr rtlCol="0" wrap="square">
            <a:spAutoFit/>
          </a:bodyPr>
          <a:lstStyle/>
          <a:p>
            <a:r>
              <a:rPr altLang="en-US" b="1" lang="zh-CN" smtClean="0" sz="3200">
                <a:solidFill>
                  <a:schemeClr val="bg1"/>
                </a:solidFill>
                <a:cs typeface="+mn-ea"/>
                <a:sym typeface="+mn-lt"/>
              </a:rPr>
              <a:t>标题</a:t>
            </a:r>
          </a:p>
        </p:txBody>
      </p:sp>
      <p:sp>
        <p:nvSpPr>
          <p:cNvPr id="42" name="文本框 41"/>
          <p:cNvSpPr txBox="1"/>
          <p:nvPr/>
        </p:nvSpPr>
        <p:spPr>
          <a:xfrm>
            <a:off x="7872130" y="5006767"/>
            <a:ext cx="2667000" cy="822960"/>
          </a:xfrm>
          <a:prstGeom prst="rect">
            <a:avLst/>
          </a:prstGeom>
          <a:noFill/>
        </p:spPr>
        <p:txBody>
          <a:bodyPr rtlCol="0" wrap="square">
            <a:spAutoFit/>
          </a:bodyPr>
          <a:lstStyle/>
          <a:p>
            <a:r>
              <a:rPr altLang="en-US" lang="zh-CN" sz="1600">
                <a:solidFill>
                  <a:schemeClr val="bg1"/>
                </a:solidFill>
                <a:cs typeface="+mn-ea"/>
                <a:sym typeface="+mn-lt"/>
              </a:rPr>
              <a:t>请在此输入文本请在此输入文本请在此输入文本请在此输入文本请在此输入文本</a:t>
            </a:r>
          </a:p>
        </p:txBody>
      </p:sp>
    </p:spTree>
    <p:extLst>
      <p:ext uri="{BB962C8B-B14F-4D97-AF65-F5344CB8AC3E}">
        <p14:creationId val="131516057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4"/>
                                        </p:tgtEl>
                                        <p:attrNameLst>
                                          <p:attrName>style.visibility</p:attrName>
                                        </p:attrNameLst>
                                      </p:cBhvr>
                                      <p:to>
                                        <p:strVal val="visible"/>
                                      </p:to>
                                    </p:set>
                                    <p:animEffect filter="fade" transition="in">
                                      <p:cBhvr>
                                        <p:cTn dur="500" id="10"/>
                                        <p:tgtEl>
                                          <p:spTgt spid="2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500" id="13"/>
                                        <p:tgtEl>
                                          <p:spTgt spid="2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500" id="16"/>
                                        <p:tgtEl>
                                          <p:spTgt spid="22"/>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500" id="19"/>
                                        <p:tgtEl>
                                          <p:spTgt spid="2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500" id="25"/>
                                        <p:tgtEl>
                                          <p:spTgt spid="1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fade" transition="in">
                                      <p:cBhvr>
                                        <p:cTn dur="500" id="28"/>
                                        <p:tgtEl>
                                          <p:spTgt spid="17"/>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6"/>
                                        </p:tgtEl>
                                        <p:attrNameLst>
                                          <p:attrName>style.visibility</p:attrName>
                                        </p:attrNameLst>
                                      </p:cBhvr>
                                      <p:to>
                                        <p:strVal val="visible"/>
                                      </p:to>
                                    </p:set>
                                    <p:animEffect filter="fade" transition="in">
                                      <p:cBhvr>
                                        <p:cTn dur="500" id="31"/>
                                        <p:tgtEl>
                                          <p:spTgt spid="26"/>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9"/>
                                        </p:tgtEl>
                                        <p:attrNameLst>
                                          <p:attrName>style.visibility</p:attrName>
                                        </p:attrNameLst>
                                      </p:cBhvr>
                                      <p:to>
                                        <p:strVal val="visible"/>
                                      </p:to>
                                    </p:set>
                                    <p:animEffect filter="fade" transition="in">
                                      <p:cBhvr>
                                        <p:cTn dur="500" id="34"/>
                                        <p:tgtEl>
                                          <p:spTgt spid="29"/>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500" id="37"/>
                                        <p:tgtEl>
                                          <p:spTgt spid="30"/>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31"/>
                                        </p:tgtEl>
                                        <p:attrNameLst>
                                          <p:attrName>style.visibility</p:attrName>
                                        </p:attrNameLst>
                                      </p:cBhvr>
                                      <p:to>
                                        <p:strVal val="visible"/>
                                      </p:to>
                                    </p:set>
                                    <p:animEffect filter="fade" transition="in">
                                      <p:cBhvr>
                                        <p:cTn dur="500" id="40"/>
                                        <p:tgtEl>
                                          <p:spTgt spid="31"/>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28"/>
                                        </p:tgtEl>
                                        <p:attrNameLst>
                                          <p:attrName>style.visibility</p:attrName>
                                        </p:attrNameLst>
                                      </p:cBhvr>
                                      <p:to>
                                        <p:strVal val="visible"/>
                                      </p:to>
                                    </p:set>
                                    <p:animEffect filter="fade" transition="in">
                                      <p:cBhvr>
                                        <p:cTn dur="500" id="43"/>
                                        <p:tgtEl>
                                          <p:spTgt spid="28"/>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6"/>
                                        </p:tgtEl>
                                        <p:attrNameLst>
                                          <p:attrName>style.visibility</p:attrName>
                                        </p:attrNameLst>
                                      </p:cBhvr>
                                      <p:to>
                                        <p:strVal val="visible"/>
                                      </p:to>
                                    </p:set>
                                    <p:animEffect filter="fade" transition="in">
                                      <p:cBhvr>
                                        <p:cTn dur="500" id="46"/>
                                        <p:tgtEl>
                                          <p:spTgt spid="3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7"/>
                                        </p:tgtEl>
                                        <p:attrNameLst>
                                          <p:attrName>style.visibility</p:attrName>
                                        </p:attrNameLst>
                                      </p:cBhvr>
                                      <p:to>
                                        <p:strVal val="visible"/>
                                      </p:to>
                                    </p:set>
                                    <p:animEffect filter="fade" transition="in">
                                      <p:cBhvr>
                                        <p:cTn dur="500" id="49"/>
                                        <p:tgtEl>
                                          <p:spTgt spid="37"/>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8"/>
                                        </p:tgtEl>
                                        <p:attrNameLst>
                                          <p:attrName>style.visibility</p:attrName>
                                        </p:attrNameLst>
                                      </p:cBhvr>
                                      <p:to>
                                        <p:strVal val="visible"/>
                                      </p:to>
                                    </p:set>
                                    <p:animEffect filter="fade" transition="in">
                                      <p:cBhvr>
                                        <p:cTn dur="500" id="52"/>
                                        <p:tgtEl>
                                          <p:spTgt spid="3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9"/>
                                        </p:tgtEl>
                                        <p:attrNameLst>
                                          <p:attrName>style.visibility</p:attrName>
                                        </p:attrNameLst>
                                      </p:cBhvr>
                                      <p:to>
                                        <p:strVal val="visible"/>
                                      </p:to>
                                    </p:set>
                                    <p:animEffect filter="fade" transition="in">
                                      <p:cBhvr>
                                        <p:cTn dur="500" id="55"/>
                                        <p:tgtEl>
                                          <p:spTgt spid="39"/>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40"/>
                                        </p:tgtEl>
                                        <p:attrNameLst>
                                          <p:attrName>style.visibility</p:attrName>
                                        </p:attrNameLst>
                                      </p:cBhvr>
                                      <p:to>
                                        <p:strVal val="visible"/>
                                      </p:to>
                                    </p:set>
                                    <p:animEffect filter="fade" transition="in">
                                      <p:cBhvr>
                                        <p:cTn dur="500" id="58"/>
                                        <p:tgtEl>
                                          <p:spTgt spid="40"/>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41"/>
                                        </p:tgtEl>
                                        <p:attrNameLst>
                                          <p:attrName>style.visibility</p:attrName>
                                        </p:attrNameLst>
                                      </p:cBhvr>
                                      <p:to>
                                        <p:strVal val="visible"/>
                                      </p:to>
                                    </p:set>
                                    <p:animEffect filter="fade" transition="in">
                                      <p:cBhvr>
                                        <p:cTn dur="500" id="61"/>
                                        <p:tgtEl>
                                          <p:spTgt spid="41"/>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42"/>
                                        </p:tgtEl>
                                        <p:attrNameLst>
                                          <p:attrName>style.visibility</p:attrName>
                                        </p:attrNameLst>
                                      </p:cBhvr>
                                      <p:to>
                                        <p:strVal val="visible"/>
                                      </p:to>
                                    </p:set>
                                    <p:animEffect filter="fade" transition="in">
                                      <p:cBhvr>
                                        <p:cTn dur="500" id="6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4"/>
      <p:bldP grpId="0" spid="23"/>
      <p:bldP grpId="0" spid="22"/>
      <p:bldP grpId="0" spid="21"/>
      <p:bldP grpId="0" spid="20"/>
      <p:bldP grpId="0" spid="18"/>
      <p:bldP grpId="0" spid="17"/>
      <p:bldP grpId="0" spid="26"/>
      <p:bldP grpId="0" spid="29"/>
      <p:bldP grpId="0" spid="30"/>
      <p:bldP grpId="0" spid="31"/>
      <p:bldP grpId="0" spid="28"/>
      <p:bldP grpId="0" spid="36"/>
      <p:bldP grpId="0" spid="37"/>
      <p:bldP grpId="0" spid="38"/>
      <p:bldP grpId="0" spid="39"/>
      <p:bldP grpId="0" spid="40"/>
      <p:bldP grpId="0" spid="41"/>
      <p:bldP grpId="0" spid="4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a:ext>
            </a:extLst>
          </a:blip>
          <a:stretch>
            <a:fillRect/>
          </a:stretch>
        </p:blipFill>
        <p:spPr>
          <a:xfrm>
            <a:off x="7591189" y="1924051"/>
            <a:ext cx="3207023" cy="4273819"/>
          </a:xfrm>
          <a:custGeom>
            <a:gdLst>
              <a:gd fmla="*/ 0 w 3207023" name="connsiteX0"/>
              <a:gd fmla="*/ 0 h 4273819" name="connsiteY0"/>
              <a:gd fmla="*/ 3207023 w 3207023" name="connsiteX1"/>
              <a:gd fmla="*/ 0 h 4273819" name="connsiteY1"/>
              <a:gd fmla="*/ 3207023 w 3207023" name="connsiteX2"/>
              <a:gd fmla="*/ 4273819 h 4273819" name="connsiteY2"/>
              <a:gd fmla="*/ 0 w 3207023" name="connsiteX3"/>
              <a:gd fmla="*/ 4273819 h 4273819" name="connsiteY3"/>
            </a:gdLst>
            <a:cxnLst>
              <a:cxn ang="0">
                <a:pos x="connsiteX0" y="connsiteY0"/>
              </a:cxn>
              <a:cxn ang="0">
                <a:pos x="connsiteX1" y="connsiteY1"/>
              </a:cxn>
              <a:cxn ang="0">
                <a:pos x="connsiteX2" y="connsiteY2"/>
              </a:cxn>
              <a:cxn ang="0">
                <a:pos x="connsiteX3" y="connsiteY3"/>
              </a:cxn>
            </a:cxnLst>
            <a:rect b="b" l="l" r="r" t="t"/>
            <a:pathLst>
              <a:path h="4273819" w="3207023">
                <a:moveTo>
                  <a:pt x="0" y="0"/>
                </a:moveTo>
                <a:lnTo>
                  <a:pt x="3207023" y="0"/>
                </a:lnTo>
                <a:lnTo>
                  <a:pt x="3207023" y="4273819"/>
                </a:lnTo>
                <a:lnTo>
                  <a:pt x="0" y="4273819"/>
                </a:lnTo>
                <a:close/>
              </a:path>
            </a:pathLst>
          </a:custGeom>
        </p:spPr>
      </p:pic>
      <p:sp>
        <p:nvSpPr>
          <p:cNvPr id="4" name="Rectangle 10"/>
          <p:cNvSpPr>
            <a:spLocks noChangeArrowheads="1"/>
          </p:cNvSpPr>
          <p:nvPr/>
        </p:nvSpPr>
        <p:spPr bwMode="auto">
          <a:xfrm>
            <a:off x="1415483" y="3274534"/>
            <a:ext cx="556826" cy="555017"/>
          </a:xfrm>
          <a:prstGeom prst="rect">
            <a:avLst/>
          </a:prstGeom>
          <a:solidFill>
            <a:schemeClr val="accent2">
              <a:alpha val="80000"/>
            </a:schemeClr>
          </a:solidFill>
          <a:ln>
            <a:noFill/>
          </a:ln>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zh-CN" lang="en-US" sz="2800">
                <a:solidFill>
                  <a:schemeClr val="bg1"/>
                </a:solidFill>
                <a:latin typeface="+mn-lt"/>
                <a:ea typeface="+mn-ea"/>
                <a:cs typeface="+mn-ea"/>
                <a:sym typeface="+mn-lt"/>
              </a:rPr>
              <a:t>02</a:t>
            </a:r>
          </a:p>
        </p:txBody>
      </p:sp>
      <p:sp>
        <p:nvSpPr>
          <p:cNvPr id="5" name="Line 11"/>
          <p:cNvSpPr>
            <a:spLocks noChangeShapeType="1"/>
          </p:cNvSpPr>
          <p:nvPr/>
        </p:nvSpPr>
        <p:spPr bwMode="auto">
          <a:xfrm flipH="1">
            <a:off x="1977733" y="3151599"/>
            <a:ext cx="0" cy="820776"/>
          </a:xfrm>
          <a:prstGeom prst="line">
            <a:avLst/>
          </a:prstGeom>
          <a:noFill/>
          <a:ln w="28575">
            <a:solidFill>
              <a:schemeClr val="accent2">
                <a:alpha val="80000"/>
              </a:schemeClr>
            </a:solidFill>
            <a:round/>
          </a:ln>
          <a:extLst>
            <a:ext uri="{909E8E84-426E-40DD-AFC4-6F175D3DCCD1}">
              <a14:hiddenFill>
                <a:noFill/>
              </a14:hiddenFill>
            </a:ext>
          </a:extLst>
        </p:spPr>
        <p:txBody>
          <a:bodyPr anchor="ctr" wrap="none"/>
          <a:lstStyle/>
          <a:p>
            <a:endParaRPr altLang="en-US" lang="zh-CN">
              <a:cs typeface="+mn-ea"/>
              <a:sym typeface="+mn-lt"/>
            </a:endParaRPr>
          </a:p>
        </p:txBody>
      </p:sp>
      <p:sp>
        <p:nvSpPr>
          <p:cNvPr id="6" name="Rectangle 13"/>
          <p:cNvSpPr>
            <a:spLocks noChangeArrowheads="1"/>
          </p:cNvSpPr>
          <p:nvPr/>
        </p:nvSpPr>
        <p:spPr bwMode="auto">
          <a:xfrm>
            <a:off x="1406444" y="4446038"/>
            <a:ext cx="556826" cy="556826"/>
          </a:xfrm>
          <a:prstGeom prst="rect">
            <a:avLst/>
          </a:prstGeom>
          <a:solidFill>
            <a:schemeClr val="accent2">
              <a:alpha val="60000"/>
            </a:schemeClr>
          </a:solidFill>
          <a:ln>
            <a:noFill/>
          </a:ln>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zh-CN" lang="en-US" sz="2800">
                <a:solidFill>
                  <a:schemeClr val="bg1"/>
                </a:solidFill>
                <a:latin typeface="+mn-lt"/>
                <a:ea typeface="+mn-ea"/>
                <a:cs typeface="+mn-ea"/>
                <a:sym typeface="+mn-lt"/>
              </a:rPr>
              <a:t>03</a:t>
            </a:r>
          </a:p>
        </p:txBody>
      </p:sp>
      <p:sp>
        <p:nvSpPr>
          <p:cNvPr id="7" name="Line 14"/>
          <p:cNvSpPr>
            <a:spLocks noChangeShapeType="1"/>
          </p:cNvSpPr>
          <p:nvPr/>
        </p:nvSpPr>
        <p:spPr bwMode="auto">
          <a:xfrm flipH="1">
            <a:off x="1968693" y="4324911"/>
            <a:ext cx="0" cy="820776"/>
          </a:xfrm>
          <a:prstGeom prst="line">
            <a:avLst/>
          </a:prstGeom>
          <a:noFill/>
          <a:ln w="28575">
            <a:solidFill>
              <a:schemeClr val="accent2">
                <a:alpha val="60000"/>
              </a:schemeClr>
            </a:solidFill>
            <a:round/>
          </a:ln>
          <a:extLst>
            <a:ext uri="{909E8E84-426E-40DD-AFC4-6F175D3DCCD1}">
              <a14:hiddenFill>
                <a:noFill/>
              </a14:hiddenFill>
            </a:ext>
          </a:extLst>
        </p:spPr>
        <p:txBody>
          <a:bodyPr anchor="ctr" wrap="none"/>
          <a:lstStyle/>
          <a:p>
            <a:endParaRPr altLang="en-US" lang="zh-CN">
              <a:cs typeface="+mn-ea"/>
              <a:sym typeface="+mn-lt"/>
            </a:endParaRPr>
          </a:p>
        </p:txBody>
      </p:sp>
      <p:sp>
        <p:nvSpPr>
          <p:cNvPr id="8" name="Rectangle 16"/>
          <p:cNvSpPr>
            <a:spLocks noChangeArrowheads="1"/>
          </p:cNvSpPr>
          <p:nvPr/>
        </p:nvSpPr>
        <p:spPr bwMode="auto">
          <a:xfrm>
            <a:off x="1404636" y="5574152"/>
            <a:ext cx="556826" cy="556826"/>
          </a:xfrm>
          <a:prstGeom prst="rect">
            <a:avLst/>
          </a:prstGeom>
          <a:solidFill>
            <a:schemeClr val="accent2">
              <a:alpha val="40000"/>
            </a:schemeClr>
          </a:solidFill>
          <a:ln>
            <a:noFill/>
          </a:ln>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zh-CN" lang="en-US" sz="2800">
                <a:solidFill>
                  <a:schemeClr val="bg1"/>
                </a:solidFill>
                <a:latin typeface="+mn-lt"/>
                <a:ea typeface="+mn-ea"/>
                <a:cs typeface="+mn-ea"/>
                <a:sym typeface="+mn-lt"/>
              </a:rPr>
              <a:t>04</a:t>
            </a:r>
          </a:p>
        </p:txBody>
      </p:sp>
      <p:sp>
        <p:nvSpPr>
          <p:cNvPr id="9" name="Line 17"/>
          <p:cNvSpPr>
            <a:spLocks noChangeShapeType="1"/>
          </p:cNvSpPr>
          <p:nvPr/>
        </p:nvSpPr>
        <p:spPr bwMode="auto">
          <a:xfrm flipH="1">
            <a:off x="1966886" y="5453025"/>
            <a:ext cx="0" cy="820776"/>
          </a:xfrm>
          <a:prstGeom prst="line">
            <a:avLst/>
          </a:prstGeom>
          <a:noFill/>
          <a:ln w="28575">
            <a:solidFill>
              <a:schemeClr val="accent2">
                <a:alpha val="40000"/>
              </a:schemeClr>
            </a:solidFill>
            <a:round/>
          </a:ln>
          <a:extLst>
            <a:ext uri="{909E8E84-426E-40DD-AFC4-6F175D3DCCD1}">
              <a14:hiddenFill>
                <a:noFill/>
              </a14:hiddenFill>
            </a:ext>
          </a:extLst>
        </p:spPr>
        <p:txBody>
          <a:bodyPr anchor="ctr" wrap="none"/>
          <a:lstStyle/>
          <a:p>
            <a:endParaRPr altLang="en-US" lang="zh-CN">
              <a:cs typeface="+mn-ea"/>
              <a:sym typeface="+mn-lt"/>
            </a:endParaRPr>
          </a:p>
        </p:txBody>
      </p:sp>
      <p:sp>
        <p:nvSpPr>
          <p:cNvPr id="10" name="Rectangle 19"/>
          <p:cNvSpPr>
            <a:spLocks noChangeArrowheads="1"/>
          </p:cNvSpPr>
          <p:nvPr/>
        </p:nvSpPr>
        <p:spPr bwMode="auto">
          <a:xfrm>
            <a:off x="1417292" y="2128340"/>
            <a:ext cx="556826" cy="555017"/>
          </a:xfrm>
          <a:prstGeom prst="rect">
            <a:avLst/>
          </a:prstGeom>
          <a:solidFill>
            <a:schemeClr val="accent2"/>
          </a:solidFill>
          <a:ln>
            <a:noFill/>
          </a:ln>
        </p:spPr>
        <p:txBody>
          <a:bodyPr anchor="ct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zh-CN" lang="en-US" sz="2800">
                <a:solidFill>
                  <a:schemeClr val="bg1"/>
                </a:solidFill>
                <a:latin typeface="+mn-lt"/>
                <a:ea typeface="+mn-ea"/>
                <a:cs typeface="+mn-ea"/>
                <a:sym typeface="+mn-lt"/>
              </a:rPr>
              <a:t>01</a:t>
            </a:r>
          </a:p>
        </p:txBody>
      </p:sp>
      <p:sp>
        <p:nvSpPr>
          <p:cNvPr id="11" name="Line 20"/>
          <p:cNvSpPr>
            <a:spLocks noChangeShapeType="1"/>
          </p:cNvSpPr>
          <p:nvPr/>
        </p:nvSpPr>
        <p:spPr bwMode="auto">
          <a:xfrm flipH="1">
            <a:off x="1979541" y="2005406"/>
            <a:ext cx="0" cy="820776"/>
          </a:xfrm>
          <a:prstGeom prst="line">
            <a:avLst/>
          </a:prstGeom>
          <a:noFill/>
          <a:ln w="28575">
            <a:solidFill>
              <a:schemeClr val="accent2"/>
            </a:solidFill>
            <a:round/>
          </a:ln>
          <a:extLst>
            <a:ext uri="{909E8E84-426E-40DD-AFC4-6F175D3DCCD1}">
              <a14:hiddenFill>
                <a:noFill/>
              </a14:hiddenFill>
            </a:ext>
          </a:extLst>
        </p:spPr>
        <p:txBody>
          <a:bodyPr anchor="ctr" wrap="none"/>
          <a:lstStyle/>
          <a:p>
            <a:endParaRPr altLang="en-US" lang="zh-CN">
              <a:cs typeface="+mn-ea"/>
              <a:sym typeface="+mn-lt"/>
            </a:endParaRPr>
          </a:p>
        </p:txBody>
      </p:sp>
      <p:sp>
        <p:nvSpPr>
          <p:cNvPr id="12" name="Rectangle 21"/>
          <p:cNvSpPr>
            <a:spLocks noChangeArrowheads="1"/>
          </p:cNvSpPr>
          <p:nvPr/>
        </p:nvSpPr>
        <p:spPr bwMode="auto">
          <a:xfrm>
            <a:off x="1995813" y="1999982"/>
            <a:ext cx="5861134" cy="733998"/>
          </a:xfrm>
          <a:prstGeom prst="rect">
            <a:avLst/>
          </a:prstGeom>
          <a:noFill/>
          <a:ln>
            <a:noFill/>
          </a:ln>
          <a:extLst/>
        </p:spPr>
        <p:txBody>
          <a:bodyPr anchor="ctr" bIns="46800" lIns="90000" rIns="90000" tIns="46800" wrap="none"/>
          <a:lstStyle>
            <a:lvl1pPr>
              <a:defRPr sz="3200">
                <a:solidFill>
                  <a:schemeClr val="bg1"/>
                </a:solidFill>
                <a:latin charset="0" panose="020b0604030504040204" pitchFamily="34" typeface="Verdana"/>
                <a:ea charset="-127" panose="020b0600000101010101" pitchFamily="34" typeface="Gulim"/>
              </a:defRPr>
            </a:lvl1pPr>
            <a:lvl2pPr indent="-285750" marL="742950">
              <a:defRPr sz="3200">
                <a:solidFill>
                  <a:schemeClr val="bg1"/>
                </a:solidFill>
                <a:latin charset="0" panose="020b0604030504040204" pitchFamily="34" typeface="Verdana"/>
                <a:ea charset="-127" panose="020b0600000101010101" pitchFamily="34" typeface="Gulim"/>
              </a:defRPr>
            </a:lvl2pPr>
            <a:lvl3pPr indent="-228600" marL="1143000">
              <a:defRPr sz="3200">
                <a:solidFill>
                  <a:schemeClr val="bg1"/>
                </a:solidFill>
                <a:latin charset="0" panose="020b0604030504040204" pitchFamily="34" typeface="Verdana"/>
                <a:ea charset="-127" panose="020b0600000101010101" pitchFamily="34" typeface="Gulim"/>
              </a:defRPr>
            </a:lvl3pPr>
            <a:lvl4pPr indent="-228600" marL="1600200">
              <a:defRPr sz="3200">
                <a:solidFill>
                  <a:schemeClr val="bg1"/>
                </a:solidFill>
                <a:latin charset="0" panose="020b0604030504040204" pitchFamily="34" typeface="Verdana"/>
                <a:ea charset="-127" panose="020b0600000101010101" pitchFamily="34" typeface="Gulim"/>
              </a:defRPr>
            </a:lvl4pPr>
            <a:lvl5pPr indent="-228600" marL="2057400">
              <a:defRPr sz="3200">
                <a:solidFill>
                  <a:schemeClr val="bg1"/>
                </a:solidFill>
                <a:latin charset="0" panose="020b0604030504040204" pitchFamily="34" typeface="Verdana"/>
                <a:ea charset="-127" panose="020b0600000101010101" pitchFamily="34" typeface="Gulim"/>
              </a:defRPr>
            </a:lvl5pPr>
            <a:lvl6pPr eaLnBrk="0" fontAlgn="base" hangingPunct="0" indent="-228600" marL="2514600">
              <a:spcBef>
                <a:spcPct val="0"/>
              </a:spcBef>
              <a:spcAft>
                <a:spcPct val="0"/>
              </a:spcAft>
              <a:defRPr sz="3200">
                <a:solidFill>
                  <a:schemeClr val="bg1"/>
                </a:solidFill>
                <a:latin charset="0" panose="020b0604030504040204" pitchFamily="34" typeface="Verdana"/>
                <a:ea charset="-127" panose="020b0600000101010101" pitchFamily="34" typeface="Gulim"/>
              </a:defRPr>
            </a:lvl6pPr>
            <a:lvl7pPr eaLnBrk="0" fontAlgn="base" hangingPunct="0" indent="-228600" marL="2971800">
              <a:spcBef>
                <a:spcPct val="0"/>
              </a:spcBef>
              <a:spcAft>
                <a:spcPct val="0"/>
              </a:spcAft>
              <a:defRPr sz="3200">
                <a:solidFill>
                  <a:schemeClr val="bg1"/>
                </a:solidFill>
                <a:latin charset="0" panose="020b0604030504040204" pitchFamily="34" typeface="Verdana"/>
                <a:ea charset="-127" panose="020b0600000101010101" pitchFamily="34" typeface="Gulim"/>
              </a:defRPr>
            </a:lvl7pPr>
            <a:lvl8pPr eaLnBrk="0" fontAlgn="base" hangingPunct="0" indent="-228600" marL="3429000">
              <a:spcBef>
                <a:spcPct val="0"/>
              </a:spcBef>
              <a:spcAft>
                <a:spcPct val="0"/>
              </a:spcAft>
              <a:defRPr sz="3200">
                <a:solidFill>
                  <a:schemeClr val="bg1"/>
                </a:solidFill>
                <a:latin charset="0" panose="020b0604030504040204" pitchFamily="34" typeface="Verdana"/>
                <a:ea charset="-127" panose="020b0600000101010101" pitchFamily="34" typeface="Gulim"/>
              </a:defRPr>
            </a:lvl8pPr>
            <a:lvl9pPr eaLnBrk="0" fontAlgn="base" hangingPunct="0" indent="-228600" marL="3886200">
              <a:spcBef>
                <a:spcPct val="0"/>
              </a:spcBef>
              <a:spcAft>
                <a:spcPct val="0"/>
              </a:spcAft>
              <a:defRPr sz="3200">
                <a:solidFill>
                  <a:schemeClr val="bg1"/>
                </a:solidFill>
                <a:latin charset="0" panose="020b0604030504040204" pitchFamily="34" typeface="Verdana"/>
                <a:ea charset="-127" panose="020b0600000101010101" pitchFamily="34" typeface="Gulim"/>
              </a:defRPr>
            </a:lvl9pPr>
          </a:lstStyle>
          <a:p>
            <a:pPr>
              <a:lnSpc>
                <a:spcPct val="130000"/>
              </a:lnSpc>
              <a:defRPr/>
            </a:pPr>
            <a:r>
              <a:rPr altLang="en-US" b="1" lang="zh-CN" sz="1600">
                <a:solidFill>
                  <a:schemeClr val="accent1"/>
                </a:solidFill>
                <a:latin typeface="+mn-lt"/>
                <a:ea typeface="+mn-ea"/>
                <a:cs typeface="+mn-ea"/>
                <a:sym typeface="+mn-lt"/>
              </a:rPr>
              <a:t>在此输入标题</a:t>
            </a:r>
          </a:p>
          <a:p>
            <a:pPr>
              <a:lnSpc>
                <a:spcPct val="130000"/>
              </a:lnSpc>
              <a:defRPr/>
            </a:pPr>
            <a:r>
              <a:rPr altLang="en-US" b="1" lang="zh-CN" sz="1600">
                <a:solidFill>
                  <a:schemeClr val="accent1"/>
                </a:solidFill>
                <a:latin typeface="+mn-lt"/>
                <a:ea typeface="+mn-ea"/>
                <a:cs typeface="+mn-ea"/>
                <a:sym typeface="+mn-lt"/>
              </a:rPr>
              <a:t>请在此输入文本请在此输入文本请在此输入文本</a:t>
            </a:r>
          </a:p>
        </p:txBody>
      </p:sp>
      <p:sp>
        <p:nvSpPr>
          <p:cNvPr id="13" name="Rectangle 22"/>
          <p:cNvSpPr>
            <a:spLocks noChangeArrowheads="1"/>
          </p:cNvSpPr>
          <p:nvPr/>
        </p:nvSpPr>
        <p:spPr bwMode="auto">
          <a:xfrm>
            <a:off x="1995813" y="3149791"/>
            <a:ext cx="5861134" cy="733998"/>
          </a:xfrm>
          <a:prstGeom prst="rect">
            <a:avLst/>
          </a:prstGeom>
          <a:noFill/>
          <a:ln>
            <a:noFill/>
          </a:ln>
          <a:extLst/>
        </p:spPr>
        <p:txBody>
          <a:bodyPr anchor="ctr" bIns="46800" lIns="90000" rIns="90000" tIns="46800" wrap="none"/>
          <a:lstStyle>
            <a:lvl1pPr>
              <a:defRPr sz="3200">
                <a:solidFill>
                  <a:schemeClr val="bg1"/>
                </a:solidFill>
                <a:latin charset="0" panose="020b0604030504040204" pitchFamily="34" typeface="Verdana"/>
                <a:ea charset="-127" panose="020b0600000101010101" pitchFamily="34" typeface="Gulim"/>
              </a:defRPr>
            </a:lvl1pPr>
            <a:lvl2pPr indent="-285750" marL="742950">
              <a:defRPr sz="3200">
                <a:solidFill>
                  <a:schemeClr val="bg1"/>
                </a:solidFill>
                <a:latin charset="0" panose="020b0604030504040204" pitchFamily="34" typeface="Verdana"/>
                <a:ea charset="-127" panose="020b0600000101010101" pitchFamily="34" typeface="Gulim"/>
              </a:defRPr>
            </a:lvl2pPr>
            <a:lvl3pPr indent="-228600" marL="1143000">
              <a:defRPr sz="3200">
                <a:solidFill>
                  <a:schemeClr val="bg1"/>
                </a:solidFill>
                <a:latin charset="0" panose="020b0604030504040204" pitchFamily="34" typeface="Verdana"/>
                <a:ea charset="-127" panose="020b0600000101010101" pitchFamily="34" typeface="Gulim"/>
              </a:defRPr>
            </a:lvl3pPr>
            <a:lvl4pPr indent="-228600" marL="1600200">
              <a:defRPr sz="3200">
                <a:solidFill>
                  <a:schemeClr val="bg1"/>
                </a:solidFill>
                <a:latin charset="0" panose="020b0604030504040204" pitchFamily="34" typeface="Verdana"/>
                <a:ea charset="-127" panose="020b0600000101010101" pitchFamily="34" typeface="Gulim"/>
              </a:defRPr>
            </a:lvl4pPr>
            <a:lvl5pPr indent="-228600" marL="2057400">
              <a:defRPr sz="3200">
                <a:solidFill>
                  <a:schemeClr val="bg1"/>
                </a:solidFill>
                <a:latin charset="0" panose="020b0604030504040204" pitchFamily="34" typeface="Verdana"/>
                <a:ea charset="-127" panose="020b0600000101010101" pitchFamily="34" typeface="Gulim"/>
              </a:defRPr>
            </a:lvl5pPr>
            <a:lvl6pPr eaLnBrk="0" fontAlgn="base" hangingPunct="0" indent="-228600" marL="2514600">
              <a:spcBef>
                <a:spcPct val="0"/>
              </a:spcBef>
              <a:spcAft>
                <a:spcPct val="0"/>
              </a:spcAft>
              <a:defRPr sz="3200">
                <a:solidFill>
                  <a:schemeClr val="bg1"/>
                </a:solidFill>
                <a:latin charset="0" panose="020b0604030504040204" pitchFamily="34" typeface="Verdana"/>
                <a:ea charset="-127" panose="020b0600000101010101" pitchFamily="34" typeface="Gulim"/>
              </a:defRPr>
            </a:lvl6pPr>
            <a:lvl7pPr eaLnBrk="0" fontAlgn="base" hangingPunct="0" indent="-228600" marL="2971800">
              <a:spcBef>
                <a:spcPct val="0"/>
              </a:spcBef>
              <a:spcAft>
                <a:spcPct val="0"/>
              </a:spcAft>
              <a:defRPr sz="3200">
                <a:solidFill>
                  <a:schemeClr val="bg1"/>
                </a:solidFill>
                <a:latin charset="0" panose="020b0604030504040204" pitchFamily="34" typeface="Verdana"/>
                <a:ea charset="-127" panose="020b0600000101010101" pitchFamily="34" typeface="Gulim"/>
              </a:defRPr>
            </a:lvl7pPr>
            <a:lvl8pPr eaLnBrk="0" fontAlgn="base" hangingPunct="0" indent="-228600" marL="3429000">
              <a:spcBef>
                <a:spcPct val="0"/>
              </a:spcBef>
              <a:spcAft>
                <a:spcPct val="0"/>
              </a:spcAft>
              <a:defRPr sz="3200">
                <a:solidFill>
                  <a:schemeClr val="bg1"/>
                </a:solidFill>
                <a:latin charset="0" panose="020b0604030504040204" pitchFamily="34" typeface="Verdana"/>
                <a:ea charset="-127" panose="020b0600000101010101" pitchFamily="34" typeface="Gulim"/>
              </a:defRPr>
            </a:lvl8pPr>
            <a:lvl9pPr eaLnBrk="0" fontAlgn="base" hangingPunct="0" indent="-228600" marL="3886200">
              <a:spcBef>
                <a:spcPct val="0"/>
              </a:spcBef>
              <a:spcAft>
                <a:spcPct val="0"/>
              </a:spcAft>
              <a:defRPr sz="3200">
                <a:solidFill>
                  <a:schemeClr val="bg1"/>
                </a:solidFill>
                <a:latin charset="0" panose="020b0604030504040204" pitchFamily="34" typeface="Verdana"/>
                <a:ea charset="-127" panose="020b0600000101010101" pitchFamily="34" typeface="Gulim"/>
              </a:defRPr>
            </a:lvl9pPr>
          </a:lstStyle>
          <a:p>
            <a:pPr>
              <a:lnSpc>
                <a:spcPct val="130000"/>
              </a:lnSpc>
              <a:defRPr/>
            </a:pPr>
            <a:r>
              <a:rPr altLang="en-US" b="1" lang="zh-CN" sz="1600">
                <a:solidFill>
                  <a:schemeClr val="accent1">
                    <a:alpha val="90000"/>
                  </a:schemeClr>
                </a:solidFill>
                <a:latin typeface="+mn-lt"/>
                <a:ea typeface="+mn-ea"/>
                <a:cs typeface="+mn-ea"/>
                <a:sym typeface="+mn-lt"/>
              </a:rPr>
              <a:t>在此输入标题</a:t>
            </a:r>
          </a:p>
          <a:p>
            <a:pPr>
              <a:lnSpc>
                <a:spcPct val="130000"/>
              </a:lnSpc>
              <a:defRPr/>
            </a:pPr>
            <a:r>
              <a:rPr altLang="en-US" b="1" lang="zh-CN" sz="1600">
                <a:solidFill>
                  <a:schemeClr val="accent1">
                    <a:alpha val="90000"/>
                  </a:schemeClr>
                </a:solidFill>
                <a:latin typeface="+mn-lt"/>
                <a:ea typeface="+mn-ea"/>
                <a:cs typeface="+mn-ea"/>
                <a:sym typeface="+mn-lt"/>
              </a:rPr>
              <a:t>请在此输入文本请在此输入文本请在此输入文本</a:t>
            </a:r>
          </a:p>
        </p:txBody>
      </p:sp>
      <p:sp>
        <p:nvSpPr>
          <p:cNvPr id="14" name="Rectangle 23"/>
          <p:cNvSpPr>
            <a:spLocks noChangeArrowheads="1"/>
          </p:cNvSpPr>
          <p:nvPr/>
        </p:nvSpPr>
        <p:spPr bwMode="auto">
          <a:xfrm>
            <a:off x="1995813" y="4324911"/>
            <a:ext cx="5584529" cy="733998"/>
          </a:xfrm>
          <a:prstGeom prst="rect">
            <a:avLst/>
          </a:prstGeom>
          <a:noFill/>
          <a:ln>
            <a:noFill/>
          </a:ln>
          <a:extLst/>
        </p:spPr>
        <p:txBody>
          <a:bodyPr anchor="ctr" bIns="46800" lIns="90000" rIns="90000" tIns="46800" wrap="none"/>
          <a:lstStyle>
            <a:lvl1pPr>
              <a:defRPr sz="3200">
                <a:solidFill>
                  <a:schemeClr val="bg1"/>
                </a:solidFill>
                <a:latin charset="0" panose="020b0604030504040204" pitchFamily="34" typeface="Verdana"/>
                <a:ea charset="-127" panose="020b0600000101010101" pitchFamily="34" typeface="Gulim"/>
              </a:defRPr>
            </a:lvl1pPr>
            <a:lvl2pPr indent="-285750" marL="742950">
              <a:defRPr sz="3200">
                <a:solidFill>
                  <a:schemeClr val="bg1"/>
                </a:solidFill>
                <a:latin charset="0" panose="020b0604030504040204" pitchFamily="34" typeface="Verdana"/>
                <a:ea charset="-127" panose="020b0600000101010101" pitchFamily="34" typeface="Gulim"/>
              </a:defRPr>
            </a:lvl2pPr>
            <a:lvl3pPr indent="-228600" marL="1143000">
              <a:defRPr sz="3200">
                <a:solidFill>
                  <a:schemeClr val="bg1"/>
                </a:solidFill>
                <a:latin charset="0" panose="020b0604030504040204" pitchFamily="34" typeface="Verdana"/>
                <a:ea charset="-127" panose="020b0600000101010101" pitchFamily="34" typeface="Gulim"/>
              </a:defRPr>
            </a:lvl3pPr>
            <a:lvl4pPr indent="-228600" marL="1600200">
              <a:defRPr sz="3200">
                <a:solidFill>
                  <a:schemeClr val="bg1"/>
                </a:solidFill>
                <a:latin charset="0" panose="020b0604030504040204" pitchFamily="34" typeface="Verdana"/>
                <a:ea charset="-127" panose="020b0600000101010101" pitchFamily="34" typeface="Gulim"/>
              </a:defRPr>
            </a:lvl4pPr>
            <a:lvl5pPr indent="-228600" marL="2057400">
              <a:defRPr sz="3200">
                <a:solidFill>
                  <a:schemeClr val="bg1"/>
                </a:solidFill>
                <a:latin charset="0" panose="020b0604030504040204" pitchFamily="34" typeface="Verdana"/>
                <a:ea charset="-127" panose="020b0600000101010101" pitchFamily="34" typeface="Gulim"/>
              </a:defRPr>
            </a:lvl5pPr>
            <a:lvl6pPr eaLnBrk="0" fontAlgn="base" hangingPunct="0" indent="-228600" marL="2514600">
              <a:spcBef>
                <a:spcPct val="0"/>
              </a:spcBef>
              <a:spcAft>
                <a:spcPct val="0"/>
              </a:spcAft>
              <a:defRPr sz="3200">
                <a:solidFill>
                  <a:schemeClr val="bg1"/>
                </a:solidFill>
                <a:latin charset="0" panose="020b0604030504040204" pitchFamily="34" typeface="Verdana"/>
                <a:ea charset="-127" panose="020b0600000101010101" pitchFamily="34" typeface="Gulim"/>
              </a:defRPr>
            </a:lvl6pPr>
            <a:lvl7pPr eaLnBrk="0" fontAlgn="base" hangingPunct="0" indent="-228600" marL="2971800">
              <a:spcBef>
                <a:spcPct val="0"/>
              </a:spcBef>
              <a:spcAft>
                <a:spcPct val="0"/>
              </a:spcAft>
              <a:defRPr sz="3200">
                <a:solidFill>
                  <a:schemeClr val="bg1"/>
                </a:solidFill>
                <a:latin charset="0" panose="020b0604030504040204" pitchFamily="34" typeface="Verdana"/>
                <a:ea charset="-127" panose="020b0600000101010101" pitchFamily="34" typeface="Gulim"/>
              </a:defRPr>
            </a:lvl7pPr>
            <a:lvl8pPr eaLnBrk="0" fontAlgn="base" hangingPunct="0" indent="-228600" marL="3429000">
              <a:spcBef>
                <a:spcPct val="0"/>
              </a:spcBef>
              <a:spcAft>
                <a:spcPct val="0"/>
              </a:spcAft>
              <a:defRPr sz="3200">
                <a:solidFill>
                  <a:schemeClr val="bg1"/>
                </a:solidFill>
                <a:latin charset="0" panose="020b0604030504040204" pitchFamily="34" typeface="Verdana"/>
                <a:ea charset="-127" panose="020b0600000101010101" pitchFamily="34" typeface="Gulim"/>
              </a:defRPr>
            </a:lvl8pPr>
            <a:lvl9pPr eaLnBrk="0" fontAlgn="base" hangingPunct="0" indent="-228600" marL="3886200">
              <a:spcBef>
                <a:spcPct val="0"/>
              </a:spcBef>
              <a:spcAft>
                <a:spcPct val="0"/>
              </a:spcAft>
              <a:defRPr sz="3200">
                <a:solidFill>
                  <a:schemeClr val="bg1"/>
                </a:solidFill>
                <a:latin charset="0" panose="020b0604030504040204" pitchFamily="34" typeface="Verdana"/>
                <a:ea charset="-127" panose="020b0600000101010101" pitchFamily="34" typeface="Gulim"/>
              </a:defRPr>
            </a:lvl9pPr>
          </a:lstStyle>
          <a:p>
            <a:pPr>
              <a:lnSpc>
                <a:spcPct val="130000"/>
              </a:lnSpc>
              <a:defRPr/>
            </a:pPr>
            <a:r>
              <a:rPr altLang="en-US" b="1" lang="zh-CN" sz="1600">
                <a:solidFill>
                  <a:schemeClr val="accent1">
                    <a:alpha val="80000"/>
                  </a:schemeClr>
                </a:solidFill>
                <a:latin typeface="+mn-lt"/>
                <a:ea typeface="+mn-ea"/>
                <a:cs typeface="+mn-ea"/>
                <a:sym typeface="+mn-lt"/>
              </a:rPr>
              <a:t>在此输入标题</a:t>
            </a:r>
          </a:p>
          <a:p>
            <a:pPr>
              <a:lnSpc>
                <a:spcPct val="130000"/>
              </a:lnSpc>
              <a:defRPr/>
            </a:pPr>
            <a:r>
              <a:rPr altLang="en-US" b="1" lang="zh-CN" sz="1600">
                <a:solidFill>
                  <a:schemeClr val="accent1">
                    <a:alpha val="80000"/>
                  </a:schemeClr>
                </a:solidFill>
                <a:latin typeface="+mn-lt"/>
                <a:ea typeface="+mn-ea"/>
                <a:cs typeface="+mn-ea"/>
                <a:sym typeface="+mn-lt"/>
              </a:rPr>
              <a:t>请在此输入文本请在此输入文本请在此输入文本</a:t>
            </a:r>
          </a:p>
        </p:txBody>
      </p:sp>
      <p:sp>
        <p:nvSpPr>
          <p:cNvPr id="15" name="Rectangle 24"/>
          <p:cNvSpPr>
            <a:spLocks noChangeArrowheads="1"/>
          </p:cNvSpPr>
          <p:nvPr/>
        </p:nvSpPr>
        <p:spPr bwMode="auto">
          <a:xfrm>
            <a:off x="1995813" y="5463872"/>
            <a:ext cx="6069040" cy="733998"/>
          </a:xfrm>
          <a:prstGeom prst="rect">
            <a:avLst/>
          </a:prstGeom>
          <a:noFill/>
          <a:ln>
            <a:noFill/>
          </a:ln>
          <a:extLst/>
        </p:spPr>
        <p:txBody>
          <a:bodyPr anchor="ctr" bIns="46800" lIns="90000" rIns="90000" tIns="46800" wrap="none"/>
          <a:lstStyle>
            <a:lvl1pPr>
              <a:defRPr sz="3200">
                <a:solidFill>
                  <a:schemeClr val="bg1"/>
                </a:solidFill>
                <a:latin charset="0" panose="020b0604030504040204" pitchFamily="34" typeface="Verdana"/>
                <a:ea charset="-127" panose="020b0600000101010101" pitchFamily="34" typeface="Gulim"/>
              </a:defRPr>
            </a:lvl1pPr>
            <a:lvl2pPr indent="-285750" marL="742950">
              <a:defRPr sz="3200">
                <a:solidFill>
                  <a:schemeClr val="bg1"/>
                </a:solidFill>
                <a:latin charset="0" panose="020b0604030504040204" pitchFamily="34" typeface="Verdana"/>
                <a:ea charset="-127" panose="020b0600000101010101" pitchFamily="34" typeface="Gulim"/>
              </a:defRPr>
            </a:lvl2pPr>
            <a:lvl3pPr indent="-228600" marL="1143000">
              <a:defRPr sz="3200">
                <a:solidFill>
                  <a:schemeClr val="bg1"/>
                </a:solidFill>
                <a:latin charset="0" panose="020b0604030504040204" pitchFamily="34" typeface="Verdana"/>
                <a:ea charset="-127" panose="020b0600000101010101" pitchFamily="34" typeface="Gulim"/>
              </a:defRPr>
            </a:lvl3pPr>
            <a:lvl4pPr indent="-228600" marL="1600200">
              <a:defRPr sz="3200">
                <a:solidFill>
                  <a:schemeClr val="bg1"/>
                </a:solidFill>
                <a:latin charset="0" panose="020b0604030504040204" pitchFamily="34" typeface="Verdana"/>
                <a:ea charset="-127" panose="020b0600000101010101" pitchFamily="34" typeface="Gulim"/>
              </a:defRPr>
            </a:lvl4pPr>
            <a:lvl5pPr indent="-228600" marL="2057400">
              <a:defRPr sz="3200">
                <a:solidFill>
                  <a:schemeClr val="bg1"/>
                </a:solidFill>
                <a:latin charset="0" panose="020b0604030504040204" pitchFamily="34" typeface="Verdana"/>
                <a:ea charset="-127" panose="020b0600000101010101" pitchFamily="34" typeface="Gulim"/>
              </a:defRPr>
            </a:lvl5pPr>
            <a:lvl6pPr eaLnBrk="0" fontAlgn="base" hangingPunct="0" indent="-228600" marL="2514600">
              <a:spcBef>
                <a:spcPct val="0"/>
              </a:spcBef>
              <a:spcAft>
                <a:spcPct val="0"/>
              </a:spcAft>
              <a:defRPr sz="3200">
                <a:solidFill>
                  <a:schemeClr val="bg1"/>
                </a:solidFill>
                <a:latin charset="0" panose="020b0604030504040204" pitchFamily="34" typeface="Verdana"/>
                <a:ea charset="-127" panose="020b0600000101010101" pitchFamily="34" typeface="Gulim"/>
              </a:defRPr>
            </a:lvl6pPr>
            <a:lvl7pPr eaLnBrk="0" fontAlgn="base" hangingPunct="0" indent="-228600" marL="2971800">
              <a:spcBef>
                <a:spcPct val="0"/>
              </a:spcBef>
              <a:spcAft>
                <a:spcPct val="0"/>
              </a:spcAft>
              <a:defRPr sz="3200">
                <a:solidFill>
                  <a:schemeClr val="bg1"/>
                </a:solidFill>
                <a:latin charset="0" panose="020b0604030504040204" pitchFamily="34" typeface="Verdana"/>
                <a:ea charset="-127" panose="020b0600000101010101" pitchFamily="34" typeface="Gulim"/>
              </a:defRPr>
            </a:lvl7pPr>
            <a:lvl8pPr eaLnBrk="0" fontAlgn="base" hangingPunct="0" indent="-228600" marL="3429000">
              <a:spcBef>
                <a:spcPct val="0"/>
              </a:spcBef>
              <a:spcAft>
                <a:spcPct val="0"/>
              </a:spcAft>
              <a:defRPr sz="3200">
                <a:solidFill>
                  <a:schemeClr val="bg1"/>
                </a:solidFill>
                <a:latin charset="0" panose="020b0604030504040204" pitchFamily="34" typeface="Verdana"/>
                <a:ea charset="-127" panose="020b0600000101010101" pitchFamily="34" typeface="Gulim"/>
              </a:defRPr>
            </a:lvl8pPr>
            <a:lvl9pPr eaLnBrk="0" fontAlgn="base" hangingPunct="0" indent="-228600" marL="3886200">
              <a:spcBef>
                <a:spcPct val="0"/>
              </a:spcBef>
              <a:spcAft>
                <a:spcPct val="0"/>
              </a:spcAft>
              <a:defRPr sz="3200">
                <a:solidFill>
                  <a:schemeClr val="bg1"/>
                </a:solidFill>
                <a:latin charset="0" panose="020b0604030504040204" pitchFamily="34" typeface="Verdana"/>
                <a:ea charset="-127" panose="020b0600000101010101" pitchFamily="34" typeface="Gulim"/>
              </a:defRPr>
            </a:lvl9pPr>
          </a:lstStyle>
          <a:p>
            <a:pPr>
              <a:lnSpc>
                <a:spcPct val="130000"/>
              </a:lnSpc>
              <a:defRPr/>
            </a:pPr>
            <a:r>
              <a:rPr altLang="en-US" b="1" lang="zh-CN" sz="1600">
                <a:solidFill>
                  <a:schemeClr val="accent1">
                    <a:alpha val="70000"/>
                  </a:schemeClr>
                </a:solidFill>
                <a:latin typeface="+mn-lt"/>
                <a:ea typeface="+mn-ea"/>
                <a:cs typeface="+mn-ea"/>
                <a:sym typeface="+mn-lt"/>
              </a:rPr>
              <a:t>在此输入标题</a:t>
            </a:r>
          </a:p>
          <a:p>
            <a:pPr>
              <a:lnSpc>
                <a:spcPct val="130000"/>
              </a:lnSpc>
              <a:defRPr/>
            </a:pPr>
            <a:r>
              <a:rPr altLang="en-US" b="1" lang="zh-CN" sz="1600">
                <a:solidFill>
                  <a:schemeClr val="accent1">
                    <a:alpha val="70000"/>
                  </a:schemeClr>
                </a:solidFill>
                <a:latin typeface="+mn-lt"/>
                <a:ea typeface="+mn-ea"/>
                <a:cs typeface="+mn-ea"/>
                <a:sym typeface="+mn-lt"/>
              </a:rPr>
              <a:t>请在此输入文本请在此输入文本请在此输入文本</a:t>
            </a:r>
          </a:p>
        </p:txBody>
      </p:sp>
      <p:sp>
        <p:nvSpPr>
          <p:cNvPr id="3" name="矩形 2"/>
          <p:cNvSpPr/>
          <p:nvPr/>
        </p:nvSpPr>
        <p:spPr>
          <a:xfrm>
            <a:off x="7580342" y="1924051"/>
            <a:ext cx="3207023" cy="427381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6776777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500" id="34"/>
                                        <p:tgtEl>
                                          <p:spTgt spid="12"/>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500" id="40"/>
                                        <p:tgtEl>
                                          <p:spTgt spid="14"/>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500" id="43"/>
                                        <p:tgtEl>
                                          <p:spTgt spid="15"/>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
                                        </p:tgtEl>
                                        <p:attrNameLst>
                                          <p:attrName>style.visibility</p:attrName>
                                        </p:attrNameLst>
                                      </p:cBhvr>
                                      <p:to>
                                        <p:strVal val="visible"/>
                                      </p:to>
                                    </p:set>
                                    <p:animEffect filter="fade" transition="in">
                                      <p:cBhvr>
                                        <p:cTn dur="500" id="4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内蒙古"/>
          <p:cNvSpPr/>
          <p:nvPr/>
        </p:nvSpPr>
        <p:spPr bwMode="auto">
          <a:xfrm>
            <a:off x="3913643" y="2147066"/>
            <a:ext cx="2106217" cy="1797334"/>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accent2"/>
          </a:solidFill>
          <a:ln>
            <a:noFill/>
          </a:ln>
        </p:spPr>
        <p:txBody>
          <a:bodyPr/>
          <a:lstStyle/>
          <a:p>
            <a:endParaRPr altLang="en-US" lang="zh-CN">
              <a:cs typeface="+mn-ea"/>
              <a:sym typeface="+mn-lt"/>
            </a:endParaRPr>
          </a:p>
        </p:txBody>
      </p:sp>
      <p:sp>
        <p:nvSpPr>
          <p:cNvPr id="6" name="甘肃"/>
          <p:cNvSpPr/>
          <p:nvPr/>
        </p:nvSpPr>
        <p:spPr bwMode="auto">
          <a:xfrm>
            <a:off x="3509510" y="3362997"/>
            <a:ext cx="1345147" cy="1139197"/>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accent2"/>
          </a:solidFill>
          <a:ln>
            <a:noFill/>
          </a:ln>
        </p:spPr>
        <p:txBody>
          <a:bodyPr/>
          <a:lstStyle/>
          <a:p>
            <a:endParaRPr altLang="en-US" lang="zh-CN">
              <a:cs typeface="+mn-ea"/>
              <a:sym typeface="+mn-lt"/>
            </a:endParaRPr>
          </a:p>
        </p:txBody>
      </p:sp>
      <p:sp>
        <p:nvSpPr>
          <p:cNvPr id="7" name="宁夏"/>
          <p:cNvSpPr/>
          <p:nvPr/>
        </p:nvSpPr>
        <p:spPr bwMode="auto">
          <a:xfrm>
            <a:off x="4465273" y="3758470"/>
            <a:ext cx="271389" cy="448596"/>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accent2"/>
          </a:solidFill>
          <a:ln>
            <a:noFill/>
          </a:ln>
        </p:spPr>
        <p:txBody>
          <a:bodyPr/>
          <a:lstStyle/>
          <a:p>
            <a:endParaRPr altLang="en-US" lang="zh-CN">
              <a:cs typeface="+mn-ea"/>
              <a:sym typeface="+mn-lt"/>
            </a:endParaRPr>
          </a:p>
        </p:txBody>
      </p:sp>
      <p:sp>
        <p:nvSpPr>
          <p:cNvPr id="8" name="新疆"/>
          <p:cNvSpPr/>
          <p:nvPr/>
        </p:nvSpPr>
        <p:spPr bwMode="auto">
          <a:xfrm>
            <a:off x="1895923" y="2577954"/>
            <a:ext cx="1923325" cy="1454984"/>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accent2"/>
          </a:solidFill>
          <a:ln>
            <a:noFill/>
          </a:ln>
        </p:spPr>
        <p:txBody>
          <a:bodyPr/>
          <a:lstStyle/>
          <a:p>
            <a:endParaRPr altLang="en-US" lang="zh-CN">
              <a:cs typeface="+mn-ea"/>
              <a:sym typeface="+mn-lt"/>
            </a:endParaRPr>
          </a:p>
        </p:txBody>
      </p:sp>
      <p:sp>
        <p:nvSpPr>
          <p:cNvPr id="9" name="青海"/>
          <p:cNvSpPr/>
          <p:nvPr/>
        </p:nvSpPr>
        <p:spPr bwMode="auto">
          <a:xfrm>
            <a:off x="3143724" y="3720102"/>
            <a:ext cx="1197653" cy="858825"/>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accent2"/>
          </a:solidFill>
          <a:ln>
            <a:noFill/>
          </a:ln>
        </p:spPr>
        <p:txBody>
          <a:bodyPr/>
          <a:lstStyle/>
          <a:p>
            <a:endParaRPr altLang="en-US" lang="zh-CN">
              <a:cs typeface="+mn-ea"/>
              <a:sym typeface="+mn-lt"/>
            </a:endParaRPr>
          </a:p>
        </p:txBody>
      </p:sp>
      <p:sp>
        <p:nvSpPr>
          <p:cNvPr id="10" name="四川"/>
          <p:cNvSpPr/>
          <p:nvPr/>
        </p:nvSpPr>
        <p:spPr bwMode="auto">
          <a:xfrm>
            <a:off x="3831048" y="4322166"/>
            <a:ext cx="1035409" cy="908996"/>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p:spPr>
        <p:txBody>
          <a:bodyPr/>
          <a:lstStyle/>
          <a:p>
            <a:endParaRPr altLang="en-US" lang="zh-CN">
              <a:cs typeface="+mn-ea"/>
              <a:sym typeface="+mn-lt"/>
            </a:endParaRPr>
          </a:p>
        </p:txBody>
      </p:sp>
      <p:sp>
        <p:nvSpPr>
          <p:cNvPr id="11" name="西藏"/>
          <p:cNvSpPr/>
          <p:nvPr/>
        </p:nvSpPr>
        <p:spPr bwMode="auto">
          <a:xfrm>
            <a:off x="2111265" y="3953254"/>
            <a:ext cx="1852528" cy="1127392"/>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accent2"/>
          </a:solidFill>
          <a:ln>
            <a:noFill/>
          </a:ln>
        </p:spPr>
        <p:txBody>
          <a:bodyPr/>
          <a:lstStyle/>
          <a:p>
            <a:endParaRPr altLang="en-US" lang="zh-CN">
              <a:cs typeface="+mn-ea"/>
              <a:sym typeface="+mn-lt"/>
            </a:endParaRPr>
          </a:p>
        </p:txBody>
      </p:sp>
      <p:sp>
        <p:nvSpPr>
          <p:cNvPr id="12" name="云南"/>
          <p:cNvSpPr/>
          <p:nvPr/>
        </p:nvSpPr>
        <p:spPr bwMode="auto">
          <a:xfrm>
            <a:off x="3798598" y="4891764"/>
            <a:ext cx="837767" cy="873581"/>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accent2">
              <a:alpha val="70000"/>
            </a:schemeClr>
          </a:solidFill>
          <a:ln>
            <a:noFill/>
          </a:ln>
        </p:spPr>
        <p:txBody>
          <a:bodyPr/>
          <a:lstStyle/>
          <a:p>
            <a:endParaRPr altLang="en-US" lang="zh-CN">
              <a:cs typeface="+mn-ea"/>
              <a:sym typeface="+mn-lt"/>
            </a:endParaRPr>
          </a:p>
        </p:txBody>
      </p:sp>
      <p:sp>
        <p:nvSpPr>
          <p:cNvPr id="13" name="贵州"/>
          <p:cNvSpPr/>
          <p:nvPr/>
        </p:nvSpPr>
        <p:spPr bwMode="auto">
          <a:xfrm>
            <a:off x="4400375" y="4879958"/>
            <a:ext cx="566377" cy="489914"/>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accent2"/>
          </a:solidFill>
          <a:ln>
            <a:noFill/>
          </a:ln>
        </p:spPr>
        <p:txBody>
          <a:bodyPr/>
          <a:lstStyle/>
          <a:p>
            <a:endParaRPr altLang="en-US" lang="zh-CN">
              <a:cs typeface="+mn-ea"/>
              <a:sym typeface="+mn-lt"/>
            </a:endParaRPr>
          </a:p>
        </p:txBody>
      </p:sp>
      <p:sp>
        <p:nvSpPr>
          <p:cNvPr id="14" name="广西"/>
          <p:cNvSpPr/>
          <p:nvPr/>
        </p:nvSpPr>
        <p:spPr bwMode="auto">
          <a:xfrm>
            <a:off x="4491821" y="5180990"/>
            <a:ext cx="740421" cy="563696"/>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accent2"/>
          </a:solidFill>
          <a:ln>
            <a:noFill/>
          </a:ln>
        </p:spPr>
        <p:txBody>
          <a:bodyPr/>
          <a:lstStyle/>
          <a:p>
            <a:endParaRPr altLang="en-US" lang="zh-CN">
              <a:cs typeface="+mn-ea"/>
              <a:sym typeface="+mn-lt"/>
            </a:endParaRPr>
          </a:p>
        </p:txBody>
      </p:sp>
      <p:sp>
        <p:nvSpPr>
          <p:cNvPr id="15" name="重庆"/>
          <p:cNvSpPr/>
          <p:nvPr/>
        </p:nvSpPr>
        <p:spPr bwMode="auto">
          <a:xfrm>
            <a:off x="4595068" y="4561220"/>
            <a:ext cx="418883" cy="424985"/>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accent2">
              <a:alpha val="40000"/>
            </a:schemeClr>
          </a:solidFill>
          <a:ln>
            <a:noFill/>
          </a:ln>
        </p:spPr>
        <p:txBody>
          <a:bodyPr/>
          <a:lstStyle/>
          <a:p>
            <a:endParaRPr altLang="en-US" lang="zh-CN">
              <a:cs typeface="+mn-ea"/>
              <a:sym typeface="+mn-lt"/>
            </a:endParaRPr>
          </a:p>
        </p:txBody>
      </p:sp>
      <p:sp>
        <p:nvSpPr>
          <p:cNvPr id="16" name="陕西"/>
          <p:cNvSpPr/>
          <p:nvPr/>
        </p:nvSpPr>
        <p:spPr bwMode="auto">
          <a:xfrm>
            <a:off x="4595068" y="3734859"/>
            <a:ext cx="477881" cy="852922"/>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accent2"/>
          </a:solidFill>
          <a:ln>
            <a:noFill/>
          </a:ln>
        </p:spPr>
        <p:txBody>
          <a:bodyPr/>
          <a:lstStyle/>
          <a:p>
            <a:endParaRPr altLang="en-US" lang="zh-CN">
              <a:cs typeface="+mn-ea"/>
              <a:sym typeface="+mn-lt"/>
            </a:endParaRPr>
          </a:p>
        </p:txBody>
      </p:sp>
      <p:sp>
        <p:nvSpPr>
          <p:cNvPr id="17" name="山西"/>
          <p:cNvSpPr/>
          <p:nvPr/>
        </p:nvSpPr>
        <p:spPr bwMode="auto">
          <a:xfrm>
            <a:off x="5008052" y="3575489"/>
            <a:ext cx="318587" cy="699455"/>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accent2">
              <a:alpha val="10000"/>
            </a:schemeClr>
          </a:solidFill>
          <a:ln>
            <a:noFill/>
          </a:ln>
        </p:spPr>
        <p:txBody>
          <a:bodyPr/>
          <a:lstStyle/>
          <a:p>
            <a:endParaRPr altLang="en-US" lang="zh-CN">
              <a:cs typeface="+mn-ea"/>
              <a:sym typeface="+mn-lt"/>
            </a:endParaRPr>
          </a:p>
        </p:txBody>
      </p:sp>
      <p:sp>
        <p:nvSpPr>
          <p:cNvPr id="18" name="湖南"/>
          <p:cNvSpPr/>
          <p:nvPr/>
        </p:nvSpPr>
        <p:spPr bwMode="auto">
          <a:xfrm>
            <a:off x="4925454" y="4767810"/>
            <a:ext cx="507380" cy="590257"/>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accent2"/>
          </a:solidFill>
          <a:ln>
            <a:noFill/>
          </a:ln>
        </p:spPr>
        <p:txBody>
          <a:bodyPr/>
          <a:lstStyle/>
          <a:p>
            <a:endParaRPr altLang="en-US" lang="zh-CN">
              <a:cs typeface="+mn-ea"/>
              <a:sym typeface="+mn-lt"/>
            </a:endParaRPr>
          </a:p>
        </p:txBody>
      </p:sp>
      <p:sp>
        <p:nvSpPr>
          <p:cNvPr id="19" name="湖北"/>
          <p:cNvSpPr/>
          <p:nvPr/>
        </p:nvSpPr>
        <p:spPr bwMode="auto">
          <a:xfrm>
            <a:off x="4866457" y="4428412"/>
            <a:ext cx="719772" cy="451548"/>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accent2"/>
          </a:solidFill>
          <a:ln>
            <a:noFill/>
          </a:ln>
        </p:spPr>
        <p:txBody>
          <a:bodyPr/>
          <a:lstStyle/>
          <a:p>
            <a:endParaRPr altLang="en-US" lang="zh-CN">
              <a:cs typeface="+mn-ea"/>
              <a:sym typeface="+mn-lt"/>
            </a:endParaRPr>
          </a:p>
        </p:txBody>
      </p:sp>
      <p:sp>
        <p:nvSpPr>
          <p:cNvPr id="20" name="广东"/>
          <p:cNvSpPr/>
          <p:nvPr/>
        </p:nvSpPr>
        <p:spPr bwMode="auto">
          <a:xfrm>
            <a:off x="5025751" y="5257723"/>
            <a:ext cx="749270" cy="593209"/>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2"/>
          </a:solidFill>
          <a:ln>
            <a:noFill/>
          </a:ln>
        </p:spPr>
        <p:txBody>
          <a:bodyPr/>
          <a:lstStyle/>
          <a:p>
            <a:endParaRPr altLang="en-US" lang="zh-CN">
              <a:cs typeface="+mn-ea"/>
              <a:sym typeface="+mn-lt"/>
            </a:endParaRPr>
          </a:p>
        </p:txBody>
      </p:sp>
      <p:sp>
        <p:nvSpPr>
          <p:cNvPr id="21" name="江西"/>
          <p:cNvSpPr/>
          <p:nvPr/>
        </p:nvSpPr>
        <p:spPr bwMode="auto">
          <a:xfrm>
            <a:off x="5379737" y="4744199"/>
            <a:ext cx="448383" cy="610916"/>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accent2"/>
          </a:solidFill>
          <a:ln>
            <a:noFill/>
          </a:ln>
        </p:spPr>
        <p:txBody>
          <a:bodyPr/>
          <a:lstStyle/>
          <a:p>
            <a:endParaRPr altLang="en-US" lang="zh-CN">
              <a:cs typeface="+mn-ea"/>
              <a:sym typeface="+mn-lt"/>
            </a:endParaRPr>
          </a:p>
        </p:txBody>
      </p:sp>
      <p:sp>
        <p:nvSpPr>
          <p:cNvPr id="22" name="福建"/>
          <p:cNvSpPr/>
          <p:nvPr/>
        </p:nvSpPr>
        <p:spPr bwMode="auto">
          <a:xfrm>
            <a:off x="5612778" y="4906520"/>
            <a:ext cx="415934" cy="507621"/>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accent2"/>
          </a:solidFill>
          <a:ln>
            <a:noFill/>
          </a:ln>
        </p:spPr>
        <p:txBody>
          <a:bodyPr/>
          <a:lstStyle/>
          <a:p>
            <a:endParaRPr altLang="en-US" lang="zh-CN">
              <a:cs typeface="+mn-ea"/>
              <a:sym typeface="+mn-lt"/>
            </a:endParaRPr>
          </a:p>
        </p:txBody>
      </p:sp>
      <p:sp>
        <p:nvSpPr>
          <p:cNvPr id="23" name="浙江"/>
          <p:cNvSpPr/>
          <p:nvPr/>
        </p:nvSpPr>
        <p:spPr bwMode="auto">
          <a:xfrm>
            <a:off x="5798621" y="4584830"/>
            <a:ext cx="356936" cy="413180"/>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2"/>
          </a:solidFill>
          <a:ln>
            <a:noFill/>
          </a:ln>
        </p:spPr>
        <p:txBody>
          <a:bodyPr/>
          <a:lstStyle/>
          <a:p>
            <a:endParaRPr altLang="en-US" lang="zh-CN">
              <a:cs typeface="+mn-ea"/>
              <a:sym typeface="+mn-lt"/>
            </a:endParaRPr>
          </a:p>
        </p:txBody>
      </p:sp>
      <p:sp>
        <p:nvSpPr>
          <p:cNvPr id="24" name="安徽"/>
          <p:cNvSpPr/>
          <p:nvPr/>
        </p:nvSpPr>
        <p:spPr bwMode="auto">
          <a:xfrm>
            <a:off x="5450534" y="4227724"/>
            <a:ext cx="451333" cy="551891"/>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accent2"/>
          </a:solidFill>
          <a:ln>
            <a:noFill/>
          </a:ln>
        </p:spPr>
        <p:txBody>
          <a:bodyPr/>
          <a:lstStyle/>
          <a:p>
            <a:endParaRPr altLang="en-US" lang="zh-CN">
              <a:cs typeface="+mn-ea"/>
              <a:sym typeface="+mn-lt"/>
            </a:endParaRPr>
          </a:p>
        </p:txBody>
      </p:sp>
      <p:sp>
        <p:nvSpPr>
          <p:cNvPr id="25" name="天津"/>
          <p:cNvSpPr/>
          <p:nvPr/>
        </p:nvSpPr>
        <p:spPr bwMode="auto">
          <a:xfrm>
            <a:off x="5539030" y="3590246"/>
            <a:ext cx="117995" cy="171174"/>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accent2"/>
          </a:solidFill>
          <a:ln>
            <a:noFill/>
          </a:ln>
        </p:spPr>
        <p:txBody>
          <a:bodyPr/>
          <a:lstStyle/>
          <a:p>
            <a:endParaRPr altLang="en-US" lang="zh-CN">
              <a:cs typeface="+mn-ea"/>
              <a:sym typeface="+mn-lt"/>
            </a:endParaRPr>
          </a:p>
        </p:txBody>
      </p:sp>
      <p:sp>
        <p:nvSpPr>
          <p:cNvPr id="26" name="北京"/>
          <p:cNvSpPr/>
          <p:nvPr/>
        </p:nvSpPr>
        <p:spPr bwMode="auto">
          <a:xfrm>
            <a:off x="5421035" y="3513513"/>
            <a:ext cx="156344" cy="168224"/>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accent2"/>
          </a:solidFill>
          <a:ln>
            <a:noFill/>
          </a:ln>
        </p:spPr>
        <p:txBody>
          <a:bodyPr/>
          <a:lstStyle/>
          <a:p>
            <a:endParaRPr altLang="en-US" lang="zh-CN">
              <a:cs typeface="+mn-ea"/>
              <a:sym typeface="+mn-lt"/>
            </a:endParaRPr>
          </a:p>
        </p:txBody>
      </p:sp>
      <p:sp>
        <p:nvSpPr>
          <p:cNvPr id="27" name="辽宁"/>
          <p:cNvSpPr/>
          <p:nvPr/>
        </p:nvSpPr>
        <p:spPr bwMode="auto">
          <a:xfrm>
            <a:off x="5686524" y="3180017"/>
            <a:ext cx="554578" cy="528281"/>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accent2"/>
          </a:solidFill>
          <a:ln>
            <a:noFill/>
          </a:ln>
        </p:spPr>
        <p:txBody>
          <a:bodyPr/>
          <a:lstStyle/>
          <a:p>
            <a:endParaRPr altLang="en-US" lang="zh-CN">
              <a:cs typeface="+mn-ea"/>
              <a:sym typeface="+mn-lt"/>
            </a:endParaRPr>
          </a:p>
        </p:txBody>
      </p:sp>
      <p:sp>
        <p:nvSpPr>
          <p:cNvPr id="28" name="吉林"/>
          <p:cNvSpPr/>
          <p:nvPr/>
        </p:nvSpPr>
        <p:spPr bwMode="auto">
          <a:xfrm>
            <a:off x="5810420" y="2861278"/>
            <a:ext cx="790569" cy="537134"/>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accent2"/>
          </a:solidFill>
          <a:ln>
            <a:noFill/>
          </a:ln>
        </p:spPr>
        <p:txBody>
          <a:bodyPr/>
          <a:lstStyle/>
          <a:p>
            <a:endParaRPr altLang="en-US" lang="zh-CN">
              <a:cs typeface="+mn-ea"/>
              <a:sym typeface="+mn-lt"/>
            </a:endParaRPr>
          </a:p>
        </p:txBody>
      </p:sp>
      <p:sp>
        <p:nvSpPr>
          <p:cNvPr id="29" name="黑龙江"/>
          <p:cNvSpPr/>
          <p:nvPr/>
        </p:nvSpPr>
        <p:spPr bwMode="auto">
          <a:xfrm>
            <a:off x="5642277" y="2102797"/>
            <a:ext cx="1059008" cy="962119"/>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accent2"/>
          </a:solidFill>
          <a:ln>
            <a:noFill/>
          </a:ln>
        </p:spPr>
        <p:txBody>
          <a:bodyPr/>
          <a:lstStyle/>
          <a:p>
            <a:endParaRPr altLang="en-US" lang="zh-CN">
              <a:cs typeface="+mn-ea"/>
              <a:sym typeface="+mn-lt"/>
            </a:endParaRPr>
          </a:p>
        </p:txBody>
      </p:sp>
      <p:sp>
        <p:nvSpPr>
          <p:cNvPr id="30" name="山东"/>
          <p:cNvSpPr/>
          <p:nvPr/>
        </p:nvSpPr>
        <p:spPr bwMode="auto">
          <a:xfrm>
            <a:off x="5432835" y="3829300"/>
            <a:ext cx="640125" cy="401375"/>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accent2"/>
          </a:solidFill>
          <a:ln>
            <a:noFill/>
          </a:ln>
        </p:spPr>
        <p:txBody>
          <a:bodyPr/>
          <a:lstStyle/>
          <a:p>
            <a:endParaRPr altLang="en-US" lang="zh-CN">
              <a:cs typeface="+mn-ea"/>
              <a:sym typeface="+mn-lt"/>
            </a:endParaRPr>
          </a:p>
        </p:txBody>
      </p:sp>
      <p:sp>
        <p:nvSpPr>
          <p:cNvPr id="31" name="上海"/>
          <p:cNvSpPr/>
          <p:nvPr/>
        </p:nvSpPr>
        <p:spPr bwMode="auto">
          <a:xfrm>
            <a:off x="6031661" y="4496292"/>
            <a:ext cx="100296" cy="88539"/>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accent2"/>
          </a:solidFill>
          <a:ln>
            <a:noFill/>
          </a:ln>
        </p:spPr>
        <p:txBody>
          <a:bodyPr/>
          <a:lstStyle/>
          <a:p>
            <a:endParaRPr altLang="en-US" lang="zh-CN">
              <a:cs typeface="+mn-ea"/>
              <a:sym typeface="+mn-lt"/>
            </a:endParaRPr>
          </a:p>
        </p:txBody>
      </p:sp>
      <p:sp>
        <p:nvSpPr>
          <p:cNvPr id="32" name="江苏"/>
          <p:cNvSpPr/>
          <p:nvPr/>
        </p:nvSpPr>
        <p:spPr bwMode="auto">
          <a:xfrm>
            <a:off x="5562629" y="4156893"/>
            <a:ext cx="557528" cy="430888"/>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2"/>
          </a:solidFill>
          <a:ln>
            <a:noFill/>
          </a:ln>
        </p:spPr>
        <p:txBody>
          <a:bodyPr/>
          <a:lstStyle/>
          <a:p>
            <a:endParaRPr altLang="en-US" lang="zh-CN">
              <a:cs typeface="+mn-ea"/>
              <a:sym typeface="+mn-lt"/>
            </a:endParaRPr>
          </a:p>
        </p:txBody>
      </p:sp>
      <p:sp>
        <p:nvSpPr>
          <p:cNvPr id="33" name="河北"/>
          <p:cNvSpPr/>
          <p:nvPr/>
        </p:nvSpPr>
        <p:spPr bwMode="auto">
          <a:xfrm>
            <a:off x="5270591" y="3333484"/>
            <a:ext cx="519180" cy="740773"/>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accent2"/>
          </a:solidFill>
          <a:ln>
            <a:noFill/>
          </a:ln>
        </p:spPr>
        <p:txBody>
          <a:bodyPr/>
          <a:lstStyle/>
          <a:p>
            <a:endParaRPr altLang="en-US" lang="zh-CN">
              <a:cs typeface="+mn-ea"/>
              <a:sym typeface="+mn-lt"/>
            </a:endParaRPr>
          </a:p>
        </p:txBody>
      </p:sp>
      <p:sp>
        <p:nvSpPr>
          <p:cNvPr id="36" name="河南"/>
          <p:cNvSpPr/>
          <p:nvPr/>
        </p:nvSpPr>
        <p:spPr bwMode="auto">
          <a:xfrm>
            <a:off x="5034600" y="4044744"/>
            <a:ext cx="545728" cy="540085"/>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accent2"/>
          </a:solidFill>
          <a:ln>
            <a:noFill/>
          </a:ln>
        </p:spPr>
        <p:txBody>
          <a:bodyPr/>
          <a:lstStyle/>
          <a:p>
            <a:endParaRPr altLang="en-US" lang="zh-CN">
              <a:cs typeface="+mn-ea"/>
              <a:sym typeface="+mn-lt"/>
            </a:endParaRPr>
          </a:p>
        </p:txBody>
      </p:sp>
      <p:sp>
        <p:nvSpPr>
          <p:cNvPr id="37" name="台湾"/>
          <p:cNvSpPr/>
          <p:nvPr/>
        </p:nvSpPr>
        <p:spPr bwMode="auto">
          <a:xfrm>
            <a:off x="6061160" y="5198697"/>
            <a:ext cx="156344" cy="377765"/>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accent2"/>
          </a:solidFill>
          <a:ln>
            <a:noFill/>
          </a:ln>
        </p:spPr>
        <p:txBody>
          <a:bodyPr/>
          <a:lstStyle/>
          <a:p>
            <a:endParaRPr altLang="en-US" lang="zh-CN">
              <a:cs typeface="+mn-ea"/>
              <a:sym typeface="+mn-lt"/>
            </a:endParaRPr>
          </a:p>
        </p:txBody>
      </p:sp>
      <p:sp>
        <p:nvSpPr>
          <p:cNvPr id="38" name="海南"/>
          <p:cNvSpPr/>
          <p:nvPr/>
        </p:nvSpPr>
        <p:spPr bwMode="auto">
          <a:xfrm>
            <a:off x="4910705" y="5868639"/>
            <a:ext cx="235991" cy="206591"/>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accent2"/>
          </a:solidFill>
          <a:ln>
            <a:noFill/>
          </a:ln>
        </p:spPr>
        <p:txBody>
          <a:bodyPr/>
          <a:lstStyle/>
          <a:p>
            <a:endParaRPr altLang="en-US" lang="zh-CN">
              <a:cs typeface="+mn-ea"/>
              <a:sym typeface="+mn-lt"/>
            </a:endParaRPr>
          </a:p>
        </p:txBody>
      </p:sp>
      <p:sp>
        <p:nvSpPr>
          <p:cNvPr id="3" name="矩形 2"/>
          <p:cNvSpPr/>
          <p:nvPr/>
        </p:nvSpPr>
        <p:spPr>
          <a:xfrm>
            <a:off x="1170394" y="1788058"/>
            <a:ext cx="6256421" cy="4601911"/>
          </a:xfrm>
          <a:prstGeom prst="rect">
            <a:avLst/>
          </a:prstGeom>
          <a:noFill/>
          <a:ln w="25400">
            <a:solidFill>
              <a:schemeClr val="accent2">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KSO_Shape"/>
          <p:cNvSpPr>
            <a:spLocks noChangeAspect="1"/>
          </p:cNvSpPr>
          <p:nvPr/>
        </p:nvSpPr>
        <p:spPr bwMode="auto">
          <a:xfrm>
            <a:off x="7893038" y="1788058"/>
            <a:ext cx="409500" cy="900000"/>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noFill/>
          <a:ln>
            <a:solidFill>
              <a:schemeClr val="accent2"/>
            </a:solidFill>
          </a:ln>
        </p:spPr>
        <p:txBody>
          <a:bodyPr/>
          <a:lstStyle/>
          <a:p>
            <a:endParaRPr altLang="en-US" lang="zh-CN">
              <a:cs typeface="+mn-ea"/>
              <a:sym typeface="+mn-lt"/>
            </a:endParaRPr>
          </a:p>
        </p:txBody>
      </p:sp>
      <p:sp>
        <p:nvSpPr>
          <p:cNvPr id="44" name="文本框 43"/>
          <p:cNvSpPr txBox="1"/>
          <p:nvPr/>
        </p:nvSpPr>
        <p:spPr>
          <a:xfrm>
            <a:off x="8618626" y="1673895"/>
            <a:ext cx="2010416" cy="396240"/>
          </a:xfrm>
          <a:prstGeom prst="rect">
            <a:avLst/>
          </a:prstGeom>
          <a:noFill/>
        </p:spPr>
        <p:txBody>
          <a:bodyPr rtlCol="0" wrap="square">
            <a:spAutoFit/>
          </a:bodyPr>
          <a:lstStyle/>
          <a:p>
            <a:r>
              <a:rPr altLang="en-US" b="1" lang="zh-CN" sz="2000">
                <a:solidFill>
                  <a:schemeClr val="accent2"/>
                </a:solidFill>
                <a:cs typeface="+mn-ea"/>
                <a:sym typeface="+mn-lt"/>
              </a:rPr>
              <a:t>标题</a:t>
            </a:r>
          </a:p>
        </p:txBody>
      </p:sp>
      <p:sp>
        <p:nvSpPr>
          <p:cNvPr id="45" name="文本框 44"/>
          <p:cNvSpPr txBox="1"/>
          <p:nvPr/>
        </p:nvSpPr>
        <p:spPr>
          <a:xfrm>
            <a:off x="8601232" y="1949394"/>
            <a:ext cx="2331259" cy="731520"/>
          </a:xfrm>
          <a:prstGeom prst="rect">
            <a:avLst/>
          </a:prstGeom>
          <a:noFill/>
        </p:spPr>
        <p:txBody>
          <a:bodyPr rtlCol="0" wrap="square">
            <a:spAutoFit/>
          </a:bodyPr>
          <a:lstStyle/>
          <a:p>
            <a:r>
              <a:rPr altLang="en-US" lang="zh-CN" sz="1400">
                <a:solidFill>
                  <a:schemeClr val="accent2">
                    <a:alpha val="50000"/>
                  </a:schemeClr>
                </a:solidFill>
                <a:cs typeface="+mn-ea"/>
                <a:sym typeface="+mn-lt"/>
              </a:rPr>
              <a:t>请在此输入文本请在此输入文本请在此输入文本请在此输入文本</a:t>
            </a:r>
          </a:p>
        </p:txBody>
      </p:sp>
      <p:sp>
        <p:nvSpPr>
          <p:cNvPr id="43" name="KSO_Shape"/>
          <p:cNvSpPr>
            <a:spLocks noChangeAspect="1"/>
          </p:cNvSpPr>
          <p:nvPr/>
        </p:nvSpPr>
        <p:spPr bwMode="auto">
          <a:xfrm>
            <a:off x="7893038" y="5444042"/>
            <a:ext cx="864000" cy="900000"/>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4CBAE4"/>
          </a:solidFill>
          <a:ln>
            <a:solidFill>
              <a:schemeClr val="accent2"/>
            </a:solidFill>
          </a:ln>
        </p:spPr>
        <p:txBody>
          <a:bodyPr/>
          <a:lstStyle/>
          <a:p>
            <a:endParaRPr altLang="en-US" lang="zh-CN">
              <a:cs typeface="+mn-ea"/>
              <a:sym typeface="+mn-lt"/>
            </a:endParaRPr>
          </a:p>
        </p:txBody>
      </p:sp>
      <p:sp>
        <p:nvSpPr>
          <p:cNvPr id="50" name="文本框 49"/>
          <p:cNvSpPr txBox="1"/>
          <p:nvPr/>
        </p:nvSpPr>
        <p:spPr>
          <a:xfrm>
            <a:off x="8845876" y="5375806"/>
            <a:ext cx="2010416" cy="396240"/>
          </a:xfrm>
          <a:prstGeom prst="rect">
            <a:avLst/>
          </a:prstGeom>
          <a:noFill/>
        </p:spPr>
        <p:txBody>
          <a:bodyPr rtlCol="0" wrap="square">
            <a:spAutoFit/>
          </a:bodyPr>
          <a:lstStyle/>
          <a:p>
            <a:r>
              <a:rPr altLang="en-US" b="1" lang="zh-CN" sz="2000">
                <a:solidFill>
                  <a:schemeClr val="accent2"/>
                </a:solidFill>
                <a:cs typeface="+mn-ea"/>
                <a:sym typeface="+mn-lt"/>
              </a:rPr>
              <a:t>标题</a:t>
            </a:r>
          </a:p>
        </p:txBody>
      </p:sp>
      <p:sp>
        <p:nvSpPr>
          <p:cNvPr id="51" name="文本框 50"/>
          <p:cNvSpPr txBox="1"/>
          <p:nvPr/>
        </p:nvSpPr>
        <p:spPr>
          <a:xfrm>
            <a:off x="8828480" y="5651305"/>
            <a:ext cx="2331259" cy="731520"/>
          </a:xfrm>
          <a:prstGeom prst="rect">
            <a:avLst/>
          </a:prstGeom>
          <a:noFill/>
        </p:spPr>
        <p:txBody>
          <a:bodyPr rtlCol="0" wrap="square">
            <a:spAutoFit/>
          </a:bodyPr>
          <a:lstStyle/>
          <a:p>
            <a:r>
              <a:rPr altLang="en-US" lang="zh-CN" sz="1400">
                <a:solidFill>
                  <a:schemeClr val="accent2">
                    <a:alpha val="50000"/>
                  </a:schemeClr>
                </a:solidFill>
                <a:cs typeface="+mn-ea"/>
                <a:sym typeface="+mn-lt"/>
              </a:rPr>
              <a:t>请在此输入文本请在此输入文本请在此输入文本请在此输入文本</a:t>
            </a:r>
          </a:p>
        </p:txBody>
      </p:sp>
      <p:sp>
        <p:nvSpPr>
          <p:cNvPr id="42" name="KSO_Shape"/>
          <p:cNvSpPr>
            <a:spLocks noChangeAspect="1"/>
          </p:cNvSpPr>
          <p:nvPr/>
        </p:nvSpPr>
        <p:spPr bwMode="auto">
          <a:xfrm>
            <a:off x="7893038" y="3547160"/>
            <a:ext cx="888000" cy="900000"/>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99D8F0"/>
          </a:solidFill>
          <a:ln>
            <a:solidFill>
              <a:schemeClr val="accent2"/>
            </a:solidFill>
          </a:ln>
        </p:spPr>
        <p:txBody>
          <a:bodyPr/>
          <a:lstStyle/>
          <a:p>
            <a:endParaRPr altLang="en-US" lang="zh-CN">
              <a:cs typeface="+mn-ea"/>
              <a:sym typeface="+mn-lt"/>
            </a:endParaRPr>
          </a:p>
        </p:txBody>
      </p:sp>
      <p:sp>
        <p:nvSpPr>
          <p:cNvPr id="53" name="文本框 52"/>
          <p:cNvSpPr txBox="1"/>
          <p:nvPr/>
        </p:nvSpPr>
        <p:spPr>
          <a:xfrm>
            <a:off x="8857876" y="3524850"/>
            <a:ext cx="2010416" cy="396240"/>
          </a:xfrm>
          <a:prstGeom prst="rect">
            <a:avLst/>
          </a:prstGeom>
          <a:noFill/>
        </p:spPr>
        <p:txBody>
          <a:bodyPr rtlCol="0" wrap="square">
            <a:spAutoFit/>
          </a:bodyPr>
          <a:lstStyle/>
          <a:p>
            <a:r>
              <a:rPr altLang="en-US" b="1" lang="zh-CN" sz="2000">
                <a:solidFill>
                  <a:schemeClr val="accent2"/>
                </a:solidFill>
                <a:cs typeface="+mn-ea"/>
                <a:sym typeface="+mn-lt"/>
              </a:rPr>
              <a:t>标题</a:t>
            </a:r>
          </a:p>
        </p:txBody>
      </p:sp>
      <p:sp>
        <p:nvSpPr>
          <p:cNvPr id="54" name="文本框 53"/>
          <p:cNvSpPr txBox="1"/>
          <p:nvPr/>
        </p:nvSpPr>
        <p:spPr>
          <a:xfrm>
            <a:off x="8840482" y="3800349"/>
            <a:ext cx="2331259" cy="731520"/>
          </a:xfrm>
          <a:prstGeom prst="rect">
            <a:avLst/>
          </a:prstGeom>
          <a:noFill/>
        </p:spPr>
        <p:txBody>
          <a:bodyPr rtlCol="0" wrap="square">
            <a:spAutoFit/>
          </a:bodyPr>
          <a:lstStyle/>
          <a:p>
            <a:r>
              <a:rPr altLang="en-US" lang="zh-CN" sz="1400">
                <a:solidFill>
                  <a:schemeClr val="accent2">
                    <a:alpha val="50000"/>
                  </a:schemeClr>
                </a:solidFill>
                <a:cs typeface="+mn-ea"/>
                <a:sym typeface="+mn-lt"/>
              </a:rPr>
              <a:t>请在此输入文本请在此输入文本请在此输入文本请在此输入文本</a:t>
            </a:r>
          </a:p>
        </p:txBody>
      </p:sp>
    </p:spTree>
    <p:extLst>
      <p:ext uri="{BB962C8B-B14F-4D97-AF65-F5344CB8AC3E}">
        <p14:creationId val="450301991"/>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1"/>
          <p:cNvSpPr>
            <a:spLocks noChangeArrowheads="1"/>
          </p:cNvSpPr>
          <p:nvPr/>
        </p:nvSpPr>
        <p:spPr bwMode="auto">
          <a:xfrm>
            <a:off x="857250" y="1774825"/>
            <a:ext cx="10477500" cy="4354513"/>
          </a:xfrm>
          <a:prstGeom prst="rect">
            <a:avLst/>
          </a:prstGeom>
          <a:solidFill>
            <a:schemeClr val="accent2">
              <a:alpha val="80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zh-CN" lang="zh-CN" sz="1600">
              <a:solidFill>
                <a:srgbClr val="FFFFFF"/>
              </a:solidFill>
              <a:latin typeface="+mn-lt"/>
              <a:ea typeface="+mn-ea"/>
              <a:cs typeface="+mn-ea"/>
              <a:sym typeface="+mn-lt"/>
            </a:endParaRPr>
          </a:p>
        </p:txBody>
      </p:sp>
      <p:sp>
        <p:nvSpPr>
          <p:cNvPr id="16" name="矩形 4"/>
          <p:cNvSpPr>
            <a:spLocks noChangeArrowheads="1"/>
          </p:cNvSpPr>
          <p:nvPr/>
        </p:nvSpPr>
        <p:spPr bwMode="auto">
          <a:xfrm>
            <a:off x="8777288" y="1984375"/>
            <a:ext cx="2298700" cy="39846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zh-CN" lang="zh-CN" sz="1600">
              <a:solidFill>
                <a:srgbClr val="FFFFFF"/>
              </a:solidFill>
              <a:latin typeface="+mn-lt"/>
              <a:ea typeface="+mn-ea"/>
              <a:cs typeface="+mn-ea"/>
              <a:sym typeface="+mn-lt"/>
            </a:endParaRPr>
          </a:p>
        </p:txBody>
      </p:sp>
      <p:sp>
        <p:nvSpPr>
          <p:cNvPr id="17" name="TextBox 10"/>
          <p:cNvSpPr txBox="1">
            <a:spLocks noChangeArrowheads="1"/>
          </p:cNvSpPr>
          <p:nvPr/>
        </p:nvSpPr>
        <p:spPr bwMode="auto">
          <a:xfrm>
            <a:off x="8843963" y="5062538"/>
            <a:ext cx="2133600" cy="801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ct val="0"/>
              </a:spcBef>
              <a:buNone/>
            </a:pPr>
            <a:r>
              <a:rPr altLang="en-US" lang="zh-CN" sz="1100">
                <a:solidFill>
                  <a:srgbClr val="A6A6A6"/>
                </a:solidFill>
                <a:latin typeface="+mn-lt"/>
                <a:ea typeface="+mn-ea"/>
                <a:cs typeface="+mn-ea"/>
                <a:sym typeface="+mn-lt"/>
              </a:rPr>
              <a:t>请在此加入文本请在此加入文本请在此加入文本</a:t>
            </a:r>
          </a:p>
        </p:txBody>
      </p:sp>
      <p:sp>
        <p:nvSpPr>
          <p:cNvPr id="18" name="TextBox 11"/>
          <p:cNvSpPr txBox="1">
            <a:spLocks noChangeArrowheads="1"/>
          </p:cNvSpPr>
          <p:nvPr/>
        </p:nvSpPr>
        <p:spPr bwMode="auto">
          <a:xfrm>
            <a:off x="8843964" y="4660900"/>
            <a:ext cx="2066925" cy="334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spcBef>
                <a:spcPct val="0"/>
              </a:spcBef>
              <a:buNone/>
            </a:pPr>
            <a:r>
              <a:rPr altLang="en-US" lang="zh-CN" sz="1800">
                <a:solidFill>
                  <a:srgbClr val="595959"/>
                </a:solidFill>
                <a:latin typeface="+mn-lt"/>
                <a:ea typeface="+mn-ea"/>
                <a:cs typeface="+mn-ea"/>
                <a:sym typeface="+mn-lt"/>
              </a:rPr>
              <a:t>标题</a:t>
            </a:r>
          </a:p>
        </p:txBody>
      </p:sp>
      <p:sp>
        <p:nvSpPr>
          <p:cNvPr id="26" name="矩形 4"/>
          <p:cNvSpPr>
            <a:spLocks noChangeArrowheads="1"/>
          </p:cNvSpPr>
          <p:nvPr/>
        </p:nvSpPr>
        <p:spPr bwMode="auto">
          <a:xfrm>
            <a:off x="6224588" y="1984375"/>
            <a:ext cx="2298700" cy="39846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zh-CN" lang="zh-CN" sz="1600">
              <a:solidFill>
                <a:srgbClr val="FFFFFF"/>
              </a:solidFill>
              <a:latin typeface="+mn-lt"/>
              <a:ea typeface="+mn-ea"/>
              <a:cs typeface="+mn-ea"/>
              <a:sym typeface="+mn-lt"/>
            </a:endParaRPr>
          </a:p>
        </p:txBody>
      </p:sp>
      <p:sp>
        <p:nvSpPr>
          <p:cNvPr id="27" name="TextBox 10"/>
          <p:cNvSpPr txBox="1">
            <a:spLocks noChangeArrowheads="1"/>
          </p:cNvSpPr>
          <p:nvPr/>
        </p:nvSpPr>
        <p:spPr bwMode="auto">
          <a:xfrm>
            <a:off x="6291263" y="5062538"/>
            <a:ext cx="2133600" cy="801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ct val="0"/>
              </a:spcBef>
              <a:buNone/>
            </a:pPr>
            <a:r>
              <a:rPr altLang="en-US" lang="zh-CN" sz="1100">
                <a:solidFill>
                  <a:srgbClr val="A6A6A6"/>
                </a:solidFill>
                <a:latin typeface="+mn-lt"/>
                <a:ea typeface="+mn-ea"/>
                <a:cs typeface="+mn-ea"/>
                <a:sym typeface="+mn-lt"/>
              </a:rPr>
              <a:t>请在此加入文本请在此加入文本请在此加入文本</a:t>
            </a:r>
          </a:p>
        </p:txBody>
      </p:sp>
      <p:sp>
        <p:nvSpPr>
          <p:cNvPr id="28" name="TextBox 11"/>
          <p:cNvSpPr txBox="1">
            <a:spLocks noChangeArrowheads="1"/>
          </p:cNvSpPr>
          <p:nvPr/>
        </p:nvSpPr>
        <p:spPr bwMode="auto">
          <a:xfrm>
            <a:off x="6291264" y="4660900"/>
            <a:ext cx="2066925" cy="334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spcBef>
                <a:spcPct val="0"/>
              </a:spcBef>
              <a:buNone/>
            </a:pPr>
            <a:r>
              <a:rPr altLang="en-US" lang="zh-CN" sz="1800">
                <a:solidFill>
                  <a:srgbClr val="595959"/>
                </a:solidFill>
                <a:latin typeface="+mn-lt"/>
                <a:ea typeface="+mn-ea"/>
                <a:cs typeface="+mn-ea"/>
                <a:sym typeface="+mn-lt"/>
              </a:rPr>
              <a:t>标题</a:t>
            </a:r>
          </a:p>
        </p:txBody>
      </p:sp>
      <p:sp>
        <p:nvSpPr>
          <p:cNvPr id="21" name="矩形 4"/>
          <p:cNvSpPr>
            <a:spLocks noChangeArrowheads="1"/>
          </p:cNvSpPr>
          <p:nvPr/>
        </p:nvSpPr>
        <p:spPr bwMode="auto">
          <a:xfrm>
            <a:off x="1119188" y="1984375"/>
            <a:ext cx="2298700" cy="39846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zh-CN" lang="zh-CN" sz="1600">
              <a:solidFill>
                <a:srgbClr val="FFFFFF"/>
              </a:solidFill>
              <a:latin typeface="+mn-lt"/>
              <a:ea typeface="+mn-ea"/>
              <a:cs typeface="+mn-ea"/>
              <a:sym typeface="+mn-lt"/>
            </a:endParaRPr>
          </a:p>
        </p:txBody>
      </p:sp>
      <p:pic>
        <p:nvPicPr>
          <p:cNvPr id="32" name="图片 31"/>
          <p:cNvPicPr>
            <a:picLocks noChangeAspect="1"/>
          </p:cNvPicPr>
          <p:nvPr/>
        </p:nvPicPr>
        <p:blipFill>
          <a:blip r:embed="rId3">
            <a:extLst>
              <a:ext uri="{28A0092B-C50C-407E-A947-70E740481C1C}">
                <a14:useLocalDpi/>
              </a:ext>
            </a:extLst>
          </a:blip>
          <a:stretch>
            <a:fillRect/>
          </a:stretch>
        </p:blipFill>
        <p:spPr>
          <a:xfrm>
            <a:off x="8926513" y="2106612"/>
            <a:ext cx="1968500" cy="2287587"/>
          </a:xfrm>
          <a:custGeom>
            <a:gdLst>
              <a:gd fmla="*/ 0 w 1968500" name="connsiteX0"/>
              <a:gd fmla="*/ 0 h 2287587" name="connsiteY0"/>
              <a:gd fmla="*/ 1968500 w 1968500" name="connsiteX1"/>
              <a:gd fmla="*/ 0 h 2287587" name="connsiteY1"/>
              <a:gd fmla="*/ 1968500 w 1968500" name="connsiteX2"/>
              <a:gd fmla="*/ 2287587 h 2287587" name="connsiteY2"/>
              <a:gd fmla="*/ 0 w 1968500" name="connsiteX3"/>
              <a:gd fmla="*/ 2287587 h 2287587" name="connsiteY3"/>
            </a:gdLst>
            <a:cxnLst>
              <a:cxn ang="0">
                <a:pos x="connsiteX0" y="connsiteY0"/>
              </a:cxn>
              <a:cxn ang="0">
                <a:pos x="connsiteX1" y="connsiteY1"/>
              </a:cxn>
              <a:cxn ang="0">
                <a:pos x="connsiteX2" y="connsiteY2"/>
              </a:cxn>
              <a:cxn ang="0">
                <a:pos x="connsiteX3" y="connsiteY3"/>
              </a:cxn>
            </a:cxnLst>
            <a:rect b="b" l="l" r="r" t="t"/>
            <a:pathLst>
              <a:path h="2287587" w="1968500">
                <a:moveTo>
                  <a:pt x="0" y="0"/>
                </a:moveTo>
                <a:lnTo>
                  <a:pt x="1968500" y="0"/>
                </a:lnTo>
                <a:lnTo>
                  <a:pt x="1968500" y="2287587"/>
                </a:lnTo>
                <a:lnTo>
                  <a:pt x="0" y="2287587"/>
                </a:lnTo>
                <a:close/>
              </a:path>
            </a:pathLst>
          </a:custGeom>
        </p:spPr>
      </p:pic>
      <p:sp>
        <p:nvSpPr>
          <p:cNvPr id="22" name="TextBox 10"/>
          <p:cNvSpPr txBox="1">
            <a:spLocks noChangeArrowheads="1"/>
          </p:cNvSpPr>
          <p:nvPr/>
        </p:nvSpPr>
        <p:spPr bwMode="auto">
          <a:xfrm>
            <a:off x="1185863" y="5062538"/>
            <a:ext cx="2133600" cy="801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ct val="0"/>
              </a:spcBef>
              <a:buNone/>
            </a:pPr>
            <a:r>
              <a:rPr altLang="en-US" lang="zh-CN" smtClean="0" sz="1100">
                <a:solidFill>
                  <a:srgbClr val="A6A6A6"/>
                </a:solidFill>
                <a:latin typeface="+mn-lt"/>
                <a:ea typeface="+mn-ea"/>
                <a:cs typeface="+mn-ea"/>
                <a:sym typeface="+mn-lt"/>
              </a:rPr>
              <a:t>请在此加入文本请在此加入文本请在此加入文本</a:t>
            </a:r>
          </a:p>
        </p:txBody>
      </p:sp>
      <p:sp>
        <p:nvSpPr>
          <p:cNvPr id="23" name="TextBox 11"/>
          <p:cNvSpPr txBox="1">
            <a:spLocks noChangeArrowheads="1"/>
          </p:cNvSpPr>
          <p:nvPr/>
        </p:nvSpPr>
        <p:spPr bwMode="auto">
          <a:xfrm>
            <a:off x="1185864" y="4660900"/>
            <a:ext cx="2066925" cy="334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eaLnBrk="1" hangingPunct="1">
              <a:spcBef>
                <a:spcPct val="0"/>
              </a:spcBef>
              <a:buFont charset="0" panose="020b0604020202020204" pitchFamily="34" typeface="Arial"/>
              <a:buNone/>
            </a:pPr>
            <a:r>
              <a:rPr altLang="en-US" lang="zh-CN" smtClean="0" sz="1800">
                <a:solidFill>
                  <a:srgbClr val="595959"/>
                </a:solidFill>
                <a:latin typeface="+mn-lt"/>
                <a:ea typeface="+mn-ea"/>
                <a:cs typeface="+mn-ea"/>
                <a:sym typeface="+mn-lt"/>
              </a:rPr>
              <a:t>标题</a:t>
            </a:r>
          </a:p>
        </p:txBody>
      </p:sp>
      <p:pic>
        <p:nvPicPr>
          <p:cNvPr id="25" name="图片 24"/>
          <p:cNvPicPr>
            <a:picLocks noChangeAspect="1"/>
          </p:cNvPicPr>
          <p:nvPr/>
        </p:nvPicPr>
        <p:blipFill>
          <a:blip r:embed="rId4">
            <a:extLst>
              <a:ext uri="{28A0092B-C50C-407E-A947-70E740481C1C}">
                <a14:useLocalDpi/>
              </a:ext>
            </a:extLst>
          </a:blip>
          <a:stretch>
            <a:fillRect/>
          </a:stretch>
        </p:blipFill>
        <p:spPr>
          <a:xfrm>
            <a:off x="1255713" y="2106612"/>
            <a:ext cx="1968500" cy="2287587"/>
          </a:xfrm>
          <a:custGeom>
            <a:gdLst>
              <a:gd fmla="*/ 0 w 1968500" name="connsiteX0"/>
              <a:gd fmla="*/ 0 h 2287587" name="connsiteY0"/>
              <a:gd fmla="*/ 1968500 w 1968500" name="connsiteX1"/>
              <a:gd fmla="*/ 0 h 2287587" name="connsiteY1"/>
              <a:gd fmla="*/ 1968500 w 1968500" name="connsiteX2"/>
              <a:gd fmla="*/ 2287587 h 2287587" name="connsiteY2"/>
              <a:gd fmla="*/ 0 w 1968500" name="connsiteX3"/>
              <a:gd fmla="*/ 2287587 h 2287587" name="connsiteY3"/>
            </a:gdLst>
            <a:cxnLst>
              <a:cxn ang="0">
                <a:pos x="connsiteX0" y="connsiteY0"/>
              </a:cxn>
              <a:cxn ang="0">
                <a:pos x="connsiteX1" y="connsiteY1"/>
              </a:cxn>
              <a:cxn ang="0">
                <a:pos x="connsiteX2" y="connsiteY2"/>
              </a:cxn>
              <a:cxn ang="0">
                <a:pos x="connsiteX3" y="connsiteY3"/>
              </a:cxn>
            </a:cxnLst>
            <a:rect b="b" l="l" r="r" t="t"/>
            <a:pathLst>
              <a:path h="2287587" w="1968500">
                <a:moveTo>
                  <a:pt x="0" y="0"/>
                </a:moveTo>
                <a:lnTo>
                  <a:pt x="1968500" y="0"/>
                </a:lnTo>
                <a:lnTo>
                  <a:pt x="1968500" y="2287587"/>
                </a:lnTo>
                <a:lnTo>
                  <a:pt x="0" y="2287587"/>
                </a:lnTo>
                <a:close/>
              </a:path>
            </a:pathLst>
          </a:custGeom>
        </p:spPr>
      </p:pic>
      <p:sp>
        <p:nvSpPr>
          <p:cNvPr id="6" name="矩形 4"/>
          <p:cNvSpPr>
            <a:spLocks noChangeArrowheads="1"/>
          </p:cNvSpPr>
          <p:nvPr/>
        </p:nvSpPr>
        <p:spPr bwMode="auto">
          <a:xfrm>
            <a:off x="3671888" y="1984375"/>
            <a:ext cx="2298700" cy="39846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 charset="0" panose="020b0604020202020204" pitchFamily="34" typeface="Arial"/>
              <a:buNone/>
            </a:pPr>
            <a:endParaRPr altLang="zh-CN" lang="zh-CN" sz="1600">
              <a:solidFill>
                <a:srgbClr val="FFFFFF"/>
              </a:solidFill>
              <a:latin typeface="+mn-lt"/>
              <a:ea typeface="+mn-ea"/>
              <a:cs typeface="+mn-ea"/>
              <a:sym typeface="+mn-lt"/>
            </a:endParaRPr>
          </a:p>
        </p:txBody>
      </p:sp>
      <p:sp>
        <p:nvSpPr>
          <p:cNvPr id="7" name="TextBox 10"/>
          <p:cNvSpPr txBox="1">
            <a:spLocks noChangeArrowheads="1"/>
          </p:cNvSpPr>
          <p:nvPr/>
        </p:nvSpPr>
        <p:spPr bwMode="auto">
          <a:xfrm>
            <a:off x="3738563" y="5062538"/>
            <a:ext cx="2133600" cy="801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just">
              <a:lnSpc>
                <a:spcPct val="130000"/>
              </a:lnSpc>
              <a:spcBef>
                <a:spcPct val="0"/>
              </a:spcBef>
              <a:buNone/>
            </a:pPr>
            <a:r>
              <a:rPr altLang="en-US" lang="zh-CN" sz="1100">
                <a:solidFill>
                  <a:srgbClr val="A6A6A6"/>
                </a:solidFill>
                <a:latin typeface="+mn-lt"/>
                <a:ea typeface="+mn-ea"/>
                <a:cs typeface="+mn-ea"/>
                <a:sym typeface="+mn-lt"/>
              </a:rPr>
              <a:t>请在此加入文本请在此加入文本请在此加入文本</a:t>
            </a:r>
          </a:p>
        </p:txBody>
      </p:sp>
      <p:sp>
        <p:nvSpPr>
          <p:cNvPr id="8" name="TextBox 11"/>
          <p:cNvSpPr txBox="1">
            <a:spLocks noChangeArrowheads="1"/>
          </p:cNvSpPr>
          <p:nvPr/>
        </p:nvSpPr>
        <p:spPr bwMode="auto">
          <a:xfrm>
            <a:off x="3738564" y="4660900"/>
            <a:ext cx="2066925" cy="334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spcBef>
                <a:spcPct val="0"/>
              </a:spcBef>
              <a:buNone/>
            </a:pPr>
            <a:r>
              <a:rPr altLang="en-US" lang="zh-CN" sz="1800">
                <a:solidFill>
                  <a:srgbClr val="595959"/>
                </a:solidFill>
                <a:latin typeface="+mn-lt"/>
                <a:ea typeface="+mn-ea"/>
                <a:cs typeface="+mn-ea"/>
                <a:sym typeface="+mn-lt"/>
              </a:rPr>
              <a:t>标题</a:t>
            </a:r>
          </a:p>
        </p:txBody>
      </p:sp>
      <p:pic>
        <p:nvPicPr>
          <p:cNvPr id="31" name="图片 30"/>
          <p:cNvPicPr>
            <a:picLocks noChangeAspect="1"/>
          </p:cNvPicPr>
          <p:nvPr/>
        </p:nvPicPr>
        <p:blipFill>
          <a:blip r:embed="rId5">
            <a:extLst>
              <a:ext uri="{28A0092B-C50C-407E-A947-70E740481C1C}">
                <a14:useLocalDpi/>
              </a:ext>
            </a:extLst>
          </a:blip>
          <a:stretch>
            <a:fillRect/>
          </a:stretch>
        </p:blipFill>
        <p:spPr>
          <a:xfrm>
            <a:off x="3808413" y="2106612"/>
            <a:ext cx="1968500" cy="2287587"/>
          </a:xfrm>
          <a:custGeom>
            <a:gdLst>
              <a:gd fmla="*/ 0 w 1968500" name="connsiteX0"/>
              <a:gd fmla="*/ 0 h 2287587" name="connsiteY0"/>
              <a:gd fmla="*/ 1968500 w 1968500" name="connsiteX1"/>
              <a:gd fmla="*/ 0 h 2287587" name="connsiteY1"/>
              <a:gd fmla="*/ 1968500 w 1968500" name="connsiteX2"/>
              <a:gd fmla="*/ 2287587 h 2287587" name="connsiteY2"/>
              <a:gd fmla="*/ 0 w 1968500" name="connsiteX3"/>
              <a:gd fmla="*/ 2287587 h 2287587" name="connsiteY3"/>
            </a:gdLst>
            <a:cxnLst>
              <a:cxn ang="0">
                <a:pos x="connsiteX0" y="connsiteY0"/>
              </a:cxn>
              <a:cxn ang="0">
                <a:pos x="connsiteX1" y="connsiteY1"/>
              </a:cxn>
              <a:cxn ang="0">
                <a:pos x="connsiteX2" y="connsiteY2"/>
              </a:cxn>
              <a:cxn ang="0">
                <a:pos x="connsiteX3" y="connsiteY3"/>
              </a:cxn>
            </a:cxnLst>
            <a:rect b="b" l="l" r="r" t="t"/>
            <a:pathLst>
              <a:path h="2287587" w="1968500">
                <a:moveTo>
                  <a:pt x="0" y="0"/>
                </a:moveTo>
                <a:lnTo>
                  <a:pt x="1968500" y="0"/>
                </a:lnTo>
                <a:lnTo>
                  <a:pt x="1968500" y="2287587"/>
                </a:lnTo>
                <a:lnTo>
                  <a:pt x="0" y="2287587"/>
                </a:lnTo>
                <a:close/>
              </a:path>
            </a:pathLst>
          </a:custGeom>
        </p:spPr>
      </p:pic>
      <p:pic>
        <p:nvPicPr>
          <p:cNvPr id="33" name="图片 32"/>
          <p:cNvPicPr>
            <a:picLocks noChangeAspect="1"/>
          </p:cNvPicPr>
          <p:nvPr/>
        </p:nvPicPr>
        <p:blipFill>
          <a:blip r:embed="rId6">
            <a:extLst>
              <a:ext uri="{28A0092B-C50C-407E-A947-70E740481C1C}">
                <a14:useLocalDpi/>
              </a:ext>
            </a:extLst>
          </a:blip>
          <a:stretch>
            <a:fillRect/>
          </a:stretch>
        </p:blipFill>
        <p:spPr>
          <a:xfrm>
            <a:off x="6373813" y="2106611"/>
            <a:ext cx="1968500" cy="2287587"/>
          </a:xfrm>
          <a:custGeom>
            <a:gdLst>
              <a:gd fmla="*/ 0 w 1968500" name="connsiteX0"/>
              <a:gd fmla="*/ 0 h 2287587" name="connsiteY0"/>
              <a:gd fmla="*/ 1968500 w 1968500" name="connsiteX1"/>
              <a:gd fmla="*/ 0 h 2287587" name="connsiteY1"/>
              <a:gd fmla="*/ 1968500 w 1968500" name="connsiteX2"/>
              <a:gd fmla="*/ 2287587 h 2287587" name="connsiteY2"/>
              <a:gd fmla="*/ 0 w 1968500" name="connsiteX3"/>
              <a:gd fmla="*/ 2287587 h 2287587" name="connsiteY3"/>
            </a:gdLst>
            <a:cxnLst>
              <a:cxn ang="0">
                <a:pos x="connsiteX0" y="connsiteY0"/>
              </a:cxn>
              <a:cxn ang="0">
                <a:pos x="connsiteX1" y="connsiteY1"/>
              </a:cxn>
              <a:cxn ang="0">
                <a:pos x="connsiteX2" y="connsiteY2"/>
              </a:cxn>
              <a:cxn ang="0">
                <a:pos x="connsiteX3" y="connsiteY3"/>
              </a:cxn>
            </a:cxnLst>
            <a:rect b="b" l="l" r="r" t="t"/>
            <a:pathLst>
              <a:path h="2287587" w="1968500">
                <a:moveTo>
                  <a:pt x="0" y="0"/>
                </a:moveTo>
                <a:lnTo>
                  <a:pt x="1968500" y="0"/>
                </a:lnTo>
                <a:lnTo>
                  <a:pt x="1968500" y="2287587"/>
                </a:lnTo>
                <a:lnTo>
                  <a:pt x="0" y="2287587"/>
                </a:lnTo>
                <a:close/>
              </a:path>
            </a:pathLst>
          </a:custGeom>
        </p:spPr>
      </p:pic>
    </p:spTree>
    <p:extLst>
      <p:ext uri="{BB962C8B-B14F-4D97-AF65-F5344CB8AC3E}">
        <p14:creationId val="30658508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6"/>
                                        </p:tgtEl>
                                        <p:attrNameLst>
                                          <p:attrName>style.visibility</p:attrName>
                                        </p:attrNameLst>
                                      </p:cBhvr>
                                      <p:to>
                                        <p:strVal val="visible"/>
                                      </p:to>
                                    </p:set>
                                    <p:animEffect filter="fade" transition="in">
                                      <p:cBhvr>
                                        <p:cTn dur="500" id="10"/>
                                        <p:tgtEl>
                                          <p:spTgt spid="1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8"/>
                                        </p:tgtEl>
                                        <p:attrNameLst>
                                          <p:attrName>style.visibility</p:attrName>
                                        </p:attrNameLst>
                                      </p:cBhvr>
                                      <p:to>
                                        <p:strVal val="visible"/>
                                      </p:to>
                                    </p:set>
                                    <p:animEffect filter="fade" transition="in">
                                      <p:cBhvr>
                                        <p:cTn dur="500" id="16"/>
                                        <p:tgtEl>
                                          <p:spTgt spid="18"/>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6"/>
                                        </p:tgtEl>
                                        <p:attrNameLst>
                                          <p:attrName>style.visibility</p:attrName>
                                        </p:attrNameLst>
                                      </p:cBhvr>
                                      <p:to>
                                        <p:strVal val="visible"/>
                                      </p:to>
                                    </p:set>
                                    <p:animEffect filter="fade" transition="in">
                                      <p:cBhvr>
                                        <p:cTn dur="500" id="19"/>
                                        <p:tgtEl>
                                          <p:spTgt spid="26"/>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7"/>
                                        </p:tgtEl>
                                        <p:attrNameLst>
                                          <p:attrName>style.visibility</p:attrName>
                                        </p:attrNameLst>
                                      </p:cBhvr>
                                      <p:to>
                                        <p:strVal val="visible"/>
                                      </p:to>
                                    </p:set>
                                    <p:animEffect filter="fade" transition="in">
                                      <p:cBhvr>
                                        <p:cTn dur="500" id="22"/>
                                        <p:tgtEl>
                                          <p:spTgt spid="2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500" id="25"/>
                                        <p:tgtEl>
                                          <p:spTgt spid="2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500" id="28"/>
                                        <p:tgtEl>
                                          <p:spTgt spid="21"/>
                                        </p:tgtEl>
                                      </p:cBhvr>
                                    </p:animEffect>
                                  </p:childTnLst>
                                </p:cTn>
                              </p:par>
                              <p:par>
                                <p:cTn fill="hold" id="29" nodeType="with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2"/>
                                        </p:tgtEl>
                                        <p:attrNameLst>
                                          <p:attrName>style.visibility</p:attrName>
                                        </p:attrNameLst>
                                      </p:cBhvr>
                                      <p:to>
                                        <p:strVal val="visible"/>
                                      </p:to>
                                    </p:set>
                                    <p:animEffect filter="fade" transition="in">
                                      <p:cBhvr>
                                        <p:cTn dur="500" id="34"/>
                                        <p:tgtEl>
                                          <p:spTgt spid="22"/>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500" id="37"/>
                                        <p:tgtEl>
                                          <p:spTgt spid="23"/>
                                        </p:tgtEl>
                                      </p:cBhvr>
                                    </p:animEffect>
                                  </p:childTnLst>
                                </p:cTn>
                              </p:par>
                              <p:par>
                                <p:cTn fill="hold" id="38" nodeType="withEffect" presetClass="entr" presetID="10"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500" id="40"/>
                                        <p:tgtEl>
                                          <p:spTgt spid="25"/>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6"/>
                                        </p:tgtEl>
                                        <p:attrNameLst>
                                          <p:attrName>style.visibility</p:attrName>
                                        </p:attrNameLst>
                                      </p:cBhvr>
                                      <p:to>
                                        <p:strVal val="visible"/>
                                      </p:to>
                                    </p:set>
                                    <p:animEffect filter="fade" transition="in">
                                      <p:cBhvr>
                                        <p:cTn dur="500" id="43"/>
                                        <p:tgtEl>
                                          <p:spTgt spid="6"/>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7"/>
                                        </p:tgtEl>
                                        <p:attrNameLst>
                                          <p:attrName>style.visibility</p:attrName>
                                        </p:attrNameLst>
                                      </p:cBhvr>
                                      <p:to>
                                        <p:strVal val="visible"/>
                                      </p:to>
                                    </p:set>
                                    <p:animEffect filter="fade" transition="in">
                                      <p:cBhvr>
                                        <p:cTn dur="500" id="46"/>
                                        <p:tgtEl>
                                          <p:spTgt spid="7"/>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8"/>
                                        </p:tgtEl>
                                        <p:attrNameLst>
                                          <p:attrName>style.visibility</p:attrName>
                                        </p:attrNameLst>
                                      </p:cBhvr>
                                      <p:to>
                                        <p:strVal val="visible"/>
                                      </p:to>
                                    </p:set>
                                    <p:animEffect filter="fade" transition="in">
                                      <p:cBhvr>
                                        <p:cTn dur="500" id="49"/>
                                        <p:tgtEl>
                                          <p:spTgt spid="8"/>
                                        </p:tgtEl>
                                      </p:cBhvr>
                                    </p:animEffect>
                                  </p:childTnLst>
                                </p:cTn>
                              </p:par>
                              <p:par>
                                <p:cTn fill="hold" id="50" nodeType="withEffect" presetClass="entr" presetID="10" presetSubtype="0">
                                  <p:stCondLst>
                                    <p:cond delay="0"/>
                                  </p:stCondLst>
                                  <p:childTnLst>
                                    <p:set>
                                      <p:cBhvr>
                                        <p:cTn dur="1" fill="hold" id="51">
                                          <p:stCondLst>
                                            <p:cond delay="0"/>
                                          </p:stCondLst>
                                        </p:cTn>
                                        <p:tgtEl>
                                          <p:spTgt spid="31"/>
                                        </p:tgtEl>
                                        <p:attrNameLst>
                                          <p:attrName>style.visibility</p:attrName>
                                        </p:attrNameLst>
                                      </p:cBhvr>
                                      <p:to>
                                        <p:strVal val="visible"/>
                                      </p:to>
                                    </p:set>
                                    <p:animEffect filter="fade" transition="in">
                                      <p:cBhvr>
                                        <p:cTn dur="500" id="52"/>
                                        <p:tgtEl>
                                          <p:spTgt spid="31"/>
                                        </p:tgtEl>
                                      </p:cBhvr>
                                    </p:animEffect>
                                  </p:childTnLst>
                                </p:cTn>
                              </p:par>
                              <p:par>
                                <p:cTn fill="hold" id="53" nodeType="withEffect" presetClass="entr" presetID="10" presetSubtype="0">
                                  <p:stCondLst>
                                    <p:cond delay="0"/>
                                  </p:stCondLst>
                                  <p:childTnLst>
                                    <p:set>
                                      <p:cBhvr>
                                        <p:cTn dur="1" fill="hold" id="54">
                                          <p:stCondLst>
                                            <p:cond delay="0"/>
                                          </p:stCondLst>
                                        </p:cTn>
                                        <p:tgtEl>
                                          <p:spTgt spid="33"/>
                                        </p:tgtEl>
                                        <p:attrNameLst>
                                          <p:attrName>style.visibility</p:attrName>
                                        </p:attrNameLst>
                                      </p:cBhvr>
                                      <p:to>
                                        <p:strVal val="visible"/>
                                      </p:to>
                                    </p:set>
                                    <p:animEffect filter="fade" transition="in">
                                      <p:cBhvr>
                                        <p:cTn dur="500" id="5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6"/>
      <p:bldP grpId="0" spid="17"/>
      <p:bldP grpId="0" spid="18"/>
      <p:bldP grpId="0" spid="26"/>
      <p:bldP grpId="0" spid="27"/>
      <p:bldP grpId="0" spid="28"/>
      <p:bldP grpId="0" spid="21"/>
      <p:bldP grpId="0" spid="22"/>
      <p:bldP grpId="0" spid="23"/>
      <p:bldP grpId="0" spid="6"/>
      <p:bldP grpId="0" spid="7"/>
      <p:bldP grpId="0" spid="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ext uri="{D42A27DB-BD31-4B8C-83A1-F6EECF244321}">
                <p14:modId val="279900087"/>
              </p:ext>
            </p:extLst>
          </p:nvPr>
        </p:nvGraphicFramePr>
        <p:xfrm>
          <a:off x="5261196" y="2057755"/>
          <a:ext cx="6930804" cy="4051001"/>
        </p:xfrm>
        <a:graphic>
          <a:graphicData uri="http://schemas.openxmlformats.org/drawingml/2006/chart">
            <c:chart xmlns:c="http://schemas.openxmlformats.org/drawingml/2006/chart" r:id="rId3"/>
          </a:graphicData>
        </a:graphic>
      </p:graphicFrame>
      <p:sp>
        <p:nvSpPr>
          <p:cNvPr id="10" name="矩形 9"/>
          <p:cNvSpPr/>
          <p:nvPr/>
        </p:nvSpPr>
        <p:spPr>
          <a:xfrm>
            <a:off x="951776" y="2608234"/>
            <a:ext cx="78158" cy="37962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2"/>
              </a:solidFill>
              <a:cs typeface="+mn-ea"/>
              <a:sym typeface="+mn-lt"/>
            </a:endParaRPr>
          </a:p>
        </p:txBody>
      </p:sp>
      <p:sp>
        <p:nvSpPr>
          <p:cNvPr id="11" name="矩形 10"/>
          <p:cNvSpPr/>
          <p:nvPr/>
        </p:nvSpPr>
        <p:spPr>
          <a:xfrm>
            <a:off x="1096927" y="2608234"/>
            <a:ext cx="1328688" cy="37962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600">
                <a:solidFill>
                  <a:schemeClr val="accent2"/>
                </a:solidFill>
                <a:cs typeface="+mn-ea"/>
                <a:sym typeface="+mn-lt"/>
              </a:rPr>
              <a:t>标题</a:t>
            </a:r>
          </a:p>
        </p:txBody>
      </p:sp>
      <p:sp>
        <p:nvSpPr>
          <p:cNvPr id="12" name="矩形 11"/>
          <p:cNvSpPr/>
          <p:nvPr/>
        </p:nvSpPr>
        <p:spPr>
          <a:xfrm>
            <a:off x="2645692" y="2446336"/>
            <a:ext cx="2517807" cy="594360"/>
          </a:xfrm>
          <a:prstGeom prst="rect">
            <a:avLst/>
          </a:prstGeom>
        </p:spPr>
        <p:txBody>
          <a:bodyPr>
            <a:spAutoFit/>
          </a:bodyPr>
          <a:lstStyle/>
          <a:p>
            <a:pPr algn="just">
              <a:spcBef>
                <a:spcPts val="600"/>
              </a:spcBef>
              <a:defRPr/>
            </a:pPr>
            <a:r>
              <a:rPr altLang="en-US" lang="zh-CN" sz="1400">
                <a:solidFill>
                  <a:schemeClr val="tx1">
                    <a:lumMod val="50000"/>
                    <a:lumOff val="50000"/>
                  </a:schemeClr>
                </a:solidFill>
                <a:cs typeface="+mn-ea"/>
                <a:sym typeface="+mn-lt"/>
              </a:rPr>
              <a:t>请在此处输入您的文字</a:t>
            </a:r>
          </a:p>
          <a:p>
            <a:pPr algn="just">
              <a:spcBef>
                <a:spcPts val="600"/>
              </a:spcBef>
              <a:defRPr/>
            </a:pPr>
            <a:r>
              <a:rPr altLang="en-US" lang="zh-CN" sz="1400">
                <a:solidFill>
                  <a:schemeClr val="tx1">
                    <a:lumMod val="50000"/>
                    <a:lumOff val="50000"/>
                  </a:schemeClr>
                </a:solidFill>
                <a:cs typeface="+mn-ea"/>
                <a:sym typeface="+mn-lt"/>
              </a:rPr>
              <a:t>请在此处输入您的文字</a:t>
            </a:r>
          </a:p>
        </p:txBody>
      </p:sp>
      <p:sp>
        <p:nvSpPr>
          <p:cNvPr id="5" name="矩形 4"/>
          <p:cNvSpPr/>
          <p:nvPr/>
        </p:nvSpPr>
        <p:spPr>
          <a:xfrm>
            <a:off x="951776" y="3893444"/>
            <a:ext cx="78158" cy="37962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6" name="矩形 5"/>
          <p:cNvSpPr/>
          <p:nvPr/>
        </p:nvSpPr>
        <p:spPr>
          <a:xfrm>
            <a:off x="1096927" y="3893444"/>
            <a:ext cx="1328688" cy="37962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600">
                <a:cs typeface="+mn-ea"/>
                <a:sym typeface="+mn-lt"/>
              </a:rPr>
              <a:t>标题</a:t>
            </a:r>
          </a:p>
        </p:txBody>
      </p:sp>
      <p:sp>
        <p:nvSpPr>
          <p:cNvPr id="13" name="矩形 12"/>
          <p:cNvSpPr/>
          <p:nvPr/>
        </p:nvSpPr>
        <p:spPr>
          <a:xfrm>
            <a:off x="2645692" y="3731545"/>
            <a:ext cx="2517807" cy="594360"/>
          </a:xfrm>
          <a:prstGeom prst="rect">
            <a:avLst/>
          </a:prstGeom>
        </p:spPr>
        <p:txBody>
          <a:bodyPr>
            <a:spAutoFit/>
          </a:bodyPr>
          <a:lstStyle/>
          <a:p>
            <a:pPr algn="just">
              <a:spcBef>
                <a:spcPts val="600"/>
              </a:spcBef>
              <a:defRPr/>
            </a:pPr>
            <a:r>
              <a:rPr altLang="en-US" lang="zh-CN" sz="1400">
                <a:solidFill>
                  <a:schemeClr val="tx1">
                    <a:lumMod val="50000"/>
                    <a:lumOff val="50000"/>
                  </a:schemeClr>
                </a:solidFill>
                <a:cs typeface="+mn-ea"/>
                <a:sym typeface="+mn-lt"/>
              </a:rPr>
              <a:t>请在此处输入您的文字</a:t>
            </a:r>
          </a:p>
          <a:p>
            <a:pPr algn="just">
              <a:spcBef>
                <a:spcPts val="600"/>
              </a:spcBef>
              <a:defRPr/>
            </a:pPr>
            <a:r>
              <a:rPr altLang="en-US" lang="zh-CN" sz="1400">
                <a:solidFill>
                  <a:schemeClr val="tx1">
                    <a:lumMod val="50000"/>
                    <a:lumOff val="50000"/>
                  </a:schemeClr>
                </a:solidFill>
                <a:cs typeface="+mn-ea"/>
                <a:sym typeface="+mn-lt"/>
              </a:rPr>
              <a:t>请在此处输入您的文字</a:t>
            </a:r>
          </a:p>
        </p:txBody>
      </p:sp>
      <p:sp>
        <p:nvSpPr>
          <p:cNvPr id="7" name="矩形 6"/>
          <p:cNvSpPr/>
          <p:nvPr/>
        </p:nvSpPr>
        <p:spPr>
          <a:xfrm>
            <a:off x="951776" y="5133546"/>
            <a:ext cx="78158" cy="37962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8" name="矩形 7"/>
          <p:cNvSpPr/>
          <p:nvPr/>
        </p:nvSpPr>
        <p:spPr>
          <a:xfrm>
            <a:off x="1096927" y="5133546"/>
            <a:ext cx="1328688" cy="37962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600">
                <a:cs typeface="+mn-ea"/>
                <a:sym typeface="+mn-lt"/>
              </a:rPr>
              <a:t>标题</a:t>
            </a:r>
          </a:p>
        </p:txBody>
      </p:sp>
      <p:sp>
        <p:nvSpPr>
          <p:cNvPr id="14" name="矩形 13"/>
          <p:cNvSpPr/>
          <p:nvPr/>
        </p:nvSpPr>
        <p:spPr>
          <a:xfrm>
            <a:off x="2645692" y="4971647"/>
            <a:ext cx="2517807" cy="594360"/>
          </a:xfrm>
          <a:prstGeom prst="rect">
            <a:avLst/>
          </a:prstGeom>
        </p:spPr>
        <p:txBody>
          <a:bodyPr>
            <a:spAutoFit/>
          </a:bodyPr>
          <a:lstStyle/>
          <a:p>
            <a:pPr algn="just">
              <a:spcBef>
                <a:spcPts val="600"/>
              </a:spcBef>
              <a:defRPr/>
            </a:pPr>
            <a:r>
              <a:rPr altLang="en-US" lang="zh-CN" sz="1400">
                <a:solidFill>
                  <a:schemeClr val="tx1">
                    <a:lumMod val="50000"/>
                    <a:lumOff val="50000"/>
                  </a:schemeClr>
                </a:solidFill>
                <a:cs typeface="+mn-ea"/>
                <a:sym typeface="+mn-lt"/>
              </a:rPr>
              <a:t>请在此处输入您的文字</a:t>
            </a:r>
          </a:p>
          <a:p>
            <a:pPr algn="just">
              <a:spcBef>
                <a:spcPts val="600"/>
              </a:spcBef>
              <a:defRPr/>
            </a:pPr>
            <a:r>
              <a:rPr altLang="en-US" lang="zh-CN" sz="1400">
                <a:solidFill>
                  <a:schemeClr val="tx1">
                    <a:lumMod val="50000"/>
                    <a:lumOff val="50000"/>
                  </a:schemeClr>
                </a:solidFill>
                <a:cs typeface="+mn-ea"/>
                <a:sym typeface="+mn-lt"/>
              </a:rPr>
              <a:t>请在此处输入您的文字</a:t>
            </a:r>
          </a:p>
        </p:txBody>
      </p:sp>
    </p:spTree>
    <p:extLst>
      <p:ext uri="{BB962C8B-B14F-4D97-AF65-F5344CB8AC3E}">
        <p14:creationId val="220661004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0"/>
                                        </p:tgtEl>
                                        <p:attrNameLst>
                                          <p:attrName>style.visibility</p:attrName>
                                        </p:attrNameLst>
                                      </p:cBhvr>
                                      <p:to>
                                        <p:strVal val="visible"/>
                                      </p:to>
                                    </p:set>
                                    <p:animEffect filter="fade" transition="in">
                                      <p:cBhvr>
                                        <p:cTn dur="500" id="10"/>
                                        <p:tgtEl>
                                          <p:spTgt spid="10"/>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500" id="13"/>
                                        <p:tgtEl>
                                          <p:spTgt spid="11"/>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500" id="25"/>
                                        <p:tgtEl>
                                          <p:spTgt spid="13"/>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500" id="3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5"/>
      <p:bldP grpId="0" spid="6"/>
      <p:bldP grpId="0" spid="13"/>
      <p:bldP grpId="0" spid="7"/>
      <p:bldP grpId="0" spid="8"/>
      <p:bldP grpId="0" spid="14"/>
      <p:bldGraphic grpId="0" spid="4">
        <p:bldAsOne/>
      </p:bldGraphic>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任意多边形 14"/>
          <p:cNvSpPr/>
          <p:nvPr/>
        </p:nvSpPr>
        <p:spPr bwMode="auto">
          <a:xfrm rot="904087">
            <a:off x="6816599" y="789889"/>
            <a:ext cx="565770" cy="6068111"/>
          </a:xfrm>
          <a:custGeom>
            <a:gdLst>
              <a:gd fmla="*/ 0 w 324283" name="connsiteX0"/>
              <a:gd fmla="*/ 0 h 5776454" name="connsiteY0"/>
              <a:gd fmla="*/ 324283 w 324283" name="connsiteX1"/>
              <a:gd fmla="*/ 0 h 5776454" name="connsiteY1"/>
              <a:gd fmla="*/ 324283 w 324283" name="connsiteX2"/>
              <a:gd fmla="*/ 5776454 h 5776454" name="connsiteY2"/>
              <a:gd fmla="*/ 0 w 324283" name="connsiteX3"/>
              <a:gd fmla="*/ 5776454 h 5776454" name="connsiteY3"/>
            </a:gdLst>
            <a:cxnLst>
              <a:cxn ang="0">
                <a:pos x="connsiteX0" y="connsiteY0"/>
              </a:cxn>
              <a:cxn ang="0">
                <a:pos x="connsiteX1" y="connsiteY1"/>
              </a:cxn>
              <a:cxn ang="0">
                <a:pos x="connsiteX2" y="connsiteY2"/>
              </a:cxn>
              <a:cxn ang="0">
                <a:pos x="connsiteX3" y="connsiteY3"/>
              </a:cxn>
            </a:cxnLst>
            <a:rect b="b" l="l" r="r" t="t"/>
            <a:pathLst>
              <a:path h="5776454" w="324283">
                <a:moveTo>
                  <a:pt x="0" y="0"/>
                </a:moveTo>
                <a:lnTo>
                  <a:pt x="324283" y="0"/>
                </a:lnTo>
                <a:lnTo>
                  <a:pt x="324283" y="5776454"/>
                </a:lnTo>
                <a:lnTo>
                  <a:pt x="0" y="5776454"/>
                </a:lnTo>
                <a:close/>
              </a:path>
            </a:pathLst>
          </a:custGeom>
          <a:solidFill>
            <a:schemeClr val="accent1">
              <a:alpha val="80000"/>
            </a:schemeClr>
          </a:solidFill>
          <a:ln>
            <a:noFill/>
          </a:ln>
          <a:effectLst/>
        </p:spPr>
        <p:txBody>
          <a:bodyPr anchor="ctr" rtlCol="0"/>
          <a:lstStyle/>
          <a:p>
            <a:pPr algn="ctr" eaLnBrk="1" hangingPunct="1">
              <a:spcBef>
                <a:spcPct val="0"/>
              </a:spcBef>
              <a:buFontTx/>
              <a:buNone/>
            </a:pPr>
            <a:endParaRPr altLang="en-US" lang="zh-CN">
              <a:solidFill>
                <a:srgbClr val="FFFFFF"/>
              </a:solidFill>
              <a:cs typeface="+mn-ea"/>
              <a:sym typeface="+mn-lt"/>
            </a:endParaRPr>
          </a:p>
        </p:txBody>
      </p:sp>
      <p:sp>
        <p:nvSpPr>
          <p:cNvPr id="16" name="任意多边形 15"/>
          <p:cNvSpPr/>
          <p:nvPr/>
        </p:nvSpPr>
        <p:spPr bwMode="auto">
          <a:xfrm rot="904087">
            <a:off x="8070313" y="1421780"/>
            <a:ext cx="3164286" cy="703035"/>
          </a:xfrm>
          <a:custGeom>
            <a:gdLst>
              <a:gd fmla="*/ 0 w 324283" name="connsiteX0"/>
              <a:gd fmla="*/ 0 h 5776454" name="connsiteY0"/>
              <a:gd fmla="*/ 324283 w 324283" name="connsiteX1"/>
              <a:gd fmla="*/ 0 h 5776454" name="connsiteY1"/>
              <a:gd fmla="*/ 324283 w 324283" name="connsiteX2"/>
              <a:gd fmla="*/ 5776454 h 5776454" name="connsiteY2"/>
              <a:gd fmla="*/ 0 w 324283" name="connsiteX3"/>
              <a:gd fmla="*/ 5776454 h 5776454" name="connsiteY3"/>
            </a:gdLst>
            <a:cxnLst>
              <a:cxn ang="0">
                <a:pos x="connsiteX0" y="connsiteY0"/>
              </a:cxn>
              <a:cxn ang="0">
                <a:pos x="connsiteX1" y="connsiteY1"/>
              </a:cxn>
              <a:cxn ang="0">
                <a:pos x="connsiteX2" y="connsiteY2"/>
              </a:cxn>
              <a:cxn ang="0">
                <a:pos x="connsiteX3" y="connsiteY3"/>
              </a:cxn>
            </a:cxnLst>
            <a:rect b="b" l="l" r="r" t="t"/>
            <a:pathLst>
              <a:path h="5776454" w="324283">
                <a:moveTo>
                  <a:pt x="0" y="0"/>
                </a:moveTo>
                <a:lnTo>
                  <a:pt x="324283" y="0"/>
                </a:lnTo>
                <a:lnTo>
                  <a:pt x="324283" y="5776454"/>
                </a:lnTo>
                <a:lnTo>
                  <a:pt x="0" y="5776454"/>
                </a:lnTo>
                <a:close/>
              </a:path>
            </a:pathLst>
          </a:custGeom>
          <a:noFill/>
          <a:ln>
            <a:noFill/>
          </a:ln>
          <a:effectLst/>
        </p:spPr>
        <p:txBody>
          <a:bodyPr anchor="ctr" bIns="108000" lIns="108000" rIns="108000" rtlCol="0" tIns="108000" vert="horz"/>
          <a:lstStyle/>
          <a:p>
            <a:pPr eaLnBrk="1" hangingPunct="1">
              <a:spcBef>
                <a:spcPct val="0"/>
              </a:spcBef>
              <a:buFontTx/>
              <a:buNone/>
            </a:pPr>
            <a:r>
              <a:rPr altLang="en-US" lang="zh-CN" smtClean="0" sz="3200">
                <a:solidFill>
                  <a:schemeClr val="accent1">
                    <a:lumMod val="75000"/>
                  </a:schemeClr>
                </a:solidFill>
                <a:cs typeface="+mn-ea"/>
                <a:sym typeface="+mn-lt"/>
              </a:rPr>
              <a:t>在此添加标题</a:t>
            </a:r>
          </a:p>
        </p:txBody>
      </p:sp>
      <p:sp>
        <p:nvSpPr>
          <p:cNvPr id="17" name="TextBox 13"/>
          <p:cNvSpPr txBox="1"/>
          <p:nvPr/>
        </p:nvSpPr>
        <p:spPr>
          <a:xfrm rot="891680">
            <a:off x="7999687" y="2036619"/>
            <a:ext cx="3808088" cy="350108"/>
          </a:xfrm>
          <a:prstGeom prst="rect">
            <a:avLst/>
          </a:prstGeom>
          <a:noFill/>
        </p:spPr>
        <p:txBody>
          <a:bodyPr anchor="ctr" bIns="108000" lIns="108000" rIns="108000" tIns="108000" wrap="none">
            <a:noAutofit/>
          </a:bodyPr>
          <a:lstStyle/>
          <a:p>
            <a:pPr>
              <a:defRPr/>
            </a:pPr>
            <a:r>
              <a:rPr altLang="en-US" lang="zh-CN" sz="1200">
                <a:solidFill>
                  <a:schemeClr val="accent2">
                    <a:alpha val="70000"/>
                  </a:schemeClr>
                </a:solidFill>
                <a:cs typeface="+mn-ea"/>
                <a:sym typeface="+mn-lt"/>
              </a:rPr>
              <a:t>请在此添加文本请在此添加文本请在此添加文本</a:t>
            </a:r>
          </a:p>
        </p:txBody>
      </p:sp>
      <p:pic>
        <p:nvPicPr>
          <p:cNvPr id="18" name="图片 17"/>
          <p:cNvPicPr>
            <a:picLocks noChangeAspect="1"/>
          </p:cNvPicPr>
          <p:nvPr/>
        </p:nvPicPr>
        <p:blipFill>
          <a:blip r:embed="rId3">
            <a:extLst>
              <a:ext uri="{28A0092B-C50C-407E-A947-70E740481C1C}">
                <a14:useLocalDpi/>
              </a:ext>
            </a:extLst>
          </a:blip>
          <a:stretch>
            <a:fillRect/>
          </a:stretch>
        </p:blipFill>
        <p:spPr>
          <a:xfrm rot="900000">
            <a:off x="-641778" y="-229588"/>
            <a:ext cx="7920256" cy="6068112"/>
          </a:xfrm>
          <a:custGeom>
            <a:gdLst>
              <a:gd fmla="*/ 4353799 w 7920256" name="connsiteX0"/>
              <a:gd fmla="*/ 0 h 6068112" name="connsiteY0"/>
              <a:gd fmla="*/ 7920256 w 7920256" name="connsiteX1"/>
              <a:gd fmla="*/ 0 h 6068112" name="connsiteY1"/>
              <a:gd fmla="*/ 7920256 w 7920256" name="connsiteX2"/>
              <a:gd fmla="*/ 6068112 h 6068112" name="connsiteY2"/>
              <a:gd fmla="*/ 1313357 w 7920256" name="connsiteX3"/>
              <a:gd fmla="*/ 6068112 h 6068112" name="connsiteY3"/>
              <a:gd fmla="*/ 0 w 7920256" name="connsiteX4"/>
              <a:gd fmla="*/ 1166597 h 60681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68112" w="7920256">
                <a:moveTo>
                  <a:pt x="4353799" y="0"/>
                </a:moveTo>
                <a:lnTo>
                  <a:pt x="7920256" y="0"/>
                </a:lnTo>
                <a:lnTo>
                  <a:pt x="7920256" y="6068112"/>
                </a:lnTo>
                <a:lnTo>
                  <a:pt x="1313357" y="6068112"/>
                </a:lnTo>
                <a:lnTo>
                  <a:pt x="0" y="1166597"/>
                </a:lnTo>
                <a:close/>
              </a:path>
            </a:pathLst>
          </a:custGeom>
        </p:spPr>
      </p:pic>
      <p:sp>
        <p:nvSpPr>
          <p:cNvPr id="19" name="Rectangle 21"/>
          <p:cNvSpPr>
            <a:spLocks noChangeArrowheads="1"/>
          </p:cNvSpPr>
          <p:nvPr/>
        </p:nvSpPr>
        <p:spPr bwMode="auto">
          <a:xfrm rot="900000">
            <a:off x="7729963" y="2868811"/>
            <a:ext cx="3115259" cy="648336"/>
          </a:xfrm>
          <a:prstGeom prst="rect">
            <a:avLst/>
          </a:prstGeom>
          <a:noFill/>
          <a:ln>
            <a:noFill/>
          </a:ln>
          <a:extLst/>
        </p:spPr>
        <p:txBody>
          <a:bodyPr anchor="ctr" bIns="46800" lIns="90000" rIns="90000" tIns="46800" wrap="square">
            <a:spAutoFit/>
          </a:bodyPr>
          <a:lstStyle>
            <a:lvl1pPr>
              <a:defRPr sz="3200">
                <a:solidFill>
                  <a:schemeClr val="bg1"/>
                </a:solidFill>
                <a:latin charset="0" panose="020b0604030504040204" pitchFamily="34" typeface="Verdana"/>
                <a:ea charset="-127" panose="020b0600000101010101" pitchFamily="34" typeface="Gulim"/>
              </a:defRPr>
            </a:lvl1pPr>
            <a:lvl2pPr indent="-285750" marL="742950">
              <a:defRPr sz="3200">
                <a:solidFill>
                  <a:schemeClr val="bg1"/>
                </a:solidFill>
                <a:latin charset="0" panose="020b0604030504040204" pitchFamily="34" typeface="Verdana"/>
                <a:ea charset="-127" panose="020b0600000101010101" pitchFamily="34" typeface="Gulim"/>
              </a:defRPr>
            </a:lvl2pPr>
            <a:lvl3pPr indent="-228600" marL="1143000">
              <a:defRPr sz="3200">
                <a:solidFill>
                  <a:schemeClr val="bg1"/>
                </a:solidFill>
                <a:latin charset="0" panose="020b0604030504040204" pitchFamily="34" typeface="Verdana"/>
                <a:ea charset="-127" panose="020b0600000101010101" pitchFamily="34" typeface="Gulim"/>
              </a:defRPr>
            </a:lvl3pPr>
            <a:lvl4pPr indent="-228600" marL="1600200">
              <a:defRPr sz="3200">
                <a:solidFill>
                  <a:schemeClr val="bg1"/>
                </a:solidFill>
                <a:latin charset="0" panose="020b0604030504040204" pitchFamily="34" typeface="Verdana"/>
                <a:ea charset="-127" panose="020b0600000101010101" pitchFamily="34" typeface="Gulim"/>
              </a:defRPr>
            </a:lvl4pPr>
            <a:lvl5pPr indent="-228600" marL="2057400">
              <a:defRPr sz="3200">
                <a:solidFill>
                  <a:schemeClr val="bg1"/>
                </a:solidFill>
                <a:latin charset="0" panose="020b0604030504040204" pitchFamily="34" typeface="Verdana"/>
                <a:ea charset="-127" panose="020b0600000101010101" pitchFamily="34" typeface="Gulim"/>
              </a:defRPr>
            </a:lvl5pPr>
            <a:lvl6pPr eaLnBrk="0" fontAlgn="base" hangingPunct="0" indent="-228600" marL="2514600">
              <a:spcBef>
                <a:spcPct val="0"/>
              </a:spcBef>
              <a:spcAft>
                <a:spcPct val="0"/>
              </a:spcAft>
              <a:defRPr sz="3200">
                <a:solidFill>
                  <a:schemeClr val="bg1"/>
                </a:solidFill>
                <a:latin charset="0" panose="020b0604030504040204" pitchFamily="34" typeface="Verdana"/>
                <a:ea charset="-127" panose="020b0600000101010101" pitchFamily="34" typeface="Gulim"/>
              </a:defRPr>
            </a:lvl6pPr>
            <a:lvl7pPr eaLnBrk="0" fontAlgn="base" hangingPunct="0" indent="-228600" marL="2971800">
              <a:spcBef>
                <a:spcPct val="0"/>
              </a:spcBef>
              <a:spcAft>
                <a:spcPct val="0"/>
              </a:spcAft>
              <a:defRPr sz="3200">
                <a:solidFill>
                  <a:schemeClr val="bg1"/>
                </a:solidFill>
                <a:latin charset="0" panose="020b0604030504040204" pitchFamily="34" typeface="Verdana"/>
                <a:ea charset="-127" panose="020b0600000101010101" pitchFamily="34" typeface="Gulim"/>
              </a:defRPr>
            </a:lvl7pPr>
            <a:lvl8pPr eaLnBrk="0" fontAlgn="base" hangingPunct="0" indent="-228600" marL="3429000">
              <a:spcBef>
                <a:spcPct val="0"/>
              </a:spcBef>
              <a:spcAft>
                <a:spcPct val="0"/>
              </a:spcAft>
              <a:defRPr sz="3200">
                <a:solidFill>
                  <a:schemeClr val="bg1"/>
                </a:solidFill>
                <a:latin charset="0" panose="020b0604030504040204" pitchFamily="34" typeface="Verdana"/>
                <a:ea charset="-127" panose="020b0600000101010101" pitchFamily="34" typeface="Gulim"/>
              </a:defRPr>
            </a:lvl8pPr>
            <a:lvl9pPr eaLnBrk="0" fontAlgn="base" hangingPunct="0" indent="-228600" marL="3886200">
              <a:spcBef>
                <a:spcPct val="0"/>
              </a:spcBef>
              <a:spcAft>
                <a:spcPct val="0"/>
              </a:spcAft>
              <a:defRPr sz="3200">
                <a:solidFill>
                  <a:schemeClr val="bg1"/>
                </a:solidFill>
                <a:latin charset="0" panose="020b0604030504040204" pitchFamily="34" typeface="Verdana"/>
                <a:ea charset="-127" panose="020b0600000101010101" pitchFamily="34" typeface="Gulim"/>
              </a:defRPr>
            </a:lvl9pPr>
          </a:lstStyle>
          <a:p>
            <a:pPr>
              <a:lnSpc>
                <a:spcPct val="130000"/>
              </a:lnSpc>
              <a:defRPr/>
            </a:pPr>
            <a:r>
              <a:rPr altLang="en-US" b="1" lang="zh-CN" smtClean="0" sz="1400">
                <a:solidFill>
                  <a:schemeClr val="accent1">
                    <a:alpha val="80000"/>
                  </a:schemeClr>
                </a:solidFill>
                <a:latin typeface="+mn-lt"/>
                <a:ea typeface="+mn-ea"/>
                <a:cs typeface="+mn-ea"/>
                <a:sym typeface="+mn-lt"/>
              </a:rPr>
              <a:t>标题：请在此输入文本请在此输入文本请在此输入文本</a:t>
            </a:r>
          </a:p>
        </p:txBody>
      </p:sp>
      <p:sp>
        <p:nvSpPr>
          <p:cNvPr id="20" name="Rectangle 21"/>
          <p:cNvSpPr>
            <a:spLocks noChangeArrowheads="1"/>
          </p:cNvSpPr>
          <p:nvPr/>
        </p:nvSpPr>
        <p:spPr bwMode="auto">
          <a:xfrm rot="900000">
            <a:off x="7546007" y="3555343"/>
            <a:ext cx="3115259" cy="648336"/>
          </a:xfrm>
          <a:prstGeom prst="rect">
            <a:avLst/>
          </a:prstGeom>
          <a:noFill/>
          <a:ln>
            <a:noFill/>
          </a:ln>
          <a:extLst/>
        </p:spPr>
        <p:txBody>
          <a:bodyPr anchor="ctr" bIns="46800" lIns="90000" rIns="90000" tIns="46800" wrap="square">
            <a:spAutoFit/>
          </a:bodyPr>
          <a:lstStyle>
            <a:lvl1pPr>
              <a:defRPr sz="3200">
                <a:solidFill>
                  <a:schemeClr val="bg1"/>
                </a:solidFill>
                <a:latin charset="0" panose="020b0604030504040204" pitchFamily="34" typeface="Verdana"/>
                <a:ea charset="-127" panose="020b0600000101010101" pitchFamily="34" typeface="Gulim"/>
              </a:defRPr>
            </a:lvl1pPr>
            <a:lvl2pPr indent="-285750" marL="742950">
              <a:defRPr sz="3200">
                <a:solidFill>
                  <a:schemeClr val="bg1"/>
                </a:solidFill>
                <a:latin charset="0" panose="020b0604030504040204" pitchFamily="34" typeface="Verdana"/>
                <a:ea charset="-127" panose="020b0600000101010101" pitchFamily="34" typeface="Gulim"/>
              </a:defRPr>
            </a:lvl2pPr>
            <a:lvl3pPr indent="-228600" marL="1143000">
              <a:defRPr sz="3200">
                <a:solidFill>
                  <a:schemeClr val="bg1"/>
                </a:solidFill>
                <a:latin charset="0" panose="020b0604030504040204" pitchFamily="34" typeface="Verdana"/>
                <a:ea charset="-127" panose="020b0600000101010101" pitchFamily="34" typeface="Gulim"/>
              </a:defRPr>
            </a:lvl3pPr>
            <a:lvl4pPr indent="-228600" marL="1600200">
              <a:defRPr sz="3200">
                <a:solidFill>
                  <a:schemeClr val="bg1"/>
                </a:solidFill>
                <a:latin charset="0" panose="020b0604030504040204" pitchFamily="34" typeface="Verdana"/>
                <a:ea charset="-127" panose="020b0600000101010101" pitchFamily="34" typeface="Gulim"/>
              </a:defRPr>
            </a:lvl4pPr>
            <a:lvl5pPr indent="-228600" marL="2057400">
              <a:defRPr sz="3200">
                <a:solidFill>
                  <a:schemeClr val="bg1"/>
                </a:solidFill>
                <a:latin charset="0" panose="020b0604030504040204" pitchFamily="34" typeface="Verdana"/>
                <a:ea charset="-127" panose="020b0600000101010101" pitchFamily="34" typeface="Gulim"/>
              </a:defRPr>
            </a:lvl5pPr>
            <a:lvl6pPr eaLnBrk="0" fontAlgn="base" hangingPunct="0" indent="-228600" marL="2514600">
              <a:spcBef>
                <a:spcPct val="0"/>
              </a:spcBef>
              <a:spcAft>
                <a:spcPct val="0"/>
              </a:spcAft>
              <a:defRPr sz="3200">
                <a:solidFill>
                  <a:schemeClr val="bg1"/>
                </a:solidFill>
                <a:latin charset="0" panose="020b0604030504040204" pitchFamily="34" typeface="Verdana"/>
                <a:ea charset="-127" panose="020b0600000101010101" pitchFamily="34" typeface="Gulim"/>
              </a:defRPr>
            </a:lvl6pPr>
            <a:lvl7pPr eaLnBrk="0" fontAlgn="base" hangingPunct="0" indent="-228600" marL="2971800">
              <a:spcBef>
                <a:spcPct val="0"/>
              </a:spcBef>
              <a:spcAft>
                <a:spcPct val="0"/>
              </a:spcAft>
              <a:defRPr sz="3200">
                <a:solidFill>
                  <a:schemeClr val="bg1"/>
                </a:solidFill>
                <a:latin charset="0" panose="020b0604030504040204" pitchFamily="34" typeface="Verdana"/>
                <a:ea charset="-127" panose="020b0600000101010101" pitchFamily="34" typeface="Gulim"/>
              </a:defRPr>
            </a:lvl7pPr>
            <a:lvl8pPr eaLnBrk="0" fontAlgn="base" hangingPunct="0" indent="-228600" marL="3429000">
              <a:spcBef>
                <a:spcPct val="0"/>
              </a:spcBef>
              <a:spcAft>
                <a:spcPct val="0"/>
              </a:spcAft>
              <a:defRPr sz="3200">
                <a:solidFill>
                  <a:schemeClr val="bg1"/>
                </a:solidFill>
                <a:latin charset="0" panose="020b0604030504040204" pitchFamily="34" typeface="Verdana"/>
                <a:ea charset="-127" panose="020b0600000101010101" pitchFamily="34" typeface="Gulim"/>
              </a:defRPr>
            </a:lvl8pPr>
            <a:lvl9pPr eaLnBrk="0" fontAlgn="base" hangingPunct="0" indent="-228600" marL="3886200">
              <a:spcBef>
                <a:spcPct val="0"/>
              </a:spcBef>
              <a:spcAft>
                <a:spcPct val="0"/>
              </a:spcAft>
              <a:defRPr sz="3200">
                <a:solidFill>
                  <a:schemeClr val="bg1"/>
                </a:solidFill>
                <a:latin charset="0" panose="020b0604030504040204" pitchFamily="34" typeface="Verdana"/>
                <a:ea charset="-127" panose="020b0600000101010101" pitchFamily="34" typeface="Gulim"/>
              </a:defRPr>
            </a:lvl9pPr>
          </a:lstStyle>
          <a:p>
            <a:pPr>
              <a:lnSpc>
                <a:spcPct val="130000"/>
              </a:lnSpc>
              <a:defRPr/>
            </a:pPr>
            <a:r>
              <a:rPr altLang="en-US" b="1" lang="zh-CN" smtClean="0" sz="1400">
                <a:solidFill>
                  <a:schemeClr val="accent1">
                    <a:alpha val="80000"/>
                  </a:schemeClr>
                </a:solidFill>
                <a:latin typeface="+mn-lt"/>
                <a:ea typeface="+mn-ea"/>
                <a:cs typeface="+mn-ea"/>
                <a:sym typeface="+mn-lt"/>
              </a:rPr>
              <a:t>标题：请在此输入文本请在此输入文本请在此输入文本</a:t>
            </a:r>
          </a:p>
        </p:txBody>
      </p:sp>
      <p:sp>
        <p:nvSpPr>
          <p:cNvPr id="21" name="Rectangle 21"/>
          <p:cNvSpPr>
            <a:spLocks noChangeArrowheads="1"/>
          </p:cNvSpPr>
          <p:nvPr/>
        </p:nvSpPr>
        <p:spPr bwMode="auto">
          <a:xfrm rot="900000">
            <a:off x="7362050" y="4241877"/>
            <a:ext cx="3115259" cy="648336"/>
          </a:xfrm>
          <a:prstGeom prst="rect">
            <a:avLst/>
          </a:prstGeom>
          <a:noFill/>
          <a:ln>
            <a:noFill/>
          </a:ln>
          <a:extLst/>
        </p:spPr>
        <p:txBody>
          <a:bodyPr anchor="ctr" bIns="46800" lIns="90000" rIns="90000" tIns="46800" wrap="square">
            <a:spAutoFit/>
          </a:bodyPr>
          <a:lstStyle>
            <a:lvl1pPr>
              <a:defRPr sz="3200">
                <a:solidFill>
                  <a:schemeClr val="bg1"/>
                </a:solidFill>
                <a:latin charset="0" panose="020b0604030504040204" pitchFamily="34" typeface="Verdana"/>
                <a:ea charset="-127" panose="020b0600000101010101" pitchFamily="34" typeface="Gulim"/>
              </a:defRPr>
            </a:lvl1pPr>
            <a:lvl2pPr indent="-285750" marL="742950">
              <a:defRPr sz="3200">
                <a:solidFill>
                  <a:schemeClr val="bg1"/>
                </a:solidFill>
                <a:latin charset="0" panose="020b0604030504040204" pitchFamily="34" typeface="Verdana"/>
                <a:ea charset="-127" panose="020b0600000101010101" pitchFamily="34" typeface="Gulim"/>
              </a:defRPr>
            </a:lvl2pPr>
            <a:lvl3pPr indent="-228600" marL="1143000">
              <a:defRPr sz="3200">
                <a:solidFill>
                  <a:schemeClr val="bg1"/>
                </a:solidFill>
                <a:latin charset="0" panose="020b0604030504040204" pitchFamily="34" typeface="Verdana"/>
                <a:ea charset="-127" panose="020b0600000101010101" pitchFamily="34" typeface="Gulim"/>
              </a:defRPr>
            </a:lvl3pPr>
            <a:lvl4pPr indent="-228600" marL="1600200">
              <a:defRPr sz="3200">
                <a:solidFill>
                  <a:schemeClr val="bg1"/>
                </a:solidFill>
                <a:latin charset="0" panose="020b0604030504040204" pitchFamily="34" typeface="Verdana"/>
                <a:ea charset="-127" panose="020b0600000101010101" pitchFamily="34" typeface="Gulim"/>
              </a:defRPr>
            </a:lvl4pPr>
            <a:lvl5pPr indent="-228600" marL="2057400">
              <a:defRPr sz="3200">
                <a:solidFill>
                  <a:schemeClr val="bg1"/>
                </a:solidFill>
                <a:latin charset="0" panose="020b0604030504040204" pitchFamily="34" typeface="Verdana"/>
                <a:ea charset="-127" panose="020b0600000101010101" pitchFamily="34" typeface="Gulim"/>
              </a:defRPr>
            </a:lvl5pPr>
            <a:lvl6pPr eaLnBrk="0" fontAlgn="base" hangingPunct="0" indent="-228600" marL="2514600">
              <a:spcBef>
                <a:spcPct val="0"/>
              </a:spcBef>
              <a:spcAft>
                <a:spcPct val="0"/>
              </a:spcAft>
              <a:defRPr sz="3200">
                <a:solidFill>
                  <a:schemeClr val="bg1"/>
                </a:solidFill>
                <a:latin charset="0" panose="020b0604030504040204" pitchFamily="34" typeface="Verdana"/>
                <a:ea charset="-127" panose="020b0600000101010101" pitchFamily="34" typeface="Gulim"/>
              </a:defRPr>
            </a:lvl6pPr>
            <a:lvl7pPr eaLnBrk="0" fontAlgn="base" hangingPunct="0" indent="-228600" marL="2971800">
              <a:spcBef>
                <a:spcPct val="0"/>
              </a:spcBef>
              <a:spcAft>
                <a:spcPct val="0"/>
              </a:spcAft>
              <a:defRPr sz="3200">
                <a:solidFill>
                  <a:schemeClr val="bg1"/>
                </a:solidFill>
                <a:latin charset="0" panose="020b0604030504040204" pitchFamily="34" typeface="Verdana"/>
                <a:ea charset="-127" panose="020b0600000101010101" pitchFamily="34" typeface="Gulim"/>
              </a:defRPr>
            </a:lvl7pPr>
            <a:lvl8pPr eaLnBrk="0" fontAlgn="base" hangingPunct="0" indent="-228600" marL="3429000">
              <a:spcBef>
                <a:spcPct val="0"/>
              </a:spcBef>
              <a:spcAft>
                <a:spcPct val="0"/>
              </a:spcAft>
              <a:defRPr sz="3200">
                <a:solidFill>
                  <a:schemeClr val="bg1"/>
                </a:solidFill>
                <a:latin charset="0" panose="020b0604030504040204" pitchFamily="34" typeface="Verdana"/>
                <a:ea charset="-127" panose="020b0600000101010101" pitchFamily="34" typeface="Gulim"/>
              </a:defRPr>
            </a:lvl8pPr>
            <a:lvl9pPr eaLnBrk="0" fontAlgn="base" hangingPunct="0" indent="-228600" marL="3886200">
              <a:spcBef>
                <a:spcPct val="0"/>
              </a:spcBef>
              <a:spcAft>
                <a:spcPct val="0"/>
              </a:spcAft>
              <a:defRPr sz="3200">
                <a:solidFill>
                  <a:schemeClr val="bg1"/>
                </a:solidFill>
                <a:latin charset="0" panose="020b0604030504040204" pitchFamily="34" typeface="Verdana"/>
                <a:ea charset="-127" panose="020b0600000101010101" pitchFamily="34" typeface="Gulim"/>
              </a:defRPr>
            </a:lvl9pPr>
          </a:lstStyle>
          <a:p>
            <a:pPr>
              <a:lnSpc>
                <a:spcPct val="130000"/>
              </a:lnSpc>
              <a:defRPr/>
            </a:pPr>
            <a:r>
              <a:rPr altLang="en-US" b="1" lang="zh-CN" smtClean="0" sz="1400">
                <a:solidFill>
                  <a:schemeClr val="accent1">
                    <a:alpha val="80000"/>
                  </a:schemeClr>
                </a:solidFill>
                <a:latin typeface="+mn-lt"/>
                <a:ea typeface="+mn-ea"/>
                <a:cs typeface="+mn-ea"/>
                <a:sym typeface="+mn-lt"/>
              </a:rPr>
              <a:t>标题：请在此输入文本请在此输入文本请在此输入文本</a:t>
            </a:r>
          </a:p>
        </p:txBody>
      </p:sp>
    </p:spTree>
    <p:extLst>
      <p:ext uri="{BB962C8B-B14F-4D97-AF65-F5344CB8AC3E}">
        <p14:creationId val="310303176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6"/>
                                        </p:tgtEl>
                                        <p:attrNameLst>
                                          <p:attrName>style.visibility</p:attrName>
                                        </p:attrNameLst>
                                      </p:cBhvr>
                                      <p:to>
                                        <p:strVal val="visible"/>
                                      </p:to>
                                    </p:set>
                                    <p:animEffect filter="fade" transition="in">
                                      <p:cBhvr>
                                        <p:cTn dur="500" id="10"/>
                                        <p:tgtEl>
                                          <p:spTgt spid="1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par>
                                <p:cTn fill="hold" id="14" nodeType="withEffect" presetClass="entr" presetID="10" presetSubtype="0">
                                  <p:stCondLst>
                                    <p:cond delay="0"/>
                                  </p:stCondLst>
                                  <p:childTnLst>
                                    <p:set>
                                      <p:cBhvr>
                                        <p:cTn dur="1" fill="hold" id="15">
                                          <p:stCondLst>
                                            <p:cond delay="0"/>
                                          </p:stCondLst>
                                        </p:cTn>
                                        <p:tgtEl>
                                          <p:spTgt spid="18"/>
                                        </p:tgtEl>
                                        <p:attrNameLst>
                                          <p:attrName>style.visibility</p:attrName>
                                        </p:attrNameLst>
                                      </p:cBhvr>
                                      <p:to>
                                        <p:strVal val="visible"/>
                                      </p:to>
                                    </p:set>
                                    <p:animEffect filter="fade" transition="in">
                                      <p:cBhvr>
                                        <p:cTn dur="500" id="16"/>
                                        <p:tgtEl>
                                          <p:spTgt spid="18"/>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1"/>
                                        </p:tgtEl>
                                        <p:attrNameLst>
                                          <p:attrName>style.visibility</p:attrName>
                                        </p:attrNameLst>
                                      </p:cBhvr>
                                      <p:to>
                                        <p:strVal val="visible"/>
                                      </p:to>
                                    </p:set>
                                    <p:animEffect filter="fade" transition="in">
                                      <p:cBhvr>
                                        <p:cTn dur="500" id="2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9"/>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2" name="直接连接符 11"/>
          <p:cNvCxnSpPr/>
          <p:nvPr/>
        </p:nvCxnSpPr>
        <p:spPr>
          <a:xfrm rot="16200000">
            <a:off x="2671858" y="4073716"/>
            <a:ext cx="4018552" cy="0"/>
          </a:xfrm>
          <a:prstGeom prst="line">
            <a:avLst/>
          </a:prstGeom>
          <a:ln>
            <a:solidFill>
              <a:srgbClr val="DADADA"/>
            </a:solidFill>
          </a:ln>
          <a:scene3d>
            <a:camera prst="orthographicFront">
              <a:rot lat="0" lon="0" rev="0"/>
            </a:camera>
            <a:lightRig dir="t" rig="threePt"/>
          </a:scene3d>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rot="16200000">
            <a:off x="2595283" y="3443961"/>
            <a:ext cx="274304" cy="3897400"/>
          </a:xfrm>
          <a:prstGeom prst="roundRect">
            <a:avLst>
              <a:gd fmla="val 50000" name="adj"/>
            </a:avLst>
          </a:prstGeom>
          <a:solidFill>
            <a:srgbClr val="DADADA">
              <a:alpha val="70000"/>
            </a:srgbClr>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14" name="矩形 13"/>
          <p:cNvSpPr/>
          <p:nvPr/>
        </p:nvSpPr>
        <p:spPr>
          <a:xfrm rot="16200000">
            <a:off x="3439910" y="4288588"/>
            <a:ext cx="274304" cy="2208146"/>
          </a:xfrm>
          <a:prstGeom prst="rect">
            <a:avLst/>
          </a:prstGeom>
          <a:solidFill>
            <a:schemeClr val="accent1">
              <a:alpha val="70000"/>
            </a:schemeClr>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15" name="椭圆 14"/>
          <p:cNvSpPr/>
          <p:nvPr/>
        </p:nvSpPr>
        <p:spPr>
          <a:xfrm rot="16200000">
            <a:off x="2264975" y="5200650"/>
            <a:ext cx="384025" cy="384025"/>
          </a:xfrm>
          <a:prstGeom prst="ellipse">
            <a:avLst/>
          </a:prstGeom>
          <a:solidFill>
            <a:schemeClr val="bg1"/>
          </a:solidFill>
          <a:ln w="22225">
            <a:solidFill>
              <a:schemeClr val="accent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a:cs typeface="+mn-ea"/>
                <a:sym typeface="+mn-lt"/>
              </a:rPr>
              <a:t>1</a:t>
            </a:r>
          </a:p>
        </p:txBody>
      </p:sp>
      <p:sp>
        <p:nvSpPr>
          <p:cNvPr id="16" name="圆角矩形 15"/>
          <p:cNvSpPr/>
          <p:nvPr/>
        </p:nvSpPr>
        <p:spPr>
          <a:xfrm rot="16200000">
            <a:off x="2595283" y="2182164"/>
            <a:ext cx="274304" cy="3897400"/>
          </a:xfrm>
          <a:prstGeom prst="roundRect">
            <a:avLst>
              <a:gd fmla="val 50000" name="adj"/>
            </a:avLst>
          </a:prstGeom>
          <a:solidFill>
            <a:srgbClr val="DADADA">
              <a:alpha val="70000"/>
            </a:srgbClr>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17" name="矩形 16"/>
          <p:cNvSpPr/>
          <p:nvPr/>
        </p:nvSpPr>
        <p:spPr>
          <a:xfrm rot="16200000">
            <a:off x="3691355" y="3278236"/>
            <a:ext cx="274304" cy="1705256"/>
          </a:xfrm>
          <a:prstGeom prst="rect">
            <a:avLst/>
          </a:prstGeom>
          <a:solidFill>
            <a:schemeClr val="accent2">
              <a:alpha val="70000"/>
            </a:schemeClr>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18" name="椭圆 17"/>
          <p:cNvSpPr/>
          <p:nvPr/>
        </p:nvSpPr>
        <p:spPr>
          <a:xfrm rot="16200000">
            <a:off x="2859300" y="3938852"/>
            <a:ext cx="384025" cy="384025"/>
          </a:xfrm>
          <a:prstGeom prst="ellipse">
            <a:avLst/>
          </a:prstGeom>
          <a:solidFill>
            <a:schemeClr val="bg1"/>
          </a:solidFill>
          <a:ln w="22225">
            <a:solidFill>
              <a:schemeClr val="accent2"/>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19" name="圆角矩形 18"/>
          <p:cNvSpPr/>
          <p:nvPr/>
        </p:nvSpPr>
        <p:spPr>
          <a:xfrm rot="16200000">
            <a:off x="2595283" y="918081"/>
            <a:ext cx="274304" cy="3897400"/>
          </a:xfrm>
          <a:prstGeom prst="roundRect">
            <a:avLst>
              <a:gd fmla="val 50000" name="adj"/>
            </a:avLst>
          </a:prstGeom>
          <a:solidFill>
            <a:srgbClr val="DADADA">
              <a:alpha val="70000"/>
            </a:srgbClr>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20" name="矩形 19"/>
          <p:cNvSpPr/>
          <p:nvPr/>
        </p:nvSpPr>
        <p:spPr>
          <a:xfrm rot="16200000">
            <a:off x="4267393" y="2590191"/>
            <a:ext cx="274304" cy="553180"/>
          </a:xfrm>
          <a:prstGeom prst="rect">
            <a:avLst/>
          </a:prstGeom>
          <a:solidFill>
            <a:schemeClr val="accent3">
              <a:alpha val="70000"/>
            </a:schemeClr>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21" name="椭圆 20"/>
          <p:cNvSpPr/>
          <p:nvPr/>
        </p:nvSpPr>
        <p:spPr>
          <a:xfrm rot="16200000">
            <a:off x="4066237" y="2674769"/>
            <a:ext cx="384025" cy="384025"/>
          </a:xfrm>
          <a:prstGeom prst="ellipse">
            <a:avLst/>
          </a:prstGeom>
          <a:solidFill>
            <a:schemeClr val="bg1"/>
          </a:solidFill>
          <a:ln w="22225">
            <a:solidFill>
              <a:schemeClr val="accent3"/>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sp>
        <p:nvSpPr>
          <p:cNvPr id="22" name="文本框 58"/>
          <p:cNvSpPr txBox="1">
            <a:spLocks noChangeArrowheads="1"/>
          </p:cNvSpPr>
          <p:nvPr/>
        </p:nvSpPr>
        <p:spPr bwMode="auto">
          <a:xfrm>
            <a:off x="5367873" y="5104473"/>
            <a:ext cx="1860695" cy="53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90000" lIns="90000" rIns="90000" tIns="90000"/>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zh-CN" lang="en-US" sz="2400">
                <a:solidFill>
                  <a:schemeClr val="accent1"/>
                </a:solidFill>
                <a:latin typeface="+mn-lt"/>
                <a:ea typeface="+mn-ea"/>
                <a:cs typeface="+mn-ea"/>
                <a:sym typeface="+mn-lt"/>
              </a:rPr>
              <a:t>55%</a:t>
            </a:r>
          </a:p>
        </p:txBody>
      </p:sp>
      <p:sp>
        <p:nvSpPr>
          <p:cNvPr id="23" name="文本框 22"/>
          <p:cNvSpPr txBox="1"/>
          <p:nvPr/>
        </p:nvSpPr>
        <p:spPr>
          <a:xfrm>
            <a:off x="6888410" y="4922341"/>
            <a:ext cx="4528299" cy="1179507"/>
          </a:xfrm>
          <a:prstGeom prst="rect">
            <a:avLst/>
          </a:prstGeom>
          <a:noFill/>
        </p:spPr>
        <p:txBody>
          <a:bodyPr bIns="90000" lIns="90000" rIns="90000" tIns="90000"/>
          <a:lstStyle/>
          <a:p>
            <a:pPr>
              <a:lnSpc>
                <a:spcPct val="130000"/>
              </a:lnSpc>
              <a:defRPr/>
            </a:pPr>
            <a:r>
              <a:rPr altLang="en-US" lang="zh-CN" sz="2000">
                <a:solidFill>
                  <a:schemeClr val="accent1">
                    <a:alpha val="80000"/>
                  </a:schemeClr>
                </a:solidFill>
                <a:cs typeface="+mn-ea"/>
                <a:sym typeface="+mn-lt"/>
              </a:rPr>
              <a:t>点击添加文本，点击添加文本，点击添加文本，点击添加文本</a:t>
            </a:r>
          </a:p>
        </p:txBody>
      </p:sp>
      <p:sp>
        <p:nvSpPr>
          <p:cNvPr id="24" name="文本框 64"/>
          <p:cNvSpPr txBox="1">
            <a:spLocks noChangeArrowheads="1"/>
          </p:cNvSpPr>
          <p:nvPr/>
        </p:nvSpPr>
        <p:spPr bwMode="auto">
          <a:xfrm>
            <a:off x="5343756" y="3838829"/>
            <a:ext cx="1860695" cy="53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90000" lIns="90000" rIns="90000" tIns="90000"/>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zh-CN" lang="en-US" sz="2400">
                <a:solidFill>
                  <a:schemeClr val="accent2"/>
                </a:solidFill>
                <a:latin typeface="+mn-lt"/>
                <a:ea typeface="+mn-ea"/>
                <a:cs typeface="+mn-ea"/>
                <a:sym typeface="+mn-lt"/>
              </a:rPr>
              <a:t>38%</a:t>
            </a:r>
          </a:p>
        </p:txBody>
      </p:sp>
      <p:sp>
        <p:nvSpPr>
          <p:cNvPr id="25" name="文本框 24"/>
          <p:cNvSpPr txBox="1"/>
          <p:nvPr/>
        </p:nvSpPr>
        <p:spPr>
          <a:xfrm>
            <a:off x="6888410" y="3651769"/>
            <a:ext cx="4528299" cy="1179507"/>
          </a:xfrm>
          <a:prstGeom prst="rect">
            <a:avLst/>
          </a:prstGeom>
          <a:noFill/>
        </p:spPr>
        <p:txBody>
          <a:bodyPr bIns="90000" lIns="90000" rIns="90000" tIns="90000"/>
          <a:lstStyle/>
          <a:p>
            <a:pPr>
              <a:lnSpc>
                <a:spcPct val="130000"/>
              </a:lnSpc>
              <a:defRPr/>
            </a:pPr>
            <a:r>
              <a:rPr altLang="en-US" lang="zh-CN" sz="2000">
                <a:solidFill>
                  <a:schemeClr val="accent2">
                    <a:alpha val="80000"/>
                  </a:schemeClr>
                </a:solidFill>
                <a:cs typeface="+mn-ea"/>
                <a:sym typeface="+mn-lt"/>
              </a:rPr>
              <a:t>点击添加文本，点击添加文本，点击添加文本，点击添加文本</a:t>
            </a:r>
          </a:p>
        </p:txBody>
      </p:sp>
      <p:sp>
        <p:nvSpPr>
          <p:cNvPr id="26" name="文本框 25"/>
          <p:cNvSpPr txBox="1"/>
          <p:nvPr/>
        </p:nvSpPr>
        <p:spPr>
          <a:xfrm>
            <a:off x="5338590" y="2558746"/>
            <a:ext cx="1860695" cy="530321"/>
          </a:xfrm>
          <a:prstGeom prst="rect">
            <a:avLst/>
          </a:prstGeom>
          <a:noFill/>
        </p:spPr>
        <p:txBody>
          <a:bodyPr anchor="ctr" bIns="90000" lIns="90000" rIns="90000" tIns="90000"/>
          <a:lstStyle/>
          <a:p>
            <a:pPr algn="ctr">
              <a:defRPr/>
            </a:pPr>
            <a:r>
              <a:rPr altLang="zh-CN" lang="en-US" smtClean="0" sz="2400">
                <a:solidFill>
                  <a:schemeClr val="accent3"/>
                </a:solidFill>
                <a:cs typeface="+mn-ea"/>
                <a:sym typeface="+mn-lt"/>
              </a:rPr>
              <a:t>7%</a:t>
            </a:r>
          </a:p>
        </p:txBody>
      </p:sp>
      <p:sp>
        <p:nvSpPr>
          <p:cNvPr id="27" name="文本框 26"/>
          <p:cNvSpPr txBox="1"/>
          <p:nvPr/>
        </p:nvSpPr>
        <p:spPr>
          <a:xfrm>
            <a:off x="6888410" y="2437350"/>
            <a:ext cx="4528299" cy="1179507"/>
          </a:xfrm>
          <a:prstGeom prst="rect">
            <a:avLst/>
          </a:prstGeom>
          <a:noFill/>
        </p:spPr>
        <p:txBody>
          <a:bodyPr bIns="90000" lIns="90000" rIns="90000" tIns="90000"/>
          <a:lstStyle/>
          <a:p>
            <a:pPr>
              <a:lnSpc>
                <a:spcPct val="130000"/>
              </a:lnSpc>
              <a:defRPr/>
            </a:pPr>
            <a:r>
              <a:rPr altLang="en-US" lang="zh-CN" sz="2000">
                <a:solidFill>
                  <a:schemeClr val="accent3"/>
                </a:solidFill>
                <a:cs typeface="+mn-ea"/>
                <a:sym typeface="+mn-lt"/>
              </a:rPr>
              <a:t>点击添加文本，点击添加文本，点击添加文本，点击添加文本</a:t>
            </a:r>
          </a:p>
        </p:txBody>
      </p:sp>
      <p:sp>
        <p:nvSpPr>
          <p:cNvPr id="28" name="文本框 40"/>
          <p:cNvSpPr txBox="1">
            <a:spLocks noChangeArrowheads="1"/>
          </p:cNvSpPr>
          <p:nvPr/>
        </p:nvSpPr>
        <p:spPr bwMode="auto">
          <a:xfrm>
            <a:off x="4591255" y="5218935"/>
            <a:ext cx="1232082" cy="347452"/>
          </a:xfrm>
          <a:prstGeom prst="rect">
            <a:avLst/>
          </a:prstGeom>
          <a:noFill/>
          <a:ln>
            <a:noFill/>
          </a:ln>
          <a:scene3d>
            <a:camera prst="orthographicFront">
              <a:rot lat="0" lon="0" rev="0"/>
            </a:camera>
            <a:lightRig dir="t" rig="threePt"/>
          </a:scene3d>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en-US" lang="zh-CN" smtClean="0" sz="2400">
                <a:solidFill>
                  <a:schemeClr val="accent1">
                    <a:alpha val="78000"/>
                  </a:schemeClr>
                </a:solidFill>
                <a:latin typeface="+mn-lt"/>
                <a:ea typeface="+mn-ea"/>
                <a:cs typeface="+mn-ea"/>
                <a:sym typeface="+mn-lt"/>
              </a:rPr>
              <a:t>标题</a:t>
            </a:r>
          </a:p>
        </p:txBody>
      </p:sp>
      <p:sp>
        <p:nvSpPr>
          <p:cNvPr id="29" name="任意多边形 28"/>
          <p:cNvSpPr/>
          <p:nvPr/>
        </p:nvSpPr>
        <p:spPr>
          <a:xfrm rot="18900000">
            <a:off x="4668341" y="4853706"/>
            <a:ext cx="1077909" cy="1077911"/>
          </a:xfrm>
          <a:custGeom>
            <a:gdLst>
              <a:gd fmla="*/ 552980 w 1105959" name="connsiteX0"/>
              <a:gd fmla="*/ 0 h 1105960" name="connsiteY0"/>
              <a:gd fmla="*/ 606912 w 1105959" name="connsiteX1"/>
              <a:gd fmla="*/ 22340 h 1105960" name="connsiteY1"/>
              <a:gd fmla="*/ 1083620 w 1105959" name="connsiteX2"/>
              <a:gd fmla="*/ 499047 h 1105960" name="connsiteY2"/>
              <a:gd fmla="*/ 1083620 w 1105959" name="connsiteX3"/>
              <a:gd fmla="*/ 606913 h 1105960" name="connsiteY3"/>
              <a:gd fmla="*/ 606912 w 1105959" name="connsiteX4"/>
              <a:gd fmla="*/ 1083620 h 1105960" name="connsiteY4"/>
              <a:gd fmla="*/ 499047 w 1105959" name="connsiteX5"/>
              <a:gd fmla="*/ 1083620 h 1105960" name="connsiteY5"/>
              <a:gd fmla="*/ 22340 w 1105959" name="connsiteX6"/>
              <a:gd fmla="*/ 606913 h 1105960" name="connsiteY6"/>
              <a:gd fmla="*/ 22340 w 1105959" name="connsiteX7"/>
              <a:gd fmla="*/ 499047 h 1105960" name="connsiteY7"/>
              <a:gd fmla="*/ 499047 w 1105959" name="connsiteX8"/>
              <a:gd fmla="*/ 22340 h 1105960" name="connsiteY8"/>
              <a:gd fmla="*/ 552980 w 1105959" name="connsiteX9"/>
              <a:gd fmla="*/ 0 h 110596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5960" w="1105959">
                <a:moveTo>
                  <a:pt x="552980" y="0"/>
                </a:moveTo>
                <a:cubicBezTo>
                  <a:pt x="572500" y="0"/>
                  <a:pt x="592020" y="7447"/>
                  <a:pt x="606912" y="22340"/>
                </a:cubicBezTo>
                <a:lnTo>
                  <a:pt x="1083620" y="499047"/>
                </a:lnTo>
                <a:cubicBezTo>
                  <a:pt x="1113406" y="528834"/>
                  <a:pt x="1113406" y="577126"/>
                  <a:pt x="1083620" y="606913"/>
                </a:cubicBezTo>
                <a:lnTo>
                  <a:pt x="606912" y="1083620"/>
                </a:lnTo>
                <a:cubicBezTo>
                  <a:pt x="577127" y="1113407"/>
                  <a:pt x="528833" y="1113407"/>
                  <a:pt x="499047" y="1083620"/>
                </a:cubicBezTo>
                <a:lnTo>
                  <a:pt x="22340" y="606913"/>
                </a:lnTo>
                <a:cubicBezTo>
                  <a:pt x="-7446" y="577126"/>
                  <a:pt x="-7446" y="528834"/>
                  <a:pt x="22340" y="499047"/>
                </a:cubicBezTo>
                <a:lnTo>
                  <a:pt x="499047" y="22340"/>
                </a:lnTo>
                <a:cubicBezTo>
                  <a:pt x="513941" y="7447"/>
                  <a:pt x="533459" y="0"/>
                  <a:pt x="552980" y="0"/>
                </a:cubicBezTo>
                <a:close/>
              </a:path>
            </a:pathLst>
          </a:cu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sz="2400">
              <a:cs typeface="+mn-ea"/>
              <a:sym typeface="+mn-lt"/>
            </a:endParaRPr>
          </a:p>
        </p:txBody>
      </p:sp>
      <p:sp>
        <p:nvSpPr>
          <p:cNvPr id="30" name="任意多边形 29"/>
          <p:cNvSpPr/>
          <p:nvPr/>
        </p:nvSpPr>
        <p:spPr>
          <a:xfrm rot="18900000">
            <a:off x="5729982" y="2284952"/>
            <a:ext cx="1077911" cy="1077909"/>
          </a:xfrm>
          <a:custGeom>
            <a:gdLst>
              <a:gd fmla="*/ 552980 w 1105959" name="connsiteX0"/>
              <a:gd fmla="*/ 0 h 1105958" name="connsiteY0"/>
              <a:gd fmla="*/ 606913 w 1105959" name="connsiteX1"/>
              <a:gd fmla="*/ 22340 h 1105958" name="connsiteY1"/>
              <a:gd fmla="*/ 1083620 w 1105959" name="connsiteX2"/>
              <a:gd fmla="*/ 499046 h 1105958" name="connsiteY2"/>
              <a:gd fmla="*/ 1083620 w 1105959" name="connsiteX3"/>
              <a:gd fmla="*/ 606913 h 1105958" name="connsiteY3"/>
              <a:gd fmla="*/ 606913 w 1105959" name="connsiteX4"/>
              <a:gd fmla="*/ 1083620 h 1105958" name="connsiteY4"/>
              <a:gd fmla="*/ 499046 w 1105959" name="connsiteX5"/>
              <a:gd fmla="*/ 1083620 h 1105958" name="connsiteY5"/>
              <a:gd fmla="*/ 22340 w 1105959" name="connsiteX6"/>
              <a:gd fmla="*/ 606913 h 1105958" name="connsiteY6"/>
              <a:gd fmla="*/ 22340 w 1105959" name="connsiteX7"/>
              <a:gd fmla="*/ 499046 h 1105958" name="connsiteY7"/>
              <a:gd fmla="*/ 499046 w 1105959" name="connsiteX8"/>
              <a:gd fmla="*/ 22340 h 1105958" name="connsiteY8"/>
              <a:gd fmla="*/ 552980 w 1105959" name="connsiteX9"/>
              <a:gd fmla="*/ 0 h 11059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5958" w="1105959">
                <a:moveTo>
                  <a:pt x="552980" y="0"/>
                </a:moveTo>
                <a:cubicBezTo>
                  <a:pt x="572501" y="0"/>
                  <a:pt x="592019" y="7446"/>
                  <a:pt x="606913" y="22340"/>
                </a:cubicBezTo>
                <a:lnTo>
                  <a:pt x="1083620" y="499046"/>
                </a:lnTo>
                <a:cubicBezTo>
                  <a:pt x="1113406" y="528833"/>
                  <a:pt x="1113406" y="577126"/>
                  <a:pt x="1083620" y="606913"/>
                </a:cubicBezTo>
                <a:lnTo>
                  <a:pt x="606913" y="1083620"/>
                </a:lnTo>
                <a:cubicBezTo>
                  <a:pt x="577126" y="1113405"/>
                  <a:pt x="528833" y="1113405"/>
                  <a:pt x="499046" y="1083620"/>
                </a:cubicBezTo>
                <a:lnTo>
                  <a:pt x="22340" y="606913"/>
                </a:lnTo>
                <a:cubicBezTo>
                  <a:pt x="-7446" y="577126"/>
                  <a:pt x="-7446" y="528833"/>
                  <a:pt x="22340" y="499046"/>
                </a:cubicBezTo>
                <a:lnTo>
                  <a:pt x="499046" y="22340"/>
                </a:lnTo>
                <a:cubicBezTo>
                  <a:pt x="513940" y="7446"/>
                  <a:pt x="533460" y="0"/>
                  <a:pt x="552980" y="0"/>
                </a:cubicBezTo>
                <a:close/>
              </a:path>
            </a:pathLst>
          </a:cu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endParaRPr altLang="en-US" lang="zh-CN" sz="2400">
              <a:cs typeface="+mn-ea"/>
              <a:sym typeface="+mn-lt"/>
            </a:endParaRPr>
          </a:p>
        </p:txBody>
      </p:sp>
      <p:sp>
        <p:nvSpPr>
          <p:cNvPr id="31" name="文本框 41"/>
          <p:cNvSpPr txBox="1">
            <a:spLocks noChangeArrowheads="1"/>
          </p:cNvSpPr>
          <p:nvPr/>
        </p:nvSpPr>
        <p:spPr bwMode="auto">
          <a:xfrm>
            <a:off x="4590112" y="3937344"/>
            <a:ext cx="1234368" cy="347452"/>
          </a:xfrm>
          <a:prstGeom prst="rect">
            <a:avLst/>
          </a:prstGeom>
          <a:noFill/>
          <a:ln>
            <a:noFill/>
          </a:ln>
          <a:scene3d>
            <a:camera prst="orthographicFront">
              <a:rot lat="0" lon="0" rev="0"/>
            </a:camera>
            <a:lightRig dir="t" rig="threePt"/>
          </a:scene3d>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pPr>
            <a:r>
              <a:rPr altLang="en-US" lang="zh-CN" smtClean="0" sz="2400">
                <a:solidFill>
                  <a:schemeClr val="accent2">
                    <a:alpha val="75000"/>
                  </a:schemeClr>
                </a:solidFill>
                <a:latin typeface="+mn-lt"/>
                <a:ea typeface="+mn-ea"/>
                <a:cs typeface="+mn-ea"/>
                <a:sym typeface="+mn-lt"/>
              </a:rPr>
              <a:t>标题</a:t>
            </a:r>
          </a:p>
        </p:txBody>
      </p:sp>
      <p:sp>
        <p:nvSpPr>
          <p:cNvPr id="32" name="任意多边形 31"/>
          <p:cNvSpPr/>
          <p:nvPr/>
        </p:nvSpPr>
        <p:spPr>
          <a:xfrm rot="18900000">
            <a:off x="4668341" y="3572115"/>
            <a:ext cx="1077909" cy="1077911"/>
          </a:xfrm>
          <a:custGeom>
            <a:gdLst>
              <a:gd fmla="*/ 552980 w 1105959" name="connsiteX0"/>
              <a:gd fmla="*/ 0 h 1105960" name="connsiteY0"/>
              <a:gd fmla="*/ 606912 w 1105959" name="connsiteX1"/>
              <a:gd fmla="*/ 22340 h 1105960" name="connsiteY1"/>
              <a:gd fmla="*/ 1083620 w 1105959" name="connsiteX2"/>
              <a:gd fmla="*/ 499047 h 1105960" name="connsiteY2"/>
              <a:gd fmla="*/ 1083620 w 1105959" name="connsiteX3"/>
              <a:gd fmla="*/ 606913 h 1105960" name="connsiteY3"/>
              <a:gd fmla="*/ 606912 w 1105959" name="connsiteX4"/>
              <a:gd fmla="*/ 1083620 h 1105960" name="connsiteY4"/>
              <a:gd fmla="*/ 499047 w 1105959" name="connsiteX5"/>
              <a:gd fmla="*/ 1083620 h 1105960" name="connsiteY5"/>
              <a:gd fmla="*/ 22340 w 1105959" name="connsiteX6"/>
              <a:gd fmla="*/ 606913 h 1105960" name="connsiteY6"/>
              <a:gd fmla="*/ 22340 w 1105959" name="connsiteX7"/>
              <a:gd fmla="*/ 499047 h 1105960" name="connsiteY7"/>
              <a:gd fmla="*/ 499047 w 1105959" name="connsiteX8"/>
              <a:gd fmla="*/ 22340 h 1105960" name="connsiteY8"/>
              <a:gd fmla="*/ 552980 w 1105959" name="connsiteX9"/>
              <a:gd fmla="*/ 0 h 110596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5960" w="1105959">
                <a:moveTo>
                  <a:pt x="552980" y="0"/>
                </a:moveTo>
                <a:cubicBezTo>
                  <a:pt x="572500" y="0"/>
                  <a:pt x="592020" y="7447"/>
                  <a:pt x="606912" y="22340"/>
                </a:cubicBezTo>
                <a:lnTo>
                  <a:pt x="1083620" y="499047"/>
                </a:lnTo>
                <a:cubicBezTo>
                  <a:pt x="1113406" y="528834"/>
                  <a:pt x="1113406" y="577126"/>
                  <a:pt x="1083620" y="606913"/>
                </a:cubicBezTo>
                <a:lnTo>
                  <a:pt x="606912" y="1083620"/>
                </a:lnTo>
                <a:cubicBezTo>
                  <a:pt x="577127" y="1113407"/>
                  <a:pt x="528833" y="1113407"/>
                  <a:pt x="499047" y="1083620"/>
                </a:cubicBezTo>
                <a:lnTo>
                  <a:pt x="22340" y="606913"/>
                </a:lnTo>
                <a:cubicBezTo>
                  <a:pt x="-7446" y="577126"/>
                  <a:pt x="-7446" y="528834"/>
                  <a:pt x="22340" y="499047"/>
                </a:cubicBezTo>
                <a:lnTo>
                  <a:pt x="499047" y="22340"/>
                </a:lnTo>
                <a:cubicBezTo>
                  <a:pt x="513941" y="7447"/>
                  <a:pt x="533459" y="0"/>
                  <a:pt x="552980" y="0"/>
                </a:cubicBezTo>
                <a:close/>
              </a:path>
            </a:pathLst>
          </a:cu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sz="2400">
              <a:cs typeface="+mn-ea"/>
              <a:sym typeface="+mn-lt"/>
            </a:endParaRPr>
          </a:p>
        </p:txBody>
      </p:sp>
      <p:sp>
        <p:nvSpPr>
          <p:cNvPr id="33" name="文本框 32"/>
          <p:cNvSpPr txBox="1"/>
          <p:nvPr/>
        </p:nvSpPr>
        <p:spPr>
          <a:xfrm>
            <a:off x="4540691" y="2655753"/>
            <a:ext cx="1232081" cy="347452"/>
          </a:xfrm>
          <a:prstGeom prst="rect">
            <a:avLst/>
          </a:prstGeom>
          <a:noFill/>
          <a:scene3d>
            <a:camera prst="orthographicFront">
              <a:rot lat="0" lon="0" rev="0"/>
            </a:camera>
            <a:lightRig dir="t" rig="threePt"/>
          </a:scene3d>
        </p:spPr>
        <p:txBody>
          <a:bodyPr anchor="ctr" bIns="0" lIns="0" rIns="0" tIns="0"/>
          <a:lstStyle/>
          <a:p>
            <a:pPr algn="ctr">
              <a:defRPr/>
            </a:pPr>
            <a:r>
              <a:rPr altLang="en-US" lang="zh-CN" smtClean="0" sz="2400">
                <a:solidFill>
                  <a:schemeClr val="accent3"/>
                </a:solidFill>
                <a:cs typeface="+mn-ea"/>
                <a:sym typeface="+mn-lt"/>
              </a:rPr>
              <a:t>标题</a:t>
            </a:r>
          </a:p>
        </p:txBody>
      </p:sp>
      <p:sp>
        <p:nvSpPr>
          <p:cNvPr id="36" name="任意多边形 35"/>
          <p:cNvSpPr/>
          <p:nvPr/>
        </p:nvSpPr>
        <p:spPr>
          <a:xfrm rot="18900000">
            <a:off x="4617777" y="2290524"/>
            <a:ext cx="1077909" cy="1077911"/>
          </a:xfrm>
          <a:custGeom>
            <a:gdLst>
              <a:gd fmla="*/ 552980 w 1105959" name="connsiteX0"/>
              <a:gd fmla="*/ 0 h 1105960" name="connsiteY0"/>
              <a:gd fmla="*/ 606912 w 1105959" name="connsiteX1"/>
              <a:gd fmla="*/ 22340 h 1105960" name="connsiteY1"/>
              <a:gd fmla="*/ 1083620 w 1105959" name="connsiteX2"/>
              <a:gd fmla="*/ 499047 h 1105960" name="connsiteY2"/>
              <a:gd fmla="*/ 1083620 w 1105959" name="connsiteX3"/>
              <a:gd fmla="*/ 606913 h 1105960" name="connsiteY3"/>
              <a:gd fmla="*/ 606912 w 1105959" name="connsiteX4"/>
              <a:gd fmla="*/ 1083620 h 1105960" name="connsiteY4"/>
              <a:gd fmla="*/ 499047 w 1105959" name="connsiteX5"/>
              <a:gd fmla="*/ 1083620 h 1105960" name="connsiteY5"/>
              <a:gd fmla="*/ 22340 w 1105959" name="connsiteX6"/>
              <a:gd fmla="*/ 606913 h 1105960" name="connsiteY6"/>
              <a:gd fmla="*/ 22340 w 1105959" name="connsiteX7"/>
              <a:gd fmla="*/ 499047 h 1105960" name="connsiteY7"/>
              <a:gd fmla="*/ 499047 w 1105959" name="connsiteX8"/>
              <a:gd fmla="*/ 22340 h 1105960" name="connsiteY8"/>
              <a:gd fmla="*/ 552980 w 1105959" name="connsiteX9"/>
              <a:gd fmla="*/ 0 h 110596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5960" w="1105959">
                <a:moveTo>
                  <a:pt x="552980" y="0"/>
                </a:moveTo>
                <a:cubicBezTo>
                  <a:pt x="572500" y="0"/>
                  <a:pt x="592020" y="7447"/>
                  <a:pt x="606912" y="22340"/>
                </a:cubicBezTo>
                <a:lnTo>
                  <a:pt x="1083620" y="499047"/>
                </a:lnTo>
                <a:cubicBezTo>
                  <a:pt x="1113406" y="528834"/>
                  <a:pt x="1113406" y="577126"/>
                  <a:pt x="1083620" y="606913"/>
                </a:cubicBezTo>
                <a:lnTo>
                  <a:pt x="606912" y="1083620"/>
                </a:lnTo>
                <a:cubicBezTo>
                  <a:pt x="577127" y="1113407"/>
                  <a:pt x="528833" y="1113407"/>
                  <a:pt x="499047" y="1083620"/>
                </a:cubicBezTo>
                <a:lnTo>
                  <a:pt x="22340" y="606913"/>
                </a:lnTo>
                <a:cubicBezTo>
                  <a:pt x="-7446" y="577126"/>
                  <a:pt x="-7446" y="528834"/>
                  <a:pt x="22340" y="499047"/>
                </a:cubicBezTo>
                <a:lnTo>
                  <a:pt x="499047" y="22340"/>
                </a:lnTo>
                <a:cubicBezTo>
                  <a:pt x="513941" y="7447"/>
                  <a:pt x="533459" y="0"/>
                  <a:pt x="552980" y="0"/>
                </a:cubicBezTo>
                <a:close/>
              </a:path>
            </a:pathLst>
          </a:cu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sz="2400">
              <a:cs typeface="+mn-ea"/>
              <a:sym typeface="+mn-lt"/>
            </a:endParaRPr>
          </a:p>
        </p:txBody>
      </p:sp>
      <p:sp>
        <p:nvSpPr>
          <p:cNvPr id="37" name="任意多边形 36"/>
          <p:cNvSpPr/>
          <p:nvPr/>
        </p:nvSpPr>
        <p:spPr>
          <a:xfrm rot="18900000">
            <a:off x="5735148" y="3565035"/>
            <a:ext cx="1077911" cy="1077909"/>
          </a:xfrm>
          <a:custGeom>
            <a:gdLst>
              <a:gd fmla="*/ 552980 w 1105959" name="connsiteX0"/>
              <a:gd fmla="*/ 0 h 1105958" name="connsiteY0"/>
              <a:gd fmla="*/ 606913 w 1105959" name="connsiteX1"/>
              <a:gd fmla="*/ 22340 h 1105958" name="connsiteY1"/>
              <a:gd fmla="*/ 1083620 w 1105959" name="connsiteX2"/>
              <a:gd fmla="*/ 499046 h 1105958" name="connsiteY2"/>
              <a:gd fmla="*/ 1083620 w 1105959" name="connsiteX3"/>
              <a:gd fmla="*/ 606913 h 1105958" name="connsiteY3"/>
              <a:gd fmla="*/ 606913 w 1105959" name="connsiteX4"/>
              <a:gd fmla="*/ 1083620 h 1105958" name="connsiteY4"/>
              <a:gd fmla="*/ 499046 w 1105959" name="connsiteX5"/>
              <a:gd fmla="*/ 1083620 h 1105958" name="connsiteY5"/>
              <a:gd fmla="*/ 22340 w 1105959" name="connsiteX6"/>
              <a:gd fmla="*/ 606913 h 1105958" name="connsiteY6"/>
              <a:gd fmla="*/ 22340 w 1105959" name="connsiteX7"/>
              <a:gd fmla="*/ 499046 h 1105958" name="connsiteY7"/>
              <a:gd fmla="*/ 499046 w 1105959" name="connsiteX8"/>
              <a:gd fmla="*/ 22340 h 1105958" name="connsiteY8"/>
              <a:gd fmla="*/ 552980 w 1105959" name="connsiteX9"/>
              <a:gd fmla="*/ 0 h 11059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5958" w="1105959">
                <a:moveTo>
                  <a:pt x="552980" y="0"/>
                </a:moveTo>
                <a:cubicBezTo>
                  <a:pt x="572501" y="0"/>
                  <a:pt x="592019" y="7446"/>
                  <a:pt x="606913" y="22340"/>
                </a:cubicBezTo>
                <a:lnTo>
                  <a:pt x="1083620" y="499046"/>
                </a:lnTo>
                <a:cubicBezTo>
                  <a:pt x="1113406" y="528833"/>
                  <a:pt x="1113406" y="577126"/>
                  <a:pt x="1083620" y="606913"/>
                </a:cubicBezTo>
                <a:lnTo>
                  <a:pt x="606913" y="1083620"/>
                </a:lnTo>
                <a:cubicBezTo>
                  <a:pt x="577126" y="1113405"/>
                  <a:pt x="528833" y="1113405"/>
                  <a:pt x="499046" y="1083620"/>
                </a:cubicBezTo>
                <a:lnTo>
                  <a:pt x="22340" y="606913"/>
                </a:lnTo>
                <a:cubicBezTo>
                  <a:pt x="-7446" y="577126"/>
                  <a:pt x="-7446" y="528833"/>
                  <a:pt x="22340" y="499046"/>
                </a:cubicBezTo>
                <a:lnTo>
                  <a:pt x="499046" y="22340"/>
                </a:lnTo>
                <a:cubicBezTo>
                  <a:pt x="513940" y="7446"/>
                  <a:pt x="533460" y="0"/>
                  <a:pt x="552980" y="0"/>
                </a:cubicBezTo>
                <a:close/>
              </a:path>
            </a:pathLst>
          </a:cu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endParaRPr altLang="en-US" lang="zh-CN" sz="2400">
              <a:cs typeface="+mn-ea"/>
              <a:sym typeface="+mn-lt"/>
            </a:endParaRPr>
          </a:p>
        </p:txBody>
      </p:sp>
      <p:sp>
        <p:nvSpPr>
          <p:cNvPr id="38" name="任意多边形 37"/>
          <p:cNvSpPr/>
          <p:nvPr/>
        </p:nvSpPr>
        <p:spPr>
          <a:xfrm rot="18900000">
            <a:off x="5759265" y="4830679"/>
            <a:ext cx="1077911" cy="1077909"/>
          </a:xfrm>
          <a:custGeom>
            <a:gdLst>
              <a:gd fmla="*/ 552980 w 1105959" name="connsiteX0"/>
              <a:gd fmla="*/ 0 h 1105958" name="connsiteY0"/>
              <a:gd fmla="*/ 606913 w 1105959" name="connsiteX1"/>
              <a:gd fmla="*/ 22340 h 1105958" name="connsiteY1"/>
              <a:gd fmla="*/ 1083620 w 1105959" name="connsiteX2"/>
              <a:gd fmla="*/ 499046 h 1105958" name="connsiteY2"/>
              <a:gd fmla="*/ 1083620 w 1105959" name="connsiteX3"/>
              <a:gd fmla="*/ 606913 h 1105958" name="connsiteY3"/>
              <a:gd fmla="*/ 606913 w 1105959" name="connsiteX4"/>
              <a:gd fmla="*/ 1083620 h 1105958" name="connsiteY4"/>
              <a:gd fmla="*/ 499046 w 1105959" name="connsiteX5"/>
              <a:gd fmla="*/ 1083620 h 1105958" name="connsiteY5"/>
              <a:gd fmla="*/ 22340 w 1105959" name="connsiteX6"/>
              <a:gd fmla="*/ 606913 h 1105958" name="connsiteY6"/>
              <a:gd fmla="*/ 22340 w 1105959" name="connsiteX7"/>
              <a:gd fmla="*/ 499046 h 1105958" name="connsiteY7"/>
              <a:gd fmla="*/ 499046 w 1105959" name="connsiteX8"/>
              <a:gd fmla="*/ 22340 h 1105958" name="connsiteY8"/>
              <a:gd fmla="*/ 552980 w 1105959" name="connsiteX9"/>
              <a:gd fmla="*/ 0 h 11059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5958" w="1105959">
                <a:moveTo>
                  <a:pt x="552980" y="0"/>
                </a:moveTo>
                <a:cubicBezTo>
                  <a:pt x="572501" y="0"/>
                  <a:pt x="592019" y="7446"/>
                  <a:pt x="606913" y="22340"/>
                </a:cubicBezTo>
                <a:lnTo>
                  <a:pt x="1083620" y="499046"/>
                </a:lnTo>
                <a:cubicBezTo>
                  <a:pt x="1113406" y="528833"/>
                  <a:pt x="1113406" y="577126"/>
                  <a:pt x="1083620" y="606913"/>
                </a:cubicBezTo>
                <a:lnTo>
                  <a:pt x="606913" y="1083620"/>
                </a:lnTo>
                <a:cubicBezTo>
                  <a:pt x="577126" y="1113405"/>
                  <a:pt x="528833" y="1113405"/>
                  <a:pt x="499046" y="1083620"/>
                </a:cubicBezTo>
                <a:lnTo>
                  <a:pt x="22340" y="606913"/>
                </a:lnTo>
                <a:cubicBezTo>
                  <a:pt x="-7446" y="577126"/>
                  <a:pt x="-7446" y="528833"/>
                  <a:pt x="22340" y="499046"/>
                </a:cubicBezTo>
                <a:lnTo>
                  <a:pt x="499046" y="22340"/>
                </a:lnTo>
                <a:cubicBezTo>
                  <a:pt x="513940" y="7446"/>
                  <a:pt x="533460" y="0"/>
                  <a:pt x="552980" y="0"/>
                </a:cubicBezTo>
                <a:close/>
              </a:path>
            </a:pathLst>
          </a:cu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endParaRPr altLang="en-US" lang="zh-CN" sz="2400">
              <a:cs typeface="+mn-ea"/>
              <a:sym typeface="+mn-lt"/>
            </a:endParaRPr>
          </a:p>
        </p:txBody>
      </p:sp>
    </p:spTree>
    <p:extLst>
      <p:ext uri="{BB962C8B-B14F-4D97-AF65-F5344CB8AC3E}">
        <p14:creationId val="119974653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5"/>
                                        </p:tgtEl>
                                        <p:attrNameLst>
                                          <p:attrName>style.visibility</p:attrName>
                                        </p:attrNameLst>
                                      </p:cBhvr>
                                      <p:to>
                                        <p:strVal val="visible"/>
                                      </p:to>
                                    </p:set>
                                    <p:animEffect filter="fade" transition="in">
                                      <p:cBhvr>
                                        <p:cTn dur="500" id="16"/>
                                        <p:tgtEl>
                                          <p:spTgt spid="15"/>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500" id="22"/>
                                        <p:tgtEl>
                                          <p:spTgt spid="1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500" id="25"/>
                                        <p:tgtEl>
                                          <p:spTgt spid="1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500" id="28"/>
                                        <p:tgtEl>
                                          <p:spTgt spid="19"/>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500" id="31"/>
                                        <p:tgtEl>
                                          <p:spTgt spid="20"/>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1"/>
                                        </p:tgtEl>
                                        <p:attrNameLst>
                                          <p:attrName>style.visibility</p:attrName>
                                        </p:attrNameLst>
                                      </p:cBhvr>
                                      <p:to>
                                        <p:strVal val="visible"/>
                                      </p:to>
                                    </p:set>
                                    <p:animEffect filter="fade" transition="in">
                                      <p:cBhvr>
                                        <p:cTn dur="500" id="34"/>
                                        <p:tgtEl>
                                          <p:spTgt spid="21"/>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500" id="37"/>
                                        <p:tgtEl>
                                          <p:spTgt spid="22"/>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3"/>
                                        </p:tgtEl>
                                        <p:attrNameLst>
                                          <p:attrName>style.visibility</p:attrName>
                                        </p:attrNameLst>
                                      </p:cBhvr>
                                      <p:to>
                                        <p:strVal val="visible"/>
                                      </p:to>
                                    </p:set>
                                    <p:animEffect filter="fade" transition="in">
                                      <p:cBhvr>
                                        <p:cTn dur="500" id="40"/>
                                        <p:tgtEl>
                                          <p:spTgt spid="23"/>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24"/>
                                        </p:tgtEl>
                                        <p:attrNameLst>
                                          <p:attrName>style.visibility</p:attrName>
                                        </p:attrNameLst>
                                      </p:cBhvr>
                                      <p:to>
                                        <p:strVal val="visible"/>
                                      </p:to>
                                    </p:set>
                                    <p:animEffect filter="fade" transition="in">
                                      <p:cBhvr>
                                        <p:cTn dur="500" id="43"/>
                                        <p:tgtEl>
                                          <p:spTgt spid="24"/>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25"/>
                                        </p:tgtEl>
                                        <p:attrNameLst>
                                          <p:attrName>style.visibility</p:attrName>
                                        </p:attrNameLst>
                                      </p:cBhvr>
                                      <p:to>
                                        <p:strVal val="visible"/>
                                      </p:to>
                                    </p:set>
                                    <p:animEffect filter="fade" transition="in">
                                      <p:cBhvr>
                                        <p:cTn dur="500" id="46"/>
                                        <p:tgtEl>
                                          <p:spTgt spid="25"/>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6"/>
                                        </p:tgtEl>
                                        <p:attrNameLst>
                                          <p:attrName>style.visibility</p:attrName>
                                        </p:attrNameLst>
                                      </p:cBhvr>
                                      <p:to>
                                        <p:strVal val="visible"/>
                                      </p:to>
                                    </p:set>
                                    <p:animEffect filter="fade" transition="in">
                                      <p:cBhvr>
                                        <p:cTn dur="500" id="49"/>
                                        <p:tgtEl>
                                          <p:spTgt spid="2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7"/>
                                        </p:tgtEl>
                                        <p:attrNameLst>
                                          <p:attrName>style.visibility</p:attrName>
                                        </p:attrNameLst>
                                      </p:cBhvr>
                                      <p:to>
                                        <p:strVal val="visible"/>
                                      </p:to>
                                    </p:set>
                                    <p:animEffect filter="fade" transition="in">
                                      <p:cBhvr>
                                        <p:cTn dur="500" id="52"/>
                                        <p:tgtEl>
                                          <p:spTgt spid="27"/>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28"/>
                                        </p:tgtEl>
                                        <p:attrNameLst>
                                          <p:attrName>style.visibility</p:attrName>
                                        </p:attrNameLst>
                                      </p:cBhvr>
                                      <p:to>
                                        <p:strVal val="visible"/>
                                      </p:to>
                                    </p:set>
                                    <p:animEffect filter="fade" transition="in">
                                      <p:cBhvr>
                                        <p:cTn dur="500" id="55"/>
                                        <p:tgtEl>
                                          <p:spTgt spid="28"/>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29"/>
                                        </p:tgtEl>
                                        <p:attrNameLst>
                                          <p:attrName>style.visibility</p:attrName>
                                        </p:attrNameLst>
                                      </p:cBhvr>
                                      <p:to>
                                        <p:strVal val="visible"/>
                                      </p:to>
                                    </p:set>
                                    <p:animEffect filter="fade" transition="in">
                                      <p:cBhvr>
                                        <p:cTn dur="500" id="58"/>
                                        <p:tgtEl>
                                          <p:spTgt spid="29"/>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30"/>
                                        </p:tgtEl>
                                        <p:attrNameLst>
                                          <p:attrName>style.visibility</p:attrName>
                                        </p:attrNameLst>
                                      </p:cBhvr>
                                      <p:to>
                                        <p:strVal val="visible"/>
                                      </p:to>
                                    </p:set>
                                    <p:animEffect filter="fade" transition="in">
                                      <p:cBhvr>
                                        <p:cTn dur="500" id="61"/>
                                        <p:tgtEl>
                                          <p:spTgt spid="30"/>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31"/>
                                        </p:tgtEl>
                                        <p:attrNameLst>
                                          <p:attrName>style.visibility</p:attrName>
                                        </p:attrNameLst>
                                      </p:cBhvr>
                                      <p:to>
                                        <p:strVal val="visible"/>
                                      </p:to>
                                    </p:set>
                                    <p:animEffect filter="fade" transition="in">
                                      <p:cBhvr>
                                        <p:cTn dur="500" id="64"/>
                                        <p:tgtEl>
                                          <p:spTgt spid="31"/>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500" id="67"/>
                                        <p:tgtEl>
                                          <p:spTgt spid="32"/>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33"/>
                                        </p:tgtEl>
                                        <p:attrNameLst>
                                          <p:attrName>style.visibility</p:attrName>
                                        </p:attrNameLst>
                                      </p:cBhvr>
                                      <p:to>
                                        <p:strVal val="visible"/>
                                      </p:to>
                                    </p:set>
                                    <p:animEffect filter="fade" transition="in">
                                      <p:cBhvr>
                                        <p:cTn dur="500" id="70"/>
                                        <p:tgtEl>
                                          <p:spTgt spid="33"/>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36"/>
                                        </p:tgtEl>
                                        <p:attrNameLst>
                                          <p:attrName>style.visibility</p:attrName>
                                        </p:attrNameLst>
                                      </p:cBhvr>
                                      <p:to>
                                        <p:strVal val="visible"/>
                                      </p:to>
                                    </p:set>
                                    <p:animEffect filter="fade" transition="in">
                                      <p:cBhvr>
                                        <p:cTn dur="500" id="73"/>
                                        <p:tgtEl>
                                          <p:spTgt spid="36"/>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37"/>
                                        </p:tgtEl>
                                        <p:attrNameLst>
                                          <p:attrName>style.visibility</p:attrName>
                                        </p:attrNameLst>
                                      </p:cBhvr>
                                      <p:to>
                                        <p:strVal val="visible"/>
                                      </p:to>
                                    </p:set>
                                    <p:animEffect filter="fade" transition="in">
                                      <p:cBhvr>
                                        <p:cTn dur="500" id="76"/>
                                        <p:tgtEl>
                                          <p:spTgt spid="37"/>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38"/>
                                        </p:tgtEl>
                                        <p:attrNameLst>
                                          <p:attrName>style.visibility</p:attrName>
                                        </p:attrNameLst>
                                      </p:cBhvr>
                                      <p:to>
                                        <p:strVal val="visible"/>
                                      </p:to>
                                    </p:set>
                                    <p:animEffect filter="fade" transition="in">
                                      <p:cBhvr>
                                        <p:cTn dur="500" id="79"/>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6"/>
      <p:bldP grpId="0" spid="37"/>
      <p:bldP grpId="0" spid="3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6350" y="1086087"/>
            <a:ext cx="12217400" cy="3922900"/>
          </a:xfrm>
          <a:custGeom>
            <a:gdLst>
              <a:gd fmla="*/ 0 w 12217400" name="connsiteX0"/>
              <a:gd fmla="*/ 0 h 3922900" name="connsiteY0"/>
              <a:gd fmla="*/ 12205970 w 12217400" name="connsiteX1"/>
              <a:gd fmla="*/ 1076960 h 3922900" name="connsiteY1"/>
              <a:gd fmla="*/ 12217400 w 12217400" name="connsiteX2"/>
              <a:gd fmla="*/ 3922900 h 3922900" name="connsiteY2"/>
              <a:gd fmla="*/ 6350 w 12217400" name="connsiteX3"/>
              <a:gd fmla="*/ 1541650 h 3922900" name="connsiteY3"/>
              <a:gd fmla="*/ 0 w 12217400" name="connsiteX4"/>
              <a:gd fmla="*/ 0 h 3922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22900" w="12217400">
                <a:moveTo>
                  <a:pt x="0" y="0"/>
                </a:moveTo>
                <a:lnTo>
                  <a:pt x="12205970" y="1076960"/>
                </a:lnTo>
                <a:lnTo>
                  <a:pt x="12217400" y="3922900"/>
                </a:lnTo>
                <a:lnTo>
                  <a:pt x="6350" y="1541650"/>
                </a:lnTo>
                <a:cubicBezTo>
                  <a:pt x="4233" y="1027767"/>
                  <a:pt x="2117" y="513883"/>
                  <a:pt x="0" y="0"/>
                </a:cubicBezTo>
                <a:close/>
              </a:path>
            </a:pathLst>
          </a:custGeom>
          <a:solidFill>
            <a:schemeClr val="accent3">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endParaRPr altLang="en-US" lang="zh-CN">
              <a:cs typeface="+mn-ea"/>
              <a:sym typeface="+mn-lt"/>
            </a:endParaRPr>
          </a:p>
        </p:txBody>
      </p:sp>
      <p:sp>
        <p:nvSpPr>
          <p:cNvPr id="17" name="矩形 16"/>
          <p:cNvSpPr/>
          <p:nvPr/>
        </p:nvSpPr>
        <p:spPr>
          <a:xfrm>
            <a:off x="-8455" y="1259915"/>
            <a:ext cx="12200455" cy="2638458"/>
          </a:xfrm>
          <a:custGeom>
            <a:gdLst>
              <a:gd fmla="*/ 789 w 12200455" name="connsiteX0"/>
              <a:gd fmla="*/ 1615052 h 2638458" name="connsiteY0"/>
              <a:gd fmla="*/ 12200455 w 12200455" name="connsiteX1"/>
              <a:gd fmla="*/ 0 h 2638458" name="connsiteY1"/>
              <a:gd fmla="*/ 12200455 w 12200455" name="connsiteX2"/>
              <a:gd fmla="*/ 1792770 h 2638458" name="connsiteY2"/>
              <a:gd fmla="*/ 530 w 12200455" name="connsiteX3"/>
              <a:gd fmla="*/ 2638458 h 2638458" name="connsiteY3"/>
              <a:gd fmla="*/ 789 w 12200455" name="connsiteX4"/>
              <a:gd fmla="*/ 1615052 h 26384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38458" w="12200455">
                <a:moveTo>
                  <a:pt x="789" y="1615052"/>
                </a:moveTo>
                <a:lnTo>
                  <a:pt x="12200455" y="0"/>
                </a:lnTo>
                <a:lnTo>
                  <a:pt x="12200455" y="1792770"/>
                </a:lnTo>
                <a:lnTo>
                  <a:pt x="530" y="2638458"/>
                </a:lnTo>
                <a:cubicBezTo>
                  <a:pt x="3156" y="2284623"/>
                  <a:pt x="-1837" y="1968887"/>
                  <a:pt x="789" y="1615052"/>
                </a:cubicBezTo>
                <a:close/>
              </a:path>
            </a:pathLst>
          </a:custGeom>
          <a:solidFill>
            <a:schemeClr val="accent2">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a:cs typeface="+mn-ea"/>
              <a:sym typeface="+mn-lt"/>
            </a:endParaRPr>
          </a:p>
        </p:txBody>
      </p:sp>
      <p:sp>
        <p:nvSpPr>
          <p:cNvPr id="14" name="矩形 13"/>
          <p:cNvSpPr/>
          <p:nvPr/>
        </p:nvSpPr>
        <p:spPr>
          <a:xfrm>
            <a:off x="-8454" y="1755151"/>
            <a:ext cx="12199925" cy="1647986"/>
          </a:xfrm>
          <a:custGeom>
            <a:gdLst>
              <a:gd fmla="*/ 14515 w 12199925" name="connsiteX0"/>
              <a:gd fmla="*/ 567287 h 1647986" name="connsiteY0"/>
              <a:gd fmla="*/ 12199620 w 12199925" name="connsiteX1"/>
              <a:gd fmla="*/ 0 h 1647986" name="connsiteY1"/>
              <a:gd fmla="*/ 12199620 w 12199925" name="connsiteX2"/>
              <a:gd fmla="*/ 1647986 h 1647986" name="connsiteY2"/>
              <a:gd fmla="*/ 0 w 12199925" name="connsiteX3"/>
              <a:gd fmla="*/ 1647986 h 1647986" name="connsiteY3"/>
              <a:gd fmla="*/ 14515 w 12199925" name="connsiteX4"/>
              <a:gd fmla="*/ 567287 h 1647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47985" w="12199925">
                <a:moveTo>
                  <a:pt x="14515" y="567287"/>
                </a:moveTo>
                <a:lnTo>
                  <a:pt x="12199620" y="0"/>
                </a:lnTo>
                <a:cubicBezTo>
                  <a:pt x="12198562" y="466671"/>
                  <a:pt x="12200678" y="1181315"/>
                  <a:pt x="12199620" y="1647986"/>
                </a:cubicBezTo>
                <a:lnTo>
                  <a:pt x="0" y="1647986"/>
                </a:lnTo>
                <a:lnTo>
                  <a:pt x="14515" y="5672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p:cNvSpPr txBox="1"/>
          <p:nvPr/>
        </p:nvSpPr>
        <p:spPr>
          <a:xfrm>
            <a:off x="3061722" y="2295141"/>
            <a:ext cx="6068556" cy="1097280"/>
          </a:xfrm>
          <a:prstGeom prst="rect">
            <a:avLst/>
          </a:prstGeom>
          <a:noFill/>
        </p:spPr>
        <p:txBody>
          <a:bodyPr rtlCol="0" wrap="square">
            <a:spAutoFit/>
          </a:bodyPr>
          <a:lstStyle/>
          <a:p>
            <a:pPr algn="ctr"/>
            <a:r>
              <a:rPr altLang="zh-CN" b="1" lang="en-US" smtClean="0" sz="6600">
                <a:solidFill>
                  <a:schemeClr val="bg1"/>
                </a:solidFill>
                <a:cs typeface="+mn-ea"/>
                <a:sym typeface="+mn-lt"/>
              </a:rPr>
              <a:t>Thank you</a:t>
            </a:r>
          </a:p>
        </p:txBody>
      </p:sp>
    </p:spTree>
    <p:extLst>
      <p:ext uri="{BB962C8B-B14F-4D97-AF65-F5344CB8AC3E}">
        <p14:creationId val="278423438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1+#ppt_w/2"/>
                                          </p:val>
                                        </p:tav>
                                        <p:tav tm="100000">
                                          <p:val>
                                            <p:strVal val="#ppt_x"/>
                                          </p:val>
                                        </p:tav>
                                      </p:tavLst>
                                    </p:anim>
                                    <p:anim calcmode="lin" valueType="num">
                                      <p:cBhvr additive="base">
                                        <p:cTn dur="500" fill="hold" id="13"/>
                                        <p:tgtEl>
                                          <p:spTgt spid="1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additive="base">
                                        <p:cTn dur="500" fill="hold" id="17"/>
                                        <p:tgtEl>
                                          <p:spTgt spid="17"/>
                                        </p:tgtEl>
                                        <p:attrNameLst>
                                          <p:attrName>ppt_x</p:attrName>
                                        </p:attrNameLst>
                                      </p:cBhvr>
                                      <p:tavLst>
                                        <p:tav tm="0">
                                          <p:val>
                                            <p:strVal val="0-#ppt_w/2"/>
                                          </p:val>
                                        </p:tav>
                                        <p:tav tm="100000">
                                          <p:val>
                                            <p:strVal val="#ppt_x"/>
                                          </p:val>
                                        </p:tav>
                                      </p:tavLst>
                                    </p:anim>
                                    <p:anim calcmode="lin" valueType="num">
                                      <p:cBhvr additive="base">
                                        <p:cTn dur="500" fill="hold" id="18"/>
                                        <p:tgtEl>
                                          <p:spTgt spid="1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1+#ppt_w/2"/>
                                          </p:val>
                                        </p:tav>
                                        <p:tav tm="100000">
                                          <p:val>
                                            <p:strVal val="#ppt_x"/>
                                          </p:val>
                                        </p:tav>
                                      </p:tavLst>
                                    </p:anim>
                                    <p:anim calcmode="lin" valueType="num">
                                      <p:cBhvr additive="base">
                                        <p:cTn dur="500" fill="hold" id="23"/>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7"/>
      <p:bldP grpId="0" spid="14"/>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a:off x="695176" y="2206571"/>
            <a:ext cx="10801649" cy="0"/>
          </a:xfrm>
          <a:prstGeom prst="line">
            <a:avLst/>
          </a:prstGeom>
          <a:ln w="63500">
            <a:solidFill>
              <a:schemeClr val="accent1">
                <a:alpha val="6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67104" y="2725626"/>
            <a:ext cx="4452746" cy="655320"/>
          </a:xfrm>
          <a:prstGeom prst="rect">
            <a:avLst/>
          </a:prstGeom>
        </p:spPr>
        <p:txBody>
          <a:bodyPr wrap="square">
            <a:spAutoFit/>
          </a:bodyPr>
          <a:lstStyle/>
          <a:p>
            <a:pPr algn="just">
              <a:spcBef>
                <a:spcPts val="600"/>
              </a:spcBef>
              <a:defRPr/>
            </a:pPr>
            <a:r>
              <a:rPr altLang="en-US" lang="zh-CN" sz="1600">
                <a:solidFill>
                  <a:schemeClr val="accent2"/>
                </a:solidFill>
                <a:cs typeface="+mn-ea"/>
                <a:sym typeface="+mn-lt"/>
              </a:rPr>
              <a:t>点击添加文本点击添加文本点击添加文本</a:t>
            </a:r>
          </a:p>
          <a:p>
            <a:pPr algn="just">
              <a:spcBef>
                <a:spcPts val="600"/>
              </a:spcBef>
              <a:defRPr/>
            </a:pPr>
            <a:r>
              <a:rPr altLang="en-US" lang="zh-CN" sz="1600">
                <a:solidFill>
                  <a:schemeClr val="accent2"/>
                </a:solidFill>
                <a:cs typeface="+mn-ea"/>
                <a:sym typeface="+mn-lt"/>
              </a:rPr>
              <a:t>点击添加文本点击添加文本点击添加文本</a:t>
            </a:r>
          </a:p>
        </p:txBody>
      </p:sp>
      <p:sp>
        <p:nvSpPr>
          <p:cNvPr id="8" name="任意多边形 7"/>
          <p:cNvSpPr/>
          <p:nvPr/>
        </p:nvSpPr>
        <p:spPr>
          <a:xfrm>
            <a:off x="885309" y="2622042"/>
            <a:ext cx="852703" cy="821057"/>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文本框 8"/>
          <p:cNvSpPr txBox="1"/>
          <p:nvPr/>
        </p:nvSpPr>
        <p:spPr>
          <a:xfrm>
            <a:off x="867320" y="2847904"/>
            <a:ext cx="888681"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11" name="矩形 10"/>
          <p:cNvSpPr/>
          <p:nvPr/>
        </p:nvSpPr>
        <p:spPr>
          <a:xfrm>
            <a:off x="1949115" y="3849188"/>
            <a:ext cx="4470735" cy="655320"/>
          </a:xfrm>
          <a:prstGeom prst="rect">
            <a:avLst/>
          </a:prstGeom>
        </p:spPr>
        <p:txBody>
          <a:bodyPr wrap="square">
            <a:spAutoFit/>
          </a:bodyPr>
          <a:lstStyle/>
          <a:p>
            <a:pPr algn="just">
              <a:spcBef>
                <a:spcPts val="600"/>
              </a:spcBef>
              <a:defRPr/>
            </a:pPr>
            <a:r>
              <a:rPr altLang="en-US" lang="zh-CN" sz="1600">
                <a:solidFill>
                  <a:schemeClr val="accent2">
                    <a:alpha val="90000"/>
                  </a:schemeClr>
                </a:solidFill>
                <a:cs typeface="+mn-ea"/>
                <a:sym typeface="+mn-lt"/>
              </a:rPr>
              <a:t>点击添加文本点击添加文本点击添加文本</a:t>
            </a:r>
          </a:p>
          <a:p>
            <a:pPr algn="just">
              <a:spcBef>
                <a:spcPts val="600"/>
              </a:spcBef>
              <a:defRPr/>
            </a:pPr>
            <a:r>
              <a:rPr altLang="en-US" lang="zh-CN" sz="1600">
                <a:solidFill>
                  <a:schemeClr val="accent2">
                    <a:alpha val="90000"/>
                  </a:schemeClr>
                </a:solidFill>
                <a:cs typeface="+mn-ea"/>
                <a:sym typeface="+mn-lt"/>
              </a:rPr>
              <a:t>点击添加文本点击添加文本点击添加文本</a:t>
            </a:r>
          </a:p>
        </p:txBody>
      </p:sp>
      <p:sp>
        <p:nvSpPr>
          <p:cNvPr id="12" name="任意多边形 11"/>
          <p:cNvSpPr/>
          <p:nvPr/>
        </p:nvSpPr>
        <p:spPr>
          <a:xfrm>
            <a:off x="867320" y="3745604"/>
            <a:ext cx="852703" cy="821057"/>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文本框 12"/>
          <p:cNvSpPr txBox="1"/>
          <p:nvPr/>
        </p:nvSpPr>
        <p:spPr>
          <a:xfrm>
            <a:off x="849331" y="3971466"/>
            <a:ext cx="888681"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15" name="矩形 14"/>
          <p:cNvSpPr/>
          <p:nvPr/>
        </p:nvSpPr>
        <p:spPr>
          <a:xfrm>
            <a:off x="1949115" y="4972749"/>
            <a:ext cx="4470735" cy="655320"/>
          </a:xfrm>
          <a:prstGeom prst="rect">
            <a:avLst/>
          </a:prstGeom>
        </p:spPr>
        <p:txBody>
          <a:bodyPr wrap="square">
            <a:spAutoFit/>
          </a:bodyPr>
          <a:lstStyle/>
          <a:p>
            <a:pPr algn="just">
              <a:spcBef>
                <a:spcPts val="600"/>
              </a:spcBef>
              <a:defRPr/>
            </a:pPr>
            <a:r>
              <a:rPr altLang="en-US" lang="zh-CN" sz="1600">
                <a:solidFill>
                  <a:schemeClr val="accent2">
                    <a:alpha val="80000"/>
                  </a:schemeClr>
                </a:solidFill>
                <a:cs typeface="+mn-ea"/>
                <a:sym typeface="+mn-lt"/>
              </a:rPr>
              <a:t>点击添加文本点击添加文本点击添加文本</a:t>
            </a:r>
          </a:p>
          <a:p>
            <a:pPr algn="just">
              <a:spcBef>
                <a:spcPts val="600"/>
              </a:spcBef>
              <a:defRPr/>
            </a:pPr>
            <a:r>
              <a:rPr altLang="en-US" lang="zh-CN" sz="1600">
                <a:solidFill>
                  <a:schemeClr val="accent2">
                    <a:alpha val="80000"/>
                  </a:schemeClr>
                </a:solidFill>
                <a:cs typeface="+mn-ea"/>
                <a:sym typeface="+mn-lt"/>
              </a:rPr>
              <a:t>点击添加文本点击添加文本点击添加文本</a:t>
            </a:r>
          </a:p>
        </p:txBody>
      </p:sp>
      <p:sp>
        <p:nvSpPr>
          <p:cNvPr id="16" name="任意多边形 15"/>
          <p:cNvSpPr/>
          <p:nvPr/>
        </p:nvSpPr>
        <p:spPr>
          <a:xfrm>
            <a:off x="867320" y="4869165"/>
            <a:ext cx="852703" cy="821057"/>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文本框 16"/>
          <p:cNvSpPr txBox="1"/>
          <p:nvPr/>
        </p:nvSpPr>
        <p:spPr>
          <a:xfrm>
            <a:off x="849331" y="5095027"/>
            <a:ext cx="888681"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pic>
        <p:nvPicPr>
          <p:cNvPr id="19" name="图片 18"/>
          <p:cNvPicPr>
            <a:picLocks noChangeAspect="1"/>
          </p:cNvPicPr>
          <p:nvPr/>
        </p:nvPicPr>
        <p:blipFill>
          <a:blip r:embed="rId3">
            <a:extLst>
              <a:ext uri="{28A0092B-C50C-407E-A947-70E740481C1C}">
                <a14:useLocalDpi/>
              </a:ext>
            </a:extLst>
          </a:blip>
          <a:stretch>
            <a:fillRect/>
          </a:stretch>
        </p:blipFill>
        <p:spPr>
          <a:xfrm>
            <a:off x="6732716" y="2567497"/>
            <a:ext cx="4764109" cy="3122725"/>
          </a:xfrm>
          <a:prstGeom prst="rect">
            <a:avLst/>
          </a:prstGeom>
        </p:spPr>
      </p:pic>
      <p:sp>
        <p:nvSpPr>
          <p:cNvPr id="21" name="文本框 20"/>
          <p:cNvSpPr txBox="1"/>
          <p:nvPr/>
        </p:nvSpPr>
        <p:spPr>
          <a:xfrm>
            <a:off x="9496575" y="1587237"/>
            <a:ext cx="2000250" cy="579120"/>
          </a:xfrm>
          <a:prstGeom prst="rect">
            <a:avLst/>
          </a:prstGeom>
          <a:noFill/>
        </p:spPr>
        <p:txBody>
          <a:bodyPr rtlCol="0" wrap="square">
            <a:spAutoFit/>
          </a:bodyPr>
          <a:lstStyle/>
          <a:p>
            <a:pPr algn="ctr"/>
            <a:r>
              <a:rPr altLang="en-US" lang="zh-CN" smtClean="0" sz="3200">
                <a:solidFill>
                  <a:schemeClr val="accent2"/>
                </a:solidFill>
                <a:cs typeface="+mn-ea"/>
                <a:sym typeface="+mn-lt"/>
              </a:rPr>
              <a:t>标题</a:t>
            </a:r>
          </a:p>
        </p:txBody>
      </p:sp>
    </p:spTree>
    <p:extLst>
      <p:ext uri="{BB962C8B-B14F-4D97-AF65-F5344CB8AC3E}">
        <p14:creationId val="208367101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fade" transition="in">
                                      <p:cBhvr>
                                        <p:cTn dur="500" id="22"/>
                                        <p:tgtEl>
                                          <p:spTgt spid="12"/>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500" id="25"/>
                                        <p:tgtEl>
                                          <p:spTgt spid="13"/>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500" id="31"/>
                                        <p:tgtEl>
                                          <p:spTgt spid="16"/>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par>
                                <p:cTn fill="hold" id="35" nodeType="withEffect" presetClass="entr" presetID="10"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500" id="37"/>
                                        <p:tgtEl>
                                          <p:spTgt spid="19"/>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1"/>
                                        </p:tgtEl>
                                        <p:attrNameLst>
                                          <p:attrName>style.visibility</p:attrName>
                                        </p:attrNameLst>
                                      </p:cBhvr>
                                      <p:to>
                                        <p:strVal val="visible"/>
                                      </p:to>
                                    </p:set>
                                    <p:animEffect filter="fade" transition="in">
                                      <p:cBhvr>
                                        <p:cTn dur="500" id="4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1"/>
      <p:bldP grpId="0" spid="12"/>
      <p:bldP grpId="0" spid="13"/>
      <p:bldP grpId="0" spid="15"/>
      <p:bldP grpId="0" spid="16"/>
      <p:bldP grpId="0" spid="17"/>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499879" y="1816785"/>
            <a:ext cx="3350613" cy="10155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p:cNvSpPr/>
          <p:nvPr/>
        </p:nvSpPr>
        <p:spPr>
          <a:xfrm>
            <a:off x="2499879" y="1952667"/>
            <a:ext cx="3127335" cy="579120"/>
          </a:xfrm>
          <a:prstGeom prst="rect">
            <a:avLst/>
          </a:prstGeom>
        </p:spPr>
        <p:txBody>
          <a:bodyPr wrap="square">
            <a:spAutoFit/>
          </a:bodyPr>
          <a:lstStyle/>
          <a:p>
            <a:pPr algn="just">
              <a:spcBef>
                <a:spcPts val="600"/>
              </a:spcBef>
              <a:defRPr/>
            </a:pPr>
            <a:r>
              <a:rPr altLang="en-US" lang="zh-CN" sz="1600">
                <a:solidFill>
                  <a:schemeClr val="bg1"/>
                </a:solidFill>
                <a:cs typeface="+mn-ea"/>
                <a:sym typeface="+mn-lt"/>
              </a:rPr>
              <a:t>点击添加文本点击添加文本点击添加文本</a:t>
            </a:r>
          </a:p>
        </p:txBody>
      </p:sp>
      <p:sp>
        <p:nvSpPr>
          <p:cNvPr id="6" name="任意多边形 5"/>
          <p:cNvSpPr/>
          <p:nvPr/>
        </p:nvSpPr>
        <p:spPr>
          <a:xfrm>
            <a:off x="1189235" y="1827170"/>
            <a:ext cx="1033089" cy="99474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文本框 6"/>
          <p:cNvSpPr txBox="1"/>
          <p:nvPr/>
        </p:nvSpPr>
        <p:spPr>
          <a:xfrm>
            <a:off x="1167440" y="2100813"/>
            <a:ext cx="1076678" cy="365760"/>
          </a:xfrm>
          <a:prstGeom prst="rect">
            <a:avLst/>
          </a:prstGeom>
          <a:noFill/>
        </p:spPr>
        <p:txBody>
          <a:bodyPr rtlCol="0" wrap="square">
            <a:spAutoFit/>
          </a:bodyPr>
          <a:lstStyle/>
          <a:p>
            <a:pPr algn="ctr"/>
            <a:r>
              <a:rPr altLang="en-US" lang="zh-CN" smtClean="0">
                <a:solidFill>
                  <a:schemeClr val="bg1"/>
                </a:solidFill>
                <a:cs typeface="+mn-ea"/>
                <a:sym typeface="+mn-lt"/>
              </a:rPr>
              <a:t>标题</a:t>
            </a:r>
          </a:p>
        </p:txBody>
      </p:sp>
      <p:sp>
        <p:nvSpPr>
          <p:cNvPr id="8" name="圆角矩形 7"/>
          <p:cNvSpPr/>
          <p:nvPr/>
        </p:nvSpPr>
        <p:spPr>
          <a:xfrm>
            <a:off x="2499879" y="3297233"/>
            <a:ext cx="3350613" cy="1015519"/>
          </a:xfrm>
          <a:prstGeom prst="round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8"/>
          <p:cNvSpPr/>
          <p:nvPr/>
        </p:nvSpPr>
        <p:spPr>
          <a:xfrm>
            <a:off x="2499879" y="3433115"/>
            <a:ext cx="3127335" cy="579120"/>
          </a:xfrm>
          <a:prstGeom prst="rect">
            <a:avLst/>
          </a:prstGeom>
        </p:spPr>
        <p:txBody>
          <a:bodyPr wrap="square">
            <a:spAutoFit/>
          </a:bodyPr>
          <a:lstStyle/>
          <a:p>
            <a:pPr algn="just">
              <a:spcBef>
                <a:spcPts val="600"/>
              </a:spcBef>
              <a:defRPr/>
            </a:pPr>
            <a:r>
              <a:rPr altLang="en-US" lang="zh-CN" sz="1600">
                <a:solidFill>
                  <a:schemeClr val="bg1"/>
                </a:solidFill>
                <a:cs typeface="+mn-ea"/>
                <a:sym typeface="+mn-lt"/>
              </a:rPr>
              <a:t>点击添加文本点击添加文本点击添加文本</a:t>
            </a:r>
          </a:p>
        </p:txBody>
      </p:sp>
      <p:sp>
        <p:nvSpPr>
          <p:cNvPr id="10" name="任意多边形 9"/>
          <p:cNvSpPr/>
          <p:nvPr/>
        </p:nvSpPr>
        <p:spPr>
          <a:xfrm>
            <a:off x="1189235" y="3307618"/>
            <a:ext cx="1033089" cy="99474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文本框 10"/>
          <p:cNvSpPr txBox="1"/>
          <p:nvPr/>
        </p:nvSpPr>
        <p:spPr>
          <a:xfrm>
            <a:off x="1167440" y="3581260"/>
            <a:ext cx="1076678" cy="365760"/>
          </a:xfrm>
          <a:prstGeom prst="rect">
            <a:avLst/>
          </a:prstGeom>
          <a:noFill/>
        </p:spPr>
        <p:txBody>
          <a:bodyPr rtlCol="0" wrap="square">
            <a:spAutoFit/>
          </a:bodyPr>
          <a:lstStyle/>
          <a:p>
            <a:pPr algn="ctr"/>
            <a:r>
              <a:rPr altLang="en-US" lang="zh-CN" smtClean="0">
                <a:solidFill>
                  <a:schemeClr val="bg1"/>
                </a:solidFill>
                <a:cs typeface="+mn-ea"/>
                <a:sym typeface="+mn-lt"/>
              </a:rPr>
              <a:t>标题</a:t>
            </a:r>
          </a:p>
        </p:txBody>
      </p:sp>
      <p:sp>
        <p:nvSpPr>
          <p:cNvPr id="12" name="圆角矩形 11"/>
          <p:cNvSpPr/>
          <p:nvPr/>
        </p:nvSpPr>
        <p:spPr>
          <a:xfrm>
            <a:off x="2499879" y="4777680"/>
            <a:ext cx="3350613" cy="1015519"/>
          </a:xfrm>
          <a:prstGeom prst="round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矩形 12"/>
          <p:cNvSpPr/>
          <p:nvPr/>
        </p:nvSpPr>
        <p:spPr>
          <a:xfrm>
            <a:off x="2499879" y="4913562"/>
            <a:ext cx="3127335" cy="579120"/>
          </a:xfrm>
          <a:prstGeom prst="rect">
            <a:avLst/>
          </a:prstGeom>
        </p:spPr>
        <p:txBody>
          <a:bodyPr wrap="square">
            <a:spAutoFit/>
          </a:bodyPr>
          <a:lstStyle/>
          <a:p>
            <a:pPr algn="just">
              <a:spcBef>
                <a:spcPts val="600"/>
              </a:spcBef>
              <a:defRPr/>
            </a:pPr>
            <a:r>
              <a:rPr altLang="en-US" lang="zh-CN" sz="1600">
                <a:solidFill>
                  <a:schemeClr val="bg1"/>
                </a:solidFill>
                <a:cs typeface="+mn-ea"/>
                <a:sym typeface="+mn-lt"/>
              </a:rPr>
              <a:t>点击添加文本点击添加文本点击添加文本</a:t>
            </a:r>
          </a:p>
        </p:txBody>
      </p:sp>
      <p:sp>
        <p:nvSpPr>
          <p:cNvPr id="14" name="任意多边形 13"/>
          <p:cNvSpPr/>
          <p:nvPr/>
        </p:nvSpPr>
        <p:spPr>
          <a:xfrm>
            <a:off x="1189235" y="4788065"/>
            <a:ext cx="1033089" cy="99474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文本框 14"/>
          <p:cNvSpPr txBox="1"/>
          <p:nvPr/>
        </p:nvSpPr>
        <p:spPr>
          <a:xfrm>
            <a:off x="1167440" y="5061708"/>
            <a:ext cx="1076678" cy="365760"/>
          </a:xfrm>
          <a:prstGeom prst="rect">
            <a:avLst/>
          </a:prstGeom>
          <a:noFill/>
        </p:spPr>
        <p:txBody>
          <a:bodyPr rtlCol="0" wrap="square">
            <a:spAutoFit/>
          </a:bodyPr>
          <a:lstStyle/>
          <a:p>
            <a:pPr algn="ctr"/>
            <a:r>
              <a:rPr altLang="en-US" lang="zh-CN" smtClean="0">
                <a:solidFill>
                  <a:schemeClr val="bg1"/>
                </a:solidFill>
                <a:cs typeface="+mn-ea"/>
                <a:sym typeface="+mn-lt"/>
              </a:rPr>
              <a:t>标题</a:t>
            </a:r>
          </a:p>
        </p:txBody>
      </p:sp>
      <p:sp>
        <p:nvSpPr>
          <p:cNvPr id="16" name="圆角矩形 15"/>
          <p:cNvSpPr/>
          <p:nvPr/>
        </p:nvSpPr>
        <p:spPr>
          <a:xfrm>
            <a:off x="7673948" y="1816785"/>
            <a:ext cx="3350613" cy="1015519"/>
          </a:xfrm>
          <a:prstGeom prst="round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矩形 16"/>
          <p:cNvSpPr/>
          <p:nvPr/>
        </p:nvSpPr>
        <p:spPr>
          <a:xfrm>
            <a:off x="7673947" y="1952667"/>
            <a:ext cx="3127335" cy="579120"/>
          </a:xfrm>
          <a:prstGeom prst="rect">
            <a:avLst/>
          </a:prstGeom>
        </p:spPr>
        <p:txBody>
          <a:bodyPr wrap="square">
            <a:spAutoFit/>
          </a:bodyPr>
          <a:lstStyle/>
          <a:p>
            <a:pPr algn="just">
              <a:spcBef>
                <a:spcPts val="600"/>
              </a:spcBef>
              <a:defRPr/>
            </a:pPr>
            <a:r>
              <a:rPr altLang="en-US" lang="zh-CN" sz="1600">
                <a:solidFill>
                  <a:schemeClr val="bg1"/>
                </a:solidFill>
                <a:cs typeface="+mn-ea"/>
                <a:sym typeface="+mn-lt"/>
              </a:rPr>
              <a:t>点击添加文本点击添加文本点击添加文本</a:t>
            </a:r>
          </a:p>
        </p:txBody>
      </p:sp>
      <p:sp>
        <p:nvSpPr>
          <p:cNvPr id="18" name="任意多边形 17"/>
          <p:cNvSpPr/>
          <p:nvPr/>
        </p:nvSpPr>
        <p:spPr>
          <a:xfrm>
            <a:off x="6363303" y="1827170"/>
            <a:ext cx="1033089" cy="99474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文本框 18"/>
          <p:cNvSpPr txBox="1"/>
          <p:nvPr/>
        </p:nvSpPr>
        <p:spPr>
          <a:xfrm>
            <a:off x="6341510" y="2100813"/>
            <a:ext cx="1076678" cy="365760"/>
          </a:xfrm>
          <a:prstGeom prst="rect">
            <a:avLst/>
          </a:prstGeom>
          <a:noFill/>
        </p:spPr>
        <p:txBody>
          <a:bodyPr rtlCol="0" wrap="square">
            <a:spAutoFit/>
          </a:bodyPr>
          <a:lstStyle/>
          <a:p>
            <a:pPr algn="ctr"/>
            <a:r>
              <a:rPr altLang="en-US" lang="zh-CN" smtClean="0">
                <a:solidFill>
                  <a:schemeClr val="bg1"/>
                </a:solidFill>
                <a:cs typeface="+mn-ea"/>
                <a:sym typeface="+mn-lt"/>
              </a:rPr>
              <a:t>标题</a:t>
            </a:r>
          </a:p>
        </p:txBody>
      </p:sp>
      <p:sp>
        <p:nvSpPr>
          <p:cNvPr id="20" name="圆角矩形 19"/>
          <p:cNvSpPr/>
          <p:nvPr/>
        </p:nvSpPr>
        <p:spPr>
          <a:xfrm>
            <a:off x="7673948" y="3297233"/>
            <a:ext cx="3350613" cy="1015519"/>
          </a:xfrm>
          <a:prstGeom prst="round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矩形 20"/>
          <p:cNvSpPr/>
          <p:nvPr/>
        </p:nvSpPr>
        <p:spPr>
          <a:xfrm>
            <a:off x="7673947" y="3433115"/>
            <a:ext cx="3127335" cy="579120"/>
          </a:xfrm>
          <a:prstGeom prst="rect">
            <a:avLst/>
          </a:prstGeom>
        </p:spPr>
        <p:txBody>
          <a:bodyPr wrap="square">
            <a:spAutoFit/>
          </a:bodyPr>
          <a:lstStyle/>
          <a:p>
            <a:pPr algn="just">
              <a:spcBef>
                <a:spcPts val="600"/>
              </a:spcBef>
              <a:defRPr/>
            </a:pPr>
            <a:r>
              <a:rPr altLang="en-US" lang="zh-CN" sz="1600">
                <a:solidFill>
                  <a:schemeClr val="bg1"/>
                </a:solidFill>
                <a:cs typeface="+mn-ea"/>
                <a:sym typeface="+mn-lt"/>
              </a:rPr>
              <a:t>点击添加文本点击添加文本点击添加文本</a:t>
            </a:r>
          </a:p>
        </p:txBody>
      </p:sp>
      <p:sp>
        <p:nvSpPr>
          <p:cNvPr id="22" name="任意多边形 21"/>
          <p:cNvSpPr/>
          <p:nvPr/>
        </p:nvSpPr>
        <p:spPr>
          <a:xfrm>
            <a:off x="6363303" y="3307618"/>
            <a:ext cx="1033089" cy="99474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文本框 22"/>
          <p:cNvSpPr txBox="1"/>
          <p:nvPr/>
        </p:nvSpPr>
        <p:spPr>
          <a:xfrm>
            <a:off x="6341510" y="3581260"/>
            <a:ext cx="1076678" cy="365760"/>
          </a:xfrm>
          <a:prstGeom prst="rect">
            <a:avLst/>
          </a:prstGeom>
          <a:noFill/>
        </p:spPr>
        <p:txBody>
          <a:bodyPr rtlCol="0" wrap="square">
            <a:spAutoFit/>
          </a:bodyPr>
          <a:lstStyle/>
          <a:p>
            <a:pPr algn="ctr"/>
            <a:r>
              <a:rPr altLang="en-US" lang="zh-CN" smtClean="0">
                <a:solidFill>
                  <a:schemeClr val="bg1"/>
                </a:solidFill>
                <a:cs typeface="+mn-ea"/>
                <a:sym typeface="+mn-lt"/>
              </a:rPr>
              <a:t>标题</a:t>
            </a:r>
          </a:p>
        </p:txBody>
      </p:sp>
      <p:sp>
        <p:nvSpPr>
          <p:cNvPr id="24" name="圆角矩形 23"/>
          <p:cNvSpPr/>
          <p:nvPr/>
        </p:nvSpPr>
        <p:spPr>
          <a:xfrm>
            <a:off x="7673948" y="4777680"/>
            <a:ext cx="3350613" cy="1015519"/>
          </a:xfrm>
          <a:prstGeom prst="round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4"/>
          <p:cNvSpPr/>
          <p:nvPr/>
        </p:nvSpPr>
        <p:spPr>
          <a:xfrm>
            <a:off x="7673947" y="4913562"/>
            <a:ext cx="3127335" cy="579120"/>
          </a:xfrm>
          <a:prstGeom prst="rect">
            <a:avLst/>
          </a:prstGeom>
        </p:spPr>
        <p:txBody>
          <a:bodyPr wrap="square">
            <a:spAutoFit/>
          </a:bodyPr>
          <a:lstStyle/>
          <a:p>
            <a:pPr algn="just">
              <a:spcBef>
                <a:spcPts val="600"/>
              </a:spcBef>
              <a:defRPr/>
            </a:pPr>
            <a:r>
              <a:rPr altLang="en-US" lang="zh-CN" sz="1600">
                <a:solidFill>
                  <a:schemeClr val="bg1"/>
                </a:solidFill>
                <a:cs typeface="+mn-ea"/>
                <a:sym typeface="+mn-lt"/>
              </a:rPr>
              <a:t>点击添加文本点击添加文本点击添加文本</a:t>
            </a:r>
          </a:p>
        </p:txBody>
      </p:sp>
      <p:sp>
        <p:nvSpPr>
          <p:cNvPr id="26" name="任意多边形 25"/>
          <p:cNvSpPr/>
          <p:nvPr/>
        </p:nvSpPr>
        <p:spPr>
          <a:xfrm>
            <a:off x="6363303" y="4788065"/>
            <a:ext cx="1033089" cy="994749"/>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文本框 26"/>
          <p:cNvSpPr txBox="1"/>
          <p:nvPr/>
        </p:nvSpPr>
        <p:spPr>
          <a:xfrm>
            <a:off x="6341510" y="5061708"/>
            <a:ext cx="1076678" cy="365760"/>
          </a:xfrm>
          <a:prstGeom prst="rect">
            <a:avLst/>
          </a:prstGeom>
          <a:noFill/>
        </p:spPr>
        <p:txBody>
          <a:bodyPr rtlCol="0" wrap="square">
            <a:spAutoFit/>
          </a:bodyPr>
          <a:lstStyle/>
          <a:p>
            <a:pPr algn="ctr"/>
            <a:r>
              <a:rPr altLang="en-US" lang="zh-CN" smtClean="0">
                <a:solidFill>
                  <a:schemeClr val="bg1"/>
                </a:solidFill>
                <a:cs typeface="+mn-ea"/>
                <a:sym typeface="+mn-lt"/>
              </a:rPr>
              <a:t>标题</a:t>
            </a:r>
          </a:p>
        </p:txBody>
      </p:sp>
    </p:spTree>
    <p:extLst>
      <p:ext uri="{BB962C8B-B14F-4D97-AF65-F5344CB8AC3E}">
        <p14:creationId val="126639985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500" id="28"/>
                                        <p:tgtEl>
                                          <p:spTgt spid="1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00" id="31"/>
                                        <p:tgtEl>
                                          <p:spTgt spid="1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5"/>
                                        </p:tgtEl>
                                        <p:attrNameLst>
                                          <p:attrName>style.visibility</p:attrName>
                                        </p:attrNameLst>
                                      </p:cBhvr>
                                      <p:to>
                                        <p:strVal val="visible"/>
                                      </p:to>
                                    </p:set>
                                    <p:animEffect filter="fade" transition="in">
                                      <p:cBhvr>
                                        <p:cTn dur="500" id="40"/>
                                        <p:tgtEl>
                                          <p:spTgt spid="15"/>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6"/>
                                        </p:tgtEl>
                                        <p:attrNameLst>
                                          <p:attrName>style.visibility</p:attrName>
                                        </p:attrNameLst>
                                      </p:cBhvr>
                                      <p:to>
                                        <p:strVal val="visible"/>
                                      </p:to>
                                    </p:set>
                                    <p:animEffect filter="fade" transition="in">
                                      <p:cBhvr>
                                        <p:cTn dur="500" id="43"/>
                                        <p:tgtEl>
                                          <p:spTgt spid="16"/>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7"/>
                                        </p:tgtEl>
                                        <p:attrNameLst>
                                          <p:attrName>style.visibility</p:attrName>
                                        </p:attrNameLst>
                                      </p:cBhvr>
                                      <p:to>
                                        <p:strVal val="visible"/>
                                      </p:to>
                                    </p:set>
                                    <p:animEffect filter="fade" transition="in">
                                      <p:cBhvr>
                                        <p:cTn dur="500" id="46"/>
                                        <p:tgtEl>
                                          <p:spTgt spid="17"/>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9"/>
                                        </p:tgtEl>
                                        <p:attrNameLst>
                                          <p:attrName>style.visibility</p:attrName>
                                        </p:attrNameLst>
                                      </p:cBhvr>
                                      <p:to>
                                        <p:strVal val="visible"/>
                                      </p:to>
                                    </p:set>
                                    <p:animEffect filter="fade" transition="in">
                                      <p:cBhvr>
                                        <p:cTn dur="500" id="52"/>
                                        <p:tgtEl>
                                          <p:spTgt spid="19"/>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21"/>
                                        </p:tgtEl>
                                        <p:attrNameLst>
                                          <p:attrName>style.visibility</p:attrName>
                                        </p:attrNameLst>
                                      </p:cBhvr>
                                      <p:to>
                                        <p:strVal val="visible"/>
                                      </p:to>
                                    </p:set>
                                    <p:animEffect filter="fade" transition="in">
                                      <p:cBhvr>
                                        <p:cTn dur="500" id="58"/>
                                        <p:tgtEl>
                                          <p:spTgt spid="21"/>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23"/>
                                        </p:tgtEl>
                                        <p:attrNameLst>
                                          <p:attrName>style.visibility</p:attrName>
                                        </p:attrNameLst>
                                      </p:cBhvr>
                                      <p:to>
                                        <p:strVal val="visible"/>
                                      </p:to>
                                    </p:set>
                                    <p:animEffect filter="fade" transition="in">
                                      <p:cBhvr>
                                        <p:cTn dur="500" id="64"/>
                                        <p:tgtEl>
                                          <p:spTgt spid="23"/>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24"/>
                                        </p:tgtEl>
                                        <p:attrNameLst>
                                          <p:attrName>style.visibility</p:attrName>
                                        </p:attrNameLst>
                                      </p:cBhvr>
                                      <p:to>
                                        <p:strVal val="visible"/>
                                      </p:to>
                                    </p:set>
                                    <p:animEffect filter="fade" transition="in">
                                      <p:cBhvr>
                                        <p:cTn dur="500" id="67"/>
                                        <p:tgtEl>
                                          <p:spTgt spid="24"/>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25"/>
                                        </p:tgtEl>
                                        <p:attrNameLst>
                                          <p:attrName>style.visibility</p:attrName>
                                        </p:attrNameLst>
                                      </p:cBhvr>
                                      <p:to>
                                        <p:strVal val="visible"/>
                                      </p:to>
                                    </p:set>
                                    <p:animEffect filter="fade" transition="in">
                                      <p:cBhvr>
                                        <p:cTn dur="500" id="70"/>
                                        <p:tgtEl>
                                          <p:spTgt spid="25"/>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26"/>
                                        </p:tgtEl>
                                        <p:attrNameLst>
                                          <p:attrName>style.visibility</p:attrName>
                                        </p:attrNameLst>
                                      </p:cBhvr>
                                      <p:to>
                                        <p:strVal val="visible"/>
                                      </p:to>
                                    </p:set>
                                    <p:animEffect filter="fade" transition="in">
                                      <p:cBhvr>
                                        <p:cTn dur="500" id="73"/>
                                        <p:tgtEl>
                                          <p:spTgt spid="26"/>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27"/>
                                        </p:tgtEl>
                                        <p:attrNameLst>
                                          <p:attrName>style.visibility</p:attrName>
                                        </p:attrNameLst>
                                      </p:cBhvr>
                                      <p:to>
                                        <p:strVal val="visible"/>
                                      </p:to>
                                    </p:set>
                                    <p:animEffect filter="fade" transition="in">
                                      <p:cBhvr>
                                        <p:cTn dur="500" id="7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 name="图片 50"/>
          <p:cNvPicPr>
            <a:picLocks noChangeAspect="1"/>
          </p:cNvPicPr>
          <p:nvPr/>
        </p:nvPicPr>
        <p:blipFill>
          <a:blip r:embed="rId3">
            <a:extLst>
              <a:ext uri="{28A0092B-C50C-407E-A947-70E740481C1C}">
                <a14:useLocalDpi/>
              </a:ext>
            </a:extLst>
          </a:blip>
          <a:stretch>
            <a:fillRect/>
          </a:stretch>
        </p:blipFill>
        <p:spPr>
          <a:xfrm>
            <a:off x="8393942" y="3488744"/>
            <a:ext cx="2273230" cy="2188864"/>
          </a:xfrm>
          <a:custGeom>
            <a:gdLst>
              <a:gd fmla="*/ 2915214 w 3211512" name="connsiteX0"/>
              <a:gd fmla="*/ 0 h 3092324" name="connsiteY0"/>
              <a:gd fmla="*/ 3211512 w 3211512" name="connsiteX1"/>
              <a:gd fmla="*/ 285302 h 3092324" name="connsiteY1"/>
              <a:gd fmla="*/ 3211508 w 3211512" name="connsiteX2"/>
              <a:gd fmla="*/ 2807030 h 3092324" name="connsiteY2"/>
              <a:gd fmla="*/ 2915218 w 3211512" name="connsiteX3"/>
              <a:gd fmla="*/ 3092324 h 3092324" name="connsiteY3"/>
              <a:gd fmla="*/ 296299 w 3211512" name="connsiteX4"/>
              <a:gd fmla="*/ 3092324 h 3092324" name="connsiteY4"/>
              <a:gd fmla="*/ 0 w 3211512" name="connsiteX5"/>
              <a:gd fmla="*/ 2807026 h 3092324" name="connsiteY5"/>
              <a:gd fmla="*/ 0 w 3211512" name="connsiteX6"/>
              <a:gd fmla="*/ 285298 h 3092324" name="connsiteY6"/>
              <a:gd fmla="*/ 86782 w 3211512" name="connsiteX7"/>
              <a:gd fmla="*/ 83562 h 3092324" name="connsiteY7"/>
              <a:gd fmla="*/ 296291 w 3211512" name="connsiteX8"/>
              <a:gd fmla="*/ 4 h 309232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092324" w="3211512">
                <a:moveTo>
                  <a:pt x="2915214" y="0"/>
                </a:moveTo>
                <a:cubicBezTo>
                  <a:pt x="3078854" y="4"/>
                  <a:pt x="3211508" y="127735"/>
                  <a:pt x="3211512" y="285302"/>
                </a:cubicBezTo>
                <a:lnTo>
                  <a:pt x="3211508" y="2807030"/>
                </a:lnTo>
                <a:cubicBezTo>
                  <a:pt x="3211516" y="2964593"/>
                  <a:pt x="3078858" y="3092328"/>
                  <a:pt x="2915218" y="3092324"/>
                </a:cubicBezTo>
                <a:lnTo>
                  <a:pt x="296299" y="3092324"/>
                </a:lnTo>
                <a:cubicBezTo>
                  <a:pt x="132655" y="3092320"/>
                  <a:pt x="4" y="2964593"/>
                  <a:pt x="0" y="2807026"/>
                </a:cubicBezTo>
                <a:lnTo>
                  <a:pt x="0" y="285298"/>
                </a:lnTo>
                <a:cubicBezTo>
                  <a:pt x="4" y="206515"/>
                  <a:pt x="33162" y="135192"/>
                  <a:pt x="86782" y="83562"/>
                </a:cubicBezTo>
                <a:cubicBezTo>
                  <a:pt x="140403" y="31931"/>
                  <a:pt x="214475" y="0"/>
                  <a:pt x="296291" y="4"/>
                </a:cubicBezTo>
                <a:close/>
              </a:path>
            </a:pathLst>
          </a:custGeom>
        </p:spPr>
      </p:pic>
      <p:sp>
        <p:nvSpPr>
          <p:cNvPr id="17" name="任意多边形 16"/>
          <p:cNvSpPr/>
          <p:nvPr/>
        </p:nvSpPr>
        <p:spPr>
          <a:xfrm>
            <a:off x="7924801" y="3037014"/>
            <a:ext cx="3211512" cy="3092324"/>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0" name="图片 39"/>
          <p:cNvPicPr>
            <a:picLocks noChangeAspect="1"/>
          </p:cNvPicPr>
          <p:nvPr/>
        </p:nvPicPr>
        <p:blipFill>
          <a:blip r:embed="rId4">
            <a:extLst>
              <a:ext uri="{28A0092B-C50C-407E-A947-70E740481C1C}">
                <a14:useLocalDpi/>
              </a:ext>
            </a:extLst>
          </a:blip>
          <a:stretch>
            <a:fillRect/>
          </a:stretch>
        </p:blipFill>
        <p:spPr>
          <a:xfrm>
            <a:off x="1512597" y="3485420"/>
            <a:ext cx="2280134" cy="2195513"/>
          </a:xfrm>
          <a:custGeom>
            <a:gdLst>
              <a:gd fmla="*/ 2915214 w 3211511" name="connsiteX0"/>
              <a:gd fmla="*/ 0 h 3092324" name="connsiteY0"/>
              <a:gd fmla="*/ 3205491 w 3211511" name="connsiteX1"/>
              <a:gd fmla="*/ 227804 h 3092324" name="connsiteY1"/>
              <a:gd fmla="*/ 3211511 w 3211511" name="connsiteX2"/>
              <a:gd fmla="*/ 285293 h 3092324" name="connsiteY2"/>
              <a:gd fmla="*/ 3211511 w 3211511" name="connsiteX3"/>
              <a:gd fmla="*/ 930395 h 3092324" name="connsiteY3"/>
              <a:gd fmla="*/ 3211508 w 3211511" name="connsiteX4"/>
              <a:gd fmla="*/ 2807030 h 3092324" name="connsiteY4"/>
              <a:gd fmla="*/ 2915218 w 3211511" name="connsiteX5"/>
              <a:gd fmla="*/ 3092324 h 3092324" name="connsiteY5"/>
              <a:gd fmla="*/ 296298 w 3211511" name="connsiteX6"/>
              <a:gd fmla="*/ 3092324 h 3092324" name="connsiteY6"/>
              <a:gd fmla="*/ 0 w 3211511" name="connsiteX7"/>
              <a:gd fmla="*/ 2807026 h 3092324" name="connsiteY7"/>
              <a:gd fmla="*/ 0 w 3211511" name="connsiteX8"/>
              <a:gd fmla="*/ 285298 h 3092324" name="connsiteY8"/>
              <a:gd fmla="*/ 86783 w 3211511" name="connsiteX9"/>
              <a:gd fmla="*/ 83562 h 3092324" name="connsiteY9"/>
              <a:gd fmla="*/ 296291 w 3211511" name="connsiteX10"/>
              <a:gd fmla="*/ 4 h 3092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3092324" w="3211511">
                <a:moveTo>
                  <a:pt x="2915214" y="0"/>
                </a:moveTo>
                <a:cubicBezTo>
                  <a:pt x="3058399" y="3"/>
                  <a:pt x="3177861" y="97798"/>
                  <a:pt x="3205491" y="227804"/>
                </a:cubicBezTo>
                <a:lnTo>
                  <a:pt x="3211511" y="285293"/>
                </a:lnTo>
                <a:lnTo>
                  <a:pt x="3211511" y="930395"/>
                </a:lnTo>
                <a:lnTo>
                  <a:pt x="3211508" y="2807030"/>
                </a:lnTo>
                <a:cubicBezTo>
                  <a:pt x="3211516" y="2964593"/>
                  <a:pt x="3078858" y="3092328"/>
                  <a:pt x="2915218" y="3092324"/>
                </a:cubicBezTo>
                <a:lnTo>
                  <a:pt x="296298" y="3092324"/>
                </a:lnTo>
                <a:cubicBezTo>
                  <a:pt x="132655" y="3092320"/>
                  <a:pt x="4" y="2964593"/>
                  <a:pt x="0" y="2807026"/>
                </a:cubicBezTo>
                <a:lnTo>
                  <a:pt x="0" y="285298"/>
                </a:lnTo>
                <a:cubicBezTo>
                  <a:pt x="4" y="206515"/>
                  <a:pt x="33162" y="135192"/>
                  <a:pt x="86783" y="83562"/>
                </a:cubicBezTo>
                <a:cubicBezTo>
                  <a:pt x="140403" y="31931"/>
                  <a:pt x="214475" y="0"/>
                  <a:pt x="296291" y="4"/>
                </a:cubicBezTo>
                <a:close/>
              </a:path>
            </a:pathLst>
          </a:custGeom>
        </p:spPr>
      </p:pic>
      <p:sp>
        <p:nvSpPr>
          <p:cNvPr id="41" name="任意多边形 40"/>
          <p:cNvSpPr/>
          <p:nvPr/>
        </p:nvSpPr>
        <p:spPr>
          <a:xfrm>
            <a:off x="1046908" y="3037014"/>
            <a:ext cx="3211512" cy="3092324"/>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6" name="图片 45"/>
          <p:cNvPicPr>
            <a:picLocks noChangeAspect="1"/>
          </p:cNvPicPr>
          <p:nvPr/>
        </p:nvPicPr>
        <p:blipFill>
          <a:blip r:embed="rId5">
            <a:extLst>
              <a:ext uri="{28A0092B-C50C-407E-A947-70E740481C1C}">
                <a14:useLocalDpi/>
              </a:ext>
            </a:extLst>
          </a:blip>
          <a:stretch>
            <a:fillRect/>
          </a:stretch>
        </p:blipFill>
        <p:spPr>
          <a:xfrm>
            <a:off x="4936517" y="3466724"/>
            <a:ext cx="2318967" cy="2232904"/>
          </a:xfrm>
          <a:custGeom>
            <a:gdLst>
              <a:gd fmla="*/ 2915214 w 3211512" name="connsiteX0"/>
              <a:gd fmla="*/ 0 h 3092324" name="connsiteY0"/>
              <a:gd fmla="*/ 3211512 w 3211512" name="connsiteX1"/>
              <a:gd fmla="*/ 285302 h 3092324" name="connsiteY1"/>
              <a:gd fmla="*/ 3211508 w 3211512" name="connsiteX2"/>
              <a:gd fmla="*/ 2807030 h 3092324" name="connsiteY2"/>
              <a:gd fmla="*/ 2915218 w 3211512" name="connsiteX3"/>
              <a:gd fmla="*/ 3092324 h 3092324" name="connsiteY3"/>
              <a:gd fmla="*/ 296299 w 3211512" name="connsiteX4"/>
              <a:gd fmla="*/ 3092324 h 3092324" name="connsiteY4"/>
              <a:gd fmla="*/ 0 w 3211512" name="connsiteX5"/>
              <a:gd fmla="*/ 2807026 h 3092324" name="connsiteY5"/>
              <a:gd fmla="*/ 0 w 3211512" name="connsiteX6"/>
              <a:gd fmla="*/ 285298 h 3092324" name="connsiteY6"/>
              <a:gd fmla="*/ 86782 w 3211512" name="connsiteX7"/>
              <a:gd fmla="*/ 83562 h 3092324" name="connsiteY7"/>
              <a:gd fmla="*/ 296291 w 3211512" name="connsiteX8"/>
              <a:gd fmla="*/ 4 h 309232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092324" w="3211512">
                <a:moveTo>
                  <a:pt x="2915214" y="0"/>
                </a:moveTo>
                <a:cubicBezTo>
                  <a:pt x="3078854" y="4"/>
                  <a:pt x="3211508" y="127735"/>
                  <a:pt x="3211512" y="285302"/>
                </a:cubicBezTo>
                <a:lnTo>
                  <a:pt x="3211508" y="2807030"/>
                </a:lnTo>
                <a:cubicBezTo>
                  <a:pt x="3211516" y="2964593"/>
                  <a:pt x="3078858" y="3092328"/>
                  <a:pt x="2915218" y="3092324"/>
                </a:cubicBezTo>
                <a:lnTo>
                  <a:pt x="296299" y="3092324"/>
                </a:lnTo>
                <a:cubicBezTo>
                  <a:pt x="132655" y="3092320"/>
                  <a:pt x="4" y="2964593"/>
                  <a:pt x="0" y="2807026"/>
                </a:cubicBezTo>
                <a:lnTo>
                  <a:pt x="0" y="285298"/>
                </a:lnTo>
                <a:cubicBezTo>
                  <a:pt x="4" y="206515"/>
                  <a:pt x="33162" y="135192"/>
                  <a:pt x="86782" y="83562"/>
                </a:cubicBezTo>
                <a:cubicBezTo>
                  <a:pt x="140403" y="31931"/>
                  <a:pt x="214475" y="0"/>
                  <a:pt x="296291" y="4"/>
                </a:cubicBezTo>
                <a:close/>
              </a:path>
            </a:pathLst>
          </a:custGeom>
        </p:spPr>
      </p:pic>
      <p:sp>
        <p:nvSpPr>
          <p:cNvPr id="20" name="任意多边形 19"/>
          <p:cNvSpPr/>
          <p:nvPr/>
        </p:nvSpPr>
        <p:spPr>
          <a:xfrm>
            <a:off x="4490244" y="3037014"/>
            <a:ext cx="3211512" cy="3092324"/>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文本框 4"/>
          <p:cNvSpPr txBox="1"/>
          <p:nvPr/>
        </p:nvSpPr>
        <p:spPr>
          <a:xfrm>
            <a:off x="1965791" y="4352344"/>
            <a:ext cx="1391307"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22" name="文本框 21"/>
          <p:cNvSpPr txBox="1"/>
          <p:nvPr/>
        </p:nvSpPr>
        <p:spPr>
          <a:xfrm>
            <a:off x="1948232" y="3890680"/>
            <a:ext cx="1391307" cy="457200"/>
          </a:xfrm>
          <a:prstGeom prst="rect">
            <a:avLst/>
          </a:prstGeom>
          <a:noFill/>
        </p:spPr>
        <p:txBody>
          <a:bodyPr rtlCol="0" wrap="square">
            <a:spAutoFit/>
          </a:bodyPr>
          <a:lstStyle/>
          <a:p>
            <a:pPr algn="ctr"/>
            <a:r>
              <a:rPr altLang="zh-CN" lang="en-US" smtClean="0" sz="2400">
                <a:solidFill>
                  <a:schemeClr val="bg1"/>
                </a:solidFill>
                <a:cs typeface="+mn-ea"/>
                <a:sym typeface="+mn-lt"/>
              </a:rPr>
              <a:t>01</a:t>
            </a:r>
          </a:p>
        </p:txBody>
      </p:sp>
      <p:sp>
        <p:nvSpPr>
          <p:cNvPr id="18" name="文本框 17"/>
          <p:cNvSpPr txBox="1"/>
          <p:nvPr/>
        </p:nvSpPr>
        <p:spPr>
          <a:xfrm>
            <a:off x="8834903" y="4352344"/>
            <a:ext cx="1391307"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39" name="文本框 38"/>
          <p:cNvSpPr txBox="1"/>
          <p:nvPr/>
        </p:nvSpPr>
        <p:spPr>
          <a:xfrm>
            <a:off x="8834904" y="3890680"/>
            <a:ext cx="1391307" cy="457200"/>
          </a:xfrm>
          <a:prstGeom prst="rect">
            <a:avLst/>
          </a:prstGeom>
          <a:noFill/>
        </p:spPr>
        <p:txBody>
          <a:bodyPr rtlCol="0" wrap="square">
            <a:spAutoFit/>
          </a:bodyPr>
          <a:lstStyle/>
          <a:p>
            <a:pPr algn="ctr"/>
            <a:r>
              <a:rPr altLang="zh-CN" lang="en-US" smtClean="0" sz="2400">
                <a:solidFill>
                  <a:schemeClr val="bg1"/>
                </a:solidFill>
                <a:cs typeface="+mn-ea"/>
                <a:sym typeface="+mn-lt"/>
              </a:rPr>
              <a:t>03</a:t>
            </a:r>
          </a:p>
        </p:txBody>
      </p:sp>
      <p:sp>
        <p:nvSpPr>
          <p:cNvPr id="21" name="文本框 20"/>
          <p:cNvSpPr txBox="1"/>
          <p:nvPr/>
        </p:nvSpPr>
        <p:spPr>
          <a:xfrm>
            <a:off x="5400347" y="4352344"/>
            <a:ext cx="1391307"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38" name="文本框 37"/>
          <p:cNvSpPr txBox="1"/>
          <p:nvPr/>
        </p:nvSpPr>
        <p:spPr>
          <a:xfrm>
            <a:off x="5382789" y="3890680"/>
            <a:ext cx="1391307" cy="457200"/>
          </a:xfrm>
          <a:prstGeom prst="rect">
            <a:avLst/>
          </a:prstGeom>
          <a:noFill/>
        </p:spPr>
        <p:txBody>
          <a:bodyPr rtlCol="0" wrap="square">
            <a:spAutoFit/>
          </a:bodyPr>
          <a:lstStyle/>
          <a:p>
            <a:pPr algn="ctr"/>
            <a:r>
              <a:rPr altLang="zh-CN" lang="en-US" smtClean="0" sz="2400">
                <a:solidFill>
                  <a:schemeClr val="bg1"/>
                </a:solidFill>
                <a:cs typeface="+mn-ea"/>
                <a:sym typeface="+mn-lt"/>
              </a:rPr>
              <a:t>02</a:t>
            </a:r>
          </a:p>
        </p:txBody>
      </p:sp>
      <p:sp>
        <p:nvSpPr>
          <p:cNvPr id="3" name="矩形 2"/>
          <p:cNvSpPr/>
          <p:nvPr/>
        </p:nvSpPr>
        <p:spPr>
          <a:xfrm>
            <a:off x="1038129" y="1852074"/>
            <a:ext cx="10080625" cy="716280"/>
          </a:xfrm>
          <a:prstGeom prst="rect">
            <a:avLst/>
          </a:prstGeom>
        </p:spPr>
        <p:txBody>
          <a:bodyPr wrap="square">
            <a:spAutoFit/>
          </a:bodyPr>
          <a:lstStyle/>
          <a:p>
            <a:pPr>
              <a:spcBef>
                <a:spcPts val="600"/>
              </a:spcBef>
              <a:defRPr/>
            </a:pPr>
            <a:r>
              <a:rPr altLang="en-US" lang="zh-CN">
                <a:solidFill>
                  <a:schemeClr val="accent2"/>
                </a:solidFill>
                <a:cs typeface="+mn-ea"/>
                <a:sym typeface="+mn-lt"/>
              </a:rPr>
              <a:t>请在此加入长文本请在此加入长文本请在此加入长文本请在此加入长文本请在此加入长文本请在此</a:t>
            </a:r>
          </a:p>
          <a:p>
            <a:pPr>
              <a:spcBef>
                <a:spcPts val="600"/>
              </a:spcBef>
              <a:defRPr/>
            </a:pPr>
            <a:r>
              <a:rPr altLang="en-US" lang="zh-CN">
                <a:solidFill>
                  <a:schemeClr val="accent2"/>
                </a:solidFill>
                <a:cs typeface="+mn-ea"/>
                <a:sym typeface="+mn-lt"/>
              </a:rPr>
              <a:t>加入长文本请在此加入长文本请在此加入长文本</a:t>
            </a:r>
          </a:p>
        </p:txBody>
      </p:sp>
      <p:sp>
        <p:nvSpPr>
          <p:cNvPr id="24" name="文本框 23"/>
          <p:cNvSpPr txBox="1"/>
          <p:nvPr/>
        </p:nvSpPr>
        <p:spPr>
          <a:xfrm>
            <a:off x="512472" y="1253603"/>
            <a:ext cx="2000250" cy="579120"/>
          </a:xfrm>
          <a:prstGeom prst="rect">
            <a:avLst/>
          </a:prstGeom>
          <a:noFill/>
        </p:spPr>
        <p:txBody>
          <a:bodyPr rtlCol="0" wrap="square">
            <a:spAutoFit/>
          </a:bodyPr>
          <a:lstStyle/>
          <a:p>
            <a:pPr algn="ctr"/>
            <a:r>
              <a:rPr altLang="en-US" lang="zh-CN" smtClean="0" sz="3200">
                <a:solidFill>
                  <a:schemeClr val="accent2"/>
                </a:solidFill>
                <a:cs typeface="+mn-ea"/>
                <a:sym typeface="+mn-lt"/>
              </a:rPr>
              <a:t>标题</a:t>
            </a:r>
          </a:p>
        </p:txBody>
      </p:sp>
    </p:spTree>
    <p:extLst>
      <p:ext uri="{BB962C8B-B14F-4D97-AF65-F5344CB8AC3E}">
        <p14:creationId val="37067494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par>
                                <p:cTn fill="hold" id="8" nodeType="withEffect" presetClass="entr" presetID="10" presetSubtype="0">
                                  <p:stCondLst>
                                    <p:cond delay="0"/>
                                  </p:stCondLst>
                                  <p:childTnLst>
                                    <p:set>
                                      <p:cBhvr>
                                        <p:cTn dur="1" fill="hold" id="9">
                                          <p:stCondLst>
                                            <p:cond delay="0"/>
                                          </p:stCondLst>
                                        </p:cTn>
                                        <p:tgtEl>
                                          <p:spTgt spid="51"/>
                                        </p:tgtEl>
                                        <p:attrNameLst>
                                          <p:attrName>style.visibility</p:attrName>
                                        </p:attrNameLst>
                                      </p:cBhvr>
                                      <p:to>
                                        <p:strVal val="visible"/>
                                      </p:to>
                                    </p:set>
                                    <p:animEffect filter="fade" transition="in">
                                      <p:cBhvr>
                                        <p:cTn dur="500" id="10"/>
                                        <p:tgtEl>
                                          <p:spTgt spid="51"/>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par>
                                <p:cTn fill="hold" id="14" nodeType="withEffect" presetClass="entr" presetID="10" presetSubtype="0">
                                  <p:stCondLst>
                                    <p:cond delay="0"/>
                                  </p:stCondLst>
                                  <p:childTnLst>
                                    <p:set>
                                      <p:cBhvr>
                                        <p:cTn dur="1" fill="hold" id="15">
                                          <p:stCondLst>
                                            <p:cond delay="0"/>
                                          </p:stCondLst>
                                        </p:cTn>
                                        <p:tgtEl>
                                          <p:spTgt spid="40"/>
                                        </p:tgtEl>
                                        <p:attrNameLst>
                                          <p:attrName>style.visibility</p:attrName>
                                        </p:attrNameLst>
                                      </p:cBhvr>
                                      <p:to>
                                        <p:strVal val="visible"/>
                                      </p:to>
                                    </p:set>
                                    <p:animEffect filter="fade" transition="in">
                                      <p:cBhvr>
                                        <p:cTn dur="500" id="16"/>
                                        <p:tgtEl>
                                          <p:spTgt spid="40"/>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41"/>
                                        </p:tgtEl>
                                        <p:attrNameLst>
                                          <p:attrName>style.visibility</p:attrName>
                                        </p:attrNameLst>
                                      </p:cBhvr>
                                      <p:to>
                                        <p:strVal val="visible"/>
                                      </p:to>
                                    </p:set>
                                    <p:animEffect filter="fade" transition="in">
                                      <p:cBhvr>
                                        <p:cTn dur="500" id="19"/>
                                        <p:tgtEl>
                                          <p:spTgt spid="41"/>
                                        </p:tgtEl>
                                      </p:cBhvr>
                                    </p:animEffect>
                                  </p:childTnLst>
                                </p:cTn>
                              </p:par>
                              <p:par>
                                <p:cTn fill="hold" id="20" nodeType="withEffect" presetClass="entr" presetID="10" presetSubtype="0">
                                  <p:stCondLst>
                                    <p:cond delay="0"/>
                                  </p:stCondLst>
                                  <p:childTnLst>
                                    <p:set>
                                      <p:cBhvr>
                                        <p:cTn dur="1" fill="hold" id="21">
                                          <p:stCondLst>
                                            <p:cond delay="0"/>
                                          </p:stCondLst>
                                        </p:cTn>
                                        <p:tgtEl>
                                          <p:spTgt spid="46"/>
                                        </p:tgtEl>
                                        <p:attrNameLst>
                                          <p:attrName>style.visibility</p:attrName>
                                        </p:attrNameLst>
                                      </p:cBhvr>
                                      <p:to>
                                        <p:strVal val="visible"/>
                                      </p:to>
                                    </p:set>
                                    <p:animEffect filter="fade" transition="in">
                                      <p:cBhvr>
                                        <p:cTn dur="500" id="22"/>
                                        <p:tgtEl>
                                          <p:spTgt spid="46"/>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500" id="25"/>
                                        <p:tgtEl>
                                          <p:spTgt spid="2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5"/>
                                        </p:tgtEl>
                                        <p:attrNameLst>
                                          <p:attrName>style.visibility</p:attrName>
                                        </p:attrNameLst>
                                      </p:cBhvr>
                                      <p:to>
                                        <p:strVal val="visible"/>
                                      </p:to>
                                    </p:set>
                                    <p:animEffect filter="fade" transition="in">
                                      <p:cBhvr>
                                        <p:cTn dur="500" id="28"/>
                                        <p:tgtEl>
                                          <p:spTgt spid="5"/>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500" id="31"/>
                                        <p:tgtEl>
                                          <p:spTgt spid="2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500" id="34"/>
                                        <p:tgtEl>
                                          <p:spTgt spid="18"/>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1"/>
                                        </p:tgtEl>
                                        <p:attrNameLst>
                                          <p:attrName>style.visibility</p:attrName>
                                        </p:attrNameLst>
                                      </p:cBhvr>
                                      <p:to>
                                        <p:strVal val="visible"/>
                                      </p:to>
                                    </p:set>
                                    <p:animEffect filter="fade" transition="in">
                                      <p:cBhvr>
                                        <p:cTn dur="500" id="40"/>
                                        <p:tgtEl>
                                          <p:spTgt spid="21"/>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8"/>
                                        </p:tgtEl>
                                        <p:attrNameLst>
                                          <p:attrName>style.visibility</p:attrName>
                                        </p:attrNameLst>
                                      </p:cBhvr>
                                      <p:to>
                                        <p:strVal val="visible"/>
                                      </p:to>
                                    </p:set>
                                    <p:animEffect filter="fade" transition="in">
                                      <p:cBhvr>
                                        <p:cTn dur="500" id="43"/>
                                        <p:tgtEl>
                                          <p:spTgt spid="38"/>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
                                        </p:tgtEl>
                                        <p:attrNameLst>
                                          <p:attrName>style.visibility</p:attrName>
                                        </p:attrNameLst>
                                      </p:cBhvr>
                                      <p:to>
                                        <p:strVal val="visible"/>
                                      </p:to>
                                    </p:set>
                                    <p:animEffect filter="fade" transition="in">
                                      <p:cBhvr>
                                        <p:cTn dur="500" id="4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41"/>
      <p:bldP grpId="0" spid="20"/>
      <p:bldP grpId="0" spid="5"/>
      <p:bldP grpId="0" spid="22"/>
      <p:bldP grpId="0" spid="18"/>
      <p:bldP grpId="0" spid="39"/>
      <p:bldP grpId="0" spid="21"/>
      <p:bldP grpId="0" spid="38"/>
      <p:bldP grpId="0" spid="3"/>
      <p:bldP grpId="0" spid="2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2739773" y="2848900"/>
            <a:ext cx="729666" cy="136502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p:cNvSpPr/>
          <p:nvPr/>
        </p:nvSpPr>
        <p:spPr>
          <a:xfrm>
            <a:off x="4550770" y="2848900"/>
            <a:ext cx="729666" cy="136502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矩形 1"/>
          <p:cNvSpPr/>
          <p:nvPr/>
        </p:nvSpPr>
        <p:spPr>
          <a:xfrm>
            <a:off x="2742120" y="2121582"/>
            <a:ext cx="2537143" cy="727318"/>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4"/>
          <p:cNvSpPr/>
          <p:nvPr/>
        </p:nvSpPr>
        <p:spPr>
          <a:xfrm>
            <a:off x="5278257" y="2121582"/>
            <a:ext cx="2537143" cy="727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矩形 28"/>
          <p:cNvSpPr/>
          <p:nvPr/>
        </p:nvSpPr>
        <p:spPr>
          <a:xfrm>
            <a:off x="203636" y="4213926"/>
            <a:ext cx="2537143" cy="7273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2739773" y="4213926"/>
            <a:ext cx="2537143" cy="72731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11" name="直接连接符 10"/>
          <p:cNvCxnSpPr/>
          <p:nvPr/>
        </p:nvCxnSpPr>
        <p:spPr>
          <a:xfrm flipH="1">
            <a:off x="5699760" y="3933825"/>
            <a:ext cx="0" cy="10177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813036" y="3988647"/>
            <a:ext cx="4770120" cy="914400"/>
          </a:xfrm>
          <a:prstGeom prst="rect">
            <a:avLst/>
          </a:prstGeom>
          <a:noFill/>
        </p:spPr>
        <p:txBody>
          <a:bodyPr rtlCol="0" wrap="square">
            <a:spAutoFit/>
          </a:bodyPr>
          <a:lstStyle/>
          <a:p>
            <a:r>
              <a:rPr altLang="en-US" lang="zh-CN" smtClean="0">
                <a:solidFill>
                  <a:schemeClr val="accent1"/>
                </a:solidFill>
                <a:cs typeface="+mn-ea"/>
                <a:sym typeface="+mn-lt"/>
              </a:rPr>
              <a:t>请输入文本请输入文本请输入文本请输入文本</a:t>
            </a:r>
          </a:p>
          <a:p>
            <a:r>
              <a:rPr altLang="en-US" lang="zh-CN" smtClean="0">
                <a:solidFill>
                  <a:schemeClr val="accent1"/>
                </a:solidFill>
                <a:cs typeface="+mn-ea"/>
                <a:sym typeface="+mn-lt"/>
              </a:rPr>
              <a:t>请输入文本请输入文本请输入文本请输入文本请输入文本请输入文本请输入文本请输入文本</a:t>
            </a:r>
          </a:p>
        </p:txBody>
      </p:sp>
      <p:sp>
        <p:nvSpPr>
          <p:cNvPr id="23" name="文本框 22"/>
          <p:cNvSpPr txBox="1"/>
          <p:nvPr/>
        </p:nvSpPr>
        <p:spPr>
          <a:xfrm>
            <a:off x="3405791" y="2254409"/>
            <a:ext cx="1214384"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26" name="文本框 25"/>
          <p:cNvSpPr txBox="1"/>
          <p:nvPr/>
        </p:nvSpPr>
        <p:spPr>
          <a:xfrm>
            <a:off x="5944275" y="2254409"/>
            <a:ext cx="1214384"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27" name="文本框 26"/>
          <p:cNvSpPr txBox="1"/>
          <p:nvPr/>
        </p:nvSpPr>
        <p:spPr>
          <a:xfrm>
            <a:off x="3404712" y="4357069"/>
            <a:ext cx="1214384"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28" name="文本框 27"/>
          <p:cNvSpPr txBox="1"/>
          <p:nvPr/>
        </p:nvSpPr>
        <p:spPr>
          <a:xfrm>
            <a:off x="866226" y="4357069"/>
            <a:ext cx="1214384"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24" name="文本框 23"/>
          <p:cNvSpPr txBox="1"/>
          <p:nvPr/>
        </p:nvSpPr>
        <p:spPr>
          <a:xfrm>
            <a:off x="2831459" y="3124391"/>
            <a:ext cx="548640" cy="824362"/>
          </a:xfrm>
          <a:prstGeom prst="rect">
            <a:avLst/>
          </a:prstGeom>
          <a:noFill/>
        </p:spPr>
        <p:txBody>
          <a:bodyPr rtlCol="0" vert="eaVert" wrap="square">
            <a:spAutoFit/>
          </a:bodyPr>
          <a:lstStyle/>
          <a:p>
            <a:pPr algn="ctr"/>
            <a:r>
              <a:rPr altLang="en-US" lang="zh-CN" sz="2400">
                <a:solidFill>
                  <a:schemeClr val="bg1"/>
                </a:solidFill>
                <a:cs typeface="+mn-ea"/>
                <a:sym typeface="+mn-lt"/>
              </a:rPr>
              <a:t>标题</a:t>
            </a:r>
          </a:p>
        </p:txBody>
      </p:sp>
      <p:sp>
        <p:nvSpPr>
          <p:cNvPr id="30" name="文本框 29"/>
          <p:cNvSpPr txBox="1"/>
          <p:nvPr/>
        </p:nvSpPr>
        <p:spPr>
          <a:xfrm>
            <a:off x="4641283" y="3124391"/>
            <a:ext cx="548640" cy="824362"/>
          </a:xfrm>
          <a:prstGeom prst="rect">
            <a:avLst/>
          </a:prstGeom>
          <a:noFill/>
        </p:spPr>
        <p:txBody>
          <a:bodyPr rtlCol="0" vert="eaVert" wrap="square">
            <a:spAutoFit/>
          </a:bodyPr>
          <a:lstStyle/>
          <a:p>
            <a:pPr algn="ctr"/>
            <a:r>
              <a:rPr altLang="en-US" lang="zh-CN" sz="2400">
                <a:solidFill>
                  <a:schemeClr val="bg1"/>
                </a:solidFill>
                <a:cs typeface="+mn-ea"/>
                <a:sym typeface="+mn-lt"/>
              </a:rPr>
              <a:t>标题</a:t>
            </a:r>
          </a:p>
        </p:txBody>
      </p:sp>
    </p:spTree>
    <p:extLst>
      <p:ext uri="{BB962C8B-B14F-4D97-AF65-F5344CB8AC3E}">
        <p14:creationId val="271794866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500" id="13"/>
                                        <p:tgtEl>
                                          <p:spTgt spid="2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500" id="16"/>
                                        <p:tgtEl>
                                          <p:spTgt spid="2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7"/>
                                        </p:tgtEl>
                                        <p:attrNameLst>
                                          <p:attrName>style.visibility</p:attrName>
                                        </p:attrNameLst>
                                      </p:cBhvr>
                                      <p:to>
                                        <p:strVal val="visible"/>
                                      </p:to>
                                    </p:set>
                                    <p:animEffect filter="fade" transition="in">
                                      <p:cBhvr>
                                        <p:cTn dur="500" id="19"/>
                                        <p:tgtEl>
                                          <p:spTgt spid="2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8"/>
                                        </p:tgtEl>
                                        <p:attrNameLst>
                                          <p:attrName>style.visibility</p:attrName>
                                        </p:attrNameLst>
                                      </p:cBhvr>
                                      <p:to>
                                        <p:strVal val="visible"/>
                                      </p:to>
                                    </p:set>
                                    <p:animEffect filter="fade" transition="in">
                                      <p:cBhvr>
                                        <p:cTn dur="500" id="22"/>
                                        <p:tgtEl>
                                          <p:spTgt spid="28"/>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fade" transition="in">
                                      <p:cBhvr>
                                        <p:cTn dur="500" id="25"/>
                                        <p:tgtEl>
                                          <p:spTgt spid="24"/>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26"/>
      <p:bldP grpId="0" spid="27"/>
      <p:bldP grpId="0" spid="28"/>
      <p:bldP grpId="0" spid="24"/>
      <p:bldP grpId="0" spid="3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a:off x="704850" y="2838450"/>
            <a:ext cx="8091488" cy="0"/>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04850" y="1878641"/>
            <a:ext cx="7101776" cy="655320"/>
          </a:xfrm>
          <a:prstGeom prst="rect">
            <a:avLst/>
          </a:prstGeom>
        </p:spPr>
        <p:txBody>
          <a:bodyPr wrap="square">
            <a:spAutoFit/>
          </a:bodyPr>
          <a:lstStyle/>
          <a:p>
            <a:pPr>
              <a:spcBef>
                <a:spcPts val="600"/>
              </a:spcBef>
              <a:defRPr/>
            </a:pPr>
            <a:r>
              <a:rPr altLang="en-US" lang="zh-CN" sz="1600">
                <a:solidFill>
                  <a:schemeClr val="accent2"/>
                </a:solidFill>
                <a:cs typeface="+mn-ea"/>
                <a:sym typeface="+mn-lt"/>
              </a:rPr>
              <a:t>点击添加文本点击添加文本点击添加文本点击添加文本点击添加文本点击添加</a:t>
            </a:r>
          </a:p>
          <a:p>
            <a:pPr>
              <a:spcBef>
                <a:spcPts val="600"/>
              </a:spcBef>
              <a:defRPr/>
            </a:pPr>
            <a:r>
              <a:rPr altLang="en-US" lang="zh-CN" sz="1600">
                <a:solidFill>
                  <a:schemeClr val="accent2"/>
                </a:solidFill>
                <a:cs typeface="+mn-ea"/>
                <a:sym typeface="+mn-lt"/>
              </a:rPr>
              <a:t>文本点击添加文本点击添加文本</a:t>
            </a:r>
          </a:p>
        </p:txBody>
      </p:sp>
      <p:sp>
        <p:nvSpPr>
          <p:cNvPr id="10" name="任意多边形 9"/>
          <p:cNvSpPr/>
          <p:nvPr/>
        </p:nvSpPr>
        <p:spPr>
          <a:xfrm>
            <a:off x="7925646" y="1883611"/>
            <a:ext cx="852703" cy="821057"/>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文本框 10"/>
          <p:cNvSpPr txBox="1"/>
          <p:nvPr/>
        </p:nvSpPr>
        <p:spPr>
          <a:xfrm>
            <a:off x="7907658" y="2109473"/>
            <a:ext cx="888681"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cxnSp>
        <p:nvCxnSpPr>
          <p:cNvPr id="15" name="直接连接符 14"/>
          <p:cNvCxnSpPr/>
          <p:nvPr/>
        </p:nvCxnSpPr>
        <p:spPr>
          <a:xfrm>
            <a:off x="704850" y="3933825"/>
            <a:ext cx="8073499" cy="0"/>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04850" y="3028041"/>
            <a:ext cx="7101776" cy="655320"/>
          </a:xfrm>
          <a:prstGeom prst="rect">
            <a:avLst/>
          </a:prstGeom>
        </p:spPr>
        <p:txBody>
          <a:bodyPr wrap="square">
            <a:spAutoFit/>
          </a:bodyPr>
          <a:lstStyle/>
          <a:p>
            <a:pPr>
              <a:spcBef>
                <a:spcPts val="600"/>
              </a:spcBef>
              <a:defRPr/>
            </a:pPr>
            <a:r>
              <a:rPr altLang="en-US" lang="zh-CN" sz="1600">
                <a:solidFill>
                  <a:schemeClr val="accent2"/>
                </a:solidFill>
                <a:cs typeface="+mn-ea"/>
                <a:sym typeface="+mn-lt"/>
              </a:rPr>
              <a:t>点击添加文本点击添加文本点击添加文本点击添加文本点击添加文本点击添加</a:t>
            </a:r>
          </a:p>
          <a:p>
            <a:pPr>
              <a:spcBef>
                <a:spcPts val="600"/>
              </a:spcBef>
              <a:defRPr/>
            </a:pPr>
            <a:r>
              <a:rPr altLang="en-US" lang="zh-CN" sz="1600">
                <a:solidFill>
                  <a:schemeClr val="accent2"/>
                </a:solidFill>
                <a:cs typeface="+mn-ea"/>
                <a:sym typeface="+mn-lt"/>
              </a:rPr>
              <a:t>文本点击添加文本点击添加文本</a:t>
            </a:r>
          </a:p>
        </p:txBody>
      </p:sp>
      <p:sp>
        <p:nvSpPr>
          <p:cNvPr id="19" name="任意多边形 18"/>
          <p:cNvSpPr/>
          <p:nvPr/>
        </p:nvSpPr>
        <p:spPr>
          <a:xfrm>
            <a:off x="7925646" y="3033012"/>
            <a:ext cx="852703" cy="821057"/>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p:cNvSpPr txBox="1"/>
          <p:nvPr/>
        </p:nvSpPr>
        <p:spPr>
          <a:xfrm>
            <a:off x="7907658" y="3258874"/>
            <a:ext cx="888681"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22" name="矩形 21"/>
          <p:cNvSpPr/>
          <p:nvPr/>
        </p:nvSpPr>
        <p:spPr>
          <a:xfrm>
            <a:off x="704850" y="4177443"/>
            <a:ext cx="7101776" cy="655320"/>
          </a:xfrm>
          <a:prstGeom prst="rect">
            <a:avLst/>
          </a:prstGeom>
        </p:spPr>
        <p:txBody>
          <a:bodyPr wrap="square">
            <a:spAutoFit/>
          </a:bodyPr>
          <a:lstStyle/>
          <a:p>
            <a:pPr>
              <a:spcBef>
                <a:spcPts val="600"/>
              </a:spcBef>
              <a:defRPr/>
            </a:pPr>
            <a:r>
              <a:rPr altLang="en-US" lang="zh-CN" sz="1600">
                <a:solidFill>
                  <a:schemeClr val="accent2"/>
                </a:solidFill>
                <a:cs typeface="+mn-ea"/>
                <a:sym typeface="+mn-lt"/>
              </a:rPr>
              <a:t>点击添加文本点击添加文本点击添加文本点击添加文本点击添加文本点击添加</a:t>
            </a:r>
          </a:p>
          <a:p>
            <a:pPr>
              <a:spcBef>
                <a:spcPts val="600"/>
              </a:spcBef>
              <a:defRPr/>
            </a:pPr>
            <a:r>
              <a:rPr altLang="en-US" lang="zh-CN" sz="1600">
                <a:solidFill>
                  <a:schemeClr val="accent2"/>
                </a:solidFill>
                <a:cs typeface="+mn-ea"/>
                <a:sym typeface="+mn-lt"/>
              </a:rPr>
              <a:t>文本点击添加文本点击添加文本</a:t>
            </a:r>
          </a:p>
        </p:txBody>
      </p:sp>
      <p:sp>
        <p:nvSpPr>
          <p:cNvPr id="24" name="任意多边形 23"/>
          <p:cNvSpPr/>
          <p:nvPr/>
        </p:nvSpPr>
        <p:spPr>
          <a:xfrm>
            <a:off x="7925646" y="4182413"/>
            <a:ext cx="852703" cy="821057"/>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文本框 24"/>
          <p:cNvSpPr txBox="1"/>
          <p:nvPr/>
        </p:nvSpPr>
        <p:spPr>
          <a:xfrm>
            <a:off x="7907658" y="4408275"/>
            <a:ext cx="888681"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sp>
        <p:nvSpPr>
          <p:cNvPr id="27" name="矩形 26"/>
          <p:cNvSpPr/>
          <p:nvPr/>
        </p:nvSpPr>
        <p:spPr>
          <a:xfrm>
            <a:off x="704850" y="5326843"/>
            <a:ext cx="7101776" cy="655320"/>
          </a:xfrm>
          <a:prstGeom prst="rect">
            <a:avLst/>
          </a:prstGeom>
        </p:spPr>
        <p:txBody>
          <a:bodyPr wrap="square">
            <a:spAutoFit/>
          </a:bodyPr>
          <a:lstStyle/>
          <a:p>
            <a:pPr>
              <a:spcBef>
                <a:spcPts val="600"/>
              </a:spcBef>
              <a:defRPr/>
            </a:pPr>
            <a:r>
              <a:rPr altLang="en-US" lang="zh-CN" sz="1600">
                <a:solidFill>
                  <a:schemeClr val="accent2"/>
                </a:solidFill>
                <a:cs typeface="+mn-ea"/>
                <a:sym typeface="+mn-lt"/>
              </a:rPr>
              <a:t>点击添加文本点击添加文本点击添加文本点击添加文本点击添加文本点击添加</a:t>
            </a:r>
          </a:p>
          <a:p>
            <a:pPr>
              <a:spcBef>
                <a:spcPts val="600"/>
              </a:spcBef>
              <a:defRPr/>
            </a:pPr>
            <a:r>
              <a:rPr altLang="en-US" lang="zh-CN" sz="1600">
                <a:solidFill>
                  <a:schemeClr val="accent2"/>
                </a:solidFill>
                <a:cs typeface="+mn-ea"/>
                <a:sym typeface="+mn-lt"/>
              </a:rPr>
              <a:t>文本点击添加文本点击添加文本</a:t>
            </a:r>
          </a:p>
        </p:txBody>
      </p:sp>
      <p:sp>
        <p:nvSpPr>
          <p:cNvPr id="29" name="任意多边形 28"/>
          <p:cNvSpPr/>
          <p:nvPr/>
        </p:nvSpPr>
        <p:spPr>
          <a:xfrm>
            <a:off x="7925646" y="5331813"/>
            <a:ext cx="852703" cy="821057"/>
          </a:xfrm>
          <a:custGeom>
            <a:gdLst>
              <a:gd fmla="*/ 731405 w 805744" name="connsiteX0"/>
              <a:gd fmla="*/ 0 h 805744" name="connsiteY0"/>
              <a:gd fmla="*/ 805744 w 805744" name="connsiteX1"/>
              <a:gd fmla="*/ 74339 h 805744" name="connsiteY1"/>
              <a:gd fmla="*/ 805743 w 805744" name="connsiteX2"/>
              <a:gd fmla="*/ 731407 h 805744" name="connsiteY2"/>
              <a:gd fmla="*/ 731406 w 805744" name="connsiteX3"/>
              <a:gd fmla="*/ 805744 h 805744" name="connsiteY3"/>
              <a:gd fmla="*/ 74339 w 805744" name="connsiteX4"/>
              <a:gd fmla="*/ 805744 h 805744" name="connsiteY4"/>
              <a:gd fmla="*/ 0 w 805744" name="connsiteX5"/>
              <a:gd fmla="*/ 731406 h 805744" name="connsiteY5"/>
              <a:gd fmla="*/ 0 w 805744" name="connsiteX6"/>
              <a:gd fmla="*/ 74338 h 805744" name="connsiteY6"/>
              <a:gd fmla="*/ 21773 w 805744" name="connsiteX7"/>
              <a:gd fmla="*/ 21773 h 805744" name="connsiteY7"/>
              <a:gd fmla="*/ 74337 w 805744" name="connsiteX8"/>
              <a:gd fmla="*/ 1 h 8057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5744" w="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文本框 29"/>
          <p:cNvSpPr txBox="1"/>
          <p:nvPr/>
        </p:nvSpPr>
        <p:spPr>
          <a:xfrm>
            <a:off x="7907658" y="5557675"/>
            <a:ext cx="888681" cy="457200"/>
          </a:xfrm>
          <a:prstGeom prst="rect">
            <a:avLst/>
          </a:prstGeom>
          <a:noFill/>
        </p:spPr>
        <p:txBody>
          <a:bodyPr rtlCol="0" wrap="square">
            <a:spAutoFit/>
          </a:bodyPr>
          <a:lstStyle/>
          <a:p>
            <a:pPr algn="ctr"/>
            <a:r>
              <a:rPr altLang="en-US" lang="zh-CN" smtClean="0" sz="2400">
                <a:solidFill>
                  <a:schemeClr val="bg1"/>
                </a:solidFill>
                <a:cs typeface="+mn-ea"/>
                <a:sym typeface="+mn-lt"/>
              </a:rPr>
              <a:t>标题</a:t>
            </a:r>
          </a:p>
        </p:txBody>
      </p:sp>
      <p:cxnSp>
        <p:nvCxnSpPr>
          <p:cNvPr id="33" name="直接连接符 32"/>
          <p:cNvCxnSpPr/>
          <p:nvPr/>
        </p:nvCxnSpPr>
        <p:spPr>
          <a:xfrm>
            <a:off x="704850" y="5114925"/>
            <a:ext cx="8091488" cy="0"/>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796338" y="1838807"/>
            <a:ext cx="0" cy="4269259"/>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3">
            <a:extLst>
              <a:ext uri="{28A0092B-C50C-407E-A947-70E740481C1C}">
                <a14:useLocalDpi/>
              </a:ext>
            </a:extLst>
          </a:blip>
          <a:stretch>
            <a:fillRect/>
          </a:stretch>
        </p:blipFill>
        <p:spPr>
          <a:xfrm>
            <a:off x="8915358" y="1873059"/>
            <a:ext cx="2286042" cy="1712745"/>
          </a:xfrm>
          <a:prstGeom prst="rect">
            <a:avLst/>
          </a:prstGeom>
        </p:spPr>
      </p:pic>
      <p:sp>
        <p:nvSpPr>
          <p:cNvPr id="37" name="文本框 36"/>
          <p:cNvSpPr txBox="1"/>
          <p:nvPr/>
        </p:nvSpPr>
        <p:spPr>
          <a:xfrm>
            <a:off x="8814326" y="3649253"/>
            <a:ext cx="2286042" cy="2301240"/>
          </a:xfrm>
          <a:prstGeom prst="rect">
            <a:avLst/>
          </a:prstGeom>
          <a:noFill/>
        </p:spPr>
        <p:txBody>
          <a:bodyPr rtlCol="0" wrap="square">
            <a:spAutoFit/>
          </a:bodyPr>
          <a:lstStyle/>
          <a:p>
            <a:pPr>
              <a:spcBef>
                <a:spcPts val="600"/>
              </a:spcBef>
              <a:defRPr/>
            </a:pPr>
            <a:r>
              <a:rPr altLang="en-US" lang="zh-CN" sz="2000">
                <a:solidFill>
                  <a:schemeClr val="accent2"/>
                </a:solidFill>
                <a:cs typeface="+mn-ea"/>
                <a:sym typeface="+mn-lt"/>
              </a:rPr>
              <a:t>请在此加入长文本</a:t>
            </a:r>
          </a:p>
          <a:p>
            <a:pPr>
              <a:spcBef>
                <a:spcPts val="600"/>
              </a:spcBef>
              <a:defRPr/>
            </a:pPr>
            <a:r>
              <a:rPr altLang="en-US" lang="zh-CN" sz="2000">
                <a:solidFill>
                  <a:schemeClr val="accent2"/>
                </a:solidFill>
                <a:cs typeface="+mn-ea"/>
                <a:sym typeface="+mn-lt"/>
              </a:rPr>
              <a:t>请在此加入长文本</a:t>
            </a:r>
          </a:p>
          <a:p>
            <a:pPr>
              <a:spcBef>
                <a:spcPts val="600"/>
              </a:spcBef>
              <a:defRPr/>
            </a:pPr>
            <a:r>
              <a:rPr altLang="en-US" lang="zh-CN" sz="2000">
                <a:solidFill>
                  <a:schemeClr val="accent2"/>
                </a:solidFill>
                <a:cs typeface="+mn-ea"/>
                <a:sym typeface="+mn-lt"/>
              </a:rPr>
              <a:t>请在此加入长文本</a:t>
            </a:r>
          </a:p>
          <a:p>
            <a:pPr>
              <a:spcBef>
                <a:spcPts val="600"/>
              </a:spcBef>
              <a:defRPr/>
            </a:pPr>
            <a:r>
              <a:rPr altLang="en-US" lang="zh-CN" sz="2000">
                <a:solidFill>
                  <a:schemeClr val="accent2"/>
                </a:solidFill>
                <a:cs typeface="+mn-ea"/>
                <a:sym typeface="+mn-lt"/>
              </a:rPr>
              <a:t>请在此加入长文本</a:t>
            </a:r>
          </a:p>
          <a:p>
            <a:pPr>
              <a:spcBef>
                <a:spcPts val="600"/>
              </a:spcBef>
              <a:defRPr/>
            </a:pPr>
            <a:r>
              <a:rPr altLang="en-US" lang="zh-CN" sz="2000">
                <a:solidFill>
                  <a:schemeClr val="accent2"/>
                </a:solidFill>
                <a:cs typeface="+mn-ea"/>
                <a:sym typeface="+mn-lt"/>
              </a:rPr>
              <a:t>请在此加入长文本</a:t>
            </a:r>
          </a:p>
          <a:p>
            <a:pPr>
              <a:spcBef>
                <a:spcPts val="600"/>
              </a:spcBef>
              <a:defRPr/>
            </a:pPr>
            <a:r>
              <a:rPr altLang="en-US" lang="zh-CN" sz="2000">
                <a:solidFill>
                  <a:schemeClr val="accent2"/>
                </a:solidFill>
                <a:cs typeface="+mn-ea"/>
                <a:sym typeface="+mn-lt"/>
              </a:rPr>
              <a:t>请在此加入长文本</a:t>
            </a:r>
          </a:p>
        </p:txBody>
      </p:sp>
      <p:sp>
        <p:nvSpPr>
          <p:cNvPr id="23" name="任意多边形 22"/>
          <p:cNvSpPr/>
          <p:nvPr/>
        </p:nvSpPr>
        <p:spPr>
          <a:xfrm>
            <a:off x="3887917" y="1"/>
            <a:ext cx="8337928" cy="1671889"/>
          </a:xfrm>
          <a:custGeom>
            <a:gdLst>
              <a:gd fmla="*/ 8292948 w 8337928" name="connsiteX0"/>
              <a:gd fmla="*/ 0 h 1671889" name="connsiteY0"/>
              <a:gd fmla="*/ 8331213 w 8337928" name="connsiteX1"/>
              <a:gd fmla="*/ 0 h 1671889" name="connsiteY1"/>
              <a:gd fmla="*/ 8337928 w 8337928" name="connsiteX2"/>
              <a:gd fmla="*/ 1671889 h 1671889" name="connsiteY2"/>
              <a:gd fmla="*/ 0 w 8337928" name="connsiteX3"/>
              <a:gd fmla="*/ 45928 h 1671889" name="connsiteY3"/>
              <a:gd fmla="*/ 8292948 w 8337928" name="connsiteX4"/>
              <a:gd fmla="*/ 45928 h 16718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71889" w="8337928">
                <a:moveTo>
                  <a:pt x="8292948" y="0"/>
                </a:moveTo>
                <a:lnTo>
                  <a:pt x="8331213" y="0"/>
                </a:lnTo>
                <a:lnTo>
                  <a:pt x="8337928" y="1671889"/>
                </a:lnTo>
                <a:lnTo>
                  <a:pt x="0" y="45928"/>
                </a:lnTo>
                <a:lnTo>
                  <a:pt x="8292948" y="45928"/>
                </a:lnTo>
                <a:close/>
              </a:path>
            </a:pathLst>
          </a:custGeom>
          <a:solidFill>
            <a:schemeClr val="accent3">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rtlCol="0" wrap="square">
            <a:noAutofit/>
          </a:bodyPr>
          <a:lstStyle/>
          <a:p>
            <a:pPr algn="ctr"/>
            <a:endParaRPr altLang="en-US" lang="zh-CN">
              <a:cs typeface="+mn-ea"/>
              <a:sym typeface="+mn-lt"/>
            </a:endParaRPr>
          </a:p>
        </p:txBody>
      </p:sp>
      <p:sp>
        <p:nvSpPr>
          <p:cNvPr id="26" name="任意多边形 25"/>
          <p:cNvSpPr/>
          <p:nvPr/>
        </p:nvSpPr>
        <p:spPr>
          <a:xfrm>
            <a:off x="0" y="0"/>
            <a:ext cx="12200445" cy="887429"/>
          </a:xfrm>
          <a:custGeom>
            <a:gdLst>
              <a:gd fmla="*/ 12180865 w 12200445" name="connsiteX0"/>
              <a:gd fmla="*/ 0 h 887429" name="connsiteY0"/>
              <a:gd fmla="*/ 12200445 w 12200445" name="connsiteX1"/>
              <a:gd fmla="*/ 0 h 887429" name="connsiteY1"/>
              <a:gd fmla="*/ 12200445 w 12200445" name="connsiteX2"/>
              <a:gd fmla="*/ 41741 h 887429" name="connsiteY2"/>
              <a:gd fmla="*/ 520 w 12200445" name="connsiteX3"/>
              <a:gd fmla="*/ 887429 h 887429" name="connsiteY3"/>
              <a:gd fmla="*/ 0 w 12200445" name="connsiteX4"/>
              <a:gd fmla="*/ 123446 h 887429" name="connsiteY4"/>
              <a:gd fmla="*/ 339 w 12200445" name="connsiteX5"/>
              <a:gd fmla="*/ 10730 h 887429" name="connsiteY5"/>
              <a:gd fmla="*/ 12180865 w 12200445" name="connsiteX6"/>
              <a:gd fmla="*/ 10730 h 8874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87429" w="12200445">
                <a:moveTo>
                  <a:pt x="12180865" y="0"/>
                </a:moveTo>
                <a:lnTo>
                  <a:pt x="12200445" y="0"/>
                </a:lnTo>
                <a:lnTo>
                  <a:pt x="12200445" y="41741"/>
                </a:lnTo>
                <a:lnTo>
                  <a:pt x="520" y="887429"/>
                </a:lnTo>
                <a:cubicBezTo>
                  <a:pt x="2490" y="622053"/>
                  <a:pt x="173" y="378107"/>
                  <a:pt x="0" y="123446"/>
                </a:cubicBezTo>
                <a:lnTo>
                  <a:pt x="339" y="10730"/>
                </a:lnTo>
                <a:lnTo>
                  <a:pt x="12180865" y="10730"/>
                </a:lnTo>
                <a:close/>
              </a:path>
            </a:pathLst>
          </a:custGeom>
          <a:solidFill>
            <a:schemeClr val="accent2">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78898514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1+#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fill="hold" id="12"/>
                                        <p:tgtEl>
                                          <p:spTgt spid="23"/>
                                        </p:tgtEl>
                                        <p:attrNameLst>
                                          <p:attrName>ppt_x</p:attrName>
                                        </p:attrNameLst>
                                      </p:cBhvr>
                                      <p:tavLst>
                                        <p:tav tm="0">
                                          <p:val>
                                            <p:strVal val="0-#ppt_w/2"/>
                                          </p:val>
                                        </p:tav>
                                        <p:tav tm="100000">
                                          <p:val>
                                            <p:strVal val="#ppt_x"/>
                                          </p:val>
                                        </p:tav>
                                      </p:tavLst>
                                    </p:anim>
                                    <p:anim calcmode="lin" valueType="num">
                                      <p:cBhvr additive="base">
                                        <p:cTn dur="500" fill="hold" id="13"/>
                                        <p:tgtEl>
                                          <p:spTgt spid="2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500" id="17"/>
                                        <p:tgtEl>
                                          <p:spTgt spid="3"/>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childTnLst>
                                </p:cTn>
                              </p:par>
                              <p:par>
                                <p:cTn fill="hold" id="27" nodeType="withEffect" presetClass="entr" presetID="10"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500" id="29"/>
                                        <p:tgtEl>
                                          <p:spTgt spid="15"/>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ur="500" id="32"/>
                                        <p:tgtEl>
                                          <p:spTgt spid="17"/>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2"/>
                                        </p:tgtEl>
                                        <p:attrNameLst>
                                          <p:attrName>style.visibility</p:attrName>
                                        </p:attrNameLst>
                                      </p:cBhvr>
                                      <p:to>
                                        <p:strVal val="visible"/>
                                      </p:to>
                                    </p:set>
                                    <p:animEffect filter="fade" transition="in">
                                      <p:cBhvr>
                                        <p:cTn dur="500" id="41"/>
                                        <p:tgtEl>
                                          <p:spTgt spid="22"/>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4"/>
                                        </p:tgtEl>
                                        <p:attrNameLst>
                                          <p:attrName>style.visibility</p:attrName>
                                        </p:attrNameLst>
                                      </p:cBhvr>
                                      <p:to>
                                        <p:strVal val="visible"/>
                                      </p:to>
                                    </p:set>
                                    <p:animEffect filter="fade" transition="in">
                                      <p:cBhvr>
                                        <p:cTn dur="500" id="44"/>
                                        <p:tgtEl>
                                          <p:spTgt spid="24"/>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fade" transition="in">
                                      <p:cBhvr>
                                        <p:cTn dur="500" id="47"/>
                                        <p:tgtEl>
                                          <p:spTgt spid="25"/>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27"/>
                                        </p:tgtEl>
                                        <p:attrNameLst>
                                          <p:attrName>style.visibility</p:attrName>
                                        </p:attrNameLst>
                                      </p:cBhvr>
                                      <p:to>
                                        <p:strVal val="visible"/>
                                      </p:to>
                                    </p:set>
                                    <p:animEffect filter="fade" transition="in">
                                      <p:cBhvr>
                                        <p:cTn dur="500" id="50"/>
                                        <p:tgtEl>
                                          <p:spTgt spid="27"/>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9"/>
                                        </p:tgtEl>
                                        <p:attrNameLst>
                                          <p:attrName>style.visibility</p:attrName>
                                        </p:attrNameLst>
                                      </p:cBhvr>
                                      <p:to>
                                        <p:strVal val="visible"/>
                                      </p:to>
                                    </p:set>
                                    <p:animEffect filter="fade" transition="in">
                                      <p:cBhvr>
                                        <p:cTn dur="500" id="53"/>
                                        <p:tgtEl>
                                          <p:spTgt spid="29"/>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30"/>
                                        </p:tgtEl>
                                        <p:attrNameLst>
                                          <p:attrName>style.visibility</p:attrName>
                                        </p:attrNameLst>
                                      </p:cBhvr>
                                      <p:to>
                                        <p:strVal val="visible"/>
                                      </p:to>
                                    </p:set>
                                    <p:animEffect filter="fade" transition="in">
                                      <p:cBhvr>
                                        <p:cTn dur="500" id="56"/>
                                        <p:tgtEl>
                                          <p:spTgt spid="30"/>
                                        </p:tgtEl>
                                      </p:cBhvr>
                                    </p:animEffect>
                                  </p:childTnLst>
                                </p:cTn>
                              </p:par>
                              <p:par>
                                <p:cTn fill="hold" id="57" nodeType="withEffect" presetClass="entr" presetID="10" presetSubtype="0">
                                  <p:stCondLst>
                                    <p:cond delay="0"/>
                                  </p:stCondLst>
                                  <p:childTnLst>
                                    <p:set>
                                      <p:cBhvr>
                                        <p:cTn dur="1" fill="hold" id="58">
                                          <p:stCondLst>
                                            <p:cond delay="0"/>
                                          </p:stCondLst>
                                        </p:cTn>
                                        <p:tgtEl>
                                          <p:spTgt spid="33"/>
                                        </p:tgtEl>
                                        <p:attrNameLst>
                                          <p:attrName>style.visibility</p:attrName>
                                        </p:attrNameLst>
                                      </p:cBhvr>
                                      <p:to>
                                        <p:strVal val="visible"/>
                                      </p:to>
                                    </p:set>
                                    <p:animEffect filter="fade" transition="in">
                                      <p:cBhvr>
                                        <p:cTn dur="500" id="59"/>
                                        <p:tgtEl>
                                          <p:spTgt spid="33"/>
                                        </p:tgtEl>
                                      </p:cBhvr>
                                    </p:animEffect>
                                  </p:childTnLst>
                                </p:cTn>
                              </p:par>
                              <p:par>
                                <p:cTn fill="hold" id="60" nodeType="withEffect" presetClass="entr" presetID="10" presetSubtype="0">
                                  <p:stCondLst>
                                    <p:cond delay="0"/>
                                  </p:stCondLst>
                                  <p:childTnLst>
                                    <p:set>
                                      <p:cBhvr>
                                        <p:cTn dur="1" fill="hold" id="61">
                                          <p:stCondLst>
                                            <p:cond delay="0"/>
                                          </p:stCondLst>
                                        </p:cTn>
                                        <p:tgtEl>
                                          <p:spTgt spid="14"/>
                                        </p:tgtEl>
                                        <p:attrNameLst>
                                          <p:attrName>style.visibility</p:attrName>
                                        </p:attrNameLst>
                                      </p:cBhvr>
                                      <p:to>
                                        <p:strVal val="visible"/>
                                      </p:to>
                                    </p:set>
                                    <p:animEffect filter="fade" transition="in">
                                      <p:cBhvr>
                                        <p:cTn dur="500" id="62"/>
                                        <p:tgtEl>
                                          <p:spTgt spid="14"/>
                                        </p:tgtEl>
                                      </p:cBhvr>
                                    </p:animEffect>
                                  </p:childTnLst>
                                </p:cTn>
                              </p:par>
                              <p:par>
                                <p:cTn fill="hold" id="63" nodeType="withEffect" presetClass="entr" presetID="10" presetSubtype="0">
                                  <p:stCondLst>
                                    <p:cond delay="0"/>
                                  </p:stCondLst>
                                  <p:childTnLst>
                                    <p:set>
                                      <p:cBhvr>
                                        <p:cTn dur="1" fill="hold" id="64">
                                          <p:stCondLst>
                                            <p:cond delay="0"/>
                                          </p:stCondLst>
                                        </p:cTn>
                                        <p:tgtEl>
                                          <p:spTgt spid="36"/>
                                        </p:tgtEl>
                                        <p:attrNameLst>
                                          <p:attrName>style.visibility</p:attrName>
                                        </p:attrNameLst>
                                      </p:cBhvr>
                                      <p:to>
                                        <p:strVal val="visible"/>
                                      </p:to>
                                    </p:set>
                                    <p:animEffect filter="fade" transition="in">
                                      <p:cBhvr>
                                        <p:cTn dur="500" id="65"/>
                                        <p:tgtEl>
                                          <p:spTgt spid="36"/>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37"/>
                                        </p:tgtEl>
                                        <p:attrNameLst>
                                          <p:attrName>style.visibility</p:attrName>
                                        </p:attrNameLst>
                                      </p:cBhvr>
                                      <p:to>
                                        <p:strVal val="visible"/>
                                      </p:to>
                                    </p:set>
                                    <p:animEffect filter="fade" transition="in">
                                      <p:cBhvr>
                                        <p:cTn dur="500" id="6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7"/>
      <p:bldP grpId="0" spid="19"/>
      <p:bldP grpId="0" spid="20"/>
      <p:bldP grpId="0" spid="22"/>
      <p:bldP grpId="0" spid="24"/>
      <p:bldP grpId="0" spid="25"/>
      <p:bldP grpId="0" spid="27"/>
      <p:bldP grpId="0" spid="29"/>
      <p:bldP grpId="0" spid="30"/>
      <p:bldP grpId="0" spid="37"/>
      <p:bldP grpId="0" spid="23"/>
      <p:bldP grpId="0" spid="2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a:ext>
            </a:extLst>
          </a:blip>
          <a:stretch>
            <a:fillRect/>
          </a:stretch>
        </p:blipFill>
        <p:spPr>
          <a:xfrm>
            <a:off x="6096000" y="1"/>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pic>
        <p:nvPicPr>
          <p:cNvPr id="15" name="图片 14"/>
          <p:cNvPicPr>
            <a:picLocks noChangeAspect="1"/>
          </p:cNvPicPr>
          <p:nvPr/>
        </p:nvPicPr>
        <p:blipFill>
          <a:blip r:embed="rId4">
            <a:extLst>
              <a:ext uri="{28A0092B-C50C-407E-A947-70E740481C1C}">
                <a14:useLocalDpi/>
              </a:ext>
            </a:extLst>
          </a:blip>
          <a:stretch>
            <a:fillRect/>
          </a:stretch>
        </p:blipFill>
        <p:spPr>
          <a:xfrm>
            <a:off x="3033704" y="0"/>
            <a:ext cx="3087696" cy="6858000"/>
          </a:xfrm>
          <a:custGeom>
            <a:gdLst>
              <a:gd fmla="*/ 0 w 3060700" name="connsiteX0"/>
              <a:gd fmla="*/ 0 h 6857998" name="connsiteY0"/>
              <a:gd fmla="*/ 3060700 w 3060700" name="connsiteX1"/>
              <a:gd fmla="*/ 0 h 6857998" name="connsiteY1"/>
              <a:gd fmla="*/ 3060700 w 3060700" name="connsiteX2"/>
              <a:gd fmla="*/ 6857998 h 6857998" name="connsiteY2"/>
              <a:gd fmla="*/ 0 w 3060700" name="connsiteX3"/>
              <a:gd fmla="*/ 6857998 h 6857998" name="connsiteY3"/>
            </a:gdLst>
            <a:cxnLst>
              <a:cxn ang="0">
                <a:pos x="connsiteX0" y="connsiteY0"/>
              </a:cxn>
              <a:cxn ang="0">
                <a:pos x="connsiteX1" y="connsiteY1"/>
              </a:cxn>
              <a:cxn ang="0">
                <a:pos x="connsiteX2" y="connsiteY2"/>
              </a:cxn>
              <a:cxn ang="0">
                <a:pos x="connsiteX3" y="connsiteY3"/>
              </a:cxn>
            </a:cxnLst>
            <a:rect b="b" l="l" r="r" t="t"/>
            <a:pathLst>
              <a:path h="6857997" w="3060700">
                <a:moveTo>
                  <a:pt x="0" y="0"/>
                </a:moveTo>
                <a:lnTo>
                  <a:pt x="3060700" y="0"/>
                </a:lnTo>
                <a:lnTo>
                  <a:pt x="3060700" y="6857998"/>
                </a:lnTo>
                <a:lnTo>
                  <a:pt x="0" y="6857998"/>
                </a:lnTo>
                <a:close/>
              </a:path>
            </a:pathLst>
          </a:custGeom>
        </p:spPr>
      </p:pic>
      <p:sp>
        <p:nvSpPr>
          <p:cNvPr id="19" name="任意多边形 18"/>
          <p:cNvSpPr/>
          <p:nvPr/>
        </p:nvSpPr>
        <p:spPr>
          <a:xfrm>
            <a:off x="6092158" y="1"/>
            <a:ext cx="3060700" cy="6857999"/>
          </a:xfrm>
          <a:custGeom>
            <a:gdLst>
              <a:gd fmla="*/ 0 w 3060700" name="connsiteX0"/>
              <a:gd fmla="*/ 0 h 6857999" name="connsiteY0"/>
              <a:gd fmla="*/ 3060700 w 3060700" name="connsiteX1"/>
              <a:gd fmla="*/ 0 h 6857999" name="connsiteY1"/>
              <a:gd fmla="*/ 3060700 w 3060700" name="connsiteX2"/>
              <a:gd fmla="*/ 3301659 h 6857999" name="connsiteY2"/>
              <a:gd fmla="*/ 33659 w 3060700" name="connsiteX3"/>
              <a:gd fmla="*/ 5087837 h 6857999" name="connsiteY3"/>
              <a:gd fmla="*/ 3060700 w 3060700" name="connsiteX4"/>
              <a:gd fmla="*/ 6835500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301659"/>
                </a:lnTo>
                <a:lnTo>
                  <a:pt x="33659" y="5087837"/>
                </a:lnTo>
                <a:lnTo>
                  <a:pt x="3060700" y="6835500"/>
                </a:lnTo>
                <a:lnTo>
                  <a:pt x="3060700" y="6857999"/>
                </a:lnTo>
                <a:lnTo>
                  <a:pt x="0" y="6857999"/>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pic>
        <p:nvPicPr>
          <p:cNvPr id="21" name="图片 20"/>
          <p:cNvPicPr>
            <a:picLocks noChangeAspect="1"/>
          </p:cNvPicPr>
          <p:nvPr/>
        </p:nvPicPr>
        <p:blipFill>
          <a:blip r:embed="rId5">
            <a:extLst>
              <a:ext uri="{28A0092B-C50C-407E-A947-70E740481C1C}">
                <a14:useLocalDpi/>
              </a:ext>
            </a:extLst>
          </a:blip>
          <a:stretch>
            <a:fillRect/>
          </a:stretch>
        </p:blipFill>
        <p:spPr>
          <a:xfrm>
            <a:off x="0" y="-14"/>
            <a:ext cx="3039522"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pic>
        <p:nvPicPr>
          <p:cNvPr id="13" name="图片 12"/>
          <p:cNvPicPr>
            <a:picLocks noChangeAspect="1"/>
          </p:cNvPicPr>
          <p:nvPr/>
        </p:nvPicPr>
        <p:blipFill>
          <a:blip r:embed="rId6">
            <a:extLst>
              <a:ext uri="{28A0092B-C50C-407E-A947-70E740481C1C}">
                <a14:useLocalDpi/>
              </a:ext>
            </a:extLst>
          </a:blip>
          <a:stretch>
            <a:fillRect/>
          </a:stretch>
        </p:blipFill>
        <p:spPr>
          <a:xfrm>
            <a:off x="9138622" y="-16"/>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3060700">
                <a:moveTo>
                  <a:pt x="0" y="0"/>
                </a:moveTo>
                <a:lnTo>
                  <a:pt x="3060700" y="0"/>
                </a:lnTo>
                <a:lnTo>
                  <a:pt x="3060700" y="6857999"/>
                </a:lnTo>
                <a:lnTo>
                  <a:pt x="0" y="6857999"/>
                </a:lnTo>
                <a:close/>
              </a:path>
            </a:pathLst>
          </a:custGeom>
        </p:spPr>
      </p:pic>
      <p:sp>
        <p:nvSpPr>
          <p:cNvPr id="41" name="任意多边形 40"/>
          <p:cNvSpPr/>
          <p:nvPr/>
        </p:nvSpPr>
        <p:spPr>
          <a:xfrm>
            <a:off x="3033704" y="-15"/>
            <a:ext cx="3060700" cy="6858015"/>
          </a:xfrm>
          <a:custGeom>
            <a:gdLst>
              <a:gd fmla="*/ 0 w 3060700" name="connsiteX0"/>
              <a:gd fmla="*/ 2850805 h 6857999" name="connsiteY0"/>
              <a:gd fmla="*/ 3056898 w 3060700" name="connsiteX1"/>
              <a:gd fmla="*/ 4615706 h 6857999" name="connsiteY1"/>
              <a:gd fmla="*/ 3060700 w 3060700" name="connsiteX2"/>
              <a:gd fmla="*/ 4215127 h 6857999" name="connsiteY2"/>
              <a:gd fmla="*/ 3060700 w 3060700" name="connsiteX3"/>
              <a:gd fmla="*/ 6857999 h 6857999" name="connsiteY3"/>
              <a:gd fmla="*/ 0 w 3060700" name="connsiteX4"/>
              <a:gd fmla="*/ 6857999 h 6857999" name="connsiteY4"/>
              <a:gd fmla="*/ 0 w 3060700" name="connsiteX5"/>
              <a:gd fmla="*/ 0 h 6857999" name="connsiteY5"/>
              <a:gd fmla="*/ 3060700 w 3060700" name="connsiteX6"/>
              <a:gd fmla="*/ 0 h 6857999" name="connsiteY6"/>
              <a:gd fmla="*/ 3060700 w 3060700" name="connsiteX7"/>
              <a:gd fmla="*/ 1034122 h 6857999" name="connsiteY7"/>
              <a:gd fmla="*/ 0 w 3060700" name="connsiteX8"/>
              <a:gd fmla="*/ 2840160 h 68579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7999" w="3060700">
                <a:moveTo>
                  <a:pt x="0" y="2850805"/>
                </a:moveTo>
                <a:lnTo>
                  <a:pt x="3056898" y="4615706"/>
                </a:lnTo>
                <a:lnTo>
                  <a:pt x="3060700" y="4215127"/>
                </a:lnTo>
                <a:lnTo>
                  <a:pt x="3060700" y="6857999"/>
                </a:lnTo>
                <a:lnTo>
                  <a:pt x="0" y="6857999"/>
                </a:lnTo>
                <a:close/>
                <a:moveTo>
                  <a:pt x="0" y="0"/>
                </a:moveTo>
                <a:lnTo>
                  <a:pt x="3060700" y="0"/>
                </a:lnTo>
                <a:lnTo>
                  <a:pt x="3060700" y="1034122"/>
                </a:lnTo>
                <a:lnTo>
                  <a:pt x="0" y="2840160"/>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任意多边形 15"/>
          <p:cNvSpPr/>
          <p:nvPr/>
        </p:nvSpPr>
        <p:spPr>
          <a:xfrm>
            <a:off x="9110327" y="1"/>
            <a:ext cx="3060700" cy="6857999"/>
          </a:xfrm>
          <a:custGeom>
            <a:gdLst>
              <a:gd fmla="*/ 0 w 3060700" name="connsiteX0"/>
              <a:gd fmla="*/ 0 h 6857999" name="connsiteY0"/>
              <a:gd fmla="*/ 3060700 w 3060700" name="connsiteX1"/>
              <a:gd fmla="*/ 0 h 6857999" name="connsiteY1"/>
              <a:gd fmla="*/ 3060700 w 3060700" name="connsiteX2"/>
              <a:gd fmla="*/ 6857999 h 6857999" name="connsiteY2"/>
              <a:gd fmla="*/ 0 w 3060700" name="connsiteX3"/>
              <a:gd fmla="*/ 6857999 h 6857999" name="connsiteY3"/>
              <a:gd fmla="*/ 0 w 3060700" name="connsiteX4"/>
              <a:gd fmla="*/ 5123705 h 6857999" name="connsiteY4"/>
              <a:gd fmla="*/ 3003880 w 3060700" name="connsiteX5"/>
              <a:gd fmla="*/ 6857996 h 6857999" name="connsiteY5"/>
              <a:gd fmla="*/ 3038041 w 3060700" name="connsiteX6"/>
              <a:gd fmla="*/ 3258497 h 6857999" name="connsiteY6"/>
              <a:gd fmla="*/ 0 w 3060700" name="connsiteX7"/>
              <a:gd fmla="*/ 5051166 h 685799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7999" w="3060700">
                <a:moveTo>
                  <a:pt x="0" y="0"/>
                </a:moveTo>
                <a:lnTo>
                  <a:pt x="3060700" y="0"/>
                </a:lnTo>
                <a:lnTo>
                  <a:pt x="3060700" y="6857999"/>
                </a:lnTo>
                <a:lnTo>
                  <a:pt x="0" y="6857999"/>
                </a:lnTo>
                <a:lnTo>
                  <a:pt x="0" y="5123705"/>
                </a:lnTo>
                <a:lnTo>
                  <a:pt x="3003880" y="6857996"/>
                </a:lnTo>
                <a:lnTo>
                  <a:pt x="3038041" y="3258497"/>
                </a:lnTo>
                <a:lnTo>
                  <a:pt x="0" y="5051166"/>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0" name="文本框 19"/>
          <p:cNvSpPr txBox="1"/>
          <p:nvPr/>
        </p:nvSpPr>
        <p:spPr>
          <a:xfrm>
            <a:off x="1527356" y="4638318"/>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01</a:t>
            </a:r>
          </a:p>
        </p:txBody>
      </p:sp>
      <p:sp>
        <p:nvSpPr>
          <p:cNvPr id="22" name="文本框 21"/>
          <p:cNvSpPr txBox="1"/>
          <p:nvPr/>
        </p:nvSpPr>
        <p:spPr>
          <a:xfrm>
            <a:off x="4876226" y="2418652"/>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02</a:t>
            </a:r>
          </a:p>
        </p:txBody>
      </p:sp>
      <p:sp>
        <p:nvSpPr>
          <p:cNvPr id="24" name="文本框 23"/>
          <p:cNvSpPr txBox="1"/>
          <p:nvPr/>
        </p:nvSpPr>
        <p:spPr>
          <a:xfrm>
            <a:off x="7681262" y="4638318"/>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03</a:t>
            </a:r>
          </a:p>
        </p:txBody>
      </p:sp>
      <p:sp>
        <p:nvSpPr>
          <p:cNvPr id="27" name="文本框 26"/>
          <p:cNvSpPr txBox="1"/>
          <p:nvPr/>
        </p:nvSpPr>
        <p:spPr>
          <a:xfrm>
            <a:off x="10871435" y="4638318"/>
            <a:ext cx="818147" cy="701040"/>
          </a:xfrm>
          <a:prstGeom prst="rect">
            <a:avLst/>
          </a:prstGeom>
          <a:noFill/>
        </p:spPr>
        <p:txBody>
          <a:bodyPr rtlCol="0" wrap="square">
            <a:spAutoFit/>
          </a:bodyPr>
          <a:lstStyle/>
          <a:p>
            <a:pPr algn="ctr"/>
            <a:r>
              <a:rPr altLang="zh-CN" b="1" lang="en-US" smtClean="0" sz="4000">
                <a:solidFill>
                  <a:schemeClr val="bg1"/>
                </a:solidFill>
                <a:cs typeface="+mn-ea"/>
                <a:sym typeface="+mn-lt"/>
              </a:rPr>
              <a:t>04</a:t>
            </a:r>
          </a:p>
        </p:txBody>
      </p:sp>
      <p:sp>
        <p:nvSpPr>
          <p:cNvPr id="17" name="任意多边形 16"/>
          <p:cNvSpPr/>
          <p:nvPr/>
        </p:nvSpPr>
        <p:spPr>
          <a:xfrm>
            <a:off x="0" y="1"/>
            <a:ext cx="3069590" cy="6857999"/>
          </a:xfrm>
          <a:custGeom>
            <a:gdLst>
              <a:gd fmla="*/ 0 w 3060700" name="connsiteX0"/>
              <a:gd fmla="*/ 0 h 6857999" name="connsiteY0"/>
              <a:gd fmla="*/ 3060700 w 3060700" name="connsiteX1"/>
              <a:gd fmla="*/ 0 h 6857999" name="connsiteY1"/>
              <a:gd fmla="*/ 3060700 w 3060700" name="connsiteX2"/>
              <a:gd fmla="*/ 3281801 h 6857999" name="connsiteY2"/>
              <a:gd fmla="*/ 1 w 3060700" name="connsiteX3"/>
              <a:gd fmla="*/ 5087840 h 6857999" name="connsiteY3"/>
              <a:gd fmla="*/ 3060700 w 3060700" name="connsiteX4"/>
              <a:gd fmla="*/ 6854935 h 6857999" name="connsiteY4"/>
              <a:gd fmla="*/ 3060700 w 3060700" name="connsiteX5"/>
              <a:gd fmla="*/ 6857999 h 6857999" name="connsiteY5"/>
              <a:gd fmla="*/ 0 w 3060700" name="connsiteX6"/>
              <a:gd fmla="*/ 6857999 h 6857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7999" w="3060700">
                <a:moveTo>
                  <a:pt x="0" y="0"/>
                </a:moveTo>
                <a:lnTo>
                  <a:pt x="3060700" y="0"/>
                </a:lnTo>
                <a:lnTo>
                  <a:pt x="3060700" y="3281801"/>
                </a:lnTo>
                <a:lnTo>
                  <a:pt x="1" y="5087840"/>
                </a:lnTo>
                <a:lnTo>
                  <a:pt x="3060700" y="6854935"/>
                </a:lnTo>
                <a:lnTo>
                  <a:pt x="3060700" y="6857999"/>
                </a:lnTo>
                <a:lnTo>
                  <a:pt x="0" y="6857999"/>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3" name="文本框 22"/>
          <p:cNvSpPr txBox="1"/>
          <p:nvPr/>
        </p:nvSpPr>
        <p:spPr>
          <a:xfrm>
            <a:off x="1129186" y="5217825"/>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5" name="文本框 24"/>
          <p:cNvSpPr txBox="1"/>
          <p:nvPr/>
        </p:nvSpPr>
        <p:spPr>
          <a:xfrm>
            <a:off x="7302134" y="5217825"/>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26" name="文本框 25"/>
          <p:cNvSpPr txBox="1"/>
          <p:nvPr/>
        </p:nvSpPr>
        <p:spPr>
          <a:xfrm>
            <a:off x="10492307" y="5217825"/>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
        <p:nvSpPr>
          <p:cNvPr id="30" name="文本框 29"/>
          <p:cNvSpPr txBox="1"/>
          <p:nvPr/>
        </p:nvSpPr>
        <p:spPr>
          <a:xfrm>
            <a:off x="4470188" y="2862327"/>
            <a:ext cx="1576401" cy="701040"/>
          </a:xfrm>
          <a:prstGeom prst="rect">
            <a:avLst/>
          </a:prstGeom>
          <a:noFill/>
        </p:spPr>
        <p:txBody>
          <a:bodyPr rtlCol="0" wrap="square">
            <a:spAutoFit/>
          </a:bodyPr>
          <a:lstStyle/>
          <a:p>
            <a:pPr algn="ctr"/>
            <a:r>
              <a:rPr altLang="en-US" b="1" lang="zh-CN" sz="4000">
                <a:solidFill>
                  <a:schemeClr val="bg1"/>
                </a:solidFill>
                <a:cs typeface="+mn-ea"/>
                <a:sym typeface="+mn-lt"/>
              </a:rPr>
              <a:t>标题</a:t>
            </a:r>
          </a:p>
        </p:txBody>
      </p:sp>
    </p:spTree>
    <p:extLst>
      <p:ext uri="{BB962C8B-B14F-4D97-AF65-F5344CB8AC3E}">
        <p14:creationId val="396005471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230</Paragraphs>
  <Slides>30</Slides>
  <Notes>30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30</vt:i4>
      </vt:variant>
    </vt:vector>
  </HeadingPairs>
  <TitlesOfParts>
    <vt:vector baseType="lpstr" size="41">
      <vt:lpstr>Arial</vt:lpstr>
      <vt:lpstr>微软雅黑</vt:lpstr>
      <vt:lpstr>方正粗谭黑简体</vt:lpstr>
      <vt:lpstr>方正正中黑简体</vt:lpstr>
      <vt:lpstr>Calibri Light</vt:lpstr>
      <vt:lpstr>Calibri</vt:lpstr>
      <vt:lpstr>Arial Narrow</vt:lpstr>
      <vt:lpstr>Wingdings</vt:lpstr>
      <vt:lpstr>Verdana</vt:lpstr>
      <vt:lpstr>Gulim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2021-08-22T12:02:59Z</dcterms:created>
  <cp:lastPrinted>2021-08-22T12:02:59Z</cp:lastPrinted>
  <dcterms:modified xsi:type="dcterms:W3CDTF">2021-08-22T05:40:40Z</dcterms:modified>
  <cp:revision>1</cp:revision>
</cp:coreProperties>
</file>