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8" r:id="rId1"/>
    <p:sldMasterId id="2147484242" r:id="rId2"/>
    <p:sldMasterId id="2147484243" r:id="rId3"/>
    <p:sldMasterId id="2147484244" r:id="rId4"/>
    <p:sldMasterId id="2147484289" r:id="rId5"/>
  </p:sldMasterIdLst>
  <p:notesMasterIdLst>
    <p:notesMasterId r:id="rId6"/>
  </p:notesMasterIdLst>
  <p:sldIdLst>
    <p:sldId id="391" r:id="rId7"/>
    <p:sldId id="349" r:id="rId8"/>
    <p:sldId id="379" r:id="rId9"/>
    <p:sldId id="351" r:id="rId10"/>
    <p:sldId id="352" r:id="rId11"/>
    <p:sldId id="353" r:id="rId12"/>
    <p:sldId id="354" r:id="rId13"/>
    <p:sldId id="356" r:id="rId14"/>
    <p:sldId id="357" r:id="rId15"/>
    <p:sldId id="392" r:id="rId16"/>
    <p:sldId id="358" r:id="rId17"/>
    <p:sldId id="359" r:id="rId18"/>
    <p:sldId id="360" r:id="rId19"/>
    <p:sldId id="361" r:id="rId20"/>
    <p:sldId id="362" r:id="rId21"/>
    <p:sldId id="363" r:id="rId22"/>
    <p:sldId id="393" r:id="rId23"/>
    <p:sldId id="365" r:id="rId24"/>
    <p:sldId id="366" r:id="rId25"/>
    <p:sldId id="367" r:id="rId26"/>
    <p:sldId id="368" r:id="rId27"/>
    <p:sldId id="370" r:id="rId28"/>
    <p:sldId id="394" r:id="rId29"/>
    <p:sldId id="371" r:id="rId30"/>
    <p:sldId id="372" r:id="rId31"/>
    <p:sldId id="373" r:id="rId32"/>
    <p:sldId id="374" r:id="rId33"/>
    <p:sldId id="375" r:id="rId34"/>
    <p:sldId id="376" r:id="rId35"/>
    <p:sldId id="390" r:id="rId36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95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orient="horz" pos="5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slides/slide19.xml" Type="http://schemas.openxmlformats.org/officeDocument/2006/relationships/slide"/><Relationship Id="rId26" Target="slides/slide20.xml" Type="http://schemas.openxmlformats.org/officeDocument/2006/relationships/slide"/><Relationship Id="rId27" Target="slides/slide21.xml" Type="http://schemas.openxmlformats.org/officeDocument/2006/relationships/slide"/><Relationship Id="rId28" Target="slides/slide22.xml" Type="http://schemas.openxmlformats.org/officeDocument/2006/relationships/slide"/><Relationship Id="rId29" Target="slides/slide23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4.xml" Type="http://schemas.openxmlformats.org/officeDocument/2006/relationships/slide"/><Relationship Id="rId31" Target="slides/slide25.xml" Type="http://schemas.openxmlformats.org/officeDocument/2006/relationships/slide"/><Relationship Id="rId32" Target="slides/slide26.xml" Type="http://schemas.openxmlformats.org/officeDocument/2006/relationships/slide"/><Relationship Id="rId33" Target="slides/slide27.xml" Type="http://schemas.openxmlformats.org/officeDocument/2006/relationships/slide"/><Relationship Id="rId34" Target="slides/slide28.xml" Type="http://schemas.openxmlformats.org/officeDocument/2006/relationships/slide"/><Relationship Id="rId35" Target="slides/slide29.xml" Type="http://schemas.openxmlformats.org/officeDocument/2006/relationships/slide"/><Relationship Id="rId36" Target="slides/slide30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slideMasters/slideMaster4.xml" Type="http://schemas.openxmlformats.org/officeDocument/2006/relationships/slideMaster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19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A63651A-998B-4C2B-B0DE-AB98FE2A8A36}" type="datetimeFigureOut">
              <a:rPr lang="zh-CN" altLang="en-US"/>
              <a:pPr>
                <a:defRPr/>
              </a:pPr>
              <a:t>2016/5/11</a:t>
            </a:fld>
            <a:endParaRPr lang="zh-CN" altLang="en-US"/>
          </a:p>
        </p:txBody>
      </p:sp>
      <p:sp>
        <p:nvSpPr>
          <p:cNvPr id="3584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E7A32C-EEBA-4E3F-80DB-9FB19F5679E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016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E971-341E-4827-9A23-22E108ABD800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73E91-5E24-4CD7-816E-993FBB7B160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1848702165"/>
      </p:ext>
    </p:extLst>
  </p:cSld>
  <p:clrMapOvr>
    <a:masterClrMapping/>
  </p:clrMapOvr>
  <p:transition spd="med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8A00-AC86-400A-854E-AF2C47399853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2324B-3E17-4F0B-B374-0A1F9B855238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616733633"/>
      </p:ext>
    </p:extLst>
  </p:cSld>
  <p:clrMapOvr>
    <a:masterClrMapping/>
  </p:clrMapOvr>
  <p:transition spd="med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1B62-A146-4329-9A11-A84DE23DA6FF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A8B1-8E9E-4A1C-BEF0-C63FD8026AC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250895739"/>
      </p:ext>
    </p:extLst>
  </p:cSld>
  <p:clrMapOvr>
    <a:masterClrMapping/>
  </p:clrMapOvr>
  <p:transition spd="med"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317951881"/>
      </p:ext>
    </p:extLst>
  </p:cSld>
  <p:clrMapOvr>
    <a:masterClrMapping/>
  </p:clrMapOvr>
  <p:transition spd="med"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10098331"/>
      </p:ext>
    </p:extLst>
  </p:cSld>
  <p:clrMapOvr>
    <a:masterClrMapping/>
  </p:clrMapOvr>
  <p:transition spd="med"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38381156"/>
      </p:ext>
    </p:extLst>
  </p:cSld>
  <p:clrMapOvr>
    <a:masterClrMapping/>
  </p:clrMapOvr>
  <p:transition spd="med"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62526264"/>
      </p:ext>
    </p:extLst>
  </p:cSld>
  <p:clrMapOvr>
    <a:masterClrMapping/>
  </p:clrMapOvr>
  <p:transition spd="med"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930536077"/>
      </p:ext>
    </p:extLst>
  </p:cSld>
  <p:clrMapOvr>
    <a:masterClrMapping/>
  </p:clrMapOvr>
  <p:transition spd="med"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776369929"/>
      </p:ext>
    </p:extLst>
  </p:cSld>
  <p:clrMapOvr>
    <a:masterClrMapping/>
  </p:clrMapOvr>
  <p:transition spd="med"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5637017"/>
      </p:ext>
    </p:extLst>
  </p:cSld>
  <p:clrMapOvr>
    <a:masterClrMapping/>
  </p:clrMapOvr>
  <p:transition spd="med"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448336513"/>
      </p:ext>
    </p:extLst>
  </p:cSld>
  <p:clrMapOvr>
    <a:masterClrMapping/>
  </p:clrMapOvr>
  <p:transition spd="med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8566-A9B9-408F-B524-5E88AAE398F9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84B8F-7AF6-48E3-BA80-E63D09EE13A1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2543350192"/>
      </p:ext>
    </p:extLst>
  </p:cSld>
  <p:clrMapOvr>
    <a:masterClrMapping/>
  </p:clrMapOvr>
  <p:transition spd="med"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868723244"/>
      </p:ext>
    </p:extLst>
  </p:cSld>
  <p:clrMapOvr>
    <a:masterClrMapping/>
  </p:clrMapOvr>
  <p:transition spd="med"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79683219"/>
      </p:ext>
    </p:extLst>
  </p:cSld>
  <p:clrMapOvr>
    <a:masterClrMapping/>
  </p:clrMapOvr>
  <p:transition spd="med">
    <p:fad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552816001"/>
      </p:ext>
    </p:extLst>
  </p:cSld>
  <p:clrMapOvr>
    <a:masterClrMapping/>
  </p:clrMapOvr>
  <p:transition spd="med">
    <p:fade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4206565037"/>
      </p:ext>
    </p:extLst>
  </p:cSld>
  <p:clrMapOvr>
    <a:masterClrMapping/>
  </p:clrMapOvr>
  <p:transition spd="med">
    <p:fade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648012791"/>
      </p:ext>
    </p:extLst>
  </p:cSld>
  <p:clrMapOvr>
    <a:masterClrMapping/>
  </p:clrMapOvr>
  <p:transition spd="med">
    <p:fade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83752285"/>
      </p:ext>
    </p:extLst>
  </p:cSld>
  <p:clrMapOvr>
    <a:masterClrMapping/>
  </p:clrMapOvr>
  <p:transition spd="med">
    <p:fade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50470178"/>
      </p:ext>
    </p:extLst>
  </p:cSld>
  <p:clrMapOvr>
    <a:masterClrMapping/>
  </p:clrMapOvr>
  <p:transition spd="med">
    <p:fade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624582243"/>
      </p:ext>
    </p:extLst>
  </p:cSld>
  <p:clrMapOvr>
    <a:masterClrMapping/>
  </p:clrMapOvr>
  <p:transition spd="med">
    <p:fade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147073457"/>
      </p:ext>
    </p:extLst>
  </p:cSld>
  <p:clrMapOvr>
    <a:masterClrMapping/>
  </p:clrMapOvr>
  <p:transition spd="med">
    <p:fade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0002623"/>
      </p:ext>
    </p:extLst>
  </p:cSld>
  <p:clrMapOvr>
    <a:masterClrMapping/>
  </p:clrMapOvr>
  <p:transition spd="med"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1D97-B54B-435C-A36A-12DBDA665D71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97978-440E-40E9-8C9D-A5A63EA23D9D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2837104348"/>
      </p:ext>
    </p:extLst>
  </p:cSld>
  <p:clrMapOvr>
    <a:masterClrMapping/>
  </p:clrMapOvr>
  <p:transition spd="med">
    <p:fad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141903996"/>
      </p:ext>
    </p:extLst>
  </p:cSld>
  <p:clrMapOvr>
    <a:masterClrMapping/>
  </p:clrMapOvr>
  <p:transition spd="med">
    <p:fade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056301675"/>
      </p:ext>
    </p:extLst>
  </p:cSld>
  <p:clrMapOvr>
    <a:masterClrMapping/>
  </p:clrMapOvr>
  <p:transition spd="med">
    <p:fade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25807742"/>
      </p:ext>
    </p:extLst>
  </p:cSld>
  <p:clrMapOvr>
    <a:masterClrMapping/>
  </p:clrMapOvr>
  <p:transition spd="med">
    <p:fade/>
  </p:transition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425307879"/>
      </p:ext>
    </p:extLst>
  </p:cSld>
  <p:clrMapOvr>
    <a:masterClrMapping/>
  </p:clrMapOvr>
  <p:transition spd="med">
    <p:fade/>
  </p:transition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899531210"/>
      </p:ext>
    </p:extLst>
  </p:cSld>
  <p:clrMapOvr>
    <a:masterClrMapping/>
  </p:clrMapOvr>
  <p:transition spd="med">
    <p:fade/>
  </p:transition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781604209"/>
      </p:ext>
    </p:extLst>
  </p:cSld>
  <p:clrMapOvr>
    <a:masterClrMapping/>
  </p:clrMapOvr>
  <p:transition spd="med">
    <p:fade/>
  </p:transition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072138424"/>
      </p:ext>
    </p:extLst>
  </p:cSld>
  <p:clrMapOvr>
    <a:masterClrMapping/>
  </p:clrMapOvr>
  <p:transition spd="med">
    <p:fade/>
  </p:transition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086292217"/>
      </p:ext>
    </p:extLst>
  </p:cSld>
  <p:clrMapOvr>
    <a:masterClrMapping/>
  </p:clrMapOvr>
  <p:transition spd="med">
    <p:fade/>
  </p:transition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68786754"/>
      </p:ext>
    </p:extLst>
  </p:cSld>
  <p:clrMapOvr>
    <a:masterClrMapping/>
  </p:clrMapOvr>
  <p:transition spd="med">
    <p:fade/>
  </p:transition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121652442"/>
      </p:ext>
    </p:extLst>
  </p:cSld>
  <p:clrMapOvr>
    <a:masterClrMapping/>
  </p:clrMapOvr>
  <p:transition spd="med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7B28-2461-4F53-9E16-AD526905DDEB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9A01-D809-45C7-AE17-99202834046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581371540"/>
      </p:ext>
    </p:extLst>
  </p:cSld>
  <p:clrMapOvr>
    <a:masterClrMapping/>
  </p:clrMapOvr>
  <p:transition spd="med">
    <p:fade/>
  </p:transition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9356469"/>
      </p:ext>
    </p:extLst>
  </p:cSld>
  <p:clrMapOvr>
    <a:masterClrMapping/>
  </p:clrMapOvr>
  <p:transition spd="med">
    <p:fade/>
  </p:transition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685437533"/>
      </p:ext>
    </p:extLst>
  </p:cSld>
  <p:clrMapOvr>
    <a:masterClrMapping/>
  </p:clrMapOvr>
  <p:transition spd="med">
    <p:fade/>
  </p:transition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480928058"/>
      </p:ext>
    </p:extLst>
  </p:cSld>
  <p:clrMapOvr>
    <a:masterClrMapping/>
  </p:clrMapOvr>
  <p:transition spd="med">
    <p:fade/>
  </p:transition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681063420"/>
      </p:ext>
    </p:extLst>
  </p:cSld>
  <p:clrMapOvr>
    <a:masterClrMapping/>
  </p:clrMapOvr>
  <p:transition spd="med">
    <p:fade/>
  </p:transition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75928616"/>
      </p:ext>
    </p:extLst>
  </p:cSld>
  <p:clrMapOvr>
    <a:masterClrMapping/>
  </p:clrMapOvr>
  <p:transition spd="med">
    <p:fade/>
  </p:transition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4979581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1444802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4667418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2194672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739945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C0F4-6CD8-4604-8C8D-6E89AA4B3F3E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390BC-B924-4F0B-8E52-2ABAA41D79C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273280088"/>
      </p:ext>
    </p:extLst>
  </p:cSld>
  <p:clrMapOvr>
    <a:masterClrMapping/>
  </p:clrMapOvr>
  <p:transition spd="med">
    <p:fade/>
  </p:transition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2661140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5171339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8746410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3586996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8454057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944505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235C-8678-41BF-A68C-A21DC53F7977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6A358-41CD-4765-9C87-6E15D9D82C53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1429095997"/>
      </p:ext>
    </p:extLst>
  </p:cSld>
  <p:clrMapOvr>
    <a:masterClrMapping/>
  </p:clrMapOvr>
  <p:transition spd="med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E4EF-7DC2-4B8C-83E9-F31B1FED07CA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E2D3E-309F-4140-8E1E-571512E230E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775482903"/>
      </p:ext>
    </p:extLst>
  </p:cSld>
  <p:clrMapOvr>
    <a:masterClrMapping/>
  </p:clrMapOvr>
  <p:transition spd="med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5C5C-EDE6-4BC2-A0A2-1B50096E31DD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563D6-CF7C-400F-B9C6-FABD75702A04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1924122003"/>
      </p:ext>
    </p:extLst>
  </p:cSld>
  <p:clrMapOvr>
    <a:masterClrMapping/>
  </p:clrMapOvr>
  <p:transition spd="med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D901-3923-4C00-A713-AF10B6D8510F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8CE5-A3D9-47B8-BB08-745E06AF82C4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78010126"/>
      </p:ext>
    </p:extLst>
  </p:cSld>
  <p:clrMapOvr>
    <a:masterClrMapping/>
  </p:clrMapOvr>
  <p:transition spd="med"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2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3.png" Type="http://schemas.openxmlformats.org/officeDocument/2006/relationships/image"/><Relationship Id="rId13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4D607024-3386-4546-8C05-FAFED04F2CE9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fld id="{D56C7841-FE33-47E5-9DA2-5ECA68B9573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图片 6"/>
          <p:cNvSpPr>
            <a:spLocks noChangeAsp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051" name="图片 7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图片 6"/>
          <p:cNvSpPr>
            <a:spLocks noChangeAsp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3075" name="图片 7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2016/5/11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40774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embeddings/oleObject1.bin" Type="http://schemas.openxmlformats.org/officeDocument/2006/relationships/oleObject"/><Relationship Id="rId3" Target="../media/image19.png" Type="http://schemas.openxmlformats.org/officeDocument/2006/relationships/image"/><Relationship Id="rId4" Target="../drawings/vmlDrawing1.vml" Type="http://schemas.openxmlformats.org/officeDocument/2006/relationships/vmlDrawing"/></Relationships>
</file>

<file path=ppt/slides/_rels/slide2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椭圆 1"/>
          <p:cNvSpPr>
            <a:spLocks noChangeArrowheads="1"/>
          </p:cNvSpPr>
          <p:nvPr/>
        </p:nvSpPr>
        <p:spPr bwMode="auto">
          <a:xfrm>
            <a:off x="3852863" y="1185863"/>
            <a:ext cx="4486275" cy="4486275"/>
          </a:xfrm>
          <a:prstGeom prst="ellipse">
            <a:avLst/>
          </a:prstGeom>
          <a:solidFill>
            <a:srgbClr val="F2F2F2">
              <a:alpha val="7097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ea charset="-122" pitchFamily="2" typeface="宋体"/>
            </a:endParaRPr>
          </a:p>
        </p:txBody>
      </p:sp>
      <p:sp>
        <p:nvSpPr>
          <p:cNvPr id="5123" name="矩形 22"/>
          <p:cNvSpPr>
            <a:spLocks noChangeArrowheads="1"/>
          </p:cNvSpPr>
          <p:nvPr/>
        </p:nvSpPr>
        <p:spPr bwMode="auto">
          <a:xfrm>
            <a:off x="4241800" y="2165350"/>
            <a:ext cx="37084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Business Powerpoint Template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621088" y="4276725"/>
            <a:ext cx="49498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适用于汇报展示工作总结等商务演示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汇报人：向阳花儿</a:t>
            </a:r>
          </a:p>
        </p:txBody>
      </p:sp>
      <p:sp>
        <p:nvSpPr>
          <p:cNvPr id="5125" name="矩形 25"/>
          <p:cNvSpPr>
            <a:spLocks noChangeArrowheads="1"/>
          </p:cNvSpPr>
          <p:nvPr/>
        </p:nvSpPr>
        <p:spPr bwMode="auto">
          <a:xfrm>
            <a:off x="3725863" y="2741613"/>
            <a:ext cx="4821237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 sz="4400">
                <a:solidFill>
                  <a:srgbClr val="16A6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炫彩三角形拼接</a:t>
            </a:r>
          </a:p>
          <a:p>
            <a:pPr algn="ctr"/>
            <a:r>
              <a:rPr altLang="en-US" lang="zh-CN" sz="4400">
                <a:solidFill>
                  <a:srgbClr val="16A6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通用PPT模版</a:t>
            </a:r>
          </a:p>
        </p:txBody>
      </p:sp>
      <p:sp>
        <p:nvSpPr>
          <p:cNvPr id="5126" name="矩形 22"/>
          <p:cNvSpPr>
            <a:spLocks noChangeArrowheads="1"/>
          </p:cNvSpPr>
          <p:nvPr/>
        </p:nvSpPr>
        <p:spPr bwMode="auto">
          <a:xfrm>
            <a:off x="5656263" y="1589088"/>
            <a:ext cx="879475" cy="335280"/>
          </a:xfrm>
          <a:prstGeom prst="rect">
            <a:avLst/>
          </a:prstGeom>
          <a:solidFill>
            <a:srgbClr val="CE407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10"/>
          <p:cNvSpPr>
            <a:spLocks noChangeArrowheads="1"/>
          </p:cNvSpPr>
          <p:nvPr/>
        </p:nvSpPr>
        <p:spPr bwMode="auto">
          <a:xfrm>
            <a:off x="1479550" y="3579813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点击添加副标题补充说明标题的具体内容</a:t>
            </a:r>
          </a:p>
        </p:txBody>
      </p:sp>
      <p:cxnSp>
        <p:nvCxnSpPr>
          <p:cNvPr id="14339" name="直接连接符 8"/>
          <p:cNvCxnSpPr>
            <a:cxnSpLocks noChangeShapeType="1"/>
          </p:cNvCxnSpPr>
          <p:nvPr/>
        </p:nvCxnSpPr>
        <p:spPr bwMode="auto">
          <a:xfrm flipV="1">
            <a:off x="1728788" y="3579813"/>
            <a:ext cx="4897437" cy="15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3395345" y="2765425"/>
            <a:ext cx="3230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 hangingPunct="1"/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341" name="椭圆 5"/>
          <p:cNvSpPr>
            <a:spLocks noChangeArrowheads="1"/>
          </p:cNvSpPr>
          <p:nvPr/>
        </p:nvSpPr>
        <p:spPr bwMode="auto">
          <a:xfrm>
            <a:off x="6973888" y="2254250"/>
            <a:ext cx="2246312" cy="22225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b="1" lang="en-US" sz="16600">
                <a:solidFill>
                  <a:srgbClr val="16A6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8740775" y="1946275"/>
            <a:ext cx="1452563" cy="3209925"/>
          </a:xfrm>
          <a:prstGeom prst="triangle">
            <a:avLst>
              <a:gd fmla="val 50000" name="adj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endParaRPr altLang="zh-CN" b="1" lang="zh-CN" sz="7200">
              <a:solidFill>
                <a:srgbClr val="000000"/>
              </a:solidFill>
              <a:latin charset="0" panose="02070a03080606020203" pitchFamily="18" typeface="Bodoni MT Black"/>
              <a:ea charset="-122" pitchFamily="2" typeface="宋体"/>
              <a:sym charset="0" panose="02070a03080606020203" pitchFamily="18" typeface="Bodoni MT Black"/>
            </a:endParaRP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1692275" y="2695575"/>
            <a:ext cx="2239963" cy="2460625"/>
          </a:xfrm>
          <a:prstGeom prst="triangle">
            <a:avLst>
              <a:gd fmla="val 50000" name="adj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endParaRPr altLang="zh-CN" b="1" lang="zh-CN" sz="7200">
              <a:solidFill>
                <a:srgbClr val="000000"/>
              </a:solidFill>
              <a:latin charset="0" panose="02070a03080606020203" pitchFamily="18" typeface="Bodoni MT Black"/>
              <a:ea charset="-122" pitchFamily="2" typeface="宋体"/>
              <a:sym charset="0" panose="02070a03080606020203" pitchFamily="18" typeface="Bodoni MT Black"/>
            </a:endParaRP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3619500" y="3340100"/>
            <a:ext cx="1855788" cy="1816100"/>
          </a:xfrm>
          <a:prstGeom prst="triangle">
            <a:avLst>
              <a:gd fmla="val 50000" name="adj"/>
            </a:avLst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endParaRPr altLang="zh-CN" lang="zh-CN">
              <a:solidFill>
                <a:srgbClr val="000000"/>
              </a:solidFill>
              <a:latin charset="0" panose="020b0604020202020204" pitchFamily="34" typeface="Arial"/>
              <a:ea charset="-122" pitchFamily="2" typeface="宋体"/>
              <a:sym charset="0" panose="020b0604020202020204" pitchFamily="34" typeface="Arial"/>
            </a:endParaRP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5224463" y="2346325"/>
            <a:ext cx="1768475" cy="2809875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endParaRPr altLang="zh-CN" b="1" lang="zh-CN" sz="7200">
              <a:solidFill>
                <a:srgbClr val="000000"/>
              </a:solidFill>
              <a:latin charset="0" panose="02070a03080606020203" pitchFamily="18" typeface="Bodoni MT Black"/>
              <a:ea charset="-122" pitchFamily="2" typeface="宋体"/>
              <a:sym charset="0" panose="02070a03080606020203" pitchFamily="18" typeface="Bodoni MT Black"/>
            </a:endParaRP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6832600" y="2659063"/>
            <a:ext cx="2027238" cy="2497137"/>
          </a:xfrm>
          <a:prstGeom prst="triangle">
            <a:avLst>
              <a:gd fmla="val 50000" name="adj"/>
            </a:avLst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endParaRPr altLang="zh-CN" lang="zh-CN">
              <a:solidFill>
                <a:srgbClr val="000000"/>
              </a:solidFill>
              <a:latin charset="0" panose="020b0604020202020204" pitchFamily="34" typeface="Arial"/>
              <a:ea charset="-122" pitchFamily="2" typeface="宋体"/>
              <a:sym charset="0" panose="020b0604020202020204" pitchFamily="34" typeface="Arial"/>
            </a:endParaRP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271713" y="5437188"/>
            <a:ext cx="1082675" cy="36988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4006850" y="5437188"/>
            <a:ext cx="1081088" cy="36988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567363" y="5437188"/>
            <a:ext cx="1082675" cy="36988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7304088" y="5437188"/>
            <a:ext cx="1082675" cy="36988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8934450" y="5437188"/>
            <a:ext cx="1081088" cy="36988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2039938" y="915988"/>
            <a:ext cx="4833937" cy="69532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2039938" y="1747838"/>
            <a:ext cx="5499100" cy="28733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点击添加备注信息把标题补充的更加清楚一些</a:t>
            </a:r>
          </a:p>
        </p:txBody>
      </p:sp>
      <p:sp>
        <p:nvSpPr>
          <p:cNvPr id="16398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0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96"/>
      <p:bldP grpId="0" spid="1639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 rot="-3626814">
            <a:off x="6349206" y="2205832"/>
            <a:ext cx="925513" cy="336550"/>
          </a:xfrm>
          <a:prstGeom prst="rightArrow">
            <a:avLst>
              <a:gd fmla="val 35167" name="adj1"/>
              <a:gd fmla="val 111362" name="adj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 rot="3465783">
            <a:off x="6349207" y="4734719"/>
            <a:ext cx="925512" cy="336550"/>
          </a:xfrm>
          <a:prstGeom prst="rightArrow">
            <a:avLst>
              <a:gd fmla="val 35167" name="adj1"/>
              <a:gd fmla="val 111362" name="adj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 rot="-7230978">
            <a:off x="4925218" y="2294732"/>
            <a:ext cx="925513" cy="336550"/>
          </a:xfrm>
          <a:prstGeom prst="rightArrow">
            <a:avLst>
              <a:gd fmla="val 35167" name="adj1"/>
              <a:gd fmla="val 111362" name="adj2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solidFill>
                <a:schemeClr val="bg1"/>
              </a:solidFill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 rot="7535209">
            <a:off x="4878388" y="4694237"/>
            <a:ext cx="927100" cy="339725"/>
          </a:xfrm>
          <a:prstGeom prst="rightArrow">
            <a:avLst>
              <a:gd fmla="val 35167" name="adj1"/>
              <a:gd fmla="val 110511" name="adj2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solidFill>
                <a:schemeClr val="bg1"/>
              </a:solidFill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7024688" y="3524250"/>
            <a:ext cx="925512" cy="336550"/>
          </a:xfrm>
          <a:prstGeom prst="rightArrow">
            <a:avLst>
              <a:gd fmla="val 35167" name="adj1"/>
              <a:gd fmla="val 111108" name="adj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 rot="10800000">
            <a:off x="4210050" y="3514725"/>
            <a:ext cx="1009650" cy="339725"/>
          </a:xfrm>
          <a:prstGeom prst="rightArrow">
            <a:avLst>
              <a:gd fmla="val 35167" name="adj1"/>
              <a:gd fmla="val 120475" name="adj2"/>
            </a:avLst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3913188" y="2874858"/>
            <a:ext cx="3092575" cy="365760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grpSp>
        <p:nvGrpSpPr>
          <p:cNvPr id="16393" name="Group 10"/>
          <p:cNvGrpSpPr/>
          <p:nvPr/>
        </p:nvGrpSpPr>
        <p:grpSpPr>
          <a:xfrm>
            <a:off x="4784725" y="2419350"/>
            <a:ext cx="2524125" cy="2524125"/>
            <a:chExt cx="1361" cy="1361"/>
          </a:xfrm>
        </p:grpSpPr>
        <p:sp>
          <p:nvSpPr>
            <p:cNvPr id="16401" name="Oval 11"/>
            <p:cNvSpPr>
              <a:spLocks noChangeArrowheads="1"/>
            </p:cNvSpPr>
            <p:nvPr/>
          </p:nvSpPr>
          <p:spPr bwMode="auto">
            <a:xfrm>
              <a:off x="0" y="411"/>
              <a:ext cx="99" cy="197"/>
            </a:xfrm>
            <a:prstGeom prst="ellipse">
              <a:avLst/>
            </a:prstGeom>
            <a:solidFill>
              <a:srgbClr val="002D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>
                <a:latin charset="0" panose="020b0604020202020204" pitchFamily="34" typeface="Arial"/>
                <a:ea charset="-122" pitchFamily="2" typeface="宋体"/>
              </a:endParaRPr>
            </a:p>
          </p:txBody>
        </p:sp>
        <p:sp>
          <p:nvSpPr>
            <p:cNvPr id="16402" name="Oval 12"/>
            <p:cNvSpPr>
              <a:spLocks noChangeArrowheads="1"/>
            </p:cNvSpPr>
            <p:nvPr/>
          </p:nvSpPr>
          <p:spPr bwMode="auto">
            <a:xfrm>
              <a:off x="89" y="438"/>
              <a:ext cx="837" cy="197"/>
            </a:xfrm>
            <a:prstGeom prst="ellipse">
              <a:avLst/>
            </a:prstGeom>
            <a:solidFill>
              <a:srgbClr val="257B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>
                <a:latin charset="0" panose="020b0604020202020204" pitchFamily="34" typeface="Arial"/>
                <a:ea charset="-122" pitchFamily="2" typeface="宋体"/>
              </a:endParaRPr>
            </a:p>
          </p:txBody>
        </p:sp>
        <p:sp>
          <p:nvSpPr>
            <p:cNvPr id="16403" name="Oval 14"/>
            <p:cNvSpPr>
              <a:spLocks noChangeArrowheads="1"/>
            </p:cNvSpPr>
            <p:nvPr/>
          </p:nvSpPr>
          <p:spPr bwMode="auto">
            <a:xfrm>
              <a:off x="153" y="455"/>
              <a:ext cx="753" cy="1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>
                <a:latin charset="0" panose="020b0604020202020204" pitchFamily="34" typeface="Arial"/>
                <a:ea charset="-122" pitchFamily="2" typeface="宋体"/>
              </a:endParaRP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273" y="412"/>
              <a:ext cx="83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r>
                <a:rPr altLang="en-US" b="1" lang="zh-CN" sz="5400">
                  <a:solidFill>
                    <a:srgbClr val="08080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sp>
        <p:nvSpPr>
          <p:cNvPr id="16394" name="AutoShape 21"/>
          <p:cNvSpPr>
            <a:spLocks noChangeArrowheads="1"/>
          </p:cNvSpPr>
          <p:nvPr/>
        </p:nvSpPr>
        <p:spPr bwMode="auto">
          <a:xfrm>
            <a:off x="1133475" y="3429000"/>
            <a:ext cx="3027363" cy="533400"/>
          </a:xfrm>
          <a:prstGeom prst="roundRect">
            <a:avLst>
              <a:gd fmla="val 16667" name="adj"/>
            </a:avLst>
          </a:prstGeom>
          <a:solidFill>
            <a:srgbClr val="F92F95"/>
          </a:solidFill>
          <a:ln w="28575">
            <a:solidFill>
              <a:srgbClr val="FEFEFE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6395" name="AutoShape 22"/>
          <p:cNvSpPr>
            <a:spLocks noChangeArrowheads="1"/>
          </p:cNvSpPr>
          <p:nvPr/>
        </p:nvSpPr>
        <p:spPr bwMode="auto">
          <a:xfrm>
            <a:off x="1933575" y="1557338"/>
            <a:ext cx="3028950" cy="534987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w="28575">
            <a:solidFill>
              <a:srgbClr val="FEFEFE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6396" name="AutoShape 23"/>
          <p:cNvSpPr>
            <a:spLocks noChangeArrowheads="1"/>
          </p:cNvSpPr>
          <p:nvPr/>
        </p:nvSpPr>
        <p:spPr bwMode="auto">
          <a:xfrm>
            <a:off x="1933575" y="5121275"/>
            <a:ext cx="3028950" cy="533400"/>
          </a:xfrm>
          <a:prstGeom prst="roundRect">
            <a:avLst>
              <a:gd fmla="val 16667" name="adj"/>
            </a:avLst>
          </a:prstGeom>
          <a:solidFill>
            <a:srgbClr val="00BEF0"/>
          </a:solidFill>
          <a:ln w="28575">
            <a:solidFill>
              <a:srgbClr val="FEFEFE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6397" name="AutoShape 24"/>
          <p:cNvSpPr>
            <a:spLocks noChangeArrowheads="1"/>
          </p:cNvSpPr>
          <p:nvPr/>
        </p:nvSpPr>
        <p:spPr bwMode="auto">
          <a:xfrm>
            <a:off x="8078788" y="3429000"/>
            <a:ext cx="3116262" cy="5334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w="28575">
            <a:solidFill>
              <a:srgbClr val="FEFEFE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6398" name="AutoShape 25"/>
          <p:cNvSpPr>
            <a:spLocks noChangeArrowheads="1"/>
          </p:cNvSpPr>
          <p:nvPr/>
        </p:nvSpPr>
        <p:spPr bwMode="auto">
          <a:xfrm>
            <a:off x="7186613" y="1557338"/>
            <a:ext cx="3117850" cy="534987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w="28575">
            <a:solidFill>
              <a:srgbClr val="FEFEFE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6399" name="AutoShape 26"/>
          <p:cNvSpPr>
            <a:spLocks noChangeArrowheads="1"/>
          </p:cNvSpPr>
          <p:nvPr/>
        </p:nvSpPr>
        <p:spPr bwMode="auto">
          <a:xfrm>
            <a:off x="7186613" y="5121275"/>
            <a:ext cx="3117850" cy="5334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w="28575">
            <a:solidFill>
              <a:srgbClr val="FEFEFE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7428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Group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6438" y="2170113"/>
            <a:ext cx="279241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oup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52675" y="2468563"/>
            <a:ext cx="23050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7"/>
          <p:cNvGrpSpPr/>
          <p:nvPr/>
        </p:nvGrpSpPr>
        <p:grpSpPr>
          <a:xfrm>
            <a:off x="5192713" y="2066925"/>
            <a:ext cx="6276975" cy="2724150"/>
            <a:chExt cx="6276975" cy="2724150"/>
          </a:xfrm>
        </p:grpSpPr>
        <p:sp>
          <p:nvSpPr>
            <p:cNvPr id="17414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6276975" cy="2724150"/>
            </a:xfrm>
            <a:prstGeom prst="roundRect">
              <a:avLst>
                <a:gd fmla="val 3505" name="adj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altLang="zh-CN" b="1" lang="zh-CN" sz="2400">
                <a:solidFill>
                  <a:srgbClr val="000000"/>
                </a:solidFill>
                <a:latin charset="0" panose="02070a03080606020203" pitchFamily="18" typeface="Bodoni MT Black"/>
                <a:ea charset="-122" pitchFamily="2" typeface="宋体"/>
                <a:sym charset="0" panose="02070a03080606020203" pitchFamily="18" typeface="Bodoni MT Black"/>
              </a:endParaRPr>
            </a:p>
          </p:txBody>
        </p:sp>
        <p:sp>
          <p:nvSpPr>
            <p:cNvPr id="17415" name="AutoShape 9"/>
            <p:cNvSpPr>
              <a:spLocks noChangeArrowheads="1"/>
            </p:cNvSpPr>
            <p:nvPr/>
          </p:nvSpPr>
          <p:spPr bwMode="auto">
            <a:xfrm>
              <a:off x="27998" y="289814"/>
              <a:ext cx="6220979" cy="2144522"/>
            </a:xfrm>
            <a:custGeom>
              <a:gdLst>
                <a:gd fmla="*/ 2147483647 w 21600" name="T0"/>
                <a:gd fmla="*/ 2147483647 h 21600" name="T1"/>
                <a:gd fmla="*/ 2147483647 w 21600" name="T2"/>
                <a:gd fmla="*/ 2147483647 h 21600" name="T3"/>
                <a:gd fmla="*/ 2147483647 w 21600" name="T4"/>
                <a:gd fmla="*/ 2147483647 h 21600" name="T5"/>
                <a:gd fmla="*/ 2147483647 w 21600" name="T6"/>
                <a:gd fmla="*/ 2147483647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altLang="en-US"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          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          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          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          点击添加内容</a:t>
              </a:r>
            </a:p>
          </p:txBody>
        </p:sp>
      </p:grpSp>
      <p:sp>
        <p:nvSpPr>
          <p:cNvPr id="18439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3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Line 1"/>
          <p:cNvSpPr>
            <a:spLocks noChangeShapeType="1"/>
          </p:cNvSpPr>
          <p:nvPr/>
        </p:nvSpPr>
        <p:spPr bwMode="auto">
          <a:xfrm>
            <a:off x="2466975" y="3548063"/>
            <a:ext cx="70485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5991225" y="1182688"/>
            <a:ext cx="0" cy="4730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18436" name="Group 3"/>
          <p:cNvGrpSpPr/>
          <p:nvPr/>
        </p:nvGrpSpPr>
        <p:grpSpPr>
          <a:xfrm>
            <a:off x="2760663" y="1520825"/>
            <a:ext cx="2913062" cy="1719263"/>
            <a:chExt cx="2913063" cy="1719263"/>
          </a:xfrm>
        </p:grpSpPr>
        <p:sp>
          <p:nvSpPr>
            <p:cNvPr id="18467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2913063" cy="1719263"/>
            </a:xfrm>
            <a:prstGeom prst="roundRect">
              <a:avLst>
                <a:gd fmla="val 6736" name="adj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altLang="zh-CN" lang="zh-CN">
                <a:solidFill>
                  <a:srgbClr val="000000"/>
                </a:solidFill>
                <a:ea charset="-122" pitchFamily="2" typeface="宋体"/>
                <a:sym charset="0" panose="020f0502020204030204" pitchFamily="34" typeface="Calibri"/>
              </a:endParaRPr>
            </a:p>
          </p:txBody>
        </p:sp>
        <p:sp>
          <p:nvSpPr>
            <p:cNvPr id="18468" name="AutoShape 5"/>
            <p:cNvSpPr>
              <a:spLocks noChangeArrowheads="1"/>
            </p:cNvSpPr>
            <p:nvPr/>
          </p:nvSpPr>
          <p:spPr bwMode="auto">
            <a:xfrm>
              <a:off x="33908" y="338168"/>
              <a:ext cx="2845247" cy="1042926"/>
            </a:xfrm>
            <a:custGeom>
              <a:gdLst>
                <a:gd fmla="*/ 2147483647 w 21600" name="T0"/>
                <a:gd fmla="*/ 2147483647 h 21600" name="T1"/>
                <a:gd fmla="*/ 2147483647 w 21600" name="T2"/>
                <a:gd fmla="*/ 2147483647 h 21600" name="T3"/>
                <a:gd fmla="*/ 2147483647 w 21600" name="T4"/>
                <a:gd fmla="*/ 2147483647 h 21600" name="T5"/>
                <a:gd fmla="*/ 2147483647 w 21600" name="T6"/>
                <a:gd fmla="*/ 2147483647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18437" name="Group 6"/>
          <p:cNvGrpSpPr/>
          <p:nvPr/>
        </p:nvGrpSpPr>
        <p:grpSpPr>
          <a:xfrm>
            <a:off x="6308725" y="1506538"/>
            <a:ext cx="2913063" cy="1717675"/>
            <a:chExt cx="2913063" cy="1717675"/>
          </a:xfrm>
        </p:grpSpPr>
        <p:sp>
          <p:nvSpPr>
            <p:cNvPr id="18465" name="AutoShape 7"/>
            <p:cNvSpPr/>
            <p:nvPr/>
          </p:nvSpPr>
          <p:spPr bwMode="auto">
            <a:xfrm>
              <a:off x="0" y="0"/>
              <a:ext cx="2913063" cy="1717675"/>
            </a:xfrm>
            <a:prstGeom prst="roundRect">
              <a:avLst>
                <a:gd fmla="val 6736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FFC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altLang="zh-CN" lang="zh-CN">
                <a:solidFill>
                  <a:srgbClr val="000000"/>
                </a:solidFill>
                <a:ea charset="-122" pitchFamily="2" typeface="宋体"/>
                <a:sym charset="0" panose="020f0502020204030204" pitchFamily="34" typeface="Calibri"/>
              </a:endParaRPr>
            </a:p>
          </p:txBody>
        </p:sp>
        <p:sp>
          <p:nvSpPr>
            <p:cNvPr id="18466" name="AutoShape 8"/>
            <p:cNvSpPr>
              <a:spLocks noChangeArrowheads="1"/>
            </p:cNvSpPr>
            <p:nvPr/>
          </p:nvSpPr>
          <p:spPr bwMode="auto">
            <a:xfrm>
              <a:off x="33876" y="337375"/>
              <a:ext cx="2845310" cy="1042925"/>
            </a:xfrm>
            <a:custGeom>
              <a:gdLst>
                <a:gd fmla="*/ 2147483647 w 21600" name="T0"/>
                <a:gd fmla="*/ 2147483647 h 21600" name="T1"/>
                <a:gd fmla="*/ 2147483647 w 21600" name="T2"/>
                <a:gd fmla="*/ 2147483647 h 21600" name="T3"/>
                <a:gd fmla="*/ 2147483647 w 21600" name="T4"/>
                <a:gd fmla="*/ 2147483647 h 21600" name="T5"/>
                <a:gd fmla="*/ 2147483647 w 21600" name="T6"/>
                <a:gd fmla="*/ 2147483647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18438" name="Group 9"/>
          <p:cNvGrpSpPr/>
          <p:nvPr/>
        </p:nvGrpSpPr>
        <p:grpSpPr>
          <a:xfrm>
            <a:off x="6296025" y="3875088"/>
            <a:ext cx="2914650" cy="1717675"/>
            <a:chExt cx="2914650" cy="1717675"/>
          </a:xfrm>
        </p:grpSpPr>
        <p:sp>
          <p:nvSpPr>
            <p:cNvPr id="18463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2914650" cy="1717675"/>
            </a:xfrm>
            <a:prstGeom prst="roundRect">
              <a:avLst>
                <a:gd fmla="val 6736" name="adj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altLang="zh-CN" lang="zh-CN">
                <a:solidFill>
                  <a:srgbClr val="000000"/>
                </a:solidFill>
                <a:ea charset="-122" pitchFamily="2" typeface="宋体"/>
                <a:sym charset="0" panose="020f0502020204030204" pitchFamily="34" typeface="Calibri"/>
              </a:endParaRPr>
            </a:p>
          </p:txBody>
        </p:sp>
        <p:sp>
          <p:nvSpPr>
            <p:cNvPr id="18464" name="AutoShape 11"/>
            <p:cNvSpPr>
              <a:spLocks noChangeArrowheads="1"/>
            </p:cNvSpPr>
            <p:nvPr/>
          </p:nvSpPr>
          <p:spPr bwMode="auto">
            <a:xfrm>
              <a:off x="33876" y="337375"/>
              <a:ext cx="2846898" cy="1042925"/>
            </a:xfrm>
            <a:custGeom>
              <a:gdLst>
                <a:gd fmla="*/ 2147483647 w 21600" name="T0"/>
                <a:gd fmla="*/ 2147483647 h 21600" name="T1"/>
                <a:gd fmla="*/ 2147483647 w 21600" name="T2"/>
                <a:gd fmla="*/ 2147483647 h 21600" name="T3"/>
                <a:gd fmla="*/ 2147483647 w 21600" name="T4"/>
                <a:gd fmla="*/ 2147483647 h 21600" name="T5"/>
                <a:gd fmla="*/ 2147483647 w 21600" name="T6"/>
                <a:gd fmla="*/ 2147483647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18439" name="Group 12"/>
          <p:cNvGrpSpPr/>
          <p:nvPr/>
        </p:nvGrpSpPr>
        <p:grpSpPr>
          <a:xfrm>
            <a:off x="2760663" y="3886200"/>
            <a:ext cx="2913062" cy="1719263"/>
            <a:chExt cx="2913063" cy="1719263"/>
          </a:xfrm>
        </p:grpSpPr>
        <p:sp>
          <p:nvSpPr>
            <p:cNvPr id="18461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2913063" cy="1719263"/>
            </a:xfrm>
            <a:prstGeom prst="roundRect">
              <a:avLst>
                <a:gd fmla="val 6736" name="adj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altLang="zh-CN" lang="zh-CN">
                <a:solidFill>
                  <a:srgbClr val="000000"/>
                </a:solidFill>
                <a:ea charset="-122" pitchFamily="2" typeface="宋体"/>
                <a:sym charset="0" panose="020f0502020204030204" pitchFamily="34" typeface="Calibri"/>
              </a:endParaRPr>
            </a:p>
          </p:txBody>
        </p:sp>
        <p:sp>
          <p:nvSpPr>
            <p:cNvPr id="18462" name="AutoShape 14"/>
            <p:cNvSpPr>
              <a:spLocks noChangeArrowheads="1"/>
            </p:cNvSpPr>
            <p:nvPr/>
          </p:nvSpPr>
          <p:spPr bwMode="auto">
            <a:xfrm>
              <a:off x="33908" y="338168"/>
              <a:ext cx="2845247" cy="1042926"/>
            </a:xfrm>
            <a:custGeom>
              <a:gdLst>
                <a:gd fmla="*/ 2147483647 w 21600" name="T0"/>
                <a:gd fmla="*/ 2147483647 h 21600" name="T1"/>
                <a:gd fmla="*/ 2147483647 w 21600" name="T2"/>
                <a:gd fmla="*/ 2147483647 h 21600" name="T3"/>
                <a:gd fmla="*/ 2147483647 w 21600" name="T4"/>
                <a:gd fmla="*/ 2147483647 h 21600" name="T5"/>
                <a:gd fmla="*/ 2147483647 w 21600" name="T6"/>
                <a:gd fmla="*/ 2147483647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18440" name="Group 15"/>
          <p:cNvGrpSpPr/>
          <p:nvPr/>
        </p:nvGrpSpPr>
        <p:grpSpPr>
          <a:xfrm>
            <a:off x="2271713" y="1033463"/>
            <a:ext cx="976312" cy="974725"/>
            <a:chExt cx="976313" cy="974725"/>
          </a:xfrm>
        </p:grpSpPr>
        <p:sp>
          <p:nvSpPr>
            <p:cNvPr id="18457" name="AutoShape 16"/>
            <p:cNvSpPr/>
            <p:nvPr/>
          </p:nvSpPr>
          <p:spPr bwMode="auto">
            <a:xfrm>
              <a:off x="0" y="0"/>
              <a:ext cx="976313" cy="974725"/>
            </a:xfrm>
            <a:custGeom>
              <a:gdLst>
                <a:gd fmla="*/ 833282 w 19679" name="T0"/>
                <a:gd fmla="*/ 142699 h 19679" name="T1"/>
                <a:gd fmla="*/ 833282 w 19679" name="T2"/>
                <a:gd fmla="*/ 831926 h 19679" name="T3"/>
                <a:gd fmla="*/ 142932 w 19679" name="T4"/>
                <a:gd fmla="*/ 831926 h 19679" name="T5"/>
                <a:gd fmla="*/ 142932 w 19679" name="T6"/>
                <a:gd fmla="*/ 142699 h 19679" name="T7"/>
                <a:gd fmla="*/ 833282 w 19679" name="T8"/>
                <a:gd fmla="*/ 142699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00B05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8458" name="Group 17"/>
            <p:cNvGrpSpPr/>
            <p:nvPr/>
          </p:nvGrpSpPr>
          <p:grpSpPr>
            <a:xfrm>
              <a:off x="93703" y="73342"/>
              <a:ext cx="788906" cy="828040"/>
              <a:chExt cx="788906" cy="828040"/>
            </a:xfrm>
          </p:grpSpPr>
          <p:sp>
            <p:nvSpPr>
              <p:cNvPr id="18459" name="AutoShape 18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gdLst>
                  <a:gd fmla="*/ 673330 w 19679" name="T0"/>
                  <a:gd fmla="*/ 115308 h 19679" name="T1"/>
                  <a:gd fmla="*/ 673330 w 19679" name="T2"/>
                  <a:gd fmla="*/ 672236 h 19679" name="T3"/>
                  <a:gd fmla="*/ 115496 w 19679" name="T4"/>
                  <a:gd fmla="*/ 672236 h 19679" name="T5"/>
                  <a:gd fmla="*/ 115496 w 19679" name="T6"/>
                  <a:gd fmla="*/ 115308 h 19679" name="T7"/>
                  <a:gd fmla="*/ 673330 w 19679" name="T8"/>
                  <a:gd fmla="*/ 115308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8460" name="AutoShape 19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1</a:t>
                </a:r>
              </a:p>
            </p:txBody>
          </p:sp>
        </p:grpSp>
      </p:grpSp>
      <p:grpSp>
        <p:nvGrpSpPr>
          <p:cNvPr id="18441" name="Group 20"/>
          <p:cNvGrpSpPr/>
          <p:nvPr/>
        </p:nvGrpSpPr>
        <p:grpSpPr>
          <a:xfrm>
            <a:off x="8709025" y="1033463"/>
            <a:ext cx="976313" cy="974725"/>
            <a:chExt cx="976313" cy="974725"/>
          </a:xfrm>
        </p:grpSpPr>
        <p:sp>
          <p:nvSpPr>
            <p:cNvPr id="18453" name="AutoShape 21"/>
            <p:cNvSpPr/>
            <p:nvPr/>
          </p:nvSpPr>
          <p:spPr bwMode="auto">
            <a:xfrm>
              <a:off x="0" y="0"/>
              <a:ext cx="976313" cy="974725"/>
            </a:xfrm>
            <a:custGeom>
              <a:gdLst>
                <a:gd fmla="*/ 833282 w 19679" name="T0"/>
                <a:gd fmla="*/ 142699 h 19679" name="T1"/>
                <a:gd fmla="*/ 833282 w 19679" name="T2"/>
                <a:gd fmla="*/ 831926 h 19679" name="T3"/>
                <a:gd fmla="*/ 142932 w 19679" name="T4"/>
                <a:gd fmla="*/ 831926 h 19679" name="T5"/>
                <a:gd fmla="*/ 142932 w 19679" name="T6"/>
                <a:gd fmla="*/ 142699 h 19679" name="T7"/>
                <a:gd fmla="*/ 833282 w 19679" name="T8"/>
                <a:gd fmla="*/ 142699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FFC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8454" name="Group 22"/>
            <p:cNvGrpSpPr/>
            <p:nvPr/>
          </p:nvGrpSpPr>
          <p:grpSpPr>
            <a:xfrm>
              <a:off x="93703" y="73342"/>
              <a:ext cx="788906" cy="828040"/>
              <a:chExt cx="788906" cy="828040"/>
            </a:xfrm>
          </p:grpSpPr>
          <p:sp>
            <p:nvSpPr>
              <p:cNvPr id="18455" name="AutoShape 23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gdLst>
                  <a:gd fmla="*/ 673330 w 19679" name="T0"/>
                  <a:gd fmla="*/ 115308 h 19679" name="T1"/>
                  <a:gd fmla="*/ 673330 w 19679" name="T2"/>
                  <a:gd fmla="*/ 672236 h 19679" name="T3"/>
                  <a:gd fmla="*/ 115496 w 19679" name="T4"/>
                  <a:gd fmla="*/ 672236 h 19679" name="T5"/>
                  <a:gd fmla="*/ 115496 w 19679" name="T6"/>
                  <a:gd fmla="*/ 115308 h 19679" name="T7"/>
                  <a:gd fmla="*/ 673330 w 19679" name="T8"/>
                  <a:gd fmla="*/ 115308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C000"/>
              </a:solidFill>
              <a:ln cap="flat" cmpd="sng" w="12700">
                <a:solidFill>
                  <a:srgbClr val="FFC000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8456" name="AutoShape 24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2</a:t>
                </a:r>
              </a:p>
            </p:txBody>
          </p:sp>
        </p:grpSp>
      </p:grpSp>
      <p:grpSp>
        <p:nvGrpSpPr>
          <p:cNvPr id="18442" name="Group 25"/>
          <p:cNvGrpSpPr/>
          <p:nvPr/>
        </p:nvGrpSpPr>
        <p:grpSpPr>
          <a:xfrm>
            <a:off x="2271713" y="5116513"/>
            <a:ext cx="976312" cy="976312"/>
            <a:chExt cx="976313" cy="976313"/>
          </a:xfrm>
        </p:grpSpPr>
        <p:sp>
          <p:nvSpPr>
            <p:cNvPr id="18449" name="AutoShape 26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F92F95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8450" name="Group 27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8451" name="AutoShape 28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gdLst>
                  <a:gd fmla="*/ 673330 w 19679" name="T0"/>
                  <a:gd fmla="*/ 115496 h 19679" name="T1"/>
                  <a:gd fmla="*/ 673330 w 19679" name="T2"/>
                  <a:gd fmla="*/ 673330 h 19679" name="T3"/>
                  <a:gd fmla="*/ 115496 w 19679" name="T4"/>
                  <a:gd fmla="*/ 673330 h 19679" name="T5"/>
                  <a:gd fmla="*/ 115496 w 19679" name="T6"/>
                  <a:gd fmla="*/ 115496 h 19679" name="T7"/>
                  <a:gd fmla="*/ 673330 w 19679" name="T8"/>
                  <a:gd fmla="*/ 115496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92F95"/>
              </a:solidFill>
              <a:ln cap="flat" cmpd="sng" w="12700">
                <a:solidFill>
                  <a:srgbClr val="F92F95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8452" name="AutoShape 29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3</a:t>
                </a:r>
              </a:p>
            </p:txBody>
          </p:sp>
        </p:grpSp>
      </p:grpSp>
      <p:grpSp>
        <p:nvGrpSpPr>
          <p:cNvPr id="18443" name="Group 30"/>
          <p:cNvGrpSpPr/>
          <p:nvPr/>
        </p:nvGrpSpPr>
        <p:grpSpPr>
          <a:xfrm>
            <a:off x="8709025" y="5116513"/>
            <a:ext cx="976313" cy="976312"/>
            <a:chExt cx="976313" cy="976313"/>
          </a:xfrm>
        </p:grpSpPr>
        <p:sp>
          <p:nvSpPr>
            <p:cNvPr id="18445" name="AutoShape 31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257BC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8446" name="Group 32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8447" name="AutoShape 33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gdLst>
                  <a:gd fmla="*/ 673330 w 19679" name="T0"/>
                  <a:gd fmla="*/ 115496 h 19679" name="T1"/>
                  <a:gd fmla="*/ 673330 w 19679" name="T2"/>
                  <a:gd fmla="*/ 673330 h 19679" name="T3"/>
                  <a:gd fmla="*/ 115496 w 19679" name="T4"/>
                  <a:gd fmla="*/ 673330 h 19679" name="T5"/>
                  <a:gd fmla="*/ 115496 w 19679" name="T6"/>
                  <a:gd fmla="*/ 115496 h 19679" name="T7"/>
                  <a:gd fmla="*/ 673330 w 19679" name="T8"/>
                  <a:gd fmla="*/ 115496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70C0"/>
              </a:solidFill>
              <a:ln cap="flat" cmpd="sng" w="12700">
                <a:solidFill>
                  <a:srgbClr val="257BC0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8448" name="AutoShape 34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4</a:t>
                </a:r>
              </a:p>
            </p:txBody>
          </p:sp>
        </p:grpSp>
      </p:grpSp>
      <p:sp>
        <p:nvSpPr>
          <p:cNvPr id="19492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9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AutoShape 207"/>
          <p:cNvSpPr>
            <a:spLocks noChangeArrowheads="1"/>
          </p:cNvSpPr>
          <p:nvPr/>
        </p:nvSpPr>
        <p:spPr bwMode="auto">
          <a:xfrm>
            <a:off x="4213225" y="1460500"/>
            <a:ext cx="5508625" cy="3817938"/>
          </a:xfrm>
          <a:prstGeom prst="roundRect">
            <a:avLst>
              <a:gd fmla="val 4171" name="adj"/>
            </a:avLst>
          </a:prstGeom>
          <a:solidFill>
            <a:srgbClr val="FFFFFF">
              <a:alpha val="25098"/>
            </a:srgbClr>
          </a:solidFill>
          <a:ln w="19050">
            <a:solidFill>
              <a:schemeClr val="tx1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en-US" lang="ko-KR">
              <a:solidFill>
                <a:srgbClr val="000000"/>
              </a:solidFill>
              <a:latin charset="-122" panose="020b0503020204020204" pitchFamily="34" typeface="微软雅黑"/>
              <a:ea charset="-127" panose="020b0503020000020004" pitchFamily="34" typeface="Malgun Gothic"/>
            </a:endParaRPr>
          </a:p>
        </p:txBody>
      </p:sp>
      <p:grpSp>
        <p:nvGrpSpPr>
          <p:cNvPr id="20483" name="组合 2"/>
          <p:cNvGrpSpPr/>
          <p:nvPr/>
        </p:nvGrpSpPr>
        <p:grpSpPr>
          <a:xfrm>
            <a:off x="4308475" y="4464050"/>
            <a:ext cx="5335588" cy="755650"/>
            <a:chExt cx="5335323" cy="756100"/>
          </a:xfrm>
        </p:grpSpPr>
        <p:sp>
          <p:nvSpPr>
            <p:cNvPr id="19486" name="AutoShape 218"/>
            <p:cNvSpPr>
              <a:spLocks noChangeArrowheads="1"/>
            </p:cNvSpPr>
            <p:nvPr/>
          </p:nvSpPr>
          <p:spPr bwMode="auto">
            <a:xfrm>
              <a:off x="174616" y="476534"/>
              <a:ext cx="5047999" cy="279566"/>
            </a:xfrm>
            <a:prstGeom prst="roundRect">
              <a:avLst>
                <a:gd fmla="val 50000" name="adj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en-US" lang="ko-KR">
                <a:solidFill>
                  <a:srgbClr val="000000"/>
                </a:solidFill>
                <a:latin charset="-122" panose="020b0503020204020204" pitchFamily="34" typeface="微软雅黑"/>
                <a:ea charset="-127" panose="020b0503020000020004" pitchFamily="34" typeface="Malgun Gothic"/>
              </a:endParaRPr>
            </a:p>
          </p:txBody>
        </p:sp>
        <p:grpSp>
          <p:nvGrpSpPr>
            <p:cNvPr id="19487" name="AutoShape 181"/>
            <p:cNvGrpSpPr/>
            <p:nvPr/>
          </p:nvGrpSpPr>
          <p:grpSpPr>
            <a:xfrm>
              <a:off x="-59560" y="-38377"/>
              <a:ext cx="5455649" cy="750255"/>
              <a:chExt cx="5455920" cy="749808"/>
            </a:xfrm>
          </p:grpSpPr>
          <p:pic>
            <p:nvPicPr>
              <p:cNvPr id="19488" name="AutoShape 18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5455920" cy="749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9" name="Text Box 7"/>
              <p:cNvSpPr txBox="1">
                <a:spLocks noChangeArrowheads="1"/>
              </p:cNvSpPr>
              <p:nvPr/>
            </p:nvSpPr>
            <p:spPr bwMode="auto">
              <a:xfrm>
                <a:off x="151263" y="130054"/>
                <a:ext cx="5152188" cy="442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eaLnBrk="1" hangingPunct="1"/>
                <a:endParaRPr altLang="en-US" lang="ko-KR">
                  <a:latin charset="-122" panose="020b0503020204020204" pitchFamily="34" typeface="微软雅黑"/>
                  <a:ea charset="-127" panose="020b0503020000020004" pitchFamily="34" typeface="Malgun Gothic"/>
                </a:endParaRPr>
              </a:p>
            </p:txBody>
          </p:sp>
        </p:grpSp>
      </p:grpSp>
      <p:grpSp>
        <p:nvGrpSpPr>
          <p:cNvPr id="20488" name="组合 5"/>
          <p:cNvGrpSpPr/>
          <p:nvPr/>
        </p:nvGrpSpPr>
        <p:grpSpPr>
          <a:xfrm>
            <a:off x="4308475" y="2587625"/>
            <a:ext cx="5335588" cy="779463"/>
            <a:chExt cx="5335323" cy="779736"/>
          </a:xfrm>
        </p:grpSpPr>
        <p:sp>
          <p:nvSpPr>
            <p:cNvPr id="19482" name="AutoShape 213"/>
            <p:cNvSpPr>
              <a:spLocks noChangeArrowheads="1"/>
            </p:cNvSpPr>
            <p:nvPr/>
          </p:nvSpPr>
          <p:spPr bwMode="auto">
            <a:xfrm>
              <a:off x="214302" y="500238"/>
              <a:ext cx="5047999" cy="279498"/>
            </a:xfrm>
            <a:prstGeom prst="roundRect">
              <a:avLst>
                <a:gd fmla="val 50000" name="adj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en-US" lang="ko-KR">
                <a:solidFill>
                  <a:srgbClr val="000000"/>
                </a:solidFill>
                <a:latin charset="-122" panose="020b0503020204020204" pitchFamily="34" typeface="微软雅黑"/>
                <a:ea charset="-127" panose="020b0503020000020004" pitchFamily="34" typeface="Malgun Gothic"/>
              </a:endParaRPr>
            </a:p>
          </p:txBody>
        </p:sp>
        <p:grpSp>
          <p:nvGrpSpPr>
            <p:cNvPr id="19483" name="AutoShape 182"/>
            <p:cNvGrpSpPr/>
            <p:nvPr/>
          </p:nvGrpSpPr>
          <p:grpSpPr>
            <a:xfrm>
              <a:off x="-53464" y="-33413"/>
              <a:ext cx="5443458" cy="737874"/>
              <a:chExt cx="5443728" cy="737616"/>
            </a:xfrm>
          </p:grpSpPr>
          <p:pic>
            <p:nvPicPr>
              <p:cNvPr id="19484" name="AutoShape 18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5443728" cy="737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5" name="Text Box 12"/>
              <p:cNvSpPr txBox="1">
                <a:spLocks noChangeArrowheads="1"/>
              </p:cNvSpPr>
              <p:nvPr/>
            </p:nvSpPr>
            <p:spPr bwMode="auto">
              <a:xfrm>
                <a:off x="145190" y="125124"/>
                <a:ext cx="5152142" cy="442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eaLnBrk="1" hangingPunct="1"/>
                <a:endParaRPr altLang="en-US" lang="ko-KR">
                  <a:solidFill>
                    <a:schemeClr val="bg1"/>
                  </a:solidFill>
                  <a:latin charset="-122" panose="020b0503020204020204" pitchFamily="34" typeface="微软雅黑"/>
                  <a:ea charset="-127" panose="020b0503020000020004" pitchFamily="34" typeface="Malgun Gothic"/>
                </a:endParaRPr>
              </a:p>
            </p:txBody>
          </p:sp>
        </p:grpSp>
      </p:grpSp>
      <p:grpSp>
        <p:nvGrpSpPr>
          <p:cNvPr id="20493" name="组合 8"/>
          <p:cNvGrpSpPr/>
          <p:nvPr/>
        </p:nvGrpSpPr>
        <p:grpSpPr>
          <a:xfrm>
            <a:off x="4308475" y="3525838"/>
            <a:ext cx="5335588" cy="768350"/>
            <a:chExt cx="5335323" cy="768695"/>
          </a:xfrm>
        </p:grpSpPr>
        <p:sp>
          <p:nvSpPr>
            <p:cNvPr id="19478" name="AutoShape 217"/>
            <p:cNvSpPr>
              <a:spLocks noChangeArrowheads="1"/>
            </p:cNvSpPr>
            <p:nvPr/>
          </p:nvSpPr>
          <p:spPr bwMode="auto">
            <a:xfrm>
              <a:off x="90484" y="489170"/>
              <a:ext cx="5047999" cy="279525"/>
            </a:xfrm>
            <a:prstGeom prst="roundRect">
              <a:avLst>
                <a:gd fmla="val 50000" name="adj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en-US" lang="ko-KR">
                <a:solidFill>
                  <a:srgbClr val="000000"/>
                </a:solidFill>
                <a:latin charset="-122" panose="020b0503020204020204" pitchFamily="34" typeface="微软雅黑"/>
                <a:ea charset="-127" panose="020b0503020000020004" pitchFamily="34" typeface="Malgun Gothic"/>
              </a:endParaRPr>
            </a:p>
          </p:txBody>
        </p:sp>
        <p:grpSp>
          <p:nvGrpSpPr>
            <p:cNvPr id="19479" name="AutoShape 183"/>
            <p:cNvGrpSpPr/>
            <p:nvPr/>
          </p:nvGrpSpPr>
          <p:grpSpPr>
            <a:xfrm>
              <a:off x="-53464" y="-32845"/>
              <a:ext cx="5443458" cy="737947"/>
              <a:chExt cx="5443728" cy="737616"/>
            </a:xfrm>
          </p:grpSpPr>
          <p:pic>
            <p:nvPicPr>
              <p:cNvPr id="19480" name="AutoShape 18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5443728" cy="737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1" name="Text Box 17"/>
              <p:cNvSpPr txBox="1">
                <a:spLocks noChangeArrowheads="1"/>
              </p:cNvSpPr>
              <p:nvPr/>
            </p:nvSpPr>
            <p:spPr bwMode="auto">
              <a:xfrm>
                <a:off x="145181" y="124544"/>
                <a:ext cx="5152160" cy="44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eaLnBrk="1" hangingPunct="1"/>
                <a:endParaRPr altLang="en-US" lang="ko-KR">
                  <a:solidFill>
                    <a:srgbClr val="FFFFFF"/>
                  </a:solidFill>
                  <a:latin charset="-122" panose="020b0503020204020204" pitchFamily="34" typeface="微软雅黑"/>
                  <a:ea charset="-127" panose="020b0503020000020004" pitchFamily="34" typeface="Malgun Gothic"/>
                </a:endParaRPr>
              </a:p>
            </p:txBody>
          </p:sp>
        </p:grpSp>
      </p:grpSp>
      <p:sp>
        <p:nvSpPr>
          <p:cNvPr id="20498" name="AutoShape 132"/>
          <p:cNvSpPr>
            <a:spLocks noChangeArrowheads="1"/>
          </p:cNvSpPr>
          <p:nvPr/>
        </p:nvSpPr>
        <p:spPr bwMode="auto">
          <a:xfrm>
            <a:off x="2398713" y="1255713"/>
            <a:ext cx="1752600" cy="4148137"/>
          </a:xfrm>
          <a:prstGeom prst="upArrow">
            <a:avLst>
              <a:gd fmla="val 66296" name="adj1"/>
              <a:gd fmla="val 58426" name="adj2"/>
            </a:avLst>
          </a:prstGeom>
          <a:gradFill rotWithShape="0">
            <a:gsLst>
              <a:gs pos="0">
                <a:schemeClr val="tx1"/>
              </a:gs>
              <a:gs pos="100000">
                <a:srgbClr val="257BC0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en-US" lang="ko-KR">
              <a:latin charset="-122" panose="020b0503020204020204" pitchFamily="34" typeface="微软雅黑"/>
              <a:ea charset="-127" panose="020b0503020000020004" pitchFamily="34" typeface="Malgun Gothic"/>
            </a:endParaRPr>
          </a:p>
        </p:txBody>
      </p:sp>
      <p:sp>
        <p:nvSpPr>
          <p:cNvPr id="19463" name="Oval 148"/>
          <p:cNvSpPr>
            <a:spLocks noChangeArrowheads="1"/>
          </p:cNvSpPr>
          <p:nvPr/>
        </p:nvSpPr>
        <p:spPr bwMode="auto">
          <a:xfrm>
            <a:off x="2868613" y="4384675"/>
            <a:ext cx="785812" cy="787400"/>
          </a:xfrm>
          <a:prstGeom prst="ellipse">
            <a:avLst/>
          </a:prstGeom>
          <a:solidFill>
            <a:srgbClr val="257B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-122" panose="020b0503020204020204" pitchFamily="34" typeface="微软雅黑"/>
              <a:ea charset="-127" panose="020b0503020000020004" pitchFamily="34" typeface="Malgun Gothic"/>
            </a:endParaRPr>
          </a:p>
        </p:txBody>
      </p:sp>
      <p:sp>
        <p:nvSpPr>
          <p:cNvPr id="19464" name="Oval 150"/>
          <p:cNvSpPr>
            <a:spLocks noChangeArrowheads="1"/>
          </p:cNvSpPr>
          <p:nvPr/>
        </p:nvSpPr>
        <p:spPr bwMode="auto">
          <a:xfrm>
            <a:off x="2868613" y="3444875"/>
            <a:ext cx="785812" cy="787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/>
            <a:endParaRPr altLang="en-US" lang="ko-KR">
              <a:solidFill>
                <a:srgbClr val="C00000"/>
              </a:solidFill>
              <a:latin charset="-122" panose="020b0503020204020204" pitchFamily="34" typeface="微软雅黑"/>
              <a:ea charset="-127" panose="020b0503020000020004" pitchFamily="34" typeface="Malgun Gothic"/>
            </a:endParaRPr>
          </a:p>
        </p:txBody>
      </p:sp>
      <p:sp>
        <p:nvSpPr>
          <p:cNvPr id="19465" name="Oval 152"/>
          <p:cNvSpPr>
            <a:spLocks noChangeArrowheads="1"/>
          </p:cNvSpPr>
          <p:nvPr/>
        </p:nvSpPr>
        <p:spPr bwMode="auto">
          <a:xfrm>
            <a:off x="2868613" y="2506663"/>
            <a:ext cx="785812" cy="787400"/>
          </a:xfrm>
          <a:prstGeom prst="ellipse">
            <a:avLst/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-122" panose="020b0503020204020204" pitchFamily="34" typeface="微软雅黑"/>
              <a:ea charset="-127" panose="020b0503020000020004" pitchFamily="34" typeface="Malgun Gothic"/>
            </a:endParaRPr>
          </a:p>
        </p:txBody>
      </p:sp>
      <p:sp>
        <p:nvSpPr>
          <p:cNvPr id="20502" name="Line 186"/>
          <p:cNvSpPr>
            <a:spLocks noChangeShapeType="1"/>
          </p:cNvSpPr>
          <p:nvPr/>
        </p:nvSpPr>
        <p:spPr bwMode="auto">
          <a:xfrm flipH="1">
            <a:off x="3722688" y="2898775"/>
            <a:ext cx="1001712" cy="0"/>
          </a:xfrm>
          <a:prstGeom prst="line">
            <a:avLst/>
          </a:prstGeom>
          <a:noFill/>
          <a:ln cap="rnd" w="317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3" name="Line 187"/>
          <p:cNvSpPr>
            <a:spLocks noChangeShapeType="1"/>
          </p:cNvSpPr>
          <p:nvPr/>
        </p:nvSpPr>
        <p:spPr bwMode="auto">
          <a:xfrm flipH="1">
            <a:off x="3722688" y="3838575"/>
            <a:ext cx="1001712" cy="0"/>
          </a:xfrm>
          <a:prstGeom prst="line">
            <a:avLst/>
          </a:prstGeom>
          <a:noFill/>
          <a:ln cap="rnd" w="317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4" name="Line 188"/>
          <p:cNvSpPr>
            <a:spLocks noChangeShapeType="1"/>
          </p:cNvSpPr>
          <p:nvPr/>
        </p:nvSpPr>
        <p:spPr bwMode="auto">
          <a:xfrm flipH="1">
            <a:off x="3722688" y="4778375"/>
            <a:ext cx="1001712" cy="0"/>
          </a:xfrm>
          <a:prstGeom prst="line">
            <a:avLst/>
          </a:prstGeom>
          <a:noFill/>
          <a:ln cap="rnd" w="317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5" name="AutoShape 208"/>
          <p:cNvSpPr>
            <a:spLocks noChangeArrowheads="1"/>
          </p:cNvSpPr>
          <p:nvPr/>
        </p:nvSpPr>
        <p:spPr bwMode="auto">
          <a:xfrm>
            <a:off x="4378325" y="1597025"/>
            <a:ext cx="5195888" cy="739775"/>
          </a:xfrm>
          <a:prstGeom prst="roundRect">
            <a:avLst>
              <a:gd fmla="val 17352" name="adj"/>
            </a:avLst>
          </a:prstGeom>
          <a:gradFill rotWithShape="1"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round/>
          </a:ln>
          <a:effectLst>
            <a:outerShdw algn="ctr" dir="5400000" dist="20000" rotWithShape="0">
              <a:srgbClr val="000000">
                <a:alpha val="37000"/>
              </a:srgb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en-US" lang="ko-KR">
              <a:latin charset="-122" panose="020b0503020204020204" pitchFamily="34" typeface="微软雅黑"/>
              <a:ea charset="-127" panose="020b0503020000020004" pitchFamily="34" typeface="Malgun Gothic"/>
            </a:endParaRPr>
          </a:p>
        </p:txBody>
      </p:sp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2935288" y="2717800"/>
            <a:ext cx="668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>
              <a:spcBef>
                <a:spcPct val="50000"/>
              </a:spcBef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0507" name="Text Box 25"/>
          <p:cNvSpPr txBox="1">
            <a:spLocks noChangeArrowheads="1"/>
          </p:cNvSpPr>
          <p:nvPr/>
        </p:nvSpPr>
        <p:spPr bwMode="auto">
          <a:xfrm>
            <a:off x="2935288" y="3670300"/>
            <a:ext cx="668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0508" name="Text Box 25"/>
          <p:cNvSpPr txBox="1">
            <a:spLocks noChangeArrowheads="1"/>
          </p:cNvSpPr>
          <p:nvPr/>
        </p:nvSpPr>
        <p:spPr bwMode="auto">
          <a:xfrm>
            <a:off x="2935288" y="4602163"/>
            <a:ext cx="668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0509" name="Rectangle 24"/>
          <p:cNvSpPr>
            <a:spLocks noChangeArrowheads="1"/>
          </p:cNvSpPr>
          <p:nvPr/>
        </p:nvSpPr>
        <p:spPr bwMode="auto">
          <a:xfrm>
            <a:off x="4953000" y="2755900"/>
            <a:ext cx="400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spcBef>
                <a:spcPct val="50000"/>
              </a:spcBef>
              <a:buFont charset="0" panose="020b0604020202020204" pitchFamily="34" typeface="Arial"/>
              <a:buChar char="•"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点击输入文本点击输入文本</a:t>
            </a:r>
          </a:p>
        </p:txBody>
      </p:sp>
      <p:sp>
        <p:nvSpPr>
          <p:cNvPr id="20510" name="Rectangle 24"/>
          <p:cNvSpPr>
            <a:spLocks noChangeArrowheads="1"/>
          </p:cNvSpPr>
          <p:nvPr/>
        </p:nvSpPr>
        <p:spPr bwMode="auto">
          <a:xfrm>
            <a:off x="4953000" y="3686175"/>
            <a:ext cx="400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spcBef>
                <a:spcPct val="50000"/>
              </a:spcBef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点击输入文本点击输入文本</a:t>
            </a:r>
          </a:p>
        </p:txBody>
      </p:sp>
      <p:sp>
        <p:nvSpPr>
          <p:cNvPr id="20511" name="Rectangle 24"/>
          <p:cNvSpPr>
            <a:spLocks noChangeArrowheads="1"/>
          </p:cNvSpPr>
          <p:nvPr/>
        </p:nvSpPr>
        <p:spPr bwMode="auto">
          <a:xfrm>
            <a:off x="4953000" y="4627563"/>
            <a:ext cx="400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spcBef>
                <a:spcPct val="50000"/>
              </a:spcBef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点击输入文本点击输入文本</a:t>
            </a:r>
          </a:p>
        </p:txBody>
      </p:sp>
      <p:sp>
        <p:nvSpPr>
          <p:cNvPr id="20512" name="Text Box 25"/>
          <p:cNvSpPr txBox="1">
            <a:spLocks noChangeArrowheads="1"/>
          </p:cNvSpPr>
          <p:nvPr/>
        </p:nvSpPr>
        <p:spPr bwMode="auto">
          <a:xfrm>
            <a:off x="5473700" y="1725613"/>
            <a:ext cx="30067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0513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7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1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2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6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4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8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2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6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6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4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8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7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9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82"/>
      <p:bldP grpId="0" spid="20502"/>
      <p:bldP grpId="0" spid="20503"/>
      <p:bldP grpId="0" spid="20504"/>
      <p:bldP grpId="0" spid="20505"/>
      <p:bldP grpId="0" spid="20506"/>
      <p:bldP grpId="0" spid="20507"/>
      <p:bldP grpId="0" spid="20508"/>
      <p:bldP grpId="0" spid="20509"/>
      <p:bldP grpId="0" spid="20510"/>
      <p:bldP grpId="0" spid="20511"/>
      <p:bldP grpId="0" spid="20512"/>
      <p:bldP grpId="0" spid="2051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AutoShape 58"/>
          <p:cNvSpPr>
            <a:spLocks noChangeArrowheads="1"/>
          </p:cNvSpPr>
          <p:nvPr/>
        </p:nvSpPr>
        <p:spPr bwMode="auto">
          <a:xfrm>
            <a:off x="2308225" y="1897063"/>
            <a:ext cx="8151813" cy="1800225"/>
          </a:xfrm>
          <a:prstGeom prst="rightArrow">
            <a:avLst>
              <a:gd fmla="val 46843" name="adj1"/>
              <a:gd fmla="val 58280" name="adj2"/>
            </a:avLst>
          </a:prstGeom>
          <a:gradFill rotWithShape="0">
            <a:gsLst>
              <a:gs pos="0">
                <a:schemeClr val="tx1"/>
              </a:gs>
              <a:gs pos="100000">
                <a:srgbClr val="257BC0">
                  <a:alpha val="0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en-US" lang="ko-KR">
              <a:latin charset="-122" panose="020b0503020204020204" pitchFamily="34" typeface="微软雅黑"/>
              <a:ea charset="-127" panose="020b0503020000020004" pitchFamily="34" typeface="Malgun Gothic"/>
            </a:endParaRPr>
          </a:p>
        </p:txBody>
      </p:sp>
      <p:sp>
        <p:nvSpPr>
          <p:cNvPr id="21507" name="WordArt 75"/>
          <p:cNvSpPr>
            <a:spLocks noChangeArrowheads="1" noChangeShapeType="1" noTextEdit="1"/>
          </p:cNvSpPr>
          <p:nvPr/>
        </p:nvSpPr>
        <p:spPr bwMode="auto">
          <a:xfrm>
            <a:off x="3290888" y="2705100"/>
            <a:ext cx="792162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2008</a:t>
            </a:r>
          </a:p>
        </p:txBody>
      </p:sp>
      <p:sp>
        <p:nvSpPr>
          <p:cNvPr id="21508" name="WordArt 76"/>
          <p:cNvSpPr>
            <a:spLocks noChangeArrowheads="1" noChangeShapeType="1" noTextEdit="1"/>
          </p:cNvSpPr>
          <p:nvPr/>
        </p:nvSpPr>
        <p:spPr bwMode="auto">
          <a:xfrm>
            <a:off x="4443413" y="2705100"/>
            <a:ext cx="792162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2009</a:t>
            </a:r>
          </a:p>
        </p:txBody>
      </p:sp>
      <p:sp>
        <p:nvSpPr>
          <p:cNvPr id="21509" name="WordArt 77"/>
          <p:cNvSpPr>
            <a:spLocks noChangeArrowheads="1" noChangeShapeType="1" noTextEdit="1"/>
          </p:cNvSpPr>
          <p:nvPr/>
        </p:nvSpPr>
        <p:spPr bwMode="auto">
          <a:xfrm>
            <a:off x="5595938" y="2705100"/>
            <a:ext cx="792162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2010</a:t>
            </a:r>
          </a:p>
        </p:txBody>
      </p:sp>
      <p:sp>
        <p:nvSpPr>
          <p:cNvPr id="21510" name="WordArt 78"/>
          <p:cNvSpPr>
            <a:spLocks noChangeArrowheads="1" noChangeShapeType="1" noTextEdit="1"/>
          </p:cNvSpPr>
          <p:nvPr/>
        </p:nvSpPr>
        <p:spPr bwMode="auto">
          <a:xfrm>
            <a:off x="6746875" y="2705100"/>
            <a:ext cx="792163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2011</a:t>
            </a:r>
          </a:p>
        </p:txBody>
      </p:sp>
      <p:sp>
        <p:nvSpPr>
          <p:cNvPr id="21511" name="WordArt 79"/>
          <p:cNvSpPr>
            <a:spLocks noChangeArrowheads="1" noChangeShapeType="1" noTextEdit="1"/>
          </p:cNvSpPr>
          <p:nvPr/>
        </p:nvSpPr>
        <p:spPr bwMode="auto">
          <a:xfrm>
            <a:off x="7899400" y="2705100"/>
            <a:ext cx="792163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2012</a:t>
            </a:r>
          </a:p>
        </p:txBody>
      </p:sp>
      <p:sp>
        <p:nvSpPr>
          <p:cNvPr id="21512" name="Line 80"/>
          <p:cNvSpPr>
            <a:spLocks noChangeShapeType="1"/>
          </p:cNvSpPr>
          <p:nvPr/>
        </p:nvSpPr>
        <p:spPr bwMode="auto">
          <a:xfrm flipH="1" flipV="1">
            <a:off x="3687763" y="1123950"/>
            <a:ext cx="0" cy="136842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3" name="Line 81"/>
          <p:cNvSpPr>
            <a:spLocks noChangeShapeType="1"/>
          </p:cNvSpPr>
          <p:nvPr/>
        </p:nvSpPr>
        <p:spPr bwMode="auto">
          <a:xfrm flipH="1" flipV="1">
            <a:off x="5991225" y="1123950"/>
            <a:ext cx="0" cy="136842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4" name="Line 82"/>
          <p:cNvSpPr>
            <a:spLocks noChangeShapeType="1"/>
          </p:cNvSpPr>
          <p:nvPr/>
        </p:nvSpPr>
        <p:spPr bwMode="auto">
          <a:xfrm flipH="1" flipV="1">
            <a:off x="8296275" y="1123950"/>
            <a:ext cx="0" cy="136842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5" name="Line 83"/>
          <p:cNvSpPr>
            <a:spLocks noChangeShapeType="1"/>
          </p:cNvSpPr>
          <p:nvPr/>
        </p:nvSpPr>
        <p:spPr bwMode="auto">
          <a:xfrm flipH="1" flipV="1">
            <a:off x="7143750" y="3140075"/>
            <a:ext cx="0" cy="126047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6" name="AutoShape 84"/>
          <p:cNvSpPr>
            <a:spLocks noChangeArrowheads="1"/>
          </p:cNvSpPr>
          <p:nvPr/>
        </p:nvSpPr>
        <p:spPr bwMode="auto">
          <a:xfrm>
            <a:off x="2066925" y="3352800"/>
            <a:ext cx="2376488" cy="1852613"/>
          </a:xfrm>
          <a:prstGeom prst="roundRect">
            <a:avLst>
              <a:gd fmla="val 5528" name="adj"/>
            </a:avLst>
          </a:prstGeom>
          <a:noFill/>
          <a:ln w="9525">
            <a:solidFill>
              <a:schemeClr val="tx1"/>
            </a:solidFill>
            <a:round/>
          </a:ln>
          <a:effectLst>
            <a:outerShdw algn="ctr" dir="5400000" dist="19050" rotWithShape="0">
              <a:srgbClr val="000000">
                <a:alpha val="62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en-US" lang="ko-KR">
              <a:latin charset="-122" panose="020b0503020204020204" pitchFamily="34" typeface="微软雅黑"/>
              <a:ea charset="-127" panose="020b0503020000020004" pitchFamily="34" typeface="Malgun Gothic"/>
            </a:endParaRPr>
          </a:p>
        </p:txBody>
      </p:sp>
      <p:sp>
        <p:nvSpPr>
          <p:cNvPr id="21517" name="WordArt 90"/>
          <p:cNvSpPr>
            <a:spLocks noChangeArrowheads="1" noChangeShapeType="1" noTextEdit="1"/>
          </p:cNvSpPr>
          <p:nvPr/>
        </p:nvSpPr>
        <p:spPr bwMode="auto">
          <a:xfrm>
            <a:off x="2390775" y="3587750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charset="-122" panose="020b0503020204020204" pitchFamily="34" typeface="微软雅黑"/>
                <a:ea charset="-122" panose="020b0503020204020204" pitchFamily="34" typeface="微软雅黑"/>
              </a:rPr>
              <a:t>2008</a:t>
            </a:r>
          </a:p>
        </p:txBody>
      </p:sp>
      <p:sp>
        <p:nvSpPr>
          <p:cNvPr id="21518" name="WordArt 91"/>
          <p:cNvSpPr>
            <a:spLocks noChangeArrowheads="1" noChangeShapeType="1" noTextEdit="1"/>
          </p:cNvSpPr>
          <p:nvPr/>
        </p:nvSpPr>
        <p:spPr bwMode="auto">
          <a:xfrm>
            <a:off x="2390775" y="3883025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charset="-122" panose="020b0503020204020204" pitchFamily="34" typeface="微软雅黑"/>
                <a:ea charset="-122" panose="020b0503020204020204" pitchFamily="34" typeface="微软雅黑"/>
              </a:rPr>
              <a:t>2009</a:t>
            </a:r>
          </a:p>
        </p:txBody>
      </p:sp>
      <p:sp>
        <p:nvSpPr>
          <p:cNvPr id="21519" name="WordArt 92"/>
          <p:cNvSpPr>
            <a:spLocks noChangeArrowheads="1" noChangeShapeType="1" noTextEdit="1"/>
          </p:cNvSpPr>
          <p:nvPr/>
        </p:nvSpPr>
        <p:spPr bwMode="auto">
          <a:xfrm>
            <a:off x="2390775" y="4178300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charset="-122" panose="020b0503020204020204" pitchFamily="34" typeface="微软雅黑"/>
                <a:ea charset="-122" panose="020b0503020204020204" pitchFamily="34" typeface="微软雅黑"/>
              </a:rPr>
              <a:t>2010</a:t>
            </a:r>
          </a:p>
        </p:txBody>
      </p:sp>
      <p:sp>
        <p:nvSpPr>
          <p:cNvPr id="21520" name="WordArt 93"/>
          <p:cNvSpPr>
            <a:spLocks noChangeArrowheads="1" noChangeShapeType="1" noTextEdit="1"/>
          </p:cNvSpPr>
          <p:nvPr/>
        </p:nvSpPr>
        <p:spPr bwMode="auto">
          <a:xfrm>
            <a:off x="2390775" y="4473575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charset="-122" panose="020b0503020204020204" pitchFamily="34" typeface="微软雅黑"/>
                <a:ea charset="-122" panose="020b0503020204020204" pitchFamily="34" typeface="微软雅黑"/>
              </a:rPr>
              <a:t>2011</a:t>
            </a:r>
          </a:p>
        </p:txBody>
      </p:sp>
      <p:sp>
        <p:nvSpPr>
          <p:cNvPr id="21521" name="WordArt 94"/>
          <p:cNvSpPr>
            <a:spLocks noChangeArrowheads="1" noChangeShapeType="1" noTextEdit="1"/>
          </p:cNvSpPr>
          <p:nvPr/>
        </p:nvSpPr>
        <p:spPr bwMode="auto">
          <a:xfrm>
            <a:off x="2390775" y="4768850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charset="-122" panose="020b0503020204020204" pitchFamily="34" typeface="微软雅黑"/>
                <a:ea charset="-122" panose="020b0503020204020204" pitchFamily="34" typeface="微软雅黑"/>
              </a:rPr>
              <a:t>2012</a:t>
            </a:r>
          </a:p>
        </p:txBody>
      </p:sp>
      <p:sp>
        <p:nvSpPr>
          <p:cNvPr id="21522" name="Line 99"/>
          <p:cNvSpPr>
            <a:spLocks noChangeShapeType="1"/>
          </p:cNvSpPr>
          <p:nvPr/>
        </p:nvSpPr>
        <p:spPr bwMode="auto">
          <a:xfrm flipH="1" flipV="1">
            <a:off x="4838700" y="3140075"/>
            <a:ext cx="0" cy="126047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3" name="Text Box 29"/>
          <p:cNvSpPr txBox="1">
            <a:spLocks noChangeArrowheads="1"/>
          </p:cNvSpPr>
          <p:nvPr/>
        </p:nvSpPr>
        <p:spPr bwMode="auto">
          <a:xfrm>
            <a:off x="2074863" y="2627313"/>
            <a:ext cx="10001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24" name="Text Box 29"/>
          <p:cNvSpPr txBox="1">
            <a:spLocks noChangeArrowheads="1"/>
          </p:cNvSpPr>
          <p:nvPr/>
        </p:nvSpPr>
        <p:spPr bwMode="auto">
          <a:xfrm>
            <a:off x="3770313" y="1479550"/>
            <a:ext cx="1995487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25" name="Text Box 29"/>
          <p:cNvSpPr txBox="1">
            <a:spLocks noChangeArrowheads="1"/>
          </p:cNvSpPr>
          <p:nvPr/>
        </p:nvSpPr>
        <p:spPr bwMode="auto">
          <a:xfrm>
            <a:off x="3775075" y="1085850"/>
            <a:ext cx="10445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26" name="Text Box 29"/>
          <p:cNvSpPr txBox="1">
            <a:spLocks noChangeArrowheads="1"/>
          </p:cNvSpPr>
          <p:nvPr/>
        </p:nvSpPr>
        <p:spPr bwMode="auto">
          <a:xfrm>
            <a:off x="6124575" y="1479550"/>
            <a:ext cx="1995488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27" name="Text Box 29"/>
          <p:cNvSpPr txBox="1">
            <a:spLocks noChangeArrowheads="1"/>
          </p:cNvSpPr>
          <p:nvPr/>
        </p:nvSpPr>
        <p:spPr bwMode="auto">
          <a:xfrm>
            <a:off x="6129338" y="1085850"/>
            <a:ext cx="10445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28" name="Text Box 29"/>
          <p:cNvSpPr txBox="1">
            <a:spLocks noChangeArrowheads="1"/>
          </p:cNvSpPr>
          <p:nvPr/>
        </p:nvSpPr>
        <p:spPr bwMode="auto">
          <a:xfrm>
            <a:off x="4930775" y="3756025"/>
            <a:ext cx="1995488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4935538" y="3363913"/>
            <a:ext cx="10445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30" name="Text Box 29"/>
          <p:cNvSpPr txBox="1">
            <a:spLocks noChangeArrowheads="1"/>
          </p:cNvSpPr>
          <p:nvPr/>
        </p:nvSpPr>
        <p:spPr bwMode="auto">
          <a:xfrm>
            <a:off x="7283449" y="3756025"/>
            <a:ext cx="1997075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31" name="Text Box 29"/>
          <p:cNvSpPr txBox="1">
            <a:spLocks noChangeArrowheads="1"/>
          </p:cNvSpPr>
          <p:nvPr/>
        </p:nvSpPr>
        <p:spPr bwMode="auto">
          <a:xfrm>
            <a:off x="7288214" y="3363913"/>
            <a:ext cx="104616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32" name="Text Box 29"/>
          <p:cNvSpPr txBox="1">
            <a:spLocks noChangeArrowheads="1"/>
          </p:cNvSpPr>
          <p:nvPr/>
        </p:nvSpPr>
        <p:spPr bwMode="auto">
          <a:xfrm>
            <a:off x="8375649" y="1479550"/>
            <a:ext cx="1995488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8380414" y="1085850"/>
            <a:ext cx="10445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534" name="矩形 29"/>
          <p:cNvSpPr>
            <a:spLocks noChangeArrowheads="1"/>
          </p:cNvSpPr>
          <p:nvPr/>
        </p:nvSpPr>
        <p:spPr bwMode="auto">
          <a:xfrm>
            <a:off x="3001963" y="3521075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35" name="矩形 30"/>
          <p:cNvSpPr>
            <a:spLocks noChangeArrowheads="1"/>
          </p:cNvSpPr>
          <p:nvPr/>
        </p:nvSpPr>
        <p:spPr bwMode="auto">
          <a:xfrm>
            <a:off x="3001963" y="3806825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36" name="矩形 31"/>
          <p:cNvSpPr>
            <a:spLocks noChangeArrowheads="1"/>
          </p:cNvSpPr>
          <p:nvPr/>
        </p:nvSpPr>
        <p:spPr bwMode="auto">
          <a:xfrm>
            <a:off x="3001963" y="4111625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37" name="矩形 32"/>
          <p:cNvSpPr>
            <a:spLocks noChangeArrowheads="1"/>
          </p:cNvSpPr>
          <p:nvPr/>
        </p:nvSpPr>
        <p:spPr bwMode="auto">
          <a:xfrm>
            <a:off x="3001963" y="4414838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38" name="矩形 33"/>
          <p:cNvSpPr>
            <a:spLocks noChangeArrowheads="1"/>
          </p:cNvSpPr>
          <p:nvPr/>
        </p:nvSpPr>
        <p:spPr bwMode="auto">
          <a:xfrm>
            <a:off x="3001963" y="4699000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539" name="AutoShape 1"/>
          <p:cNvSpPr>
            <a:spLocks noChangeArrowheads="1"/>
          </p:cNvSpPr>
          <p:nvPr/>
        </p:nvSpPr>
        <p:spPr bwMode="auto">
          <a:xfrm>
            <a:off x="6656388" y="5151438"/>
            <a:ext cx="4833937" cy="69532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/>
            <a:r>
              <a:rPr altLang="en-US"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516" name="AutoShape 2"/>
          <p:cNvSpPr>
            <a:spLocks noChangeArrowheads="1"/>
          </p:cNvSpPr>
          <p:nvPr/>
        </p:nvSpPr>
        <p:spPr bwMode="auto">
          <a:xfrm>
            <a:off x="5991225" y="5983288"/>
            <a:ext cx="5499100" cy="28733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/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点击添加备注信息把标题补充的更加清楚一些</a:t>
            </a:r>
          </a:p>
        </p:txBody>
      </p:sp>
      <p:sp>
        <p:nvSpPr>
          <p:cNvPr id="21541" name="AutoShape 1"/>
          <p:cNvSpPr>
            <a:spLocks noChangeArrowheads="1"/>
          </p:cNvSpPr>
          <p:nvPr/>
        </p:nvSpPr>
        <p:spPr bwMode="auto">
          <a:xfrm>
            <a:off x="342900" y="16192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2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6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4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8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62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6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7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74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78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82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86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9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4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8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102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0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06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0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4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8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2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6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4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8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42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44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fill="hold" grpId="0" id="149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7"/>
      <p:bldP grpId="0" spid="21508"/>
      <p:bldP grpId="0" spid="21509"/>
      <p:bldP grpId="0" spid="21510"/>
      <p:bldP grpId="0" spid="21511"/>
      <p:bldP grpId="0" spid="21512"/>
      <p:bldP grpId="0" spid="21513"/>
      <p:bldP grpId="0" spid="21514"/>
      <p:bldP grpId="0" spid="21515"/>
      <p:bldP grpId="0" spid="21516"/>
      <p:bldP grpId="0" spid="21517"/>
      <p:bldP grpId="0" spid="21518"/>
      <p:bldP grpId="0" spid="21519"/>
      <p:bldP grpId="0" spid="21520"/>
      <p:bldP grpId="0" spid="21521"/>
      <p:bldP grpId="0" spid="21522"/>
      <p:bldP grpId="0" spid="21523"/>
      <p:bldP grpId="0" spid="21524"/>
      <p:bldP grpId="0" spid="21525"/>
      <p:bldP grpId="0" spid="21526"/>
      <p:bldP grpId="0" spid="21527"/>
      <p:bldP grpId="0" spid="21528"/>
      <p:bldP grpId="0" spid="21529"/>
      <p:bldP grpId="0" spid="21530"/>
      <p:bldP grpId="0" spid="21531"/>
      <p:bldP grpId="0" spid="21532"/>
      <p:bldP grpId="0" spid="21533"/>
      <p:bldP grpId="0" spid="21534"/>
      <p:bldP grpId="0" spid="21535"/>
      <p:bldP grpId="0" spid="21536"/>
      <p:bldP grpId="0" spid="21537"/>
      <p:bldP grpId="0" spid="21538"/>
      <p:bldP grpId="0" spid="21539"/>
      <p:bldP grpId="0" spid="2154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矩形 10"/>
          <p:cNvSpPr>
            <a:spLocks noChangeArrowheads="1"/>
          </p:cNvSpPr>
          <p:nvPr/>
        </p:nvSpPr>
        <p:spPr bwMode="auto">
          <a:xfrm>
            <a:off x="1479550" y="3579813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点击添加副标题补充说明标题的具体内容</a:t>
            </a:r>
          </a:p>
        </p:txBody>
      </p:sp>
      <p:cxnSp>
        <p:nvCxnSpPr>
          <p:cNvPr id="21507" name="直接连接符 8"/>
          <p:cNvCxnSpPr>
            <a:cxnSpLocks noChangeShapeType="1"/>
          </p:cNvCxnSpPr>
          <p:nvPr/>
        </p:nvCxnSpPr>
        <p:spPr bwMode="auto">
          <a:xfrm flipV="1">
            <a:off x="1728788" y="3579813"/>
            <a:ext cx="4897437" cy="15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508" name="矩形 9"/>
          <p:cNvSpPr>
            <a:spLocks noChangeArrowheads="1"/>
          </p:cNvSpPr>
          <p:nvPr/>
        </p:nvSpPr>
        <p:spPr bwMode="auto">
          <a:xfrm>
            <a:off x="3395345" y="2765425"/>
            <a:ext cx="3230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 hangingPunct="1"/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1509" name="椭圆 5"/>
          <p:cNvSpPr>
            <a:spLocks noChangeArrowheads="1"/>
          </p:cNvSpPr>
          <p:nvPr/>
        </p:nvSpPr>
        <p:spPr bwMode="auto">
          <a:xfrm>
            <a:off x="6973888" y="2254250"/>
            <a:ext cx="2246312" cy="22225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b="1" lang="en-US" sz="16600">
                <a:solidFill>
                  <a:srgbClr val="30BAC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Group 6"/>
          <p:cNvGrpSpPr/>
          <p:nvPr/>
        </p:nvGrpSpPr>
        <p:grpSpPr>
          <a:xfrm>
            <a:off x="4924425" y="1789113"/>
            <a:ext cx="4819650" cy="2867025"/>
            <a:chExt cx="3036" cy="1806"/>
          </a:xfrm>
        </p:grpSpPr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 flipH="1">
              <a:off x="3036" y="0"/>
              <a:ext cx="0" cy="1806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2542" name="Line 9"/>
            <p:cNvSpPr>
              <a:spLocks noChangeShapeType="1"/>
            </p:cNvSpPr>
            <p:nvPr/>
          </p:nvSpPr>
          <p:spPr bwMode="auto">
            <a:xfrm flipH="1">
              <a:off x="1524" y="336"/>
              <a:ext cx="0" cy="147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 flipH="1">
              <a:off x="0" y="576"/>
              <a:ext cx="0" cy="123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22531" name="AutoShape 15"/>
          <p:cNvSpPr>
            <a:spLocks noChangeArrowheads="1"/>
          </p:cNvSpPr>
          <p:nvPr/>
        </p:nvSpPr>
        <p:spPr bwMode="auto">
          <a:xfrm>
            <a:off x="2841625" y="4810125"/>
            <a:ext cx="1781175" cy="314325"/>
          </a:xfrm>
          <a:prstGeom prst="bevel">
            <a:avLst>
              <a:gd fmla="val 5949" name="adj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5102225" y="3260725"/>
            <a:ext cx="1998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20650" marL="1206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</p:txBody>
      </p:sp>
      <p:sp>
        <p:nvSpPr>
          <p:cNvPr id="22533" name="Text Box 16"/>
          <p:cNvSpPr txBox="1">
            <a:spLocks noChangeArrowheads="1"/>
          </p:cNvSpPr>
          <p:nvPr/>
        </p:nvSpPr>
        <p:spPr bwMode="auto">
          <a:xfrm>
            <a:off x="7431089" y="2830513"/>
            <a:ext cx="1998662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20650" marL="1206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</p:txBody>
      </p: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2701925" y="3692525"/>
            <a:ext cx="19986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20650" marL="1206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</p:txBody>
      </p:sp>
      <p:sp>
        <p:nvSpPr>
          <p:cNvPr id="22535" name="AutoShape 15"/>
          <p:cNvSpPr>
            <a:spLocks noChangeArrowheads="1"/>
          </p:cNvSpPr>
          <p:nvPr/>
        </p:nvSpPr>
        <p:spPr bwMode="auto">
          <a:xfrm>
            <a:off x="5240338" y="4810125"/>
            <a:ext cx="1781175" cy="314325"/>
          </a:xfrm>
          <a:prstGeom prst="bevel">
            <a:avLst>
              <a:gd fmla="val 5949" name="adj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22536" name="AutoShape 15"/>
          <p:cNvSpPr>
            <a:spLocks noChangeArrowheads="1"/>
          </p:cNvSpPr>
          <p:nvPr/>
        </p:nvSpPr>
        <p:spPr bwMode="auto">
          <a:xfrm>
            <a:off x="7597775" y="4810125"/>
            <a:ext cx="1781175" cy="314325"/>
          </a:xfrm>
          <a:prstGeom prst="bevel">
            <a:avLst>
              <a:gd fmla="val 5949" name="adj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22537" name="椭圆 1"/>
          <p:cNvSpPr>
            <a:spLocks noChangeArrowheads="1"/>
          </p:cNvSpPr>
          <p:nvPr/>
        </p:nvSpPr>
        <p:spPr bwMode="auto">
          <a:xfrm>
            <a:off x="3314700" y="2579688"/>
            <a:ext cx="657225" cy="657225"/>
          </a:xfrm>
          <a:prstGeom prst="ellipse">
            <a:avLst/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3600">
                <a:solidFill>
                  <a:schemeClr val="bg1"/>
                </a:solidFill>
                <a:ea charset="-122" pitchFamily="2" typeface="宋体"/>
              </a:rPr>
              <a:t>1</a:t>
            </a:r>
          </a:p>
        </p:txBody>
      </p:sp>
      <p:sp>
        <p:nvSpPr>
          <p:cNvPr id="22538" name="椭圆 31"/>
          <p:cNvSpPr>
            <a:spLocks noChangeArrowheads="1"/>
          </p:cNvSpPr>
          <p:nvPr/>
        </p:nvSpPr>
        <p:spPr bwMode="auto">
          <a:xfrm>
            <a:off x="5729288" y="2251075"/>
            <a:ext cx="657225" cy="65722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3600">
                <a:solidFill>
                  <a:schemeClr val="bg1"/>
                </a:solidFill>
                <a:ea charset="-122" pitchFamily="2" typeface="宋体"/>
              </a:rPr>
              <a:t>2</a:t>
            </a:r>
          </a:p>
        </p:txBody>
      </p:sp>
      <p:sp>
        <p:nvSpPr>
          <p:cNvPr id="22539" name="椭圆 32"/>
          <p:cNvSpPr>
            <a:spLocks noChangeArrowheads="1"/>
          </p:cNvSpPr>
          <p:nvPr/>
        </p:nvSpPr>
        <p:spPr bwMode="auto">
          <a:xfrm>
            <a:off x="8169275" y="1947863"/>
            <a:ext cx="657225" cy="6572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3600">
                <a:solidFill>
                  <a:schemeClr val="bg1"/>
                </a:solidFill>
                <a:ea charset="-122" pitchFamily="2" typeface="宋体"/>
              </a:rPr>
              <a:t>3</a:t>
            </a:r>
          </a:p>
        </p:txBody>
      </p:sp>
      <p:sp>
        <p:nvSpPr>
          <p:cNvPr id="23567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6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Group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66950" y="1731963"/>
            <a:ext cx="24209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Group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57750" y="1731963"/>
            <a:ext cx="241458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Group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54900" y="1731963"/>
            <a:ext cx="241458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24"/>
          <p:cNvSpPr>
            <a:spLocks noChangeArrowheads="1"/>
          </p:cNvSpPr>
          <p:nvPr/>
        </p:nvSpPr>
        <p:spPr bwMode="auto">
          <a:xfrm>
            <a:off x="2268538" y="2682875"/>
            <a:ext cx="2413000" cy="3265488"/>
          </a:xfrm>
          <a:prstGeom prst="roundRect">
            <a:avLst>
              <a:gd fmla="val 5657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rgbClr val="92D050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4582" name="AutoShape 25"/>
          <p:cNvSpPr>
            <a:spLocks noChangeArrowheads="1"/>
          </p:cNvSpPr>
          <p:nvPr/>
        </p:nvSpPr>
        <p:spPr bwMode="auto">
          <a:xfrm>
            <a:off x="4856163" y="2682875"/>
            <a:ext cx="2413000" cy="3265488"/>
          </a:xfrm>
          <a:prstGeom prst="roundRect">
            <a:avLst>
              <a:gd fmla="val 5657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00BEF0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4583" name="AutoShape 26"/>
          <p:cNvSpPr>
            <a:spLocks noChangeArrowheads="1"/>
          </p:cNvSpPr>
          <p:nvPr/>
        </p:nvSpPr>
        <p:spPr bwMode="auto">
          <a:xfrm>
            <a:off x="7450138" y="2682875"/>
            <a:ext cx="2413000" cy="3265488"/>
          </a:xfrm>
          <a:prstGeom prst="roundRect">
            <a:avLst>
              <a:gd fmla="val 5657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rgbClr val="FFC000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4584" name="AutoShape 1"/>
          <p:cNvSpPr>
            <a:spLocks noChangeArrowheads="1"/>
          </p:cNvSpPr>
          <p:nvPr/>
        </p:nvSpPr>
        <p:spPr bwMode="auto">
          <a:xfrm>
            <a:off x="342900" y="16192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16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3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7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4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6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581"/>
      <p:bldP grpId="0" spid="24582"/>
      <p:bldP grpId="0" spid="24583"/>
      <p:bldP grpId="0" spid="2458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16"/>
          <p:cNvSpPr>
            <a:spLocks noChangeArrowheads="1"/>
          </p:cNvSpPr>
          <p:nvPr/>
        </p:nvSpPr>
        <p:spPr bwMode="auto">
          <a:xfrm>
            <a:off x="1200150" y="1544638"/>
            <a:ext cx="249078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b="1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目录/CONTENTS</a:t>
            </a:r>
          </a:p>
        </p:txBody>
      </p:sp>
      <p:grpSp>
        <p:nvGrpSpPr>
          <p:cNvPr id="6148" name="组合 11"/>
          <p:cNvGrpSpPr/>
          <p:nvPr/>
        </p:nvGrpSpPr>
        <p:grpSpPr>
          <a:xfrm>
            <a:off x="2051050" y="2659063"/>
            <a:ext cx="2709863" cy="2251075"/>
            <a:chExt cx="8453331" cy="6858000"/>
          </a:xfrm>
        </p:grpSpPr>
        <p:pic>
          <p:nvPicPr>
            <p:cNvPr id="6159" name="图片 1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845333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椭圆 13"/>
            <p:cNvSpPr>
              <a:spLocks noChangeArrowheads="1"/>
            </p:cNvSpPr>
            <p:nvPr/>
          </p:nvSpPr>
          <p:spPr bwMode="auto">
            <a:xfrm>
              <a:off x="1530218" y="1257461"/>
              <a:ext cx="4486653" cy="448333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endParaRPr altLang="en-US" lang="zh-CN" sz="600">
                <a:solidFill>
                  <a:srgbClr val="FFFFFF"/>
                </a:solidFill>
                <a:ea charset="-122" pitchFamily="2" typeface="宋体"/>
              </a:endParaRPr>
            </a:p>
          </p:txBody>
        </p:sp>
        <p:sp>
          <p:nvSpPr>
            <p:cNvPr id="6161" name="矩形 14"/>
            <p:cNvSpPr>
              <a:spLocks noChangeArrowheads="1"/>
            </p:cNvSpPr>
            <p:nvPr/>
          </p:nvSpPr>
          <p:spPr bwMode="auto">
            <a:xfrm>
              <a:off x="2872250" y="768984"/>
              <a:ext cx="1802585" cy="455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r>
                <a:rPr altLang="zh-CN" b="1" lang="en-US" sz="8800">
                  <a:solidFill>
                    <a:srgbClr val="16A68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6162" name="矩形 11"/>
            <p:cNvSpPr>
              <a:spLocks noChangeArrowheads="1"/>
            </p:cNvSpPr>
            <p:nvPr/>
          </p:nvSpPr>
          <p:spPr bwMode="auto">
            <a:xfrm>
              <a:off x="2118714" y="4416484"/>
              <a:ext cx="2947523" cy="74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/>
              <a:r>
                <a:rPr altLang="en-US" lang="zh-CN" sz="1000">
                  <a:solidFill>
                    <a:srgbClr val="16A68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6149" name="组合 17"/>
          <p:cNvGrpSpPr/>
          <p:nvPr/>
        </p:nvGrpSpPr>
        <p:grpSpPr>
          <a:xfrm>
            <a:off x="5437188" y="2679700"/>
            <a:ext cx="1635125" cy="2209800"/>
            <a:chExt cx="5315006" cy="6858000"/>
          </a:xfrm>
        </p:grpSpPr>
        <p:pic>
          <p:nvPicPr>
            <p:cNvPr id="6155" name="图片 1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31500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椭圆 19"/>
            <p:cNvSpPr>
              <a:spLocks noChangeArrowheads="1"/>
            </p:cNvSpPr>
            <p:nvPr/>
          </p:nvSpPr>
          <p:spPr bwMode="auto">
            <a:xfrm>
              <a:off x="412816" y="1187342"/>
              <a:ext cx="4489374" cy="44833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endParaRPr altLang="en-US" lang="zh-CN" sz="900">
                <a:solidFill>
                  <a:srgbClr val="FFFFFF"/>
                </a:solidFill>
                <a:ea charset="-122" pitchFamily="2" typeface="宋体"/>
              </a:endParaRPr>
            </a:p>
          </p:txBody>
        </p:sp>
        <p:sp>
          <p:nvSpPr>
            <p:cNvPr id="6157" name="矩形 20"/>
            <p:cNvSpPr>
              <a:spLocks noChangeArrowheads="1"/>
            </p:cNvSpPr>
            <p:nvPr/>
          </p:nvSpPr>
          <p:spPr bwMode="auto">
            <a:xfrm>
              <a:off x="1759627" y="699595"/>
              <a:ext cx="1795750" cy="454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r>
                <a:rPr altLang="zh-CN" b="1" lang="en-US" sz="8800">
                  <a:solidFill>
                    <a:srgbClr val="4B20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6158" name="矩形 11"/>
            <p:cNvSpPr>
              <a:spLocks noChangeArrowheads="1"/>
            </p:cNvSpPr>
            <p:nvPr/>
          </p:nvSpPr>
          <p:spPr bwMode="auto">
            <a:xfrm>
              <a:off x="874139" y="4192452"/>
              <a:ext cx="3566730" cy="8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/>
              <a:r>
                <a:rPr altLang="en-US" lang="zh-CN" sz="1200">
                  <a:solidFill>
                    <a:srgbClr val="4B20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6150" name="组合 23"/>
          <p:cNvGrpSpPr/>
          <p:nvPr/>
        </p:nvGrpSpPr>
        <p:grpSpPr>
          <a:xfrm>
            <a:off x="7750175" y="2505075"/>
            <a:ext cx="2706688" cy="2559050"/>
            <a:chExt cx="2706759" cy="2558822"/>
          </a:xfrm>
        </p:grpSpPr>
        <p:pic>
          <p:nvPicPr>
            <p:cNvPr id="6151" name="图片 2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706759" cy="255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椭圆 25"/>
            <p:cNvSpPr>
              <a:spLocks noChangeArrowheads="1"/>
            </p:cNvSpPr>
            <p:nvPr/>
          </p:nvSpPr>
          <p:spPr bwMode="auto">
            <a:xfrm>
              <a:off x="620729" y="546051"/>
              <a:ext cx="1465300" cy="14667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endParaRPr altLang="en-US" lang="zh-CN" sz="700">
                <a:solidFill>
                  <a:srgbClr val="FFFFFF"/>
                </a:solidFill>
                <a:ea charset="-122" pitchFamily="2" typeface="宋体"/>
              </a:endParaRPr>
            </a:p>
          </p:txBody>
        </p:sp>
        <p:sp>
          <p:nvSpPr>
            <p:cNvPr id="6153" name="矩形 26"/>
            <p:cNvSpPr>
              <a:spLocks noChangeArrowheads="1"/>
            </p:cNvSpPr>
            <p:nvPr/>
          </p:nvSpPr>
          <p:spPr bwMode="auto">
            <a:xfrm>
              <a:off x="454037" y="530178"/>
              <a:ext cx="1798685" cy="105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r>
                <a:rPr altLang="zh-CN" b="1" lang="en-US" sz="8800">
                  <a:solidFill>
                    <a:srgbClr val="D7598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6154" name="矩形 11"/>
            <p:cNvSpPr>
              <a:spLocks noChangeArrowheads="1"/>
            </p:cNvSpPr>
            <p:nvPr/>
          </p:nvSpPr>
          <p:spPr bwMode="auto">
            <a:xfrm>
              <a:off x="838221" y="1658790"/>
              <a:ext cx="944905" cy="24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/>
              <a:r>
                <a:rPr altLang="en-US" lang="zh-CN" sz="1000">
                  <a:solidFill>
                    <a:srgbClr val="D7598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4914900" y="1289050"/>
            <a:ext cx="2520950" cy="252095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C0C0C0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i="1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4194175" y="2573338"/>
            <a:ext cx="2520950" cy="25209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C0C0C0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i="1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635625" y="2573338"/>
            <a:ext cx="2520950" cy="2520950"/>
          </a:xfrm>
          <a:prstGeom prst="ellipse">
            <a:avLst/>
          </a:prstGeom>
          <a:solidFill>
            <a:srgbClr val="00BEF0"/>
          </a:solidFill>
          <a:ln w="25400">
            <a:solidFill>
              <a:srgbClr val="C0C0C0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i="1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605" name="未知"/>
          <p:cNvSpPr/>
          <p:nvPr/>
        </p:nvSpPr>
        <p:spPr bwMode="auto">
          <a:xfrm>
            <a:off x="5649913" y="2803525"/>
            <a:ext cx="1050925" cy="1168400"/>
          </a:xfrm>
          <a:custGeom>
            <a:gdLst>
              <a:gd fmla="*/ 525463 w 662" name="T0"/>
              <a:gd fmla="*/ 0 h 736" name="T1"/>
              <a:gd fmla="*/ 1050925 w 662" name="T2"/>
              <a:gd fmla="*/ 882650 h 736" name="T3"/>
              <a:gd fmla="*/ 0 w 662" name="T4"/>
              <a:gd fmla="*/ 879475 h 736" name="T5"/>
              <a:gd fmla="*/ 525463 w 662" name="T6"/>
              <a:gd fmla="*/ 0 h 73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736" w="662">
                <a:moveTo>
                  <a:pt x="331" y="0"/>
                </a:moveTo>
                <a:cubicBezTo>
                  <a:pt x="331" y="0"/>
                  <a:pt x="644" y="210"/>
                  <a:pt x="662" y="556"/>
                </a:cubicBezTo>
                <a:cubicBezTo>
                  <a:pt x="340" y="736"/>
                  <a:pt x="0" y="554"/>
                  <a:pt x="0" y="554"/>
                </a:cubicBezTo>
                <a:cubicBezTo>
                  <a:pt x="6" y="222"/>
                  <a:pt x="331" y="0"/>
                  <a:pt x="331" y="0"/>
                </a:cubicBezTo>
                <a:close/>
              </a:path>
            </a:pathLst>
          </a:custGeom>
          <a:solidFill>
            <a:srgbClr val="F92F95"/>
          </a:solidFill>
          <a:ln cap="flat" cmpd="sng" w="25400">
            <a:solidFill>
              <a:srgbClr val="FFFFFF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5606" name="未知"/>
          <p:cNvSpPr/>
          <p:nvPr/>
        </p:nvSpPr>
        <p:spPr bwMode="auto">
          <a:xfrm>
            <a:off x="6176963" y="2371725"/>
            <a:ext cx="1247775" cy="1311275"/>
          </a:xfrm>
          <a:custGeom>
            <a:gdLst>
              <a:gd fmla="*/ 0 w 786" name="T0"/>
              <a:gd fmla="*/ 431800 h 826" name="T1"/>
              <a:gd fmla="*/ 1247775 w 786" name="T2"/>
              <a:gd fmla="*/ 320675 h 826" name="T3"/>
              <a:gd fmla="*/ 530225 w 786" name="T4"/>
              <a:gd fmla="*/ 1311275 h 826" name="T5"/>
              <a:gd fmla="*/ 0 w 786" name="T6"/>
              <a:gd fmla="*/ 431800 h 82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825" w="786">
                <a:moveTo>
                  <a:pt x="0" y="272"/>
                </a:moveTo>
                <a:cubicBezTo>
                  <a:pt x="0" y="272"/>
                  <a:pt x="350" y="0"/>
                  <a:pt x="786" y="202"/>
                </a:cubicBezTo>
                <a:cubicBezTo>
                  <a:pt x="786" y="202"/>
                  <a:pt x="744" y="656"/>
                  <a:pt x="334" y="826"/>
                </a:cubicBezTo>
                <a:cubicBezTo>
                  <a:pt x="296" y="466"/>
                  <a:pt x="0" y="272"/>
                  <a:pt x="0" y="272"/>
                </a:cubicBezTo>
                <a:close/>
              </a:path>
            </a:pathLst>
          </a:custGeom>
          <a:solidFill>
            <a:srgbClr val="BFBFBF"/>
          </a:solidFill>
          <a:ln cap="flat" cmpd="sng" w="25400">
            <a:solidFill>
              <a:srgbClr val="FFFFFF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5607" name="未知"/>
          <p:cNvSpPr/>
          <p:nvPr/>
        </p:nvSpPr>
        <p:spPr bwMode="auto">
          <a:xfrm>
            <a:off x="4922838" y="2368550"/>
            <a:ext cx="1250950" cy="1317625"/>
          </a:xfrm>
          <a:custGeom>
            <a:gdLst>
              <a:gd fmla="*/ 727075 w 788" name="T0"/>
              <a:gd fmla="*/ 1317625 h 826" name="T1"/>
              <a:gd fmla="*/ 0 w 788" name="T2"/>
              <a:gd fmla="*/ 322228 h 826" name="T3"/>
              <a:gd fmla="*/ 1250950 w 788" name="T4"/>
              <a:gd fmla="*/ 437081 h 826" name="T5"/>
              <a:gd fmla="*/ 727075 w 788" name="T6"/>
              <a:gd fmla="*/ 1317625 h 82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825" w="788">
                <a:moveTo>
                  <a:pt x="458" y="826"/>
                </a:moveTo>
                <a:cubicBezTo>
                  <a:pt x="458" y="826"/>
                  <a:pt x="68" y="698"/>
                  <a:pt x="0" y="202"/>
                </a:cubicBezTo>
                <a:cubicBezTo>
                  <a:pt x="0" y="202"/>
                  <a:pt x="418" y="0"/>
                  <a:pt x="788" y="274"/>
                </a:cubicBezTo>
                <a:cubicBezTo>
                  <a:pt x="438" y="526"/>
                  <a:pt x="458" y="826"/>
                  <a:pt x="458" y="826"/>
                </a:cubicBezTo>
                <a:close/>
              </a:path>
            </a:pathLst>
          </a:custGeom>
          <a:solidFill>
            <a:srgbClr val="BFBFBF"/>
          </a:solidFill>
          <a:ln cap="flat" cmpd="sng" w="25400">
            <a:solidFill>
              <a:srgbClr val="FFFFFF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5608" name="未知"/>
          <p:cNvSpPr/>
          <p:nvPr/>
        </p:nvSpPr>
        <p:spPr bwMode="auto">
          <a:xfrm>
            <a:off x="5538788" y="3683000"/>
            <a:ext cx="1270000" cy="1187450"/>
          </a:xfrm>
          <a:custGeom>
            <a:gdLst>
              <a:gd fmla="*/ 107950 w 800" name="T0"/>
              <a:gd fmla="*/ 0 h 748" name="T1"/>
              <a:gd fmla="*/ 1165225 w 800" name="T2"/>
              <a:gd fmla="*/ 6350 h 748" name="T3"/>
              <a:gd fmla="*/ 635000 w 800" name="T4"/>
              <a:gd fmla="*/ 1187450 h 748" name="T5"/>
              <a:gd fmla="*/ 107950 w 800" name="T6"/>
              <a:gd fmla="*/ 0 h 74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748" w="800">
                <a:moveTo>
                  <a:pt x="68" y="0"/>
                </a:moveTo>
                <a:cubicBezTo>
                  <a:pt x="68" y="0"/>
                  <a:pt x="406" y="182"/>
                  <a:pt x="734" y="4"/>
                </a:cubicBezTo>
                <a:cubicBezTo>
                  <a:pt x="734" y="4"/>
                  <a:pt x="800" y="460"/>
                  <a:pt x="400" y="748"/>
                </a:cubicBezTo>
                <a:cubicBezTo>
                  <a:pt x="0" y="468"/>
                  <a:pt x="68" y="0"/>
                  <a:pt x="68" y="0"/>
                </a:cubicBezTo>
                <a:close/>
              </a:path>
            </a:pathLst>
          </a:custGeom>
          <a:solidFill>
            <a:srgbClr val="BFBFBF"/>
          </a:solidFill>
          <a:ln cap="flat" cmpd="sng" w="25400">
            <a:solidFill>
              <a:srgbClr val="FFFFFF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4391025" y="5192713"/>
            <a:ext cx="359410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i="1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5164138" y="2786063"/>
            <a:ext cx="7162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内容１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5848350" y="3200400"/>
            <a:ext cx="6400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6799264" y="3822700"/>
            <a:ext cx="1277937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25613" name="Rectangle 17"/>
          <p:cNvSpPr>
            <a:spLocks noChangeArrowheads="1"/>
          </p:cNvSpPr>
          <p:nvPr/>
        </p:nvSpPr>
        <p:spPr bwMode="auto">
          <a:xfrm>
            <a:off x="5581650" y="1949450"/>
            <a:ext cx="127793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25614" name="Text Box 20"/>
          <p:cNvSpPr txBox="1">
            <a:spLocks noChangeArrowheads="1"/>
          </p:cNvSpPr>
          <p:nvPr/>
        </p:nvSpPr>
        <p:spPr bwMode="auto">
          <a:xfrm>
            <a:off x="5870575" y="4041775"/>
            <a:ext cx="7162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内容３</a:t>
            </a:r>
          </a:p>
        </p:txBody>
      </p:sp>
      <p:sp>
        <p:nvSpPr>
          <p:cNvPr id="25615" name="Text Box 21"/>
          <p:cNvSpPr txBox="1">
            <a:spLocks noChangeArrowheads="1"/>
          </p:cNvSpPr>
          <p:nvPr/>
        </p:nvSpPr>
        <p:spPr bwMode="auto">
          <a:xfrm>
            <a:off x="6607174" y="2786063"/>
            <a:ext cx="7162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内容２</a:t>
            </a:r>
          </a:p>
        </p:txBody>
      </p:sp>
      <p:sp>
        <p:nvSpPr>
          <p:cNvPr id="25616" name="Text Box 22"/>
          <p:cNvSpPr txBox="1">
            <a:spLocks noChangeArrowheads="1"/>
          </p:cNvSpPr>
          <p:nvPr/>
        </p:nvSpPr>
        <p:spPr bwMode="auto">
          <a:xfrm>
            <a:off x="2581275" y="1454150"/>
            <a:ext cx="2074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5617" name="Rectangle 23"/>
          <p:cNvSpPr>
            <a:spLocks noChangeArrowheads="1"/>
          </p:cNvSpPr>
          <p:nvPr/>
        </p:nvSpPr>
        <p:spPr bwMode="auto">
          <a:xfrm>
            <a:off x="2576513" y="1985963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5618" name="Text Box 24"/>
          <p:cNvSpPr txBox="1">
            <a:spLocks noChangeArrowheads="1"/>
          </p:cNvSpPr>
          <p:nvPr/>
        </p:nvSpPr>
        <p:spPr bwMode="auto">
          <a:xfrm>
            <a:off x="2025650" y="4038600"/>
            <a:ext cx="2074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5619" name="Rectangle 25"/>
          <p:cNvSpPr>
            <a:spLocks noChangeArrowheads="1"/>
          </p:cNvSpPr>
          <p:nvPr/>
        </p:nvSpPr>
        <p:spPr bwMode="auto">
          <a:xfrm>
            <a:off x="2020888" y="4570413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5620" name="Text Box 26"/>
          <p:cNvSpPr txBox="1">
            <a:spLocks noChangeArrowheads="1"/>
          </p:cNvSpPr>
          <p:nvPr/>
        </p:nvSpPr>
        <p:spPr bwMode="auto">
          <a:xfrm>
            <a:off x="8191499" y="3976688"/>
            <a:ext cx="2074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5621" name="Rectangle 27"/>
          <p:cNvSpPr>
            <a:spLocks noChangeArrowheads="1"/>
          </p:cNvSpPr>
          <p:nvPr/>
        </p:nvSpPr>
        <p:spPr bwMode="auto">
          <a:xfrm>
            <a:off x="8186739" y="4508500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5622" name="Rectangle 15"/>
          <p:cNvSpPr>
            <a:spLocks noChangeArrowheads="1"/>
          </p:cNvSpPr>
          <p:nvPr/>
        </p:nvSpPr>
        <p:spPr bwMode="auto">
          <a:xfrm>
            <a:off x="4340225" y="3817938"/>
            <a:ext cx="127793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25623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67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72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79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84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 nodeType="clickPar">
                      <p:stCondLst>
                        <p:cond delay="indefinite"/>
                      </p:stCondLst>
                      <p:childTnLst>
                        <p:par>
                          <p:cTn fill="hold" id="8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7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1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6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2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602"/>
      <p:bldP grpId="0" spid="25603"/>
      <p:bldP grpId="0" spid="25604"/>
      <p:bldP grpId="0" spid="25605"/>
      <p:bldP grpId="0" spid="25606"/>
      <p:bldP grpId="0" spid="25607"/>
      <p:bldP grpId="0" spid="25608"/>
      <p:bldP grpId="0" spid="25609"/>
      <p:bldP grpId="0" spid="25610"/>
      <p:bldP grpId="0" spid="25611"/>
      <p:bldP grpId="0" spid="25612"/>
      <p:bldP grpId="0" spid="25613"/>
      <p:bldP grpId="0" spid="25614"/>
      <p:bldP grpId="0" spid="25615"/>
      <p:bldP grpId="0" spid="25616"/>
      <p:bldP grpId="0" spid="25617"/>
      <p:bldP grpId="0" spid="25618"/>
      <p:bldP grpId="0" spid="25619"/>
      <p:bldP grpId="0" spid="25620"/>
      <p:bldP grpId="0" spid="25621"/>
      <p:bldP grpId="0" spid="25622"/>
      <p:bldP grpId="0" spid="2562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AutoShape 4"/>
          <p:cNvSpPr/>
          <p:nvPr/>
        </p:nvSpPr>
        <p:spPr bwMode="auto">
          <a:xfrm rot="-2232521">
            <a:off x="3087688" y="1501775"/>
            <a:ext cx="4940300" cy="4565650"/>
          </a:xfrm>
          <a:custGeom>
            <a:gdLst>
              <a:gd fmla="*/ 3649189 w 21600" name="T0"/>
              <a:gd fmla="*/ 3389784 h 21600" name="T1"/>
              <a:gd fmla="*/ 4150996 w 21600" name="T2"/>
              <a:gd fmla="*/ 2282825 h 21600" name="T3"/>
              <a:gd fmla="*/ 3734501 w 21600" name="T4"/>
              <a:gd fmla="*/ 1259147 h 21600" name="T5"/>
              <a:gd fmla="*/ 4328252 w 21600" name="T6"/>
              <a:gd fmla="*/ 778486 h 21600" name="T7"/>
              <a:gd fmla="*/ 4940300 w 21600" name="T8"/>
              <a:gd fmla="*/ 2282825 h 21600" name="T9"/>
              <a:gd fmla="*/ 4202914 w 21600" name="T10"/>
              <a:gd fmla="*/ 3909549 h 21600" name="T11"/>
              <a:gd fmla="*/ 4636106 w 21600" name="T12"/>
              <a:gd fmla="*/ 4316230 h 21600" name="T13"/>
              <a:gd fmla="*/ 3204791 w 21600" name="T14"/>
              <a:gd fmla="*/ 4306084 h 21600" name="T15"/>
              <a:gd fmla="*/ 3215998 w 21600" name="T16"/>
              <a:gd fmla="*/ 2983103 h 21600" name="T17"/>
              <a:gd fmla="*/ 3649189 w 21600" name="T18"/>
              <a:gd fmla="*/ 3389784 h 21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3163 w 21600" name="T30"/>
              <a:gd fmla="*/ 3163 h 21600" name="T31"/>
              <a:gd fmla="*/ 18437 w 21600" name="T32"/>
              <a:gd fmla="*/ 18437 h 2160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600" w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018"/>
                  <a:pt x="17501" y="7297"/>
                  <a:pt x="16328" y="5957"/>
                </a:cubicBezTo>
                <a:lnTo>
                  <a:pt x="18924" y="3683"/>
                </a:lnTo>
                <a:cubicBezTo>
                  <a:pt x="20649" y="5653"/>
                  <a:pt x="21600" y="8182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rgbClr val="FFC000"/>
          </a:solidFill>
          <a:ln cap="flat" cmpd="sng" w="25400">
            <a:solidFill>
              <a:srgbClr val="FFFFFF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5603" name="AutoShape 5"/>
          <p:cNvSpPr/>
          <p:nvPr/>
        </p:nvSpPr>
        <p:spPr bwMode="auto">
          <a:xfrm rot="5078396">
            <a:off x="3225006" y="1189832"/>
            <a:ext cx="4941887" cy="4565650"/>
          </a:xfrm>
          <a:custGeom>
            <a:gdLst>
              <a:gd fmla="*/ 3650361 w 21600" name="T0"/>
              <a:gd fmla="*/ 3389784 h 21600" name="T1"/>
              <a:gd fmla="*/ 4152329 w 21600" name="T2"/>
              <a:gd fmla="*/ 2282825 h 21600" name="T3"/>
              <a:gd fmla="*/ 3735472 w 21600" name="T4"/>
              <a:gd fmla="*/ 1259147 h 21600" name="T5"/>
              <a:gd fmla="*/ 4329413 w 21600" name="T6"/>
              <a:gd fmla="*/ 778486 h 21600" name="T7"/>
              <a:gd fmla="*/ 4941887 w 21600" name="T8"/>
              <a:gd fmla="*/ 2282825 h 21600" name="T9"/>
              <a:gd fmla="*/ 4204265 w 21600" name="T10"/>
              <a:gd fmla="*/ 3909549 h 21600" name="T11"/>
              <a:gd fmla="*/ 4637595 w 21600" name="T12"/>
              <a:gd fmla="*/ 4316230 h 21600" name="T13"/>
              <a:gd fmla="*/ 3205820 w 21600" name="T14"/>
              <a:gd fmla="*/ 4306084 h 21600" name="T15"/>
              <a:gd fmla="*/ 3217031 w 21600" name="T16"/>
              <a:gd fmla="*/ 2983103 h 21600" name="T17"/>
              <a:gd fmla="*/ 3650361 w 21600" name="T18"/>
              <a:gd fmla="*/ 3389784 h 21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3163 w 21600" name="T30"/>
              <a:gd fmla="*/ 3163 h 21600" name="T31"/>
              <a:gd fmla="*/ 18437 w 21600" name="T32"/>
              <a:gd fmla="*/ 18437 h 2160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600" w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018"/>
                  <a:pt x="17501" y="7297"/>
                  <a:pt x="16327" y="5957"/>
                </a:cubicBezTo>
                <a:lnTo>
                  <a:pt x="18923" y="3683"/>
                </a:lnTo>
                <a:cubicBezTo>
                  <a:pt x="20648" y="5652"/>
                  <a:pt x="21600" y="8181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rgbClr val="00BEF0"/>
          </a:solidFill>
          <a:ln cap="flat" cmpd="sng" w="25400">
            <a:solidFill>
              <a:srgbClr val="FFFFFF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5604" name="AutoShape 6"/>
          <p:cNvSpPr/>
          <p:nvPr/>
        </p:nvSpPr>
        <p:spPr bwMode="auto">
          <a:xfrm rot="-9453040">
            <a:off x="3435350" y="1460500"/>
            <a:ext cx="4941888" cy="4564063"/>
          </a:xfrm>
          <a:custGeom>
            <a:gdLst>
              <a:gd fmla="*/ 3650362 w 21600" name="T0"/>
              <a:gd fmla="*/ 3388605 h 21600" name="T1"/>
              <a:gd fmla="*/ 4152330 w 21600" name="T2"/>
              <a:gd fmla="*/ 2282032 h 21600" name="T3"/>
              <a:gd fmla="*/ 3783747 w 21600" name="T4"/>
              <a:gd fmla="*/ 1311746 h 21600" name="T5"/>
              <a:gd fmla="*/ 4400111 w 21600" name="T6"/>
              <a:gd fmla="*/ 856184 h 21600" name="T7"/>
              <a:gd fmla="*/ 4941888 w 21600" name="T8"/>
              <a:gd fmla="*/ 2282032 h 21600" name="T9"/>
              <a:gd fmla="*/ 4204265 w 21600" name="T10"/>
              <a:gd fmla="*/ 3908190 h 21600" name="T11"/>
              <a:gd fmla="*/ 4637596 w 21600" name="T12"/>
              <a:gd fmla="*/ 4314730 h 21600" name="T13"/>
              <a:gd fmla="*/ 3205821 w 21600" name="T14"/>
              <a:gd fmla="*/ 4304588 h 21600" name="T15"/>
              <a:gd fmla="*/ 3217032 w 21600" name="T16"/>
              <a:gd fmla="*/ 2982066 h 21600" name="T17"/>
              <a:gd fmla="*/ 3650362 w 21600" name="T18"/>
              <a:gd fmla="*/ 3388605 h 21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3163 w 21600" name="T30"/>
              <a:gd fmla="*/ 3163 h 21600" name="T31"/>
              <a:gd fmla="*/ 18437 w 21600" name="T32"/>
              <a:gd fmla="*/ 18437 h 2160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600" w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130"/>
                  <a:pt x="17580" y="7511"/>
                  <a:pt x="16538" y="6208"/>
                </a:cubicBezTo>
                <a:lnTo>
                  <a:pt x="19232" y="4052"/>
                </a:lnTo>
                <a:cubicBezTo>
                  <a:pt x="20765" y="5967"/>
                  <a:pt x="21600" y="8347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rgbClr val="92D050"/>
          </a:solidFill>
          <a:ln cap="flat" cmpd="sng" w="25400">
            <a:solidFill>
              <a:srgbClr val="FFFFFF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5605" name="WordArt 7"/>
          <p:cNvSpPr>
            <a:spLocks noChangeArrowheads="1" noChangeShapeType="1"/>
          </p:cNvSpPr>
          <p:nvPr/>
        </p:nvSpPr>
        <p:spPr bwMode="auto">
          <a:xfrm rot="3394332">
            <a:off x="4891882" y="2139156"/>
            <a:ext cx="2762250" cy="2325687"/>
          </a:xfrm>
          <a:prstGeom prst="rect">
            <a:avLst/>
          </a:prstGeom>
        </p:spPr>
        <p:txBody>
          <a:bodyPr fromWordArt="1" spcFirstLastPara="1" wrap="none">
            <a:prstTxWarp prst="textArchUp">
              <a:avLst>
                <a:gd fmla="val 12809286" name="adj"/>
              </a:avLst>
            </a:prstTxWarp>
          </a:bodyPr>
          <a:lstStyle/>
          <a:p>
            <a:pPr algn="ctr"/>
            <a:r>
              <a:rPr altLang="zh-CN" kern="10" lang="en-US" sz="2000">
                <a:ln w="6350">
                  <a:solidFill>
                    <a:srgbClr val="FFFFFF"/>
                  </a:solidFill>
                  <a:round/>
                </a:ln>
              </a:rPr>
              <a:t>Click to add Text</a:t>
            </a:r>
          </a:p>
        </p:txBody>
      </p:sp>
      <p:sp>
        <p:nvSpPr>
          <p:cNvPr id="25606" name="WordArt 8"/>
          <p:cNvSpPr>
            <a:spLocks noChangeArrowheads="1" noChangeShapeType="1"/>
          </p:cNvSpPr>
          <p:nvPr/>
        </p:nvSpPr>
        <p:spPr bwMode="auto">
          <a:xfrm rot="79672">
            <a:off x="4068763" y="3154363"/>
            <a:ext cx="3248025" cy="2325687"/>
          </a:xfrm>
          <a:prstGeom prst="rect">
            <a:avLst/>
          </a:prstGeom>
        </p:spPr>
        <p:txBody>
          <a:bodyPr fromWordArt="1" spcFirstLastPara="1" wrap="none">
            <a:prstTxWarp prst="textArchDown">
              <a:avLst>
                <a:gd fmla="val 2320844" name="adj"/>
              </a:avLst>
            </a:prstTxWarp>
          </a:bodyPr>
          <a:lstStyle/>
          <a:p>
            <a:pPr algn="ctr"/>
            <a:r>
              <a:rPr altLang="zh-CN" kern="10" lang="en-US" sz="2000">
                <a:ln w="635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</a:rPr>
              <a:t>Click to add Text</a:t>
            </a:r>
          </a:p>
        </p:txBody>
      </p:sp>
      <p:sp>
        <p:nvSpPr>
          <p:cNvPr id="25607" name="WordArt 9"/>
          <p:cNvSpPr>
            <a:spLocks noChangeArrowheads="1" noChangeShapeType="1"/>
          </p:cNvSpPr>
          <p:nvPr/>
        </p:nvSpPr>
        <p:spPr bwMode="auto">
          <a:xfrm rot="-3615436">
            <a:off x="3725069" y="2216944"/>
            <a:ext cx="2763838" cy="2324100"/>
          </a:xfrm>
          <a:prstGeom prst="rect">
            <a:avLst/>
          </a:prstGeom>
        </p:spPr>
        <p:txBody>
          <a:bodyPr fromWordArt="1" spcFirstLastPara="1" wrap="none">
            <a:prstTxWarp prst="textArchUp">
              <a:avLst>
                <a:gd fmla="val 12807298" name="adj"/>
              </a:avLst>
            </a:prstTxWarp>
          </a:bodyPr>
          <a:lstStyle/>
          <a:p>
            <a:pPr algn="ctr"/>
            <a:r>
              <a:rPr altLang="zh-CN" kern="10" lang="en-US" sz="2000">
                <a:ln w="635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</a:rPr>
              <a:t>Click to add Text</a:t>
            </a:r>
          </a:p>
        </p:txBody>
      </p:sp>
      <p:sp>
        <p:nvSpPr>
          <p:cNvPr id="25608" name="Line 16"/>
          <p:cNvSpPr>
            <a:spLocks noChangeShapeType="1"/>
          </p:cNvSpPr>
          <p:nvPr/>
        </p:nvSpPr>
        <p:spPr bwMode="auto">
          <a:xfrm>
            <a:off x="1941513" y="2197100"/>
            <a:ext cx="1800225" cy="0"/>
          </a:xfrm>
          <a:prstGeom prst="line">
            <a:avLst/>
          </a:prstGeom>
          <a:noFill/>
          <a:ln w="19050">
            <a:solidFill>
              <a:srgbClr val="257BC0"/>
            </a:solidFill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09" name="Line 17"/>
          <p:cNvSpPr>
            <a:spLocks noChangeShapeType="1"/>
          </p:cNvSpPr>
          <p:nvPr/>
        </p:nvSpPr>
        <p:spPr bwMode="auto">
          <a:xfrm flipH="1">
            <a:off x="4864100" y="6456363"/>
            <a:ext cx="1800225" cy="0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 flipH="1">
            <a:off x="7566025" y="2197100"/>
            <a:ext cx="1800225" cy="0"/>
          </a:xfrm>
          <a:prstGeom prst="line">
            <a:avLst/>
          </a:prstGeom>
          <a:noFill/>
          <a:ln w="19050">
            <a:solidFill>
              <a:srgbClr val="257BC0"/>
            </a:solidFill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6635" name="Rectangle 20"/>
          <p:cNvSpPr>
            <a:spLocks noChangeArrowheads="1"/>
          </p:cNvSpPr>
          <p:nvPr/>
        </p:nvSpPr>
        <p:spPr bwMode="auto">
          <a:xfrm>
            <a:off x="4854575" y="3136900"/>
            <a:ext cx="1692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b="1" lang="zh-CN" sz="5400">
                <a:effectLst>
                  <a:outerShdw algn="tl" blurRad="38100" dir="2700000" dist="38100">
                    <a:srgbClr val="C0C0C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6636" name="Text Box 22"/>
          <p:cNvSpPr txBox="1">
            <a:spLocks noChangeArrowheads="1"/>
          </p:cNvSpPr>
          <p:nvPr/>
        </p:nvSpPr>
        <p:spPr bwMode="auto">
          <a:xfrm>
            <a:off x="1416050" y="1730375"/>
            <a:ext cx="2074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6637" name="Rectangle 23"/>
          <p:cNvSpPr>
            <a:spLocks noChangeArrowheads="1"/>
          </p:cNvSpPr>
          <p:nvPr/>
        </p:nvSpPr>
        <p:spPr bwMode="auto">
          <a:xfrm>
            <a:off x="1411288" y="2262188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6638" name="Text Box 22"/>
          <p:cNvSpPr txBox="1">
            <a:spLocks noChangeArrowheads="1"/>
          </p:cNvSpPr>
          <p:nvPr/>
        </p:nvSpPr>
        <p:spPr bwMode="auto">
          <a:xfrm>
            <a:off x="7734299" y="1730375"/>
            <a:ext cx="2074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6639" name="Rectangle 23"/>
          <p:cNvSpPr>
            <a:spLocks noChangeArrowheads="1"/>
          </p:cNvSpPr>
          <p:nvPr/>
        </p:nvSpPr>
        <p:spPr bwMode="auto">
          <a:xfrm>
            <a:off x="7729539" y="2262188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4725988" y="6038850"/>
            <a:ext cx="2074862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6641" name="Rectangle 23"/>
          <p:cNvSpPr>
            <a:spLocks noChangeArrowheads="1"/>
          </p:cNvSpPr>
          <p:nvPr/>
        </p:nvSpPr>
        <p:spPr bwMode="auto">
          <a:xfrm>
            <a:off x="2705100" y="6022975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6642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14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1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6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3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8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0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636"/>
      <p:bldP grpId="0" spid="26637"/>
      <p:bldP grpId="0" spid="26638"/>
      <p:bldP grpId="0" spid="26639"/>
      <p:bldP grpId="0" spid="26640"/>
      <p:bldP grpId="0" spid="26641"/>
      <p:bldP grpId="0" spid="2664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9375" y="-139700"/>
          <a:ext cx="12099925" cy="6946900"/>
        </p:xfrm>
        <a:graphic>
          <a:graphicData uri="http://schemas.openxmlformats.org/presentationml/2006/ole">
            <mc:AlternateContent>
              <mc:Choice xmlns:v="urn:schemas-microsoft-com:vml" Requires="v">
                <p:oleObj imgH="6950042" imgW="12107705" progId="Excel.Chart.8" r:id="rId2" spid="_x0000_s1038">
                  <p:embed/>
                </p:oleObj>
              </mc:Choice>
              <mc:Fallback>
                <p:oleObj imgH="6950042" imgW="12107705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79375" y="-139700"/>
                        <a:ext cx="12099925" cy="694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5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矩形 10"/>
          <p:cNvSpPr>
            <a:spLocks noChangeArrowheads="1"/>
          </p:cNvSpPr>
          <p:nvPr/>
        </p:nvSpPr>
        <p:spPr bwMode="auto">
          <a:xfrm>
            <a:off x="1479550" y="3579813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点击添加副标题补充说明标题的具体内容</a:t>
            </a:r>
          </a:p>
        </p:txBody>
      </p:sp>
      <p:cxnSp>
        <p:nvCxnSpPr>
          <p:cNvPr id="27651" name="直接连接符 8"/>
          <p:cNvCxnSpPr>
            <a:cxnSpLocks noChangeShapeType="1"/>
          </p:cNvCxnSpPr>
          <p:nvPr/>
        </p:nvCxnSpPr>
        <p:spPr bwMode="auto">
          <a:xfrm flipV="1">
            <a:off x="1728788" y="3579813"/>
            <a:ext cx="4897437" cy="15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7652" name="矩形 9"/>
          <p:cNvSpPr>
            <a:spLocks noChangeArrowheads="1"/>
          </p:cNvSpPr>
          <p:nvPr/>
        </p:nvSpPr>
        <p:spPr bwMode="auto">
          <a:xfrm>
            <a:off x="3395345" y="2765425"/>
            <a:ext cx="3230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 hangingPunct="1"/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653" name="椭圆 5"/>
          <p:cNvSpPr>
            <a:spLocks noChangeArrowheads="1"/>
          </p:cNvSpPr>
          <p:nvPr/>
        </p:nvSpPr>
        <p:spPr bwMode="auto">
          <a:xfrm>
            <a:off x="6973888" y="2254250"/>
            <a:ext cx="2246312" cy="22225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b="1" lang="en-US" sz="16600">
                <a:solidFill>
                  <a:srgbClr val="7030A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圆角矩形 1"/>
          <p:cNvSpPr>
            <a:spLocks noChangeArrowheads="1"/>
          </p:cNvSpPr>
          <p:nvPr/>
        </p:nvSpPr>
        <p:spPr bwMode="auto">
          <a:xfrm>
            <a:off x="6334125" y="1947863"/>
            <a:ext cx="1566863" cy="1954212"/>
          </a:xfrm>
          <a:prstGeom prst="roundRect">
            <a:avLst>
              <a:gd fmla="val 0" name="adj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>
              <a:defRPr/>
            </a:pPr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699" name="圆角矩形 2"/>
          <p:cNvSpPr>
            <a:spLocks noChangeArrowheads="1"/>
          </p:cNvSpPr>
          <p:nvPr/>
        </p:nvSpPr>
        <p:spPr bwMode="auto">
          <a:xfrm>
            <a:off x="6334125" y="4064000"/>
            <a:ext cx="1566863" cy="1954213"/>
          </a:xfrm>
          <a:prstGeom prst="roundRect">
            <a:avLst>
              <a:gd fmla="val 0" name="adj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>
              <a:defRPr/>
            </a:pPr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700" name="AutoShape 106"/>
          <p:cNvSpPr>
            <a:spLocks noChangeArrowheads="1"/>
          </p:cNvSpPr>
          <p:nvPr/>
        </p:nvSpPr>
        <p:spPr bwMode="auto">
          <a:xfrm>
            <a:off x="1728788" y="4064000"/>
            <a:ext cx="2881312" cy="1944688"/>
          </a:xfrm>
          <a:prstGeom prst="roundRect">
            <a:avLst>
              <a:gd fmla="val 0" name="adj"/>
            </a:avLst>
          </a:prstGeom>
          <a:solidFill>
            <a:srgbClr val="002D86">
              <a:alpha val="17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>
              <a:defRPr/>
            </a:pPr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701" name="AutoShape 106"/>
          <p:cNvSpPr>
            <a:spLocks noChangeArrowheads="1"/>
          </p:cNvSpPr>
          <p:nvPr/>
        </p:nvSpPr>
        <p:spPr bwMode="auto">
          <a:xfrm>
            <a:off x="1728788" y="1952625"/>
            <a:ext cx="2881312" cy="1944688"/>
          </a:xfrm>
          <a:prstGeom prst="roundRect">
            <a:avLst>
              <a:gd fmla="val 0" name="adj"/>
            </a:avLst>
          </a:prstGeom>
          <a:solidFill>
            <a:srgbClr val="002D86">
              <a:alpha val="17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>
              <a:defRPr/>
            </a:pPr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702" name="圆角矩形 5"/>
          <p:cNvSpPr>
            <a:spLocks noChangeArrowheads="1"/>
          </p:cNvSpPr>
          <p:nvPr/>
        </p:nvSpPr>
        <p:spPr bwMode="auto">
          <a:xfrm>
            <a:off x="4610100" y="1947863"/>
            <a:ext cx="1565275" cy="1954212"/>
          </a:xfrm>
          <a:prstGeom prst="roundRect">
            <a:avLst>
              <a:gd fmla="val 0" name="adj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>
              <a:defRPr/>
            </a:pPr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703" name="圆角矩形 6"/>
          <p:cNvSpPr>
            <a:spLocks noChangeArrowheads="1"/>
          </p:cNvSpPr>
          <p:nvPr/>
        </p:nvSpPr>
        <p:spPr bwMode="auto">
          <a:xfrm>
            <a:off x="4610100" y="4064000"/>
            <a:ext cx="1565275" cy="1954213"/>
          </a:xfrm>
          <a:prstGeom prst="roundRect">
            <a:avLst>
              <a:gd fmla="val 0" name="adj"/>
            </a:avLst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>
              <a:defRPr/>
            </a:pPr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704" name="AutoShape 106"/>
          <p:cNvSpPr>
            <a:spLocks noChangeArrowheads="1"/>
          </p:cNvSpPr>
          <p:nvPr/>
        </p:nvSpPr>
        <p:spPr bwMode="auto">
          <a:xfrm flipH="1">
            <a:off x="7900988" y="4064000"/>
            <a:ext cx="2879725" cy="1944688"/>
          </a:xfrm>
          <a:prstGeom prst="roundRect">
            <a:avLst>
              <a:gd fmla="val 0" name="adj"/>
            </a:avLst>
          </a:prstGeom>
          <a:solidFill>
            <a:srgbClr val="002D86">
              <a:alpha val="17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>
              <a:defRPr/>
            </a:pPr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705" name="AutoShape 106"/>
          <p:cNvSpPr>
            <a:spLocks noChangeArrowheads="1"/>
          </p:cNvSpPr>
          <p:nvPr/>
        </p:nvSpPr>
        <p:spPr bwMode="auto">
          <a:xfrm flipH="1">
            <a:off x="7900988" y="1952625"/>
            <a:ext cx="2879725" cy="1944688"/>
          </a:xfrm>
          <a:prstGeom prst="roundRect">
            <a:avLst>
              <a:gd fmla="val 0" name="adj"/>
            </a:avLst>
          </a:prstGeom>
          <a:solidFill>
            <a:srgbClr val="C00000">
              <a:alpha val="17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>
              <a:defRPr/>
            </a:pPr>
            <a:endParaRPr altLang="en-US" b="1" lang="zh-CN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682" name="矩形 9"/>
          <p:cNvSpPr>
            <a:spLocks noChangeArrowheads="1"/>
          </p:cNvSpPr>
          <p:nvPr/>
        </p:nvSpPr>
        <p:spPr bwMode="auto">
          <a:xfrm>
            <a:off x="4759961" y="1956912"/>
            <a:ext cx="11226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b="1" lang="en-US" sz="1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8683" name="矩形 10"/>
          <p:cNvSpPr>
            <a:spLocks noChangeArrowheads="1"/>
          </p:cNvSpPr>
          <p:nvPr/>
        </p:nvSpPr>
        <p:spPr bwMode="auto">
          <a:xfrm>
            <a:off x="6582411" y="1956912"/>
            <a:ext cx="11226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b="1" lang="en-US" sz="1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8684" name="矩形 11"/>
          <p:cNvSpPr>
            <a:spLocks noChangeArrowheads="1"/>
          </p:cNvSpPr>
          <p:nvPr/>
        </p:nvSpPr>
        <p:spPr bwMode="auto">
          <a:xfrm>
            <a:off x="4759961" y="4073049"/>
            <a:ext cx="11226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b="1" lang="en-US" sz="1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28685" name="矩形 12"/>
          <p:cNvSpPr>
            <a:spLocks noChangeArrowheads="1"/>
          </p:cNvSpPr>
          <p:nvPr/>
        </p:nvSpPr>
        <p:spPr bwMode="auto">
          <a:xfrm>
            <a:off x="6582411" y="4073049"/>
            <a:ext cx="11226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b="1" lang="en-US" sz="1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28686" name="矩形 13"/>
          <p:cNvSpPr>
            <a:spLocks noChangeArrowheads="1"/>
          </p:cNvSpPr>
          <p:nvPr/>
        </p:nvSpPr>
        <p:spPr bwMode="auto">
          <a:xfrm>
            <a:off x="1873250" y="2328863"/>
            <a:ext cx="25923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</p:txBody>
      </p:sp>
      <p:sp>
        <p:nvSpPr>
          <p:cNvPr id="28687" name="矩形 18"/>
          <p:cNvSpPr>
            <a:spLocks noChangeArrowheads="1"/>
          </p:cNvSpPr>
          <p:nvPr/>
        </p:nvSpPr>
        <p:spPr bwMode="auto">
          <a:xfrm>
            <a:off x="1873250" y="4445000"/>
            <a:ext cx="25923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</p:txBody>
      </p:sp>
      <p:sp>
        <p:nvSpPr>
          <p:cNvPr id="28688" name="矩形 19"/>
          <p:cNvSpPr>
            <a:spLocks noChangeArrowheads="1"/>
          </p:cNvSpPr>
          <p:nvPr/>
        </p:nvSpPr>
        <p:spPr bwMode="auto">
          <a:xfrm>
            <a:off x="8043864" y="2328863"/>
            <a:ext cx="25923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</p:txBody>
      </p:sp>
      <p:sp>
        <p:nvSpPr>
          <p:cNvPr id="28689" name="矩形 20"/>
          <p:cNvSpPr>
            <a:spLocks noChangeArrowheads="1"/>
          </p:cNvSpPr>
          <p:nvPr/>
        </p:nvSpPr>
        <p:spPr bwMode="auto">
          <a:xfrm>
            <a:off x="8043864" y="4445000"/>
            <a:ext cx="25923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单击此处添加文字内容</a:t>
            </a:r>
          </a:p>
        </p:txBody>
      </p:sp>
      <p:sp>
        <p:nvSpPr>
          <p:cNvPr id="29714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71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Group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06500" y="4675188"/>
            <a:ext cx="1981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oup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96338" y="2603500"/>
            <a:ext cx="215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Group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84575" y="2603500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Group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84913" y="4675188"/>
            <a:ext cx="20907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组合 96"/>
          <p:cNvGrpSpPr/>
          <p:nvPr/>
        </p:nvGrpSpPr>
        <p:grpSpPr>
          <a:xfrm>
            <a:off x="100013" y="3028950"/>
            <a:ext cx="11991975" cy="1631950"/>
            <a:chExt cx="11993147" cy="1631452"/>
          </a:xfrm>
        </p:grpSpPr>
        <p:sp>
          <p:nvSpPr>
            <p:cNvPr id="29716" name="Line 109"/>
            <p:cNvSpPr>
              <a:spLocks noChangeShapeType="1"/>
            </p:cNvSpPr>
            <p:nvPr/>
          </p:nvSpPr>
          <p:spPr bwMode="auto">
            <a:xfrm flipH="1">
              <a:off x="0" y="824061"/>
              <a:ext cx="1357558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17" name="Line 110"/>
            <p:cNvSpPr>
              <a:spLocks noChangeShapeType="1"/>
            </p:cNvSpPr>
            <p:nvPr/>
          </p:nvSpPr>
          <p:spPr bwMode="auto">
            <a:xfrm flipH="1">
              <a:off x="7993349" y="824061"/>
              <a:ext cx="1061893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18" name="Arc 111"/>
            <p:cNvSpPr/>
            <p:nvPr/>
          </p:nvSpPr>
          <p:spPr bwMode="auto">
            <a:xfrm flipV="1" rot="16200000">
              <a:off x="4263932" y="-365113"/>
              <a:ext cx="858440" cy="1601168"/>
            </a:xfrm>
            <a:custGeom>
              <a:gdLst>
                <a:gd fmla="*/ 28208 w 22794" name="T0"/>
                <a:gd fmla="*/ 148 h 43200" name="T1"/>
                <a:gd fmla="*/ 44967 w 22794" name="T2"/>
                <a:gd fmla="*/ 0 h 43200" name="T3"/>
                <a:gd fmla="*/ 858440 w 22794" name="T4"/>
                <a:gd fmla="*/ 800584 h 43200" name="T5"/>
                <a:gd fmla="*/ 44967 w 22794" name="T6"/>
                <a:gd fmla="*/ 1601168 h 43200" name="T7"/>
                <a:gd fmla="*/ 0 w 22794" name="T8"/>
                <a:gd fmla="*/ 1599908 h 43200" name="T9"/>
                <a:gd fmla="*/ 28208 w 22794" name="T10"/>
                <a:gd fmla="*/ 148 h 43200" name="T11"/>
                <a:gd fmla="*/ 44967 w 22794" name="T12"/>
                <a:gd fmla="*/ 0 h 43200" name="T13"/>
                <a:gd fmla="*/ 858440 w 22794" name="T14"/>
                <a:gd fmla="*/ 800584 h 43200" name="T15"/>
                <a:gd fmla="*/ 44967 w 22794" name="T16"/>
                <a:gd fmla="*/ 1601168 h 43200" name="T17"/>
                <a:gd fmla="*/ 0 w 22794" name="T18"/>
                <a:gd fmla="*/ 1599908 h 43200" name="T19"/>
                <a:gd fmla="*/ 44967 w 22794" name="T20"/>
                <a:gd fmla="*/ 800584 h 43200" name="T21"/>
                <a:gd fmla="*/ 28208 w 22794" name="T22"/>
                <a:gd fmla="*/ 148 h 432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2794" name="T36"/>
                <a:gd fmla="*/ 0 h 43200" name="T37"/>
                <a:gd fmla="*/ 22794 w 22794" name="T38"/>
                <a:gd fmla="*/ 43200 h 432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extrusionOk="0" fill="none" h="43200" w="22794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extrusionOk="0" h="43200" stroke="0" w="22794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cmpd="sng" w="76200">
              <a:solidFill>
                <a:srgbClr val="FFC000"/>
              </a:solidFill>
              <a:bevel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9719" name="Arc 112"/>
            <p:cNvSpPr/>
            <p:nvPr/>
          </p:nvSpPr>
          <p:spPr bwMode="auto">
            <a:xfrm flipV="1" rot="16200000">
              <a:off x="9365178" y="-365113"/>
              <a:ext cx="870941" cy="1601168"/>
            </a:xfrm>
            <a:custGeom>
              <a:gdLst>
                <a:gd fmla="*/ 28619 w 22794" name="T0"/>
                <a:gd fmla="*/ 148 h 43200" name="T1"/>
                <a:gd fmla="*/ 45622 w 22794" name="T2"/>
                <a:gd fmla="*/ 0 h 43200" name="T3"/>
                <a:gd fmla="*/ 870941 w 22794" name="T4"/>
                <a:gd fmla="*/ 800584 h 43200" name="T5"/>
                <a:gd fmla="*/ 45622 w 22794" name="T6"/>
                <a:gd fmla="*/ 1601168 h 43200" name="T7"/>
                <a:gd fmla="*/ 0 w 22794" name="T8"/>
                <a:gd fmla="*/ 1599908 h 43200" name="T9"/>
                <a:gd fmla="*/ 28619 w 22794" name="T10"/>
                <a:gd fmla="*/ 148 h 43200" name="T11"/>
                <a:gd fmla="*/ 45622 w 22794" name="T12"/>
                <a:gd fmla="*/ 0 h 43200" name="T13"/>
                <a:gd fmla="*/ 870941 w 22794" name="T14"/>
                <a:gd fmla="*/ 800584 h 43200" name="T15"/>
                <a:gd fmla="*/ 45622 w 22794" name="T16"/>
                <a:gd fmla="*/ 1601168 h 43200" name="T17"/>
                <a:gd fmla="*/ 0 w 22794" name="T18"/>
                <a:gd fmla="*/ 1599908 h 43200" name="T19"/>
                <a:gd fmla="*/ 45622 w 22794" name="T20"/>
                <a:gd fmla="*/ 800584 h 43200" name="T21"/>
                <a:gd fmla="*/ 28619 w 22794" name="T22"/>
                <a:gd fmla="*/ 148 h 432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2794" name="T36"/>
                <a:gd fmla="*/ 0 h 43200" name="T37"/>
                <a:gd fmla="*/ 22794 w 22794" name="T38"/>
                <a:gd fmla="*/ 43200 h 432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extrusionOk="0" fill="none" h="43200" w="22794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extrusionOk="0" h="43200" stroke="0" w="22794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cmpd="sng" w="76200">
              <a:solidFill>
                <a:srgbClr val="FFC000"/>
              </a:solidFill>
              <a:bevel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9720" name="Line 113"/>
            <p:cNvSpPr>
              <a:spLocks noChangeShapeType="1"/>
            </p:cNvSpPr>
            <p:nvPr/>
          </p:nvSpPr>
          <p:spPr bwMode="auto">
            <a:xfrm flipH="1">
              <a:off x="5453134" y="824061"/>
              <a:ext cx="1032743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21" name="Arc 114"/>
            <p:cNvSpPr/>
            <p:nvPr/>
          </p:nvSpPr>
          <p:spPr bwMode="auto">
            <a:xfrm rot="5400000">
              <a:off x="6814566" y="414150"/>
              <a:ext cx="833436" cy="1601168"/>
            </a:xfrm>
            <a:custGeom>
              <a:gdLst>
                <a:gd fmla="*/ 27386 w 22794" name="T0"/>
                <a:gd fmla="*/ 148 h 43200" name="T1"/>
                <a:gd fmla="*/ 43657 w 22794" name="T2"/>
                <a:gd fmla="*/ 0 h 43200" name="T3"/>
                <a:gd fmla="*/ 833436 w 22794" name="T4"/>
                <a:gd fmla="*/ 800584 h 43200" name="T5"/>
                <a:gd fmla="*/ 43657 w 22794" name="T6"/>
                <a:gd fmla="*/ 1601168 h 43200" name="T7"/>
                <a:gd fmla="*/ 0 w 22794" name="T8"/>
                <a:gd fmla="*/ 1599908 h 43200" name="T9"/>
                <a:gd fmla="*/ 27386 w 22794" name="T10"/>
                <a:gd fmla="*/ 148 h 43200" name="T11"/>
                <a:gd fmla="*/ 43657 w 22794" name="T12"/>
                <a:gd fmla="*/ 0 h 43200" name="T13"/>
                <a:gd fmla="*/ 833436 w 22794" name="T14"/>
                <a:gd fmla="*/ 800584 h 43200" name="T15"/>
                <a:gd fmla="*/ 43657 w 22794" name="T16"/>
                <a:gd fmla="*/ 1601168 h 43200" name="T17"/>
                <a:gd fmla="*/ 0 w 22794" name="T18"/>
                <a:gd fmla="*/ 1599908 h 43200" name="T19"/>
                <a:gd fmla="*/ 43657 w 22794" name="T20"/>
                <a:gd fmla="*/ 800584 h 43200" name="T21"/>
                <a:gd fmla="*/ 27386 w 22794" name="T22"/>
                <a:gd fmla="*/ 148 h 432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2794" name="T36"/>
                <a:gd fmla="*/ 0 h 43200" name="T37"/>
                <a:gd fmla="*/ 22794 w 22794" name="T38"/>
                <a:gd fmla="*/ 43200 h 432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extrusionOk="0" fill="none" h="43200" w="22794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extrusionOk="0" h="43200" stroke="0" w="22794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cmpd="sng" w="76200">
              <a:solidFill>
                <a:srgbClr val="FFC000"/>
              </a:solidFill>
              <a:bevel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9722" name="Line 115"/>
            <p:cNvSpPr>
              <a:spLocks noChangeShapeType="1"/>
            </p:cNvSpPr>
            <p:nvPr/>
          </p:nvSpPr>
          <p:spPr bwMode="auto">
            <a:xfrm flipH="1">
              <a:off x="10558550" y="824061"/>
              <a:ext cx="1434597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23" name="Line 116"/>
            <p:cNvSpPr>
              <a:spLocks noChangeShapeType="1"/>
            </p:cNvSpPr>
            <p:nvPr/>
          </p:nvSpPr>
          <p:spPr bwMode="auto">
            <a:xfrm flipH="1">
              <a:off x="2867112" y="824061"/>
              <a:ext cx="1088961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24" name="Arc 117"/>
            <p:cNvSpPr/>
            <p:nvPr/>
          </p:nvSpPr>
          <p:spPr bwMode="auto">
            <a:xfrm rot="5400000">
              <a:off x="1688329" y="414150"/>
              <a:ext cx="833436" cy="1601168"/>
            </a:xfrm>
            <a:custGeom>
              <a:gdLst>
                <a:gd fmla="*/ 27386 w 22794" name="T0"/>
                <a:gd fmla="*/ 148 h 43200" name="T1"/>
                <a:gd fmla="*/ 43657 w 22794" name="T2"/>
                <a:gd fmla="*/ 0 h 43200" name="T3"/>
                <a:gd fmla="*/ 833436 w 22794" name="T4"/>
                <a:gd fmla="*/ 800584 h 43200" name="T5"/>
                <a:gd fmla="*/ 43657 w 22794" name="T6"/>
                <a:gd fmla="*/ 1601168 h 43200" name="T7"/>
                <a:gd fmla="*/ 0 w 22794" name="T8"/>
                <a:gd fmla="*/ 1599908 h 43200" name="T9"/>
                <a:gd fmla="*/ 27386 w 22794" name="T10"/>
                <a:gd fmla="*/ 148 h 43200" name="T11"/>
                <a:gd fmla="*/ 43657 w 22794" name="T12"/>
                <a:gd fmla="*/ 0 h 43200" name="T13"/>
                <a:gd fmla="*/ 833436 w 22794" name="T14"/>
                <a:gd fmla="*/ 800584 h 43200" name="T15"/>
                <a:gd fmla="*/ 43657 w 22794" name="T16"/>
                <a:gd fmla="*/ 1601168 h 43200" name="T17"/>
                <a:gd fmla="*/ 0 w 22794" name="T18"/>
                <a:gd fmla="*/ 1599908 h 43200" name="T19"/>
                <a:gd fmla="*/ 43657 w 22794" name="T20"/>
                <a:gd fmla="*/ 800584 h 43200" name="T21"/>
                <a:gd fmla="*/ 27386 w 22794" name="T22"/>
                <a:gd fmla="*/ 148 h 432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2794" name="T36"/>
                <a:gd fmla="*/ 0 h 43200" name="T37"/>
                <a:gd fmla="*/ 22794 w 22794" name="T38"/>
                <a:gd fmla="*/ 43200 h 432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extrusionOk="0" fill="none" h="43200" w="22794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extrusionOk="0" h="43200" stroke="0" w="22794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cmpd="sng" w="76200">
              <a:solidFill>
                <a:srgbClr val="FFC000"/>
              </a:solidFill>
              <a:bevel/>
            </a:ln>
            <a:effectLst>
              <a:outerShdw algn="ctr" dir="2700000" dist="35921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29703" name="Oval 38"/>
          <p:cNvSpPr>
            <a:spLocks noChangeArrowheads="1"/>
          </p:cNvSpPr>
          <p:nvPr/>
        </p:nvSpPr>
        <p:spPr bwMode="auto">
          <a:xfrm>
            <a:off x="1550988" y="3135313"/>
            <a:ext cx="1357312" cy="1382712"/>
          </a:xfrm>
          <a:prstGeom prst="ellipse">
            <a:avLst/>
          </a:prstGeom>
          <a:solidFill>
            <a:srgbClr val="F92F95"/>
          </a:solidFill>
          <a:ln w="9525">
            <a:solidFill>
              <a:srgbClr val="257BC0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29704" name="Oval 38"/>
          <p:cNvSpPr>
            <a:spLocks noChangeArrowheads="1"/>
          </p:cNvSpPr>
          <p:nvPr/>
        </p:nvSpPr>
        <p:spPr bwMode="auto">
          <a:xfrm>
            <a:off x="4122738" y="3135313"/>
            <a:ext cx="1357312" cy="1382712"/>
          </a:xfrm>
          <a:prstGeom prst="ellipse">
            <a:avLst/>
          </a:prstGeom>
          <a:solidFill>
            <a:srgbClr val="92D050"/>
          </a:solidFill>
          <a:ln w="9525">
            <a:solidFill>
              <a:srgbClr val="257BC0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29705" name="Oval 38"/>
          <p:cNvSpPr>
            <a:spLocks noChangeArrowheads="1"/>
          </p:cNvSpPr>
          <p:nvPr/>
        </p:nvSpPr>
        <p:spPr bwMode="auto">
          <a:xfrm>
            <a:off x="6680200" y="3135313"/>
            <a:ext cx="1358900" cy="1382712"/>
          </a:xfrm>
          <a:prstGeom prst="ellipse">
            <a:avLst/>
          </a:prstGeom>
          <a:solidFill>
            <a:srgbClr val="FFC000"/>
          </a:solidFill>
          <a:ln w="9525">
            <a:solidFill>
              <a:srgbClr val="257BC0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29706" name="Oval 38"/>
          <p:cNvSpPr>
            <a:spLocks noChangeArrowheads="1"/>
          </p:cNvSpPr>
          <p:nvPr/>
        </p:nvSpPr>
        <p:spPr bwMode="auto">
          <a:xfrm>
            <a:off x="9240838" y="3135313"/>
            <a:ext cx="1358900" cy="1382712"/>
          </a:xfrm>
          <a:prstGeom prst="ellipse">
            <a:avLst/>
          </a:prstGeom>
          <a:solidFill>
            <a:srgbClr val="92D050"/>
          </a:solidFill>
          <a:ln w="9525">
            <a:solidFill>
              <a:srgbClr val="257BC0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endParaRPr altLang="zh-CN" lang="zh-CN">
              <a:latin charset="0" panose="020b0604020202020204" pitchFamily="34" typeface="Arial"/>
              <a:ea charset="-122" pitchFamily="2" typeface="宋体"/>
            </a:endParaRPr>
          </a:p>
        </p:txBody>
      </p:sp>
      <p:sp>
        <p:nvSpPr>
          <p:cNvPr id="30740" name="Text Box 22"/>
          <p:cNvSpPr txBox="1">
            <a:spLocks noChangeArrowheads="1"/>
          </p:cNvSpPr>
          <p:nvPr/>
        </p:nvSpPr>
        <p:spPr bwMode="auto">
          <a:xfrm>
            <a:off x="1531938" y="3463925"/>
            <a:ext cx="134302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</a:t>
            </a:r>
          </a:p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加内容</a:t>
            </a:r>
          </a:p>
        </p:txBody>
      </p:sp>
      <p:sp>
        <p:nvSpPr>
          <p:cNvPr id="30741" name="Rectangle 23"/>
          <p:cNvSpPr>
            <a:spLocks noChangeArrowheads="1"/>
          </p:cNvSpPr>
          <p:nvPr/>
        </p:nvSpPr>
        <p:spPr bwMode="auto">
          <a:xfrm>
            <a:off x="1135063" y="5278438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710364" y="3463925"/>
            <a:ext cx="134302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</a:t>
            </a:r>
          </a:p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加内容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313487" y="5353050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30744" name="Text Box 22"/>
          <p:cNvSpPr txBox="1">
            <a:spLocks noChangeArrowheads="1"/>
          </p:cNvSpPr>
          <p:nvPr/>
        </p:nvSpPr>
        <p:spPr bwMode="auto">
          <a:xfrm>
            <a:off x="4122738" y="3463925"/>
            <a:ext cx="134302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</a:t>
            </a:r>
          </a:p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加内容</a:t>
            </a:r>
          </a:p>
        </p:txBody>
      </p:sp>
      <p:sp>
        <p:nvSpPr>
          <p:cNvPr id="30745" name="Rectangle 23"/>
          <p:cNvSpPr>
            <a:spLocks noChangeArrowheads="1"/>
          </p:cNvSpPr>
          <p:nvPr/>
        </p:nvSpPr>
        <p:spPr bwMode="auto">
          <a:xfrm>
            <a:off x="3725863" y="1846263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30746" name="Text Box 22"/>
          <p:cNvSpPr txBox="1">
            <a:spLocks noChangeArrowheads="1"/>
          </p:cNvSpPr>
          <p:nvPr/>
        </p:nvSpPr>
        <p:spPr bwMode="auto">
          <a:xfrm>
            <a:off x="9244014" y="3463925"/>
            <a:ext cx="134302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</a:t>
            </a:r>
          </a:p>
          <a:p>
            <a:pPr algn="ctr" eaLnBrk="1" hangingPunct="1">
              <a:spcBef>
                <a:spcPct val="500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加内容</a:t>
            </a:r>
          </a:p>
        </p:txBody>
      </p:sp>
      <p:sp>
        <p:nvSpPr>
          <p:cNvPr id="30747" name="Rectangle 23"/>
          <p:cNvSpPr>
            <a:spLocks noChangeArrowheads="1"/>
          </p:cNvSpPr>
          <p:nvPr/>
        </p:nvSpPr>
        <p:spPr bwMode="auto">
          <a:xfrm>
            <a:off x="8847139" y="1876425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3525" marL="263525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30748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14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1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6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3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8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5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5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2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40"/>
      <p:bldP grpId="0" spid="30741"/>
      <p:bldP grpId="0" spid="30742"/>
      <p:bldP grpId="0" spid="30743"/>
      <p:bldP grpId="0" spid="30744"/>
      <p:bldP grpId="0" spid="30745"/>
      <p:bldP grpId="0" spid="30746"/>
      <p:bldP grpId="0" spid="30747"/>
      <p:bldP grpId="0" spid="3074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2" name="Freeform 53"/>
          <p:cNvGrpSpPr/>
          <p:nvPr/>
        </p:nvGrpSpPr>
        <p:grpSpPr>
          <a:xfrm>
            <a:off x="768350" y="3255963"/>
            <a:ext cx="10655300" cy="3473450"/>
            <a:chExt cx="6712" cy="2188"/>
          </a:xfrm>
        </p:grpSpPr>
        <p:pic>
          <p:nvPicPr>
            <p:cNvPr id="30730" name="Freeform 5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712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Text Box 4"/>
            <p:cNvSpPr txBox="1">
              <a:spLocks noChangeArrowheads="1"/>
            </p:cNvSpPr>
            <p:nvPr/>
          </p:nvSpPr>
          <p:spPr bwMode="auto">
            <a:xfrm>
              <a:off x="1" y="-1"/>
              <a:ext cx="6710" cy="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en-US" i="1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5303838" y="1117600"/>
            <a:ext cx="1963737" cy="1962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solidFill>
                <a:schemeClr val="bg1"/>
              </a:solidFill>
              <a:ea charset="-122" pitchFamily="2" typeface="宋体"/>
            </a:endParaRPr>
          </a:p>
        </p:txBody>
      </p:sp>
      <p:sp>
        <p:nvSpPr>
          <p:cNvPr id="30724" name="Oval 20"/>
          <p:cNvSpPr>
            <a:spLocks noChangeArrowheads="1"/>
          </p:cNvSpPr>
          <p:nvPr/>
        </p:nvSpPr>
        <p:spPr bwMode="auto">
          <a:xfrm>
            <a:off x="1952625" y="1792288"/>
            <a:ext cx="1963738" cy="196215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solidFill>
                <a:schemeClr val="bg1"/>
              </a:solidFill>
              <a:ea charset="-122" pitchFamily="2" typeface="宋体"/>
            </a:endParaRPr>
          </a:p>
        </p:txBody>
      </p:sp>
      <p:sp>
        <p:nvSpPr>
          <p:cNvPr id="30725" name="Oval 35"/>
          <p:cNvSpPr>
            <a:spLocks noChangeArrowheads="1"/>
          </p:cNvSpPr>
          <p:nvPr/>
        </p:nvSpPr>
        <p:spPr bwMode="auto">
          <a:xfrm>
            <a:off x="8507413" y="1792288"/>
            <a:ext cx="1963737" cy="1962150"/>
          </a:xfrm>
          <a:prstGeom prst="ellipse">
            <a:avLst/>
          </a:prstGeom>
          <a:solidFill>
            <a:srgbClr val="F92F95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endParaRPr altLang="zh-CN" lang="zh-CN">
              <a:solidFill>
                <a:schemeClr val="bg1"/>
              </a:solidFill>
              <a:ea charset="-122" pitchFamily="2" typeface="宋体"/>
            </a:endParaRPr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2295525" y="2511425"/>
            <a:ext cx="127793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auto">
          <a:xfrm>
            <a:off x="5707063" y="1836738"/>
            <a:ext cx="1277937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8850314" y="2511425"/>
            <a:ext cx="1277937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31755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752"/>
      <p:bldP grpId="0" spid="31753"/>
      <p:bldP grpId="0" spid="31754"/>
      <p:bldP grpId="0" spid="31755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Freeform 29"/>
          <p:cNvSpPr/>
          <p:nvPr/>
        </p:nvSpPr>
        <p:spPr bwMode="auto">
          <a:xfrm flipH="1">
            <a:off x="5180013" y="2297113"/>
            <a:ext cx="5203825" cy="1079500"/>
          </a:xfrm>
          <a:custGeom>
            <a:gdLst>
              <a:gd fmla="*/ 0 w 2452" name="T0"/>
              <a:gd fmla="*/ 1079500 h 770" name="T1"/>
              <a:gd fmla="*/ 5203825 w 2452" name="T2"/>
              <a:gd fmla="*/ 0 h 770" name="T3"/>
              <a:gd fmla="*/ 2139256 w 2452" name="T4"/>
              <a:gd fmla="*/ 1079500 h 770" name="T5"/>
              <a:gd fmla="*/ 0 w 2452" name="T6"/>
              <a:gd fmla="*/ 1079500 h 77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770" w="2452">
                <a:moveTo>
                  <a:pt x="0" y="770"/>
                </a:moveTo>
                <a:lnTo>
                  <a:pt x="2452" y="0"/>
                </a:lnTo>
                <a:lnTo>
                  <a:pt x="1008" y="770"/>
                </a:lnTo>
                <a:lnTo>
                  <a:pt x="0" y="77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rgbClr val="D9D9D9">
                  <a:alpha val="8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1747" name="Freeform 36"/>
          <p:cNvSpPr/>
          <p:nvPr/>
        </p:nvSpPr>
        <p:spPr bwMode="auto">
          <a:xfrm>
            <a:off x="1320800" y="2297113"/>
            <a:ext cx="5203825" cy="1079500"/>
          </a:xfrm>
          <a:custGeom>
            <a:gdLst>
              <a:gd fmla="*/ 0 w 2452" name="T0"/>
              <a:gd fmla="*/ 1079500 h 770" name="T1"/>
              <a:gd fmla="*/ 5203825 w 2452" name="T2"/>
              <a:gd fmla="*/ 0 h 770" name="T3"/>
              <a:gd fmla="*/ 2139256 w 2452" name="T4"/>
              <a:gd fmla="*/ 1079500 h 770" name="T5"/>
              <a:gd fmla="*/ 0 w 2452" name="T6"/>
              <a:gd fmla="*/ 1079500 h 77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770" w="2452">
                <a:moveTo>
                  <a:pt x="0" y="770"/>
                </a:moveTo>
                <a:lnTo>
                  <a:pt x="2452" y="0"/>
                </a:lnTo>
                <a:lnTo>
                  <a:pt x="1008" y="770"/>
                </a:lnTo>
                <a:lnTo>
                  <a:pt x="0" y="77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rgbClr val="D9D9D9">
                  <a:alpha val="8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1748" name="Freeform 40"/>
          <p:cNvSpPr/>
          <p:nvPr/>
        </p:nvSpPr>
        <p:spPr bwMode="auto">
          <a:xfrm>
            <a:off x="3482975" y="2551113"/>
            <a:ext cx="2354263" cy="827087"/>
          </a:xfrm>
          <a:custGeom>
            <a:gdLst>
              <a:gd fmla="*/ 2354263 w 1315" name="T0"/>
              <a:gd fmla="*/ 0 h 590" name="T1"/>
              <a:gd fmla="*/ 0 w 1315" name="T2"/>
              <a:gd fmla="*/ 827087 h 590" name="T3"/>
              <a:gd fmla="*/ 2354263 w 1315" name="T4"/>
              <a:gd fmla="*/ 827087 h 590" name="T5"/>
              <a:gd fmla="*/ 2354263 w 1315" name="T6"/>
              <a:gd fmla="*/ 0 h 59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590" w="1315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rgbClr val="D9D9D9">
                  <a:alpha val="8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1749" name="Freeform 41"/>
          <p:cNvSpPr/>
          <p:nvPr/>
        </p:nvSpPr>
        <p:spPr bwMode="auto">
          <a:xfrm flipH="1">
            <a:off x="5862638" y="2551113"/>
            <a:ext cx="2354262" cy="827087"/>
          </a:xfrm>
          <a:custGeom>
            <a:gdLst>
              <a:gd fmla="*/ 2354262 w 1315" name="T0"/>
              <a:gd fmla="*/ 0 h 590" name="T1"/>
              <a:gd fmla="*/ 0 w 1315" name="T2"/>
              <a:gd fmla="*/ 827087 h 590" name="T3"/>
              <a:gd fmla="*/ 2354262 w 1315" name="T4"/>
              <a:gd fmla="*/ 827087 h 590" name="T5"/>
              <a:gd fmla="*/ 2354262 w 1315" name="T6"/>
              <a:gd fmla="*/ 0 h 59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590" w="1315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rgbClr val="D9D9D9">
                  <a:alpha val="8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1750" name="Oval 13"/>
          <p:cNvSpPr>
            <a:spLocks noChangeArrowheads="1"/>
          </p:cNvSpPr>
          <p:nvPr/>
        </p:nvSpPr>
        <p:spPr bwMode="auto">
          <a:xfrm>
            <a:off x="5045075" y="1239838"/>
            <a:ext cx="1606550" cy="1589087"/>
          </a:xfrm>
          <a:prstGeom prst="ellipse">
            <a:avLst/>
          </a:prstGeom>
          <a:solidFill>
            <a:srgbClr val="FFC000"/>
          </a:solidFill>
          <a:ln w="25400">
            <a:solidFill>
              <a:srgbClr val="C0C0C0"/>
            </a:solidFill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  <a:p>
            <a:pPr algn="ctr" eaLnBrk="1" hangingPunct="1"/>
            <a:r>
              <a:rPr altLang="en-US" b="1" lang="zh-CN" sz="4000">
                <a:latin charset="-122" panose="020b0503020204020204" pitchFamily="34" typeface="微软雅黑"/>
                <a:ea charset="-122" panose="020b0503020204020204" pitchFamily="34" typeface="微软雅黑"/>
              </a:rPr>
              <a:t>文字内容</a:t>
            </a:r>
          </a:p>
        </p:txBody>
      </p:sp>
      <p:sp>
        <p:nvSpPr>
          <p:cNvPr id="31751" name="AutoShape 49"/>
          <p:cNvSpPr>
            <a:spLocks noChangeArrowheads="1"/>
          </p:cNvSpPr>
          <p:nvPr/>
        </p:nvSpPr>
        <p:spPr bwMode="auto">
          <a:xfrm>
            <a:off x="3590925" y="3405188"/>
            <a:ext cx="2216150" cy="2309812"/>
          </a:xfrm>
          <a:prstGeom prst="roundRect">
            <a:avLst>
              <a:gd fmla="val 4060" name="adj"/>
            </a:avLst>
          </a:prstGeom>
          <a:noFill/>
          <a:ln w="25400">
            <a:solidFill>
              <a:srgbClr val="92D05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endParaRPr altLang="en-US" lang="zh-CN">
              <a:ea charset="-122" pitchFamily="2" typeface="宋体"/>
            </a:endParaRP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</p:txBody>
      </p:sp>
      <p:sp>
        <p:nvSpPr>
          <p:cNvPr id="31752" name="AutoShape 48"/>
          <p:cNvSpPr>
            <a:spLocks noChangeArrowheads="1"/>
          </p:cNvSpPr>
          <p:nvPr/>
        </p:nvSpPr>
        <p:spPr bwMode="auto">
          <a:xfrm>
            <a:off x="3654425" y="3473450"/>
            <a:ext cx="2084388" cy="369888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31753" name="AutoShape 49"/>
          <p:cNvSpPr>
            <a:spLocks noChangeArrowheads="1"/>
          </p:cNvSpPr>
          <p:nvPr/>
        </p:nvSpPr>
        <p:spPr bwMode="auto">
          <a:xfrm>
            <a:off x="5918200" y="3405188"/>
            <a:ext cx="2216150" cy="2309812"/>
          </a:xfrm>
          <a:prstGeom prst="roundRect">
            <a:avLst>
              <a:gd fmla="val 4060" name="adj"/>
            </a:avLst>
          </a:prstGeom>
          <a:noFill/>
          <a:ln w="25400">
            <a:solidFill>
              <a:srgbClr val="F92F95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endParaRPr altLang="en-US" lang="zh-CN">
              <a:ea charset="-122" pitchFamily="2" typeface="宋体"/>
            </a:endParaRP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</p:txBody>
      </p:sp>
      <p:sp>
        <p:nvSpPr>
          <p:cNvPr id="31754" name="AutoShape 48"/>
          <p:cNvSpPr>
            <a:spLocks noChangeArrowheads="1"/>
          </p:cNvSpPr>
          <p:nvPr/>
        </p:nvSpPr>
        <p:spPr bwMode="auto">
          <a:xfrm>
            <a:off x="5981700" y="3473450"/>
            <a:ext cx="2085975" cy="369888"/>
          </a:xfrm>
          <a:prstGeom prst="roundRect">
            <a:avLst>
              <a:gd fmla="val 16667" name="adj"/>
            </a:avLst>
          </a:prstGeom>
          <a:solidFill>
            <a:srgbClr val="F92F95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31755" name="AutoShape 49"/>
          <p:cNvSpPr>
            <a:spLocks noChangeArrowheads="1"/>
          </p:cNvSpPr>
          <p:nvPr/>
        </p:nvSpPr>
        <p:spPr bwMode="auto">
          <a:xfrm>
            <a:off x="8234363" y="3398838"/>
            <a:ext cx="2216150" cy="2311400"/>
          </a:xfrm>
          <a:prstGeom prst="roundRect">
            <a:avLst>
              <a:gd fmla="val 4060" name="adj"/>
            </a:avLst>
          </a:prstGeom>
          <a:noFill/>
          <a:ln w="25400">
            <a:solidFill>
              <a:srgbClr val="92D05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endParaRPr altLang="en-US" lang="zh-CN">
              <a:ea charset="-122" pitchFamily="2" typeface="宋体"/>
            </a:endParaRP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</p:txBody>
      </p:sp>
      <p:sp>
        <p:nvSpPr>
          <p:cNvPr id="31756" name="AutoShape 48"/>
          <p:cNvSpPr>
            <a:spLocks noChangeArrowheads="1"/>
          </p:cNvSpPr>
          <p:nvPr/>
        </p:nvSpPr>
        <p:spPr bwMode="auto">
          <a:xfrm>
            <a:off x="8297863" y="3467100"/>
            <a:ext cx="2085975" cy="369888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31757" name="AutoShape 49"/>
          <p:cNvSpPr>
            <a:spLocks noChangeArrowheads="1"/>
          </p:cNvSpPr>
          <p:nvPr/>
        </p:nvSpPr>
        <p:spPr bwMode="auto">
          <a:xfrm>
            <a:off x="1268413" y="3405188"/>
            <a:ext cx="2216150" cy="2309812"/>
          </a:xfrm>
          <a:prstGeom prst="roundRect">
            <a:avLst>
              <a:gd fmla="val 4060" name="adj"/>
            </a:avLst>
          </a:prstGeom>
          <a:noFill/>
          <a:ln w="25400">
            <a:solidFill>
              <a:srgbClr val="F92F95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endParaRPr altLang="en-US" lang="zh-CN">
              <a:ea charset="-122" pitchFamily="2" typeface="宋体"/>
            </a:endParaRP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  <a:p>
            <a:pPr algn="ctr"/>
            <a:r>
              <a:rPr altLang="en-US" lang="zh-CN">
                <a:ea charset="-122" pitchFamily="2" typeface="宋体"/>
              </a:rPr>
              <a:t>单击此处添加文字</a:t>
            </a:r>
          </a:p>
        </p:txBody>
      </p:sp>
      <p:sp>
        <p:nvSpPr>
          <p:cNvPr id="31758" name="AutoShape 48"/>
          <p:cNvSpPr>
            <a:spLocks noChangeArrowheads="1"/>
          </p:cNvSpPr>
          <p:nvPr/>
        </p:nvSpPr>
        <p:spPr bwMode="auto">
          <a:xfrm>
            <a:off x="1331913" y="3473450"/>
            <a:ext cx="2085975" cy="369888"/>
          </a:xfrm>
          <a:prstGeom prst="roundRect">
            <a:avLst>
              <a:gd fmla="val 16667" name="adj"/>
            </a:avLst>
          </a:prstGeom>
          <a:solidFill>
            <a:srgbClr val="F92F95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32783" name="AutoShape 1"/>
          <p:cNvSpPr>
            <a:spLocks noChangeArrowheads="1"/>
          </p:cNvSpPr>
          <p:nvPr/>
        </p:nvSpPr>
        <p:spPr bwMode="auto">
          <a:xfrm>
            <a:off x="342900" y="166688"/>
            <a:ext cx="5175250" cy="544512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83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Group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19325" y="1042988"/>
            <a:ext cx="6827838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4"/>
          <p:cNvSpPr/>
          <p:nvPr/>
        </p:nvSpPr>
        <p:spPr bwMode="auto">
          <a:xfrm>
            <a:off x="7785100" y="3360738"/>
            <a:ext cx="217488" cy="219075"/>
          </a:xfrm>
          <a:custGeom>
            <a:gdLst>
              <a:gd fmla="*/ 185626 w 19679" name="T0"/>
              <a:gd fmla="*/ 32073 h 19679" name="T1"/>
              <a:gd fmla="*/ 185626 w 19679" name="T2"/>
              <a:gd fmla="*/ 186980 h 19679" name="T3"/>
              <a:gd fmla="*/ 31840 w 19679" name="T4"/>
              <a:gd fmla="*/ 186980 h 19679" name="T5"/>
              <a:gd fmla="*/ 31840 w 19679" name="T6"/>
              <a:gd fmla="*/ 32073 h 19679" name="T7"/>
              <a:gd fmla="*/ 185626 w 19679" name="T8"/>
              <a:gd fmla="*/ 32073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32772" name="AutoShape 35"/>
          <p:cNvSpPr/>
          <p:nvPr/>
        </p:nvSpPr>
        <p:spPr bwMode="auto">
          <a:xfrm>
            <a:off x="3971925" y="4538663"/>
            <a:ext cx="217488" cy="215900"/>
          </a:xfrm>
          <a:custGeom>
            <a:gdLst>
              <a:gd fmla="*/ 185626 w 19679" name="T0"/>
              <a:gd fmla="*/ 31608 h 19679" name="T1"/>
              <a:gd fmla="*/ 185626 w 19679" name="T2"/>
              <a:gd fmla="*/ 184270 h 19679" name="T3"/>
              <a:gd fmla="*/ 31840 w 19679" name="T4"/>
              <a:gd fmla="*/ 184270 h 19679" name="T5"/>
              <a:gd fmla="*/ 31840 w 19679" name="T6"/>
              <a:gd fmla="*/ 31608 h 19679" name="T7"/>
              <a:gd fmla="*/ 185626 w 19679" name="T8"/>
              <a:gd fmla="*/ 31608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32773" name="AutoShape 36"/>
          <p:cNvSpPr/>
          <p:nvPr/>
        </p:nvSpPr>
        <p:spPr bwMode="auto">
          <a:xfrm>
            <a:off x="7934325" y="5232400"/>
            <a:ext cx="219075" cy="217488"/>
          </a:xfrm>
          <a:custGeom>
            <a:gdLst>
              <a:gd fmla="*/ 186980 w 19679" name="T0"/>
              <a:gd fmla="*/ 31840 h 19679" name="T1"/>
              <a:gd fmla="*/ 186980 w 19679" name="T2"/>
              <a:gd fmla="*/ 185626 h 19679" name="T3"/>
              <a:gd fmla="*/ 32073 w 19679" name="T4"/>
              <a:gd fmla="*/ 185626 h 19679" name="T5"/>
              <a:gd fmla="*/ 32073 w 19679" name="T6"/>
              <a:gd fmla="*/ 31840 h 19679" name="T7"/>
              <a:gd fmla="*/ 186980 w 19679" name="T8"/>
              <a:gd fmla="*/ 31840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32774" name="AutoShape 37"/>
          <p:cNvSpPr>
            <a:spLocks noChangeArrowheads="1"/>
          </p:cNvSpPr>
          <p:nvPr/>
        </p:nvSpPr>
        <p:spPr bwMode="auto">
          <a:xfrm>
            <a:off x="3548063" y="4887913"/>
            <a:ext cx="966787" cy="31432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添加名称</a:t>
            </a:r>
          </a:p>
        </p:txBody>
      </p:sp>
      <p:sp>
        <p:nvSpPr>
          <p:cNvPr id="32775" name="AutoShape 38"/>
          <p:cNvSpPr>
            <a:spLocks noChangeArrowheads="1"/>
          </p:cNvSpPr>
          <p:nvPr/>
        </p:nvSpPr>
        <p:spPr bwMode="auto">
          <a:xfrm>
            <a:off x="8243888" y="5187950"/>
            <a:ext cx="966787" cy="3159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添加名称</a:t>
            </a:r>
          </a:p>
        </p:txBody>
      </p:sp>
      <p:sp>
        <p:nvSpPr>
          <p:cNvPr id="32776" name="AutoShape 39"/>
          <p:cNvSpPr>
            <a:spLocks noChangeArrowheads="1"/>
          </p:cNvSpPr>
          <p:nvPr/>
        </p:nvSpPr>
        <p:spPr bwMode="auto">
          <a:xfrm>
            <a:off x="7907338" y="3640138"/>
            <a:ext cx="966787" cy="315912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添加名称</a:t>
            </a:r>
          </a:p>
        </p:txBody>
      </p:sp>
      <p:sp>
        <p:nvSpPr>
          <p:cNvPr id="32777" name="矩形 16"/>
          <p:cNvSpPr>
            <a:spLocks noChangeArrowheads="1"/>
          </p:cNvSpPr>
          <p:nvPr/>
        </p:nvSpPr>
        <p:spPr bwMode="auto">
          <a:xfrm>
            <a:off x="90488" y="214313"/>
            <a:ext cx="662781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b="1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中国地图/ MAP OF THE CHINA</a:t>
            </a:r>
          </a:p>
        </p:txBody>
      </p:sp>
    </p:spTree>
  </p:cSld>
  <p:clrMapOvr>
    <a:masterClrMapping/>
  </p:clrMapOvr>
  <p:transition spd="med"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组合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7850" y="1670050"/>
            <a:ext cx="98139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矩形 16"/>
          <p:cNvSpPr>
            <a:spLocks noChangeArrowheads="1"/>
          </p:cNvSpPr>
          <p:nvPr/>
        </p:nvSpPr>
        <p:spPr bwMode="auto">
          <a:xfrm>
            <a:off x="71438" y="195263"/>
            <a:ext cx="662781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b="1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世界地图/ MAP OF THE WORLD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10"/>
          <p:cNvSpPr>
            <a:spLocks noChangeArrowheads="1"/>
          </p:cNvSpPr>
          <p:nvPr/>
        </p:nvSpPr>
        <p:spPr bwMode="auto">
          <a:xfrm>
            <a:off x="1479550" y="3579813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点击添加副标题补充说明标题的具体内容</a:t>
            </a:r>
          </a:p>
        </p:txBody>
      </p:sp>
      <p:cxnSp>
        <p:nvCxnSpPr>
          <p:cNvPr id="7171" name="直接连接符 8"/>
          <p:cNvCxnSpPr>
            <a:cxnSpLocks noChangeShapeType="1"/>
          </p:cNvCxnSpPr>
          <p:nvPr/>
        </p:nvCxnSpPr>
        <p:spPr bwMode="auto">
          <a:xfrm flipV="1">
            <a:off x="1728788" y="3579813"/>
            <a:ext cx="4897437" cy="15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7172" name="矩形 9"/>
          <p:cNvSpPr>
            <a:spLocks noChangeArrowheads="1"/>
          </p:cNvSpPr>
          <p:nvPr/>
        </p:nvSpPr>
        <p:spPr bwMode="auto">
          <a:xfrm>
            <a:off x="3395345" y="2765425"/>
            <a:ext cx="3230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r" eaLnBrk="1" hangingPunct="1"/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7173" name="椭圆 5"/>
          <p:cNvSpPr>
            <a:spLocks noChangeArrowheads="1"/>
          </p:cNvSpPr>
          <p:nvPr/>
        </p:nvSpPr>
        <p:spPr bwMode="auto">
          <a:xfrm>
            <a:off x="6973888" y="2254250"/>
            <a:ext cx="2246312" cy="22225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b="1" lang="en-US" sz="16600">
                <a:solidFill>
                  <a:srgbClr val="D7598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椭圆 4"/>
          <p:cNvSpPr>
            <a:spLocks noChangeArrowheads="1"/>
          </p:cNvSpPr>
          <p:nvPr/>
        </p:nvSpPr>
        <p:spPr bwMode="auto">
          <a:xfrm>
            <a:off x="3852863" y="1185863"/>
            <a:ext cx="4486275" cy="4486275"/>
          </a:xfrm>
          <a:prstGeom prst="ellipse">
            <a:avLst/>
          </a:prstGeom>
          <a:solidFill>
            <a:srgbClr val="F2F2F2">
              <a:alpha val="7097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ea charset="-122" pitchFamily="2" typeface="宋体"/>
            </a:endParaRPr>
          </a:p>
        </p:txBody>
      </p:sp>
      <p:sp>
        <p:nvSpPr>
          <p:cNvPr id="34819" name="矩形 22"/>
          <p:cNvSpPr>
            <a:spLocks noChangeArrowheads="1"/>
          </p:cNvSpPr>
          <p:nvPr/>
        </p:nvSpPr>
        <p:spPr bwMode="auto">
          <a:xfrm>
            <a:off x="2201863" y="1887538"/>
            <a:ext cx="77882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</a:p>
        </p:txBody>
      </p:sp>
      <p:sp>
        <p:nvSpPr>
          <p:cNvPr id="34820" name="矩形 10"/>
          <p:cNvSpPr>
            <a:spLocks noChangeArrowheads="1"/>
          </p:cNvSpPr>
          <p:nvPr/>
        </p:nvSpPr>
        <p:spPr bwMode="auto">
          <a:xfrm>
            <a:off x="3621088" y="3582988"/>
            <a:ext cx="4949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适用于汇报展示工作总结等商务演示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汇报人：向阳花儿</a:t>
            </a:r>
          </a:p>
        </p:txBody>
      </p:sp>
      <p:sp>
        <p:nvSpPr>
          <p:cNvPr id="34821" name="矩形 25"/>
          <p:cNvSpPr>
            <a:spLocks noChangeArrowheads="1"/>
          </p:cNvSpPr>
          <p:nvPr/>
        </p:nvSpPr>
        <p:spPr bwMode="auto">
          <a:xfrm>
            <a:off x="2138363" y="2574925"/>
            <a:ext cx="79152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b="1" lang="zh-CN" sz="7200">
                <a:solidFill>
                  <a:srgbClr val="16A6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谢谢大家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1504950" y="1665288"/>
            <a:ext cx="5499100" cy="28733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点击添加备注信息把标题补充的更加清楚一些</a:t>
            </a:r>
          </a:p>
        </p:txBody>
      </p:sp>
      <p:pic>
        <p:nvPicPr>
          <p:cNvPr id="8196" name="Group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31900" y="2571750"/>
            <a:ext cx="2895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6"/>
          <p:cNvSpPr/>
          <p:nvPr/>
        </p:nvSpPr>
        <p:spPr bwMode="auto">
          <a:xfrm>
            <a:off x="1354138" y="3862388"/>
            <a:ext cx="2527300" cy="1355725"/>
          </a:xfrm>
          <a:custGeom>
            <a:gdLst>
              <a:gd fmla="*/ 2056473 w 21600" name="T0"/>
              <a:gd fmla="*/ 33893 h 21600" name="T1"/>
              <a:gd fmla="*/ 2058579 w 21600" name="T2"/>
              <a:gd fmla="*/ 91386 h 21600" name="T3"/>
              <a:gd fmla="*/ 1263650 w 21600" name="T4"/>
              <a:gd fmla="*/ 886745 h 21600" name="T5"/>
              <a:gd fmla="*/ 468604 w 21600" name="T6"/>
              <a:gd fmla="*/ 91386 h 21600" name="T7"/>
              <a:gd fmla="*/ 470593 w 21600" name="T8"/>
              <a:gd fmla="*/ 33893 h 21600" name="T9"/>
              <a:gd fmla="*/ 3159 w 21600" name="T10"/>
              <a:gd fmla="*/ 0 h 21600" name="T11"/>
              <a:gd fmla="*/ 0 w 21600" name="T12"/>
              <a:gd fmla="*/ 91386 h 21600" name="T13"/>
              <a:gd fmla="*/ 1263650 w 21600" name="T14"/>
              <a:gd fmla="*/ 1355662 h 21600" name="T15"/>
              <a:gd fmla="*/ 2527300 w 21600" name="T16"/>
              <a:gd fmla="*/ 91386 h 21600" name="T17"/>
              <a:gd fmla="*/ 2523907 w 21600" name="T18"/>
              <a:gd fmla="*/ 0 h 21600" name="T19"/>
              <a:gd fmla="*/ 2056473 w 21600" name="T20"/>
              <a:gd fmla="*/ 33893 h 2160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1600" w="21600">
                <a:moveTo>
                  <a:pt x="17576" y="540"/>
                </a:moveTo>
                <a:cubicBezTo>
                  <a:pt x="17588" y="844"/>
                  <a:pt x="17594" y="1150"/>
                  <a:pt x="17594" y="1456"/>
                </a:cubicBezTo>
                <a:cubicBezTo>
                  <a:pt x="17594" y="8454"/>
                  <a:pt x="14552" y="14128"/>
                  <a:pt x="10800" y="14128"/>
                </a:cubicBezTo>
                <a:cubicBezTo>
                  <a:pt x="7046" y="14128"/>
                  <a:pt x="4005" y="8454"/>
                  <a:pt x="4005" y="1456"/>
                </a:cubicBezTo>
                <a:cubicBezTo>
                  <a:pt x="4005" y="1150"/>
                  <a:pt x="4010" y="844"/>
                  <a:pt x="4022" y="540"/>
                </a:cubicBezTo>
                <a:lnTo>
                  <a:pt x="27" y="0"/>
                </a:lnTo>
                <a:cubicBezTo>
                  <a:pt x="8" y="484"/>
                  <a:pt x="0" y="969"/>
                  <a:pt x="0" y="1456"/>
                </a:cubicBezTo>
                <a:cubicBezTo>
                  <a:pt x="0" y="12580"/>
                  <a:pt x="4834" y="21599"/>
                  <a:pt x="10800" y="21599"/>
                </a:cubicBezTo>
                <a:cubicBezTo>
                  <a:pt x="16764" y="21599"/>
                  <a:pt x="21600" y="12580"/>
                  <a:pt x="21600" y="1456"/>
                </a:cubicBezTo>
                <a:cubicBezTo>
                  <a:pt x="21600" y="969"/>
                  <a:pt x="21590" y="484"/>
                  <a:pt x="21571" y="0"/>
                </a:cubicBezTo>
                <a:lnTo>
                  <a:pt x="17576" y="5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8198" name="AutoShape 8"/>
          <p:cNvSpPr/>
          <p:nvPr/>
        </p:nvSpPr>
        <p:spPr bwMode="auto">
          <a:xfrm>
            <a:off x="4913313" y="2589213"/>
            <a:ext cx="2730500" cy="2730500"/>
          </a:xfrm>
          <a:custGeom>
            <a:gdLst>
              <a:gd fmla="*/ 2330478 w 19679" name="T0"/>
              <a:gd fmla="*/ 399744 h 19679" name="T1"/>
              <a:gd fmla="*/ 2330478 w 19679" name="T2"/>
              <a:gd fmla="*/ 2330478 h 19679" name="T3"/>
              <a:gd fmla="*/ 399744 w 19679" name="T4"/>
              <a:gd fmla="*/ 2330478 h 19679" name="T5"/>
              <a:gd fmla="*/ 399744 w 19679" name="T6"/>
              <a:gd fmla="*/ 399744 h 19679" name="T7"/>
              <a:gd fmla="*/ 2330478 w 19679" name="T8"/>
              <a:gd fmla="*/ 399744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2F2F2">
              <a:alpha val="50195"/>
            </a:srgbClr>
          </a:solidFill>
          <a:ln cmpd="sng" w="25400">
            <a:solidFill>
              <a:srgbClr val="C0C0C0"/>
            </a:solidFill>
            <a:bevel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5313363" y="3444875"/>
            <a:ext cx="1930400" cy="101917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 eaLnBrk="1"/>
            <a:r>
              <a:rPr altLang="en-US"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TITLE</a:t>
            </a:r>
          </a:p>
        </p:txBody>
      </p:sp>
      <p:sp>
        <p:nvSpPr>
          <p:cNvPr id="8200" name="AutoShape 10"/>
          <p:cNvSpPr/>
          <p:nvPr/>
        </p:nvSpPr>
        <p:spPr bwMode="auto">
          <a:xfrm>
            <a:off x="5014913" y="2955925"/>
            <a:ext cx="2527300" cy="2262188"/>
          </a:xfrm>
          <a:custGeom>
            <a:gdLst>
              <a:gd fmla="*/ 1750974 w 21600" name="T0"/>
              <a:gd fmla="*/ 371062 h 21600" name="T1"/>
              <a:gd fmla="*/ 2057409 w 21600" name="T2"/>
              <a:gd fmla="*/ 997876 h 21600" name="T3"/>
              <a:gd fmla="*/ 1263650 w 21600" name="T4"/>
              <a:gd fmla="*/ 1792051 h 21600" name="T5"/>
              <a:gd fmla="*/ 469774 w 21600" name="T6"/>
              <a:gd fmla="*/ 997876 h 21600" name="T7"/>
              <a:gd fmla="*/ 776092 w 21600" name="T8"/>
              <a:gd fmla="*/ 371062 h 21600" name="T9"/>
              <a:gd fmla="*/ 487558 w 21600" name="T10"/>
              <a:gd fmla="*/ 0 h 21600" name="T11"/>
              <a:gd fmla="*/ 0 w 21600" name="T12"/>
              <a:gd fmla="*/ 997876 h 21600" name="T13"/>
              <a:gd fmla="*/ 1263650 w 21600" name="T14"/>
              <a:gd fmla="*/ 2262188 h 21600" name="T15"/>
              <a:gd fmla="*/ 2527300 w 21600" name="T16"/>
              <a:gd fmla="*/ 997876 h 21600" name="T17"/>
              <a:gd fmla="*/ 2039508 w 21600" name="T18"/>
              <a:gd fmla="*/ 0 h 21600" name="T19"/>
              <a:gd fmla="*/ 1750974 w 21600" name="T20"/>
              <a:gd fmla="*/ 371062 h 2160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1600" w="21600">
                <a:moveTo>
                  <a:pt x="14965" y="3543"/>
                </a:moveTo>
                <a:cubicBezTo>
                  <a:pt x="16617" y="4979"/>
                  <a:pt x="17584" y="7188"/>
                  <a:pt x="17584" y="9528"/>
                </a:cubicBezTo>
                <a:cubicBezTo>
                  <a:pt x="17584" y="13715"/>
                  <a:pt x="14546" y="17111"/>
                  <a:pt x="10800" y="17111"/>
                </a:cubicBezTo>
                <a:cubicBezTo>
                  <a:pt x="7052" y="17111"/>
                  <a:pt x="4015" y="13715"/>
                  <a:pt x="4015" y="9528"/>
                </a:cubicBezTo>
                <a:cubicBezTo>
                  <a:pt x="4015" y="7188"/>
                  <a:pt x="4981" y="4979"/>
                  <a:pt x="6633" y="3543"/>
                </a:cubicBezTo>
                <a:lnTo>
                  <a:pt x="4167" y="0"/>
                </a:lnTo>
                <a:cubicBezTo>
                  <a:pt x="1537" y="2286"/>
                  <a:pt x="0" y="5803"/>
                  <a:pt x="0" y="9528"/>
                </a:cubicBezTo>
                <a:cubicBezTo>
                  <a:pt x="0" y="16194"/>
                  <a:pt x="4834" y="21600"/>
                  <a:pt x="10800" y="21600"/>
                </a:cubicBezTo>
                <a:cubicBezTo>
                  <a:pt x="16764" y="21600"/>
                  <a:pt x="21600" y="16194"/>
                  <a:pt x="21600" y="9528"/>
                </a:cubicBezTo>
                <a:cubicBezTo>
                  <a:pt x="21600" y="5803"/>
                  <a:pt x="20061" y="2286"/>
                  <a:pt x="17431" y="0"/>
                </a:cubicBezTo>
                <a:lnTo>
                  <a:pt x="14965" y="3543"/>
                </a:lnTo>
                <a:close/>
              </a:path>
            </a:pathLst>
          </a:cu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201" name="AutoShape 12"/>
          <p:cNvSpPr/>
          <p:nvPr/>
        </p:nvSpPr>
        <p:spPr bwMode="auto">
          <a:xfrm>
            <a:off x="8574088" y="2589213"/>
            <a:ext cx="2730500" cy="2730500"/>
          </a:xfrm>
          <a:custGeom>
            <a:gdLst>
              <a:gd fmla="*/ 2330478 w 19679" name="T0"/>
              <a:gd fmla="*/ 399744 h 19679" name="T1"/>
              <a:gd fmla="*/ 2330478 w 19679" name="T2"/>
              <a:gd fmla="*/ 2330478 h 19679" name="T3"/>
              <a:gd fmla="*/ 399744 w 19679" name="T4"/>
              <a:gd fmla="*/ 2330478 h 19679" name="T5"/>
              <a:gd fmla="*/ 399744 w 19679" name="T6"/>
              <a:gd fmla="*/ 399744 h 19679" name="T7"/>
              <a:gd fmla="*/ 2330478 w 19679" name="T8"/>
              <a:gd fmla="*/ 399744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2F2F2">
              <a:alpha val="50195"/>
            </a:srgbClr>
          </a:solidFill>
          <a:ln cmpd="sng" w="25400">
            <a:solidFill>
              <a:srgbClr val="C0C0C0"/>
            </a:solidFill>
            <a:bevel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8202" name="AutoShape 13"/>
          <p:cNvSpPr>
            <a:spLocks noChangeArrowheads="1"/>
          </p:cNvSpPr>
          <p:nvPr/>
        </p:nvSpPr>
        <p:spPr bwMode="auto">
          <a:xfrm>
            <a:off x="8974138" y="3444875"/>
            <a:ext cx="1930400" cy="101917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 eaLnBrk="1"/>
            <a:r>
              <a:rPr altLang="en-US"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TITLE</a:t>
            </a:r>
          </a:p>
        </p:txBody>
      </p:sp>
      <p:sp>
        <p:nvSpPr>
          <p:cNvPr id="8203" name="AutoShape 14"/>
          <p:cNvSpPr/>
          <p:nvPr/>
        </p:nvSpPr>
        <p:spPr bwMode="auto">
          <a:xfrm>
            <a:off x="8782050" y="4238625"/>
            <a:ext cx="2312988" cy="979488"/>
          </a:xfrm>
          <a:custGeom>
            <a:gdLst>
              <a:gd fmla="*/ 1804880 w 21600" name="T0"/>
              <a:gd fmla="*/ 0 h 21600" name="T1"/>
              <a:gd fmla="*/ 1156494 w 21600" name="T2"/>
              <a:gd fmla="*/ 424037 h 21600" name="T3"/>
              <a:gd fmla="*/ 508001 w 21600" name="T4"/>
              <a:gd fmla="*/ 0 h 21600" name="T5"/>
              <a:gd fmla="*/ 0 w 21600" name="T6"/>
              <a:gd fmla="*/ 223378 h 21600" name="T7"/>
              <a:gd fmla="*/ 1156494 w 21600" name="T8"/>
              <a:gd fmla="*/ 979443 h 21600" name="T9"/>
              <a:gd fmla="*/ 2312881 w 21600" name="T10"/>
              <a:gd fmla="*/ 223378 h 21600" name="T11"/>
              <a:gd fmla="*/ 1804880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6855" y="0"/>
                </a:moveTo>
                <a:cubicBezTo>
                  <a:pt x="15800" y="5682"/>
                  <a:pt x="13425" y="9351"/>
                  <a:pt x="10800" y="9351"/>
                </a:cubicBezTo>
                <a:cubicBezTo>
                  <a:pt x="8174" y="9351"/>
                  <a:pt x="5799" y="5682"/>
                  <a:pt x="4744" y="0"/>
                </a:cubicBezTo>
                <a:lnTo>
                  <a:pt x="0" y="4926"/>
                </a:lnTo>
                <a:cubicBezTo>
                  <a:pt x="1881" y="15057"/>
                  <a:pt x="6119" y="21599"/>
                  <a:pt x="10800" y="21599"/>
                </a:cubicBezTo>
                <a:cubicBezTo>
                  <a:pt x="15480" y="21599"/>
                  <a:pt x="19718" y="15057"/>
                  <a:pt x="21599" y="4926"/>
                </a:cubicBezTo>
                <a:lnTo>
                  <a:pt x="16855" y="0"/>
                </a:lnTo>
                <a:close/>
              </a:path>
            </a:pathLst>
          </a:custGeom>
          <a:solidFill>
            <a:srgbClr val="00BE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3092450" y="3429000"/>
            <a:ext cx="3449638" cy="8794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6542088" y="3429000"/>
            <a:ext cx="3451225" cy="879475"/>
          </a:xfrm>
          <a:prstGeom prst="rect">
            <a:avLst/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3092450" y="4922838"/>
            <a:ext cx="2617788" cy="8794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35%</a:t>
            </a: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5710238" y="4922838"/>
            <a:ext cx="4283075" cy="879475"/>
          </a:xfrm>
          <a:prstGeom prst="rect">
            <a:avLst/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65%</a:t>
            </a:r>
          </a:p>
        </p:txBody>
      </p:sp>
      <p:cxnSp>
        <p:nvCxnSpPr>
          <p:cNvPr id="9222" name="直接连接符 6"/>
          <p:cNvCxnSpPr>
            <a:cxnSpLocks noChangeShapeType="1"/>
          </p:cNvCxnSpPr>
          <p:nvPr/>
        </p:nvCxnSpPr>
        <p:spPr bwMode="auto">
          <a:xfrm flipH="1">
            <a:off x="3092450" y="4308475"/>
            <a:ext cx="0" cy="612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9223" name="直接连接符 7"/>
          <p:cNvCxnSpPr>
            <a:cxnSpLocks noChangeShapeType="1"/>
          </p:cNvCxnSpPr>
          <p:nvPr/>
        </p:nvCxnSpPr>
        <p:spPr bwMode="auto">
          <a:xfrm flipH="1">
            <a:off x="5710238" y="4308475"/>
            <a:ext cx="831850" cy="6143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9224" name="矩形 9"/>
          <p:cNvSpPr>
            <a:spLocks noChangeArrowheads="1"/>
          </p:cNvSpPr>
          <p:nvPr/>
        </p:nvSpPr>
        <p:spPr bwMode="auto">
          <a:xfrm>
            <a:off x="1835785" y="3684588"/>
            <a:ext cx="77343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9225" name="矩形 10"/>
          <p:cNvSpPr>
            <a:spLocks noChangeArrowheads="1"/>
          </p:cNvSpPr>
          <p:nvPr/>
        </p:nvSpPr>
        <p:spPr bwMode="auto">
          <a:xfrm>
            <a:off x="1835785" y="5237163"/>
            <a:ext cx="77343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标题2</a:t>
            </a:r>
          </a:p>
        </p:txBody>
      </p:sp>
      <p:sp>
        <p:nvSpPr>
          <p:cNvPr id="10250" name="AutoShape 1"/>
          <p:cNvSpPr>
            <a:spLocks noChangeArrowheads="1"/>
          </p:cNvSpPr>
          <p:nvPr/>
        </p:nvSpPr>
        <p:spPr bwMode="auto">
          <a:xfrm>
            <a:off x="1619250" y="1309688"/>
            <a:ext cx="4833938" cy="69532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9227" name="AutoShape 2"/>
          <p:cNvSpPr>
            <a:spLocks noChangeArrowheads="1"/>
          </p:cNvSpPr>
          <p:nvPr/>
        </p:nvSpPr>
        <p:spPr bwMode="auto">
          <a:xfrm>
            <a:off x="1619250" y="2141538"/>
            <a:ext cx="5499100" cy="28733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点击添加备注信息把标题补充的更加清楚一些</a:t>
            </a:r>
          </a:p>
        </p:txBody>
      </p:sp>
      <p:sp>
        <p:nvSpPr>
          <p:cNvPr id="10252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0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50"/>
      <p:bldP grpId="0" spid="1025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Group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8875" y="1993900"/>
            <a:ext cx="34067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4"/>
          <p:cNvGrpSpPr/>
          <p:nvPr/>
        </p:nvGrpSpPr>
        <p:grpSpPr>
          <a:xfrm>
            <a:off x="5160963" y="4725988"/>
            <a:ext cx="976312" cy="976312"/>
            <a:chExt cx="976313" cy="976313"/>
          </a:xfrm>
        </p:grpSpPr>
        <p:sp>
          <p:nvSpPr>
            <p:cNvPr id="10266" name="AutoShape 5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F92F95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0267" name="Group 6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0268" name="AutoShape 7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gdLst>
                  <a:gd fmla="*/ 673401 w 19679" name="T0"/>
                  <a:gd fmla="*/ 115507 h 19679" name="T1"/>
                  <a:gd fmla="*/ 673401 w 19679" name="T2"/>
                  <a:gd fmla="*/ 673398 h 19679" name="T3"/>
                  <a:gd fmla="*/ 115508 w 19679" name="T4"/>
                  <a:gd fmla="*/ 673398 h 19679" name="T5"/>
                  <a:gd fmla="*/ 115508 w 19679" name="T6"/>
                  <a:gd fmla="*/ 115507 h 19679" name="T7"/>
                  <a:gd fmla="*/ 673401 w 19679" name="T8"/>
                  <a:gd fmla="*/ 115507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92F95"/>
              </a:solidFill>
              <a:ln cap="flat" cmpd="sng" w="12700">
                <a:solidFill>
                  <a:srgbClr val="F92F95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0269" name="AutoShape 8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3</a:t>
                </a:r>
              </a:p>
            </p:txBody>
          </p:sp>
        </p:grpSp>
      </p:grpSp>
      <p:grpSp>
        <p:nvGrpSpPr>
          <p:cNvPr id="10244" name="Group 9"/>
          <p:cNvGrpSpPr/>
          <p:nvPr/>
        </p:nvGrpSpPr>
        <p:grpSpPr>
          <a:xfrm>
            <a:off x="5160963" y="3078163"/>
            <a:ext cx="976312" cy="976312"/>
            <a:chExt cx="976313" cy="976313"/>
          </a:xfrm>
        </p:grpSpPr>
        <p:sp>
          <p:nvSpPr>
            <p:cNvPr id="10262" name="AutoShape 10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00BEF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0263" name="Group 11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0264" name="AutoShape 12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gdLst>
                  <a:gd fmla="*/ 673401 w 19679" name="T0"/>
                  <a:gd fmla="*/ 115507 h 19679" name="T1"/>
                  <a:gd fmla="*/ 673401 w 19679" name="T2"/>
                  <a:gd fmla="*/ 673398 h 19679" name="T3"/>
                  <a:gd fmla="*/ 115508 w 19679" name="T4"/>
                  <a:gd fmla="*/ 673398 h 19679" name="T5"/>
                  <a:gd fmla="*/ 115508 w 19679" name="T6"/>
                  <a:gd fmla="*/ 115507 h 19679" name="T7"/>
                  <a:gd fmla="*/ 673401 w 19679" name="T8"/>
                  <a:gd fmla="*/ 115507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BEF0"/>
              </a:solidFill>
              <a:ln cap="flat" cmpd="sng" w="12700">
                <a:solidFill>
                  <a:srgbClr val="00BEF0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0265" name="AutoShape 13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2</a:t>
                </a:r>
              </a:p>
            </p:txBody>
          </p:sp>
        </p:grpSp>
      </p:grpSp>
      <p:grpSp>
        <p:nvGrpSpPr>
          <p:cNvPr id="10245" name="Group 14"/>
          <p:cNvGrpSpPr/>
          <p:nvPr/>
        </p:nvGrpSpPr>
        <p:grpSpPr>
          <a:xfrm>
            <a:off x="5160963" y="1430338"/>
            <a:ext cx="976312" cy="976312"/>
            <a:chExt cx="976313" cy="976313"/>
          </a:xfrm>
        </p:grpSpPr>
        <p:sp>
          <p:nvSpPr>
            <p:cNvPr id="10258" name="AutoShape 15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FFC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0259" name="Group 16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0260" name="AutoShape 17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gdLst>
                  <a:gd fmla="*/ 673401 w 19679" name="T0"/>
                  <a:gd fmla="*/ 115507 h 19679" name="T1"/>
                  <a:gd fmla="*/ 673401 w 19679" name="T2"/>
                  <a:gd fmla="*/ 673398 h 19679" name="T3"/>
                  <a:gd fmla="*/ 115508 w 19679" name="T4"/>
                  <a:gd fmla="*/ 673398 h 19679" name="T5"/>
                  <a:gd fmla="*/ 115508 w 19679" name="T6"/>
                  <a:gd fmla="*/ 115507 h 19679" name="T7"/>
                  <a:gd fmla="*/ 673401 w 19679" name="T8"/>
                  <a:gd fmla="*/ 115507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0261" name="AutoShape 18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1</a:t>
                </a:r>
              </a:p>
            </p:txBody>
          </p:sp>
        </p:grpSp>
      </p:grpSp>
      <p:sp>
        <p:nvSpPr>
          <p:cNvPr id="10246" name="Line 19"/>
          <p:cNvSpPr>
            <a:spLocks noChangeShapeType="1"/>
          </p:cNvSpPr>
          <p:nvPr/>
        </p:nvSpPr>
        <p:spPr bwMode="auto">
          <a:xfrm>
            <a:off x="4784725" y="1919288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0247" name="Line 20"/>
          <p:cNvSpPr>
            <a:spLocks noChangeShapeType="1"/>
          </p:cNvSpPr>
          <p:nvPr/>
        </p:nvSpPr>
        <p:spPr bwMode="auto">
          <a:xfrm>
            <a:off x="4784725" y="3617913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0248" name="Line 21"/>
          <p:cNvSpPr>
            <a:spLocks noChangeShapeType="1"/>
          </p:cNvSpPr>
          <p:nvPr/>
        </p:nvSpPr>
        <p:spPr bwMode="auto">
          <a:xfrm>
            <a:off x="4784725" y="5230813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0249" name="Line 22"/>
          <p:cNvSpPr>
            <a:spLocks noChangeShapeType="1"/>
          </p:cNvSpPr>
          <p:nvPr/>
        </p:nvSpPr>
        <p:spPr bwMode="auto">
          <a:xfrm flipH="1">
            <a:off x="4783138" y="1919288"/>
            <a:ext cx="1587" cy="3311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0250" name="Line 23"/>
          <p:cNvSpPr>
            <a:spLocks noChangeShapeType="1"/>
          </p:cNvSpPr>
          <p:nvPr/>
        </p:nvSpPr>
        <p:spPr bwMode="auto">
          <a:xfrm>
            <a:off x="4418013" y="3617913"/>
            <a:ext cx="3762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1287" name="AutoShape 24"/>
          <p:cNvSpPr>
            <a:spLocks noChangeArrowheads="1"/>
          </p:cNvSpPr>
          <p:nvPr/>
        </p:nvSpPr>
        <p:spPr bwMode="auto">
          <a:xfrm>
            <a:off x="6229350" y="1625600"/>
            <a:ext cx="3836988" cy="44767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2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0252" name="AutoShape 25"/>
          <p:cNvSpPr>
            <a:spLocks noChangeArrowheads="1"/>
          </p:cNvSpPr>
          <p:nvPr/>
        </p:nvSpPr>
        <p:spPr bwMode="auto">
          <a:xfrm>
            <a:off x="6229350" y="2149475"/>
            <a:ext cx="5499100" cy="287338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点击添加备注信息吧标题补充的更加清楚一些</a:t>
            </a:r>
          </a:p>
        </p:txBody>
      </p:sp>
      <p:sp>
        <p:nvSpPr>
          <p:cNvPr id="11289" name="AutoShape 26"/>
          <p:cNvSpPr>
            <a:spLocks noChangeArrowheads="1"/>
          </p:cNvSpPr>
          <p:nvPr/>
        </p:nvSpPr>
        <p:spPr bwMode="auto">
          <a:xfrm>
            <a:off x="6229350" y="3171825"/>
            <a:ext cx="3836988" cy="44767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2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0254" name="AutoShape 27"/>
          <p:cNvSpPr>
            <a:spLocks noChangeArrowheads="1"/>
          </p:cNvSpPr>
          <p:nvPr/>
        </p:nvSpPr>
        <p:spPr bwMode="auto">
          <a:xfrm>
            <a:off x="6229350" y="3695700"/>
            <a:ext cx="5499100" cy="287338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点击添加备注信息吧标题补充的更加清楚一些</a:t>
            </a:r>
          </a:p>
        </p:txBody>
      </p:sp>
      <p:sp>
        <p:nvSpPr>
          <p:cNvPr id="11291" name="AutoShape 28"/>
          <p:cNvSpPr>
            <a:spLocks noChangeArrowheads="1"/>
          </p:cNvSpPr>
          <p:nvPr/>
        </p:nvSpPr>
        <p:spPr bwMode="auto">
          <a:xfrm>
            <a:off x="6229350" y="4841875"/>
            <a:ext cx="3836988" cy="44767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2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0256" name="AutoShape 29"/>
          <p:cNvSpPr>
            <a:spLocks noChangeArrowheads="1"/>
          </p:cNvSpPr>
          <p:nvPr/>
        </p:nvSpPr>
        <p:spPr bwMode="auto">
          <a:xfrm>
            <a:off x="6229350" y="5364163"/>
            <a:ext cx="5499100" cy="28733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点击添加备注信息吧标题补充的更加清楚一些</a:t>
            </a:r>
          </a:p>
        </p:txBody>
      </p:sp>
      <p:sp>
        <p:nvSpPr>
          <p:cNvPr id="11293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0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1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20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87"/>
      <p:bldP grpId="0" spid="11289"/>
      <p:bldP grpId="0" spid="11291"/>
      <p:bldP grpId="0" spid="1129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Line 1"/>
          <p:cNvSpPr>
            <a:spLocks noChangeShapeType="1"/>
          </p:cNvSpPr>
          <p:nvPr/>
        </p:nvSpPr>
        <p:spPr bwMode="auto">
          <a:xfrm flipV="1">
            <a:off x="4090988" y="1643063"/>
            <a:ext cx="4010025" cy="40401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3503613" y="3663950"/>
            <a:ext cx="51847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H="1" flipV="1">
            <a:off x="4075113" y="1657350"/>
            <a:ext cx="4040187" cy="40116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pic>
        <p:nvPicPr>
          <p:cNvPr id="11269" name="Group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38650" y="2005013"/>
            <a:ext cx="34671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7"/>
          <p:cNvGrpSpPr/>
          <p:nvPr/>
        </p:nvGrpSpPr>
        <p:grpSpPr>
          <a:xfrm>
            <a:off x="8007350" y="5445125"/>
            <a:ext cx="976313" cy="974725"/>
            <a:chExt cx="976313" cy="974725"/>
          </a:xfrm>
        </p:grpSpPr>
        <p:sp>
          <p:nvSpPr>
            <p:cNvPr id="11303" name="AutoShape 8"/>
            <p:cNvSpPr/>
            <p:nvPr/>
          </p:nvSpPr>
          <p:spPr bwMode="auto">
            <a:xfrm>
              <a:off x="0" y="0"/>
              <a:ext cx="976313" cy="974725"/>
            </a:xfrm>
            <a:custGeom>
              <a:gdLst>
                <a:gd fmla="*/ 833282 w 19679" name="T0"/>
                <a:gd fmla="*/ 142699 h 19679" name="T1"/>
                <a:gd fmla="*/ 833282 w 19679" name="T2"/>
                <a:gd fmla="*/ 831926 h 19679" name="T3"/>
                <a:gd fmla="*/ 142932 w 19679" name="T4"/>
                <a:gd fmla="*/ 831926 h 19679" name="T5"/>
                <a:gd fmla="*/ 142932 w 19679" name="T6"/>
                <a:gd fmla="*/ 142699 h 19679" name="T7"/>
                <a:gd fmla="*/ 833282 w 19679" name="T8"/>
                <a:gd fmla="*/ 142699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1304" name="Group 9"/>
            <p:cNvGrpSpPr/>
            <p:nvPr/>
          </p:nvGrpSpPr>
          <p:grpSpPr>
            <a:xfrm>
              <a:off x="93703" y="73342"/>
              <a:ext cx="788906" cy="828040"/>
              <a:chExt cx="788906" cy="828040"/>
            </a:xfrm>
          </p:grpSpPr>
          <p:sp>
            <p:nvSpPr>
              <p:cNvPr id="11305" name="AutoShape 10"/>
              <p:cNvSpPr/>
              <p:nvPr/>
            </p:nvSpPr>
            <p:spPr bwMode="auto">
              <a:xfrm>
                <a:off x="-40" y="20321"/>
                <a:ext cx="788987" cy="787400"/>
              </a:xfrm>
              <a:custGeom>
                <a:gdLst>
                  <a:gd fmla="*/ 673399 w 19679" name="T0"/>
                  <a:gd fmla="*/ 115275 h 19679" name="T1"/>
                  <a:gd fmla="*/ 673399 w 19679" name="T2"/>
                  <a:gd fmla="*/ 672045 h 19679" name="T3"/>
                  <a:gd fmla="*/ 115507 w 19679" name="T4"/>
                  <a:gd fmla="*/ 672045 h 19679" name="T5"/>
                  <a:gd fmla="*/ 115507 w 19679" name="T6"/>
                  <a:gd fmla="*/ 115275 h 19679" name="T7"/>
                  <a:gd fmla="*/ 673399 w 19679" name="T8"/>
                  <a:gd fmla="*/ 115275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B0F0"/>
              </a:solidFill>
              <a:ln cap="flat" cmpd="sng" w="12700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1306" name="AutoShape 11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3</a:t>
                </a:r>
              </a:p>
            </p:txBody>
          </p:sp>
        </p:grpSp>
      </p:grpSp>
      <p:grpSp>
        <p:nvGrpSpPr>
          <p:cNvPr id="11271" name="Group 12"/>
          <p:cNvGrpSpPr/>
          <p:nvPr/>
        </p:nvGrpSpPr>
        <p:grpSpPr>
          <a:xfrm>
            <a:off x="3206750" y="5445125"/>
            <a:ext cx="976313" cy="974725"/>
            <a:chExt cx="976313" cy="974725"/>
          </a:xfrm>
        </p:grpSpPr>
        <p:sp>
          <p:nvSpPr>
            <p:cNvPr id="11299" name="AutoShape 13"/>
            <p:cNvSpPr/>
            <p:nvPr/>
          </p:nvSpPr>
          <p:spPr bwMode="auto">
            <a:xfrm>
              <a:off x="0" y="0"/>
              <a:ext cx="976313" cy="974725"/>
            </a:xfrm>
            <a:custGeom>
              <a:gdLst>
                <a:gd fmla="*/ 833282 w 19679" name="T0"/>
                <a:gd fmla="*/ 142699 h 19679" name="T1"/>
                <a:gd fmla="*/ 833282 w 19679" name="T2"/>
                <a:gd fmla="*/ 831926 h 19679" name="T3"/>
                <a:gd fmla="*/ 142932 w 19679" name="T4"/>
                <a:gd fmla="*/ 831926 h 19679" name="T5"/>
                <a:gd fmla="*/ 142932 w 19679" name="T6"/>
                <a:gd fmla="*/ 142699 h 19679" name="T7"/>
                <a:gd fmla="*/ 833282 w 19679" name="T8"/>
                <a:gd fmla="*/ 142699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1300" name="Group 14"/>
            <p:cNvGrpSpPr/>
            <p:nvPr/>
          </p:nvGrpSpPr>
          <p:grpSpPr>
            <a:xfrm>
              <a:off x="93703" y="73342"/>
              <a:ext cx="788906" cy="828040"/>
              <a:chExt cx="788906" cy="828040"/>
            </a:xfrm>
          </p:grpSpPr>
          <p:sp>
            <p:nvSpPr>
              <p:cNvPr id="11301" name="AutoShape 15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gdLst>
                  <a:gd fmla="*/ 673330 w 19679" name="T0"/>
                  <a:gd fmla="*/ 115308 h 19679" name="T1"/>
                  <a:gd fmla="*/ 673330 w 19679" name="T2"/>
                  <a:gd fmla="*/ 672236 h 19679" name="T3"/>
                  <a:gd fmla="*/ 115496 w 19679" name="T4"/>
                  <a:gd fmla="*/ 672236 h 19679" name="T5"/>
                  <a:gd fmla="*/ 115496 w 19679" name="T6"/>
                  <a:gd fmla="*/ 115308 h 19679" name="T7"/>
                  <a:gd fmla="*/ 673330 w 19679" name="T8"/>
                  <a:gd fmla="*/ 115308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B0F0"/>
              </a:solidFill>
              <a:ln cap="flat" cmpd="sng" w="12700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1302" name="AutoShape 16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4</a:t>
                </a:r>
              </a:p>
            </p:txBody>
          </p:sp>
        </p:grpSp>
      </p:grpSp>
      <p:grpSp>
        <p:nvGrpSpPr>
          <p:cNvPr id="11272" name="Group 17"/>
          <p:cNvGrpSpPr/>
          <p:nvPr/>
        </p:nvGrpSpPr>
        <p:grpSpPr>
          <a:xfrm>
            <a:off x="8623300" y="3124200"/>
            <a:ext cx="976313" cy="976313"/>
            <a:chExt cx="976313" cy="976313"/>
          </a:xfrm>
        </p:grpSpPr>
        <p:sp>
          <p:nvSpPr>
            <p:cNvPr id="11295" name="AutoShape 18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1296" name="Group 19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1297" name="AutoShape 20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gdLst>
                  <a:gd fmla="*/ 673330 w 19679" name="T0"/>
                  <a:gd fmla="*/ 115496 h 19679" name="T1"/>
                  <a:gd fmla="*/ 673330 w 19679" name="T2"/>
                  <a:gd fmla="*/ 673330 h 19679" name="T3"/>
                  <a:gd fmla="*/ 115496 w 19679" name="T4"/>
                  <a:gd fmla="*/ 673330 h 19679" name="T5"/>
                  <a:gd fmla="*/ 115496 w 19679" name="T6"/>
                  <a:gd fmla="*/ 115496 h 19679" name="T7"/>
                  <a:gd fmla="*/ 673330 w 19679" name="T8"/>
                  <a:gd fmla="*/ 115496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92F95"/>
              </a:solidFill>
              <a:ln cap="flat" cmpd="sng" w="12700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1298" name="AutoShape 21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2</a:t>
                </a:r>
              </a:p>
            </p:txBody>
          </p:sp>
        </p:grpSp>
      </p:grpSp>
      <p:grpSp>
        <p:nvGrpSpPr>
          <p:cNvPr id="11273" name="Group 22"/>
          <p:cNvGrpSpPr/>
          <p:nvPr/>
        </p:nvGrpSpPr>
        <p:grpSpPr>
          <a:xfrm>
            <a:off x="2513013" y="3124200"/>
            <a:ext cx="976312" cy="976313"/>
            <a:chExt cx="976313" cy="976313"/>
          </a:xfrm>
        </p:grpSpPr>
        <p:sp>
          <p:nvSpPr>
            <p:cNvPr id="11291" name="AutoShape 23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1292" name="Group 24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1293" name="AutoShape 25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gdLst>
                  <a:gd fmla="*/ 673401 w 19679" name="T0"/>
                  <a:gd fmla="*/ 115507 h 19679" name="T1"/>
                  <a:gd fmla="*/ 673401 w 19679" name="T2"/>
                  <a:gd fmla="*/ 673398 h 19679" name="T3"/>
                  <a:gd fmla="*/ 115508 w 19679" name="T4"/>
                  <a:gd fmla="*/ 673398 h 19679" name="T5"/>
                  <a:gd fmla="*/ 115508 w 19679" name="T6"/>
                  <a:gd fmla="*/ 115507 h 19679" name="T7"/>
                  <a:gd fmla="*/ 673401 w 19679" name="T8"/>
                  <a:gd fmla="*/ 115507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92F95"/>
              </a:solidFill>
              <a:ln cap="flat" cmpd="sng" w="12700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1294" name="AutoShape 26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5</a:t>
                </a:r>
              </a:p>
            </p:txBody>
          </p:sp>
        </p:grpSp>
      </p:grpSp>
      <p:grpSp>
        <p:nvGrpSpPr>
          <p:cNvPr id="11274" name="Group 27"/>
          <p:cNvGrpSpPr/>
          <p:nvPr/>
        </p:nvGrpSpPr>
        <p:grpSpPr>
          <a:xfrm>
            <a:off x="8007350" y="850900"/>
            <a:ext cx="976313" cy="976313"/>
            <a:chExt cx="976313" cy="976313"/>
          </a:xfrm>
        </p:grpSpPr>
        <p:sp>
          <p:nvSpPr>
            <p:cNvPr id="11287" name="AutoShape 28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1288" name="Group 29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1289" name="AutoShape 30"/>
              <p:cNvSpPr/>
              <p:nvPr/>
            </p:nvSpPr>
            <p:spPr bwMode="auto">
              <a:xfrm>
                <a:off x="-40" y="19528"/>
                <a:ext cx="788987" cy="788986"/>
              </a:xfrm>
              <a:custGeom>
                <a:gdLst>
                  <a:gd fmla="*/ 673399 w 19679" name="T0"/>
                  <a:gd fmla="*/ 115507 h 19679" name="T1"/>
                  <a:gd fmla="*/ 673399 w 19679" name="T2"/>
                  <a:gd fmla="*/ 673398 h 19679" name="T3"/>
                  <a:gd fmla="*/ 115507 w 19679" name="T4"/>
                  <a:gd fmla="*/ 673398 h 19679" name="T5"/>
                  <a:gd fmla="*/ 115507 w 19679" name="T6"/>
                  <a:gd fmla="*/ 115507 h 19679" name="T7"/>
                  <a:gd fmla="*/ 673399 w 19679" name="T8"/>
                  <a:gd fmla="*/ 115507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C000"/>
              </a:solidFill>
              <a:ln cap="flat" cmpd="sng" w="12700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1290" name="AutoShape 31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1</a:t>
                </a:r>
              </a:p>
            </p:txBody>
          </p:sp>
        </p:grpSp>
      </p:grpSp>
      <p:grpSp>
        <p:nvGrpSpPr>
          <p:cNvPr id="11275" name="Group 32"/>
          <p:cNvGrpSpPr/>
          <p:nvPr/>
        </p:nvGrpSpPr>
        <p:grpSpPr>
          <a:xfrm>
            <a:off x="3206750" y="850900"/>
            <a:ext cx="976313" cy="976313"/>
            <a:chExt cx="976313" cy="976313"/>
          </a:xfrm>
        </p:grpSpPr>
        <p:sp>
          <p:nvSpPr>
            <p:cNvPr id="11283" name="AutoShape 33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833282 w 19679" name="T0"/>
                <a:gd fmla="*/ 142932 h 19679" name="T1"/>
                <a:gd fmla="*/ 833282 w 19679" name="T2"/>
                <a:gd fmla="*/ 833282 h 19679" name="T3"/>
                <a:gd fmla="*/ 142932 w 19679" name="T4"/>
                <a:gd fmla="*/ 833282 h 19679" name="T5"/>
                <a:gd fmla="*/ 142932 w 19679" name="T6"/>
                <a:gd fmla="*/ 142932 h 19679" name="T7"/>
                <a:gd fmla="*/ 833282 w 19679" name="T8"/>
                <a:gd fmla="*/ 142932 h 1967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1284" name="Group 34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1285" name="AutoShape 35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gdLst>
                  <a:gd fmla="*/ 673330 w 19679" name="T0"/>
                  <a:gd fmla="*/ 115496 h 19679" name="T1"/>
                  <a:gd fmla="*/ 673330 w 19679" name="T2"/>
                  <a:gd fmla="*/ 673330 h 19679" name="T3"/>
                  <a:gd fmla="*/ 115496 w 19679" name="T4"/>
                  <a:gd fmla="*/ 673330 h 19679" name="T5"/>
                  <a:gd fmla="*/ 115496 w 19679" name="T6"/>
                  <a:gd fmla="*/ 115496 h 19679" name="T7"/>
                  <a:gd fmla="*/ 673330 w 19679" name="T8"/>
                  <a:gd fmla="*/ 115496 h 1967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C000"/>
              </a:solidFill>
              <a:ln cap="flat" cmpd="sng" w="12700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1286" name="AutoShape 36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7 w 21600" name="T0"/>
                  <a:gd fmla="*/ 2147483647 h 21600" name="T1"/>
                  <a:gd fmla="*/ 2147483647 w 21600" name="T2"/>
                  <a:gd fmla="*/ 2147483647 h 21600" name="T3"/>
                  <a:gd fmla="*/ 2147483647 w 21600" name="T4"/>
                  <a:gd fmla="*/ 2147483647 h 21600" name="T5"/>
                  <a:gd fmla="*/ 2147483647 w 21600" name="T6"/>
                  <a:gd fmla="*/ 214748364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pPr algn="ctr" eaLnBrk="1"/>
                <a:r>
                  <a:rPr altLang="zh-CN" b="1" lang="en-US" sz="4800">
                    <a:solidFill>
                      <a:schemeClr val="bg1"/>
                    </a:solidFill>
                    <a:latin charset="0" panose="02070a03080606020203" pitchFamily="18" typeface="Bodoni MT Black"/>
                    <a:ea charset="-122" pitchFamily="2" typeface="宋体"/>
                    <a:sym charset="0" panose="02070a03080606020203" pitchFamily="18" typeface="Bodoni MT Black"/>
                  </a:rPr>
                  <a:t>6</a:t>
                </a:r>
              </a:p>
            </p:txBody>
          </p:sp>
        </p:grpSp>
      </p:grpSp>
      <p:sp>
        <p:nvSpPr>
          <p:cNvPr id="11276" name="AutoShape 37"/>
          <p:cNvSpPr>
            <a:spLocks noChangeArrowheads="1"/>
          </p:cNvSpPr>
          <p:nvPr/>
        </p:nvSpPr>
        <p:spPr bwMode="auto">
          <a:xfrm>
            <a:off x="1993900" y="1970088"/>
            <a:ext cx="1841500" cy="334962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1277" name="AutoShape 38"/>
          <p:cNvSpPr>
            <a:spLocks noChangeArrowheads="1"/>
          </p:cNvSpPr>
          <p:nvPr/>
        </p:nvSpPr>
        <p:spPr bwMode="auto">
          <a:xfrm>
            <a:off x="566738" y="3459163"/>
            <a:ext cx="1879600" cy="334962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1278" name="AutoShape 39"/>
          <p:cNvSpPr>
            <a:spLocks noChangeArrowheads="1"/>
          </p:cNvSpPr>
          <p:nvPr/>
        </p:nvSpPr>
        <p:spPr bwMode="auto">
          <a:xfrm>
            <a:off x="9693275" y="3459163"/>
            <a:ext cx="1995488" cy="334962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1279" name="AutoShape 40"/>
          <p:cNvSpPr>
            <a:spLocks noChangeArrowheads="1"/>
          </p:cNvSpPr>
          <p:nvPr/>
        </p:nvSpPr>
        <p:spPr bwMode="auto">
          <a:xfrm>
            <a:off x="8355013" y="1970088"/>
            <a:ext cx="1925637" cy="334962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1280" name="AutoShape 41"/>
          <p:cNvSpPr>
            <a:spLocks noChangeArrowheads="1"/>
          </p:cNvSpPr>
          <p:nvPr/>
        </p:nvSpPr>
        <p:spPr bwMode="auto">
          <a:xfrm>
            <a:off x="1849438" y="4892675"/>
            <a:ext cx="1985962" cy="33655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1281" name="AutoShape 42"/>
          <p:cNvSpPr>
            <a:spLocks noChangeArrowheads="1"/>
          </p:cNvSpPr>
          <p:nvPr/>
        </p:nvSpPr>
        <p:spPr bwMode="auto">
          <a:xfrm>
            <a:off x="8355013" y="4892675"/>
            <a:ext cx="2022475" cy="33655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2330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33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57663" y="2286000"/>
            <a:ext cx="38766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7121524" y="1970088"/>
            <a:ext cx="2044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201864" y="4633913"/>
            <a:ext cx="19446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8256589" y="4560888"/>
            <a:ext cx="20462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</p:txBody>
      </p:sp>
      <p:grpSp>
        <p:nvGrpSpPr>
          <p:cNvPr id="13318" name="组合 9"/>
          <p:cNvGrpSpPr/>
          <p:nvPr/>
        </p:nvGrpSpPr>
        <p:grpSpPr>
          <a:xfrm>
            <a:off x="5260975" y="1808163"/>
            <a:ext cx="1631950" cy="1612900"/>
            <a:chExt cx="1631950" cy="1612900"/>
          </a:xfrm>
        </p:grpSpPr>
        <p:grpSp>
          <p:nvGrpSpPr>
            <p:cNvPr id="12318" name="Group 8"/>
            <p:cNvGrpSpPr/>
            <p:nvPr/>
          </p:nvGrpSpPr>
          <p:grpSpPr>
            <a:xfrm>
              <a:off x="0" y="0"/>
              <a:ext cx="1631950" cy="1612900"/>
              <a:chExt cx="1110" cy="1096"/>
            </a:xfrm>
          </p:grpSpPr>
          <p:grpSp>
            <p:nvGrpSpPr>
              <p:cNvPr id="12321" name="Group 9"/>
              <p:cNvGrpSpPr/>
              <p:nvPr/>
            </p:nvGrpSpPr>
            <p:grpSpPr>
              <a:xfrm>
                <a:off x="0" y="0"/>
                <a:ext cx="1110" cy="1096"/>
                <a:chExt cx="1110" cy="1096"/>
              </a:xfrm>
            </p:grpSpPr>
            <p:sp>
              <p:nvSpPr>
                <p:cNvPr id="12325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326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2322" name="Group 12"/>
              <p:cNvGrpSpPr/>
              <p:nvPr/>
            </p:nvGrpSpPr>
            <p:grpSpPr>
              <a:xfrm>
                <a:off x="49" y="48"/>
                <a:ext cx="1026" cy="1014"/>
                <a:chExt cx="1110" cy="1096"/>
              </a:xfrm>
            </p:grpSpPr>
            <p:sp>
              <p:nvSpPr>
                <p:cNvPr id="12323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324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2319" name="Oval 32"/>
            <p:cNvSpPr>
              <a:spLocks noChangeArrowheads="1"/>
            </p:cNvSpPr>
            <p:nvPr/>
          </p:nvSpPr>
          <p:spPr bwMode="auto">
            <a:xfrm>
              <a:off x="113677" y="113323"/>
              <a:ext cx="1398488" cy="138527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8F8F8">
                  <a:alpha val="74117"/>
                </a:srgbClr>
              </a:solidFill>
              <a:round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endParaRPr altLang="zh-CN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320" name="Rectangle 34"/>
            <p:cNvSpPr>
              <a:spLocks noChangeArrowheads="1"/>
            </p:cNvSpPr>
            <p:nvPr/>
          </p:nvSpPr>
          <p:spPr bwMode="auto">
            <a:xfrm>
              <a:off x="42174" y="501803"/>
              <a:ext cx="145097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r>
                <a:rPr altLang="zh-CN" b="1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文本</a:t>
              </a:r>
            </a:p>
          </p:txBody>
        </p:sp>
      </p:grpSp>
      <p:grpSp>
        <p:nvGrpSpPr>
          <p:cNvPr id="13328" name="组合 49"/>
          <p:cNvGrpSpPr/>
          <p:nvPr/>
        </p:nvGrpSpPr>
        <p:grpSpPr>
          <a:xfrm>
            <a:off x="6624638" y="4014788"/>
            <a:ext cx="1631950" cy="1612900"/>
            <a:chExt cx="1631950" cy="1612900"/>
          </a:xfrm>
        </p:grpSpPr>
        <p:grpSp>
          <p:nvGrpSpPr>
            <p:cNvPr id="12309" name="Group 8"/>
            <p:cNvGrpSpPr/>
            <p:nvPr/>
          </p:nvGrpSpPr>
          <p:grpSpPr>
            <a:xfrm>
              <a:off x="0" y="0"/>
              <a:ext cx="1631950" cy="1612900"/>
              <a:chExt cx="1110" cy="1096"/>
            </a:xfrm>
          </p:grpSpPr>
          <p:grpSp>
            <p:nvGrpSpPr>
              <p:cNvPr id="12312" name="Group 9"/>
              <p:cNvGrpSpPr/>
              <p:nvPr/>
            </p:nvGrpSpPr>
            <p:grpSpPr>
              <a:xfrm>
                <a:off x="0" y="0"/>
                <a:ext cx="1110" cy="1096"/>
                <a:chExt cx="1110" cy="1096"/>
              </a:xfrm>
            </p:grpSpPr>
            <p:sp>
              <p:nvSpPr>
                <p:cNvPr id="12316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317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2313" name="Group 12"/>
              <p:cNvGrpSpPr/>
              <p:nvPr/>
            </p:nvGrpSpPr>
            <p:grpSpPr>
              <a:xfrm>
                <a:off x="49" y="48"/>
                <a:ext cx="1026" cy="1014"/>
                <a:chExt cx="1110" cy="1096"/>
              </a:xfrm>
            </p:grpSpPr>
            <p:sp>
              <p:nvSpPr>
                <p:cNvPr id="12314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315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2310" name="Oval 32"/>
            <p:cNvSpPr>
              <a:spLocks noChangeArrowheads="1"/>
            </p:cNvSpPr>
            <p:nvPr/>
          </p:nvSpPr>
          <p:spPr bwMode="auto">
            <a:xfrm>
              <a:off x="113677" y="113323"/>
              <a:ext cx="1398488" cy="1385277"/>
            </a:xfrm>
            <a:prstGeom prst="ellipse">
              <a:avLst/>
            </a:prstGeom>
            <a:solidFill>
              <a:srgbClr val="F92F95"/>
            </a:solidFill>
            <a:ln w="38100">
              <a:solidFill>
                <a:srgbClr val="F8F8F8">
                  <a:alpha val="74117"/>
                </a:srgbClr>
              </a:solidFill>
              <a:round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endParaRPr altLang="zh-CN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311" name="Rectangle 34"/>
            <p:cNvSpPr>
              <a:spLocks noChangeArrowheads="1"/>
            </p:cNvSpPr>
            <p:nvPr/>
          </p:nvSpPr>
          <p:spPr bwMode="auto">
            <a:xfrm>
              <a:off x="42173" y="501802"/>
              <a:ext cx="145097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r>
                <a:rPr altLang="zh-CN" b="1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文本</a:t>
              </a:r>
            </a:p>
          </p:txBody>
        </p:sp>
      </p:grpSp>
      <p:grpSp>
        <p:nvGrpSpPr>
          <p:cNvPr id="13338" name="组合 59"/>
          <p:cNvGrpSpPr/>
          <p:nvPr/>
        </p:nvGrpSpPr>
        <p:grpSpPr>
          <a:xfrm>
            <a:off x="3824288" y="4014788"/>
            <a:ext cx="1631950" cy="1612900"/>
            <a:chExt cx="1631950" cy="1612900"/>
          </a:xfrm>
        </p:grpSpPr>
        <p:grpSp>
          <p:nvGrpSpPr>
            <p:cNvPr id="12300" name="Group 8"/>
            <p:cNvGrpSpPr/>
            <p:nvPr/>
          </p:nvGrpSpPr>
          <p:grpSpPr>
            <a:xfrm>
              <a:off x="0" y="0"/>
              <a:ext cx="1631950" cy="1612900"/>
              <a:chExt cx="1110" cy="1096"/>
            </a:xfrm>
          </p:grpSpPr>
          <p:grpSp>
            <p:nvGrpSpPr>
              <p:cNvPr id="12303" name="Group 9"/>
              <p:cNvGrpSpPr/>
              <p:nvPr/>
            </p:nvGrpSpPr>
            <p:grpSpPr>
              <a:xfrm>
                <a:off x="0" y="0"/>
                <a:ext cx="1110" cy="1096"/>
                <a:chExt cx="1110" cy="1096"/>
              </a:xfrm>
            </p:grpSpPr>
            <p:sp>
              <p:nvSpPr>
                <p:cNvPr id="12307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308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2304" name="Group 12"/>
              <p:cNvGrpSpPr/>
              <p:nvPr/>
            </p:nvGrpSpPr>
            <p:grpSpPr>
              <a:xfrm>
                <a:off x="49" y="48"/>
                <a:ext cx="1026" cy="1014"/>
                <a:chExt cx="1110" cy="1096"/>
              </a:xfrm>
            </p:grpSpPr>
            <p:sp>
              <p:nvSpPr>
                <p:cNvPr id="12305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306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wrap="none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2301" name="Oval 32"/>
            <p:cNvSpPr>
              <a:spLocks noChangeArrowheads="1"/>
            </p:cNvSpPr>
            <p:nvPr/>
          </p:nvSpPr>
          <p:spPr bwMode="auto">
            <a:xfrm>
              <a:off x="113677" y="113323"/>
              <a:ext cx="1398488" cy="138527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F8F8F8">
                  <a:alpha val="74117"/>
                </a:srgbClr>
              </a:solidFill>
              <a:round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endParaRPr altLang="zh-CN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302" name="Rectangle 34"/>
            <p:cNvSpPr>
              <a:spLocks noChangeArrowheads="1"/>
            </p:cNvSpPr>
            <p:nvPr/>
          </p:nvSpPr>
          <p:spPr bwMode="auto">
            <a:xfrm>
              <a:off x="42174" y="501802"/>
              <a:ext cx="145097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/>
              <a:r>
                <a:rPr altLang="zh-CN" b="1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文本</a:t>
              </a:r>
            </a:p>
          </p:txBody>
        </p:sp>
      </p:grpSp>
      <p:sp>
        <p:nvSpPr>
          <p:cNvPr id="13348" name="AutoShape 1"/>
          <p:cNvSpPr>
            <a:spLocks noChangeArrowheads="1"/>
          </p:cNvSpPr>
          <p:nvPr/>
        </p:nvSpPr>
        <p:spPr bwMode="auto">
          <a:xfrm>
            <a:off x="574675" y="1370013"/>
            <a:ext cx="4833938" cy="69532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2298" name="AutoShape 2"/>
          <p:cNvSpPr>
            <a:spLocks noChangeArrowheads="1"/>
          </p:cNvSpPr>
          <p:nvPr/>
        </p:nvSpPr>
        <p:spPr bwMode="auto">
          <a:xfrm>
            <a:off x="574675" y="2201863"/>
            <a:ext cx="5499100" cy="287337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点击添加备注信息把标题补充的更加清楚一些</a:t>
            </a:r>
          </a:p>
        </p:txBody>
      </p:sp>
      <p:sp>
        <p:nvSpPr>
          <p:cNvPr id="13350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500" id="7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44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15"/>
      <p:bldP grpId="0" spid="13316"/>
      <p:bldP grpId="0" spid="13317"/>
      <p:bldP grpId="0" spid="13348"/>
      <p:bldP grpId="0" spid="1335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AutoShape 4"/>
          <p:cNvSpPr/>
          <p:nvPr/>
        </p:nvSpPr>
        <p:spPr bwMode="auto">
          <a:xfrm>
            <a:off x="2070100" y="1144588"/>
            <a:ext cx="2008188" cy="2006600"/>
          </a:xfrm>
          <a:custGeom>
            <a:gdLst>
              <a:gd fmla="*/ 1713986 w 19679" name="T0"/>
              <a:gd fmla="*/ 293766 h 19679" name="T1"/>
              <a:gd fmla="*/ 1713986 w 19679" name="T2"/>
              <a:gd fmla="*/ 1712630 h 19679" name="T3"/>
              <a:gd fmla="*/ 293998 w 19679" name="T4"/>
              <a:gd fmla="*/ 1712630 h 19679" name="T5"/>
              <a:gd fmla="*/ 293998 w 19679" name="T6"/>
              <a:gd fmla="*/ 293766 h 19679" name="T7"/>
              <a:gd fmla="*/ 1713986 w 19679" name="T8"/>
              <a:gd fmla="*/ 293766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cap="flat" cmpd="sng" w="127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3315" name="AutoShape 2"/>
          <p:cNvSpPr/>
          <p:nvPr/>
        </p:nvSpPr>
        <p:spPr bwMode="auto">
          <a:xfrm>
            <a:off x="2201863" y="1276350"/>
            <a:ext cx="1744662" cy="1743075"/>
          </a:xfrm>
          <a:custGeom>
            <a:gdLst>
              <a:gd fmla="*/ 1489067 w 19679" name="T0"/>
              <a:gd fmla="*/ 255186 h 19679" name="T1"/>
              <a:gd fmla="*/ 1489067 w 19679" name="T2"/>
              <a:gd fmla="*/ 1487712 h 19679" name="T3"/>
              <a:gd fmla="*/ 255418 w 19679" name="T4"/>
              <a:gd fmla="*/ 1487712 h 19679" name="T5"/>
              <a:gd fmla="*/ 255418 w 19679" name="T6"/>
              <a:gd fmla="*/ 255186 h 19679" name="T7"/>
              <a:gd fmla="*/ 1489067 w 19679" name="T8"/>
              <a:gd fmla="*/ 255186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 cap="flat" cmpd="sng" w="12700">
            <a:solidFill>
              <a:schemeClr val="bg1"/>
            </a:solidFill>
            <a:miter lim="800000"/>
          </a:ln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2363788" y="1638300"/>
            <a:ext cx="1420812" cy="101917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 eaLnBrk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TITLE</a:t>
            </a:r>
          </a:p>
        </p:txBody>
      </p:sp>
      <p:grpSp>
        <p:nvGrpSpPr>
          <p:cNvPr id="13317" name="Group 16"/>
          <p:cNvGrpSpPr/>
          <p:nvPr/>
        </p:nvGrpSpPr>
        <p:grpSpPr>
          <a:xfrm>
            <a:off x="2201863" y="3873500"/>
            <a:ext cx="1744662" cy="2122488"/>
            <a:chExt cx="1744663" cy="2122488"/>
          </a:xfrm>
        </p:grpSpPr>
        <p:sp>
          <p:nvSpPr>
            <p:cNvPr id="13334" name="AutoShape 17"/>
            <p:cNvSpPr/>
            <p:nvPr/>
          </p:nvSpPr>
          <p:spPr bwMode="auto">
            <a:xfrm>
              <a:off x="0" y="0"/>
              <a:ext cx="1744663" cy="2122488"/>
            </a:xfrm>
            <a:prstGeom prst="roundRect">
              <a:avLst>
                <a:gd fmla="val 8574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altLang="zh-CN" b="1" lang="zh-CN">
                <a:solidFill>
                  <a:srgbClr val="000000"/>
                </a:solidFill>
                <a:latin charset="0" panose="02070a03080606020203" pitchFamily="18" typeface="Bodoni MT Black"/>
                <a:ea charset="-122" pitchFamily="2" typeface="宋体"/>
                <a:sym charset="0" panose="02070a03080606020203" pitchFamily="18" typeface="Bodoni MT Black"/>
              </a:endParaRPr>
            </a:p>
          </p:txBody>
        </p:sp>
        <p:sp>
          <p:nvSpPr>
            <p:cNvPr id="13335" name="AutoShape 18"/>
            <p:cNvSpPr>
              <a:spLocks noChangeArrowheads="1"/>
            </p:cNvSpPr>
            <p:nvPr/>
          </p:nvSpPr>
          <p:spPr bwMode="auto">
            <a:xfrm>
              <a:off x="43778" y="360520"/>
              <a:ext cx="1657107" cy="1401447"/>
            </a:xfrm>
            <a:custGeom>
              <a:gdLst>
                <a:gd fmla="*/ 2147483647 w 21600" name="T0"/>
                <a:gd fmla="*/ 2147483647 h 21600" name="T1"/>
                <a:gd fmla="*/ 2147483647 w 21600" name="T2"/>
                <a:gd fmla="*/ 2147483647 h 21600" name="T3"/>
                <a:gd fmla="*/ 2147483647 w 21600" name="T4"/>
                <a:gd fmla="*/ 2147483647 h 21600" name="T5"/>
                <a:gd fmla="*/ 2147483647 w 21600" name="T6"/>
                <a:gd fmla="*/ 2147483647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sp>
        <p:nvSpPr>
          <p:cNvPr id="13318" name="AutoShape 19"/>
          <p:cNvSpPr/>
          <p:nvPr/>
        </p:nvSpPr>
        <p:spPr bwMode="auto">
          <a:xfrm rot="5400000">
            <a:off x="2894013" y="3363913"/>
            <a:ext cx="358775" cy="358775"/>
          </a:xfrm>
          <a:prstGeom prst="chevron">
            <a:avLst>
              <a:gd fmla="val 50000" name="adj"/>
            </a:avLst>
          </a:prstGeom>
          <a:solidFill>
            <a:srgbClr val="92D050"/>
          </a:solidFill>
          <a:ln w="9525">
            <a:solidFill>
              <a:schemeClr val="bg1"/>
            </a:solidFill>
            <a:miter lim="800000"/>
          </a:ln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endParaRPr altLang="zh-CN" b="1" lang="zh-CN" sz="4800">
              <a:solidFill>
                <a:srgbClr val="000000"/>
              </a:solidFill>
              <a:latin charset="0" panose="02070a03080606020203" pitchFamily="18" typeface="Bodoni MT Black"/>
              <a:ea charset="-122" pitchFamily="2" typeface="宋体"/>
              <a:sym charset="0" panose="02070a03080606020203" pitchFamily="18" typeface="Bodoni MT Black"/>
            </a:endParaRPr>
          </a:p>
        </p:txBody>
      </p:sp>
      <p:grpSp>
        <p:nvGrpSpPr>
          <p:cNvPr id="13319" name="Group 20"/>
          <p:cNvGrpSpPr/>
          <p:nvPr/>
        </p:nvGrpSpPr>
        <p:grpSpPr>
          <a:xfrm>
            <a:off x="5280025" y="3843338"/>
            <a:ext cx="1743075" cy="2122487"/>
            <a:chExt cx="1743075" cy="2122488"/>
          </a:xfrm>
        </p:grpSpPr>
        <p:sp>
          <p:nvSpPr>
            <p:cNvPr id="13332" name="AutoShape 21"/>
            <p:cNvSpPr/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fmla="val 8574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altLang="zh-CN" b="1" lang="zh-CN">
                <a:solidFill>
                  <a:srgbClr val="000000"/>
                </a:solidFill>
                <a:latin charset="0" panose="02070a03080606020203" pitchFamily="18" typeface="Bodoni MT Black"/>
                <a:ea charset="-122" pitchFamily="2" typeface="宋体"/>
                <a:sym charset="0" panose="02070a03080606020203" pitchFamily="18" typeface="Bodoni MT Black"/>
              </a:endParaRPr>
            </a:p>
          </p:txBody>
        </p:sp>
        <p:sp>
          <p:nvSpPr>
            <p:cNvPr id="13333" name="AutoShape 22"/>
            <p:cNvSpPr>
              <a:spLocks noChangeArrowheads="1"/>
            </p:cNvSpPr>
            <p:nvPr/>
          </p:nvSpPr>
          <p:spPr bwMode="auto">
            <a:xfrm>
              <a:off x="43738" y="360520"/>
              <a:ext cx="1655599" cy="1401447"/>
            </a:xfrm>
            <a:custGeom>
              <a:gdLst>
                <a:gd fmla="*/ 2147483647 w 21600" name="T0"/>
                <a:gd fmla="*/ 2147483647 h 21600" name="T1"/>
                <a:gd fmla="*/ 2147483647 w 21600" name="T2"/>
                <a:gd fmla="*/ 2147483647 h 21600" name="T3"/>
                <a:gd fmla="*/ 2147483647 w 21600" name="T4"/>
                <a:gd fmla="*/ 2147483647 h 21600" name="T5"/>
                <a:gd fmla="*/ 2147483647 w 21600" name="T6"/>
                <a:gd fmla="*/ 2147483647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sp>
        <p:nvSpPr>
          <p:cNvPr id="13320" name="AutoShape 23"/>
          <p:cNvSpPr/>
          <p:nvPr/>
        </p:nvSpPr>
        <p:spPr bwMode="auto">
          <a:xfrm rot="5400000">
            <a:off x="5972175" y="3333750"/>
            <a:ext cx="358775" cy="358775"/>
          </a:xfrm>
          <a:prstGeom prst="chevron">
            <a:avLst>
              <a:gd fmla="val 50000" name="adj"/>
            </a:avLst>
          </a:prstGeom>
          <a:solidFill>
            <a:srgbClr val="F92F95"/>
          </a:solidFill>
          <a:ln w="9525">
            <a:solidFill>
              <a:schemeClr val="bg1"/>
            </a:solidFill>
            <a:miter lim="800000"/>
          </a:ln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endParaRPr altLang="zh-CN" b="1" lang="zh-CN" sz="4800">
              <a:solidFill>
                <a:srgbClr val="000000"/>
              </a:solidFill>
              <a:latin charset="0" panose="02070a03080606020203" pitchFamily="18" typeface="Bodoni MT Black"/>
              <a:ea charset="-122" pitchFamily="2" typeface="宋体"/>
              <a:sym charset="0" panose="02070a03080606020203" pitchFamily="18" typeface="Bodoni MT Black"/>
            </a:endParaRPr>
          </a:p>
        </p:txBody>
      </p:sp>
      <p:grpSp>
        <p:nvGrpSpPr>
          <p:cNvPr id="13321" name="Group 24"/>
          <p:cNvGrpSpPr/>
          <p:nvPr/>
        </p:nvGrpSpPr>
        <p:grpSpPr>
          <a:xfrm>
            <a:off x="8267700" y="3843338"/>
            <a:ext cx="1743075" cy="2122487"/>
            <a:chExt cx="1743075" cy="2122488"/>
          </a:xfrm>
        </p:grpSpPr>
        <p:sp>
          <p:nvSpPr>
            <p:cNvPr id="13330" name="AutoShape 25"/>
            <p:cNvSpPr/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fmla="val 8574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altLang="zh-CN" b="1" lang="zh-CN">
                <a:solidFill>
                  <a:srgbClr val="000000"/>
                </a:solidFill>
                <a:latin charset="0" panose="02070a03080606020203" pitchFamily="18" typeface="Bodoni MT Black"/>
                <a:ea charset="-122" pitchFamily="2" typeface="宋体"/>
                <a:sym charset="0" panose="02070a03080606020203" pitchFamily="18" typeface="Bodoni MT Black"/>
              </a:endParaRPr>
            </a:p>
          </p:txBody>
        </p:sp>
        <p:sp>
          <p:nvSpPr>
            <p:cNvPr id="13331" name="AutoShape 26"/>
            <p:cNvSpPr>
              <a:spLocks noChangeArrowheads="1"/>
            </p:cNvSpPr>
            <p:nvPr/>
          </p:nvSpPr>
          <p:spPr bwMode="auto">
            <a:xfrm>
              <a:off x="43738" y="360520"/>
              <a:ext cx="1655599" cy="1401447"/>
            </a:xfrm>
            <a:custGeom>
              <a:gdLst>
                <a:gd fmla="*/ 2147483647 w 21600" name="T0"/>
                <a:gd fmla="*/ 2147483647 h 21600" name="T1"/>
                <a:gd fmla="*/ 2147483647 w 21600" name="T2"/>
                <a:gd fmla="*/ 2147483647 h 21600" name="T3"/>
                <a:gd fmla="*/ 2147483647 w 21600" name="T4"/>
                <a:gd fmla="*/ 2147483647 h 21600" name="T5"/>
                <a:gd fmla="*/ 2147483647 w 21600" name="T6"/>
                <a:gd fmla="*/ 2147483647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sp>
        <p:nvSpPr>
          <p:cNvPr id="13322" name="AutoShape 27"/>
          <p:cNvSpPr/>
          <p:nvPr/>
        </p:nvSpPr>
        <p:spPr bwMode="auto">
          <a:xfrm rot="5400000">
            <a:off x="8959850" y="3333750"/>
            <a:ext cx="358775" cy="358775"/>
          </a:xfrm>
          <a:prstGeom prst="chevron">
            <a:avLst>
              <a:gd fmla="val 50000" name="adj"/>
            </a:avLst>
          </a:prstGeom>
          <a:solidFill>
            <a:srgbClr val="00BEF0"/>
          </a:solidFill>
          <a:ln w="9525">
            <a:solidFill>
              <a:schemeClr val="bg1"/>
            </a:solidFill>
            <a:miter lim="800000"/>
          </a:ln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endParaRPr altLang="zh-CN" b="1" lang="zh-CN" sz="4800">
              <a:solidFill>
                <a:srgbClr val="000000"/>
              </a:solidFill>
              <a:latin charset="0" panose="02070a03080606020203" pitchFamily="18" typeface="Bodoni MT Black"/>
              <a:ea charset="-122" pitchFamily="2" typeface="宋体"/>
              <a:sym charset="0" panose="02070a03080606020203" pitchFamily="18" typeface="Bodoni MT Black"/>
            </a:endParaRPr>
          </a:p>
        </p:txBody>
      </p:sp>
      <p:sp>
        <p:nvSpPr>
          <p:cNvPr id="13323" name="AutoShape 4"/>
          <p:cNvSpPr/>
          <p:nvPr/>
        </p:nvSpPr>
        <p:spPr bwMode="auto">
          <a:xfrm>
            <a:off x="5103813" y="1144588"/>
            <a:ext cx="2008187" cy="2006600"/>
          </a:xfrm>
          <a:custGeom>
            <a:gdLst>
              <a:gd fmla="*/ 1713985 w 19679" name="T0"/>
              <a:gd fmla="*/ 293766 h 19679" name="T1"/>
              <a:gd fmla="*/ 1713985 w 19679" name="T2"/>
              <a:gd fmla="*/ 1712630 h 19679" name="T3"/>
              <a:gd fmla="*/ 293998 w 19679" name="T4"/>
              <a:gd fmla="*/ 1712630 h 19679" name="T5"/>
              <a:gd fmla="*/ 293998 w 19679" name="T6"/>
              <a:gd fmla="*/ 293766 h 19679" name="T7"/>
              <a:gd fmla="*/ 1713985 w 19679" name="T8"/>
              <a:gd fmla="*/ 293766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cap="flat" cmpd="sng" w="127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3324" name="AutoShape 2"/>
          <p:cNvSpPr/>
          <p:nvPr/>
        </p:nvSpPr>
        <p:spPr bwMode="auto">
          <a:xfrm>
            <a:off x="5235575" y="1276350"/>
            <a:ext cx="1743075" cy="1743075"/>
          </a:xfrm>
          <a:custGeom>
            <a:gdLst>
              <a:gd fmla="*/ 1487712 w 19679" name="T0"/>
              <a:gd fmla="*/ 255186 h 19679" name="T1"/>
              <a:gd fmla="*/ 1487712 w 19679" name="T2"/>
              <a:gd fmla="*/ 1487712 h 19679" name="T3"/>
              <a:gd fmla="*/ 255186 w 19679" name="T4"/>
              <a:gd fmla="*/ 1487712 h 19679" name="T5"/>
              <a:gd fmla="*/ 255186 w 19679" name="T6"/>
              <a:gd fmla="*/ 255186 h 19679" name="T7"/>
              <a:gd fmla="*/ 1487712 w 19679" name="T8"/>
              <a:gd fmla="*/ 255186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92F95"/>
          </a:solidFill>
          <a:ln cap="flat" cmpd="sng" w="12700">
            <a:solidFill>
              <a:schemeClr val="bg1"/>
            </a:solidFill>
            <a:miter lim="800000"/>
          </a:ln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3325" name="AutoShape 5"/>
          <p:cNvSpPr>
            <a:spLocks noChangeArrowheads="1"/>
          </p:cNvSpPr>
          <p:nvPr/>
        </p:nvSpPr>
        <p:spPr bwMode="auto">
          <a:xfrm>
            <a:off x="5397500" y="1638300"/>
            <a:ext cx="1420813" cy="101917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 eaLnBrk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TITLE</a:t>
            </a:r>
          </a:p>
        </p:txBody>
      </p:sp>
      <p:sp>
        <p:nvSpPr>
          <p:cNvPr id="13326" name="AutoShape 4"/>
          <p:cNvSpPr/>
          <p:nvPr/>
        </p:nvSpPr>
        <p:spPr bwMode="auto">
          <a:xfrm>
            <a:off x="8134350" y="1112838"/>
            <a:ext cx="2008188" cy="2006600"/>
          </a:xfrm>
          <a:custGeom>
            <a:gdLst>
              <a:gd fmla="*/ 1713986 w 19679" name="T0"/>
              <a:gd fmla="*/ 293766 h 19679" name="T1"/>
              <a:gd fmla="*/ 1713986 w 19679" name="T2"/>
              <a:gd fmla="*/ 1712630 h 19679" name="T3"/>
              <a:gd fmla="*/ 293998 w 19679" name="T4"/>
              <a:gd fmla="*/ 1712630 h 19679" name="T5"/>
              <a:gd fmla="*/ 293998 w 19679" name="T6"/>
              <a:gd fmla="*/ 293766 h 19679" name="T7"/>
              <a:gd fmla="*/ 1713986 w 19679" name="T8"/>
              <a:gd fmla="*/ 293766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cap="flat" cmpd="sng" w="127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3327" name="AutoShape 2"/>
          <p:cNvSpPr/>
          <p:nvPr/>
        </p:nvSpPr>
        <p:spPr bwMode="auto">
          <a:xfrm>
            <a:off x="8267700" y="1244600"/>
            <a:ext cx="1743075" cy="1743075"/>
          </a:xfrm>
          <a:custGeom>
            <a:gdLst>
              <a:gd fmla="*/ 1487712 w 19679" name="T0"/>
              <a:gd fmla="*/ 255186 h 19679" name="T1"/>
              <a:gd fmla="*/ 1487712 w 19679" name="T2"/>
              <a:gd fmla="*/ 1487712 h 19679" name="T3"/>
              <a:gd fmla="*/ 255186 w 19679" name="T4"/>
              <a:gd fmla="*/ 1487712 h 19679" name="T5"/>
              <a:gd fmla="*/ 255186 w 19679" name="T6"/>
              <a:gd fmla="*/ 255186 h 19679" name="T7"/>
              <a:gd fmla="*/ 1487712 w 19679" name="T8"/>
              <a:gd fmla="*/ 255186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BEF0"/>
          </a:solidFill>
          <a:ln cap="flat" cmpd="sng" w="12700">
            <a:solidFill>
              <a:schemeClr val="bg1"/>
            </a:solidFill>
            <a:miter lim="800000"/>
          </a:ln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3328" name="AutoShape 5"/>
          <p:cNvSpPr>
            <a:spLocks noChangeArrowheads="1"/>
          </p:cNvSpPr>
          <p:nvPr/>
        </p:nvSpPr>
        <p:spPr bwMode="auto">
          <a:xfrm>
            <a:off x="8429625" y="1606550"/>
            <a:ext cx="1419225" cy="101917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 eaLnBrk="1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TITLE</a:t>
            </a:r>
          </a:p>
        </p:txBody>
      </p:sp>
      <p:sp>
        <p:nvSpPr>
          <p:cNvPr id="14359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/>
            <a:r>
              <a:rPr altLang="en-US" b="1" lang="zh-CN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点击添加标题/Add To The Title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5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en-US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en-US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en-US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en-US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en-US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en-US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en-US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en-US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312</Paragraphs>
  <Slides>30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8">
      <vt:lpstr>Arial</vt:lpstr>
      <vt:lpstr>Calibri Light</vt:lpstr>
      <vt:lpstr>Calibri</vt:lpstr>
      <vt:lpstr>宋体</vt:lpstr>
      <vt:lpstr>微软雅黑</vt:lpstr>
      <vt:lpstr>Bodoni MT Black</vt:lpstr>
      <vt:lpstr>Malgun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2021-08-22T11:58:29Z</dcterms:created>
  <cp:lastPrinted>2021-08-22T11:58:29Z</cp:lastPrinted>
  <dcterms:modified xsi:type="dcterms:W3CDTF">2021-08-22T05:39:15Z</dcterms:modified>
  <cp:revision>1</cp:revision>
</cp:coreProperties>
</file>