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sldIdLst>
    <p:sldId id="256" r:id="rId4"/>
    <p:sldId id="257" r:id="rId5"/>
    <p:sldId id="259" r:id="rId6"/>
    <p:sldId id="263" r:id="rId7"/>
    <p:sldId id="264" r:id="rId8"/>
    <p:sldId id="265" r:id="rId9"/>
    <p:sldId id="260" r:id="rId10"/>
    <p:sldId id="267" r:id="rId11"/>
    <p:sldId id="268" r:id="rId12"/>
    <p:sldId id="269" r:id="rId13"/>
    <p:sldId id="261" r:id="rId14"/>
    <p:sldId id="271" r:id="rId15"/>
    <p:sldId id="272" r:id="rId16"/>
    <p:sldId id="273" r:id="rId17"/>
    <p:sldId id="262" r:id="rId18"/>
    <p:sldId id="275" r:id="rId19"/>
    <p:sldId id="276" r:id="rId20"/>
    <p:sldId id="277" r:id="rId21"/>
    <p:sldId id="278" r:id="rId22"/>
    <p:sldId id="279"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6314" autoAdjust="0"/>
  </p:normalViewPr>
  <p:slideViewPr>
    <p:cSldViewPr snapToGrid="0">
      <p:cViewPr varScale="1">
        <p:scale>
          <a:sx n="108" d="100"/>
          <a:sy n="108" d="100"/>
        </p:scale>
        <p:origin x="738" y="15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2.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4A2CA-1972-4476-9786-09BED9616CC4}" type="datetimeFigureOut">
              <a:rPr lang="zh-CN" altLang="en-US" smtClean="0"/>
              <a:t>2020/9/12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B88D3-A26C-4991-A644-7D1ED201E3DF}" type="slidenum">
              <a:rPr lang="zh-CN" altLang="en-US" smtClean="0"/>
              <a:t>‹#›</a:t>
            </a:fld>
            <a:endParaRPr lang="zh-CN" altLang="en-US"/>
          </a:p>
        </p:txBody>
      </p:sp>
    </p:spTree>
    <p:extLst>
      <p:ext uri="{BB962C8B-B14F-4D97-AF65-F5344CB8AC3E}">
        <p14:creationId val="402919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114006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046680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722951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88463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621183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6017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755237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091953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150850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677049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25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585744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65041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102530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826165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34611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52693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43121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38620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700394"/>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6"/>
          <p:cNvSpPr/>
          <p:nvPr userDrawn="1"/>
        </p:nvSpPr>
        <p:spPr>
          <a:xfrm>
            <a:off x="-101600" y="0"/>
            <a:ext cx="122936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600" y="-266700"/>
            <a:ext cx="12293600" cy="6858000"/>
          </a:xfrm>
          <a:prstGeom prst="rect">
            <a:avLst/>
          </a:prstGeom>
          <a:blipFill dpi="0" rotWithShape="1">
            <a:blip r:embed="rId1">
              <a:alphaModFix amt="29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49768274"/>
      </p:ext>
    </p:extLst>
  </p:cSld>
  <p:clrMapOvr>
    <a:masterClrMapping/>
  </p:clrMapOvr>
  <mc:AlternateContent>
    <mc:Choice Requires="p14">
      <p:transition spd="slow" p14:dur="1250">
        <p14:flip dir="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359871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702883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98255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960032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9" name="矩形 18"/>
          <p:cNvSpPr/>
          <p:nvPr userDrawn="1"/>
        </p:nvSpPr>
        <p:spPr>
          <a:xfrm>
            <a:off x="-101600" y="0"/>
            <a:ext cx="122936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1">
            <a:extLst>
              <a:ext uri="{28A0092B-C50C-407E-A947-70E740481C1C}">
                <a14:useLocalDpi/>
              </a:ext>
            </a:extLst>
          </a:blip>
          <a:srcRect l="16718" t="50060" r="64740" b="24107"/>
          <a:stretch>
            <a:fillRect/>
          </a:stretch>
        </p:blipFill>
        <p:spPr>
          <a:xfrm>
            <a:off x="-709612" y="4530480"/>
            <a:ext cx="2260600" cy="1574800"/>
          </a:xfrm>
          <a:prstGeom prst="rect">
            <a:avLst/>
          </a:prstGeom>
        </p:spPr>
      </p:pic>
      <p:pic>
        <p:nvPicPr>
          <p:cNvPr id="4" name="图片 3"/>
          <p:cNvPicPr>
            <a:picLocks noChangeAspect="1"/>
          </p:cNvPicPr>
          <p:nvPr userDrawn="1"/>
        </p:nvPicPr>
        <p:blipFill>
          <a:blip r:embed="rId2">
            <a:extLst>
              <a:ext uri="{28A0092B-C50C-407E-A947-70E740481C1C}">
                <a14:useLocalDpi/>
              </a:ext>
            </a:extLst>
          </a:blip>
          <a:srcRect b="73277"/>
          <a:stretch>
            <a:fillRect/>
          </a:stretch>
        </p:blipFill>
        <p:spPr>
          <a:xfrm>
            <a:off x="-114300" y="9280"/>
            <a:ext cx="12306300" cy="1629020"/>
          </a:xfrm>
          <a:prstGeom prst="rect">
            <a:avLst/>
          </a:prstGeom>
        </p:spPr>
      </p:pic>
      <p:pic>
        <p:nvPicPr>
          <p:cNvPr id="9" name="图片 8"/>
          <p:cNvPicPr>
            <a:picLocks noChangeAspect="1"/>
          </p:cNvPicPr>
          <p:nvPr userDrawn="1"/>
        </p:nvPicPr>
        <p:blipFill>
          <a:blip r:embed="rId3">
            <a:extLst>
              <a:ext uri="{28A0092B-C50C-407E-A947-70E740481C1C}">
                <a14:useLocalDpi/>
              </a:ext>
            </a:extLst>
          </a:blip>
          <a:srcRect l="36307" t="79902" r="3028" b="9892"/>
          <a:stretch>
            <a:fillRect/>
          </a:stretch>
        </p:blipFill>
        <p:spPr>
          <a:xfrm>
            <a:off x="-114301" y="5924550"/>
            <a:ext cx="12306301" cy="952472"/>
          </a:xfrm>
          <a:prstGeom prst="rect">
            <a:avLst/>
          </a:prstGeom>
        </p:spPr>
      </p:pic>
      <p:pic>
        <p:nvPicPr>
          <p:cNvPr id="10" name="图片 9"/>
          <p:cNvPicPr>
            <a:picLocks noChangeAspect="1"/>
          </p:cNvPicPr>
          <p:nvPr userDrawn="1"/>
        </p:nvPicPr>
        <p:blipFill>
          <a:blip r:embed="rId4">
            <a:extLst>
              <a:ext uri="{28A0092B-C50C-407E-A947-70E740481C1C}">
                <a14:useLocalDpi/>
              </a:ext>
            </a:extLst>
          </a:blip>
          <a:srcRect b="27708"/>
          <a:stretch>
            <a:fillRect/>
          </a:stretch>
        </p:blipFill>
        <p:spPr>
          <a:xfrm>
            <a:off x="-114300" y="17223"/>
            <a:ext cx="12306300" cy="4406900"/>
          </a:xfrm>
          <a:prstGeom prst="rect">
            <a:avLst/>
          </a:prstGeom>
        </p:spPr>
      </p:pic>
      <p:pic>
        <p:nvPicPr>
          <p:cNvPr id="11" name="图片 10"/>
          <p:cNvPicPr>
            <a:picLocks noChangeAspect="1"/>
          </p:cNvPicPr>
          <p:nvPr userDrawn="1"/>
        </p:nvPicPr>
        <p:blipFill>
          <a:blip r:embed="rId5">
            <a:extLst>
              <a:ext uri="{28A0092B-C50C-407E-A947-70E740481C1C}">
                <a14:useLocalDpi/>
              </a:ext>
            </a:extLst>
          </a:blip>
          <a:srcRect r="74896" b="58691"/>
          <a:stretch>
            <a:fillRect/>
          </a:stretch>
        </p:blipFill>
        <p:spPr>
          <a:xfrm>
            <a:off x="-114300" y="-92482"/>
            <a:ext cx="2326736" cy="1914316"/>
          </a:xfrm>
          <a:prstGeom prst="rect">
            <a:avLst/>
          </a:prstGeom>
        </p:spPr>
      </p:pic>
      <p:pic>
        <p:nvPicPr>
          <p:cNvPr id="12" name="图片 11"/>
          <p:cNvPicPr>
            <a:picLocks noChangeAspect="1"/>
          </p:cNvPicPr>
          <p:nvPr userDrawn="1"/>
        </p:nvPicPr>
        <p:blipFill>
          <a:blip r:embed="rId6">
            <a:extLst>
              <a:ext uri="{28A0092B-C50C-407E-A947-70E740481C1C}">
                <a14:useLocalDpi/>
              </a:ext>
            </a:extLst>
          </a:blip>
          <a:srcRect l="77083" t="-1" r="208" b="55983"/>
          <a:stretch>
            <a:fillRect/>
          </a:stretch>
        </p:blipFill>
        <p:spPr>
          <a:xfrm>
            <a:off x="10045700" y="-43311"/>
            <a:ext cx="2146300" cy="2080160"/>
          </a:xfrm>
          <a:prstGeom prst="rect">
            <a:avLst/>
          </a:prstGeom>
        </p:spPr>
      </p:pic>
      <p:sp>
        <p:nvSpPr>
          <p:cNvPr id="21" name="矩形 20"/>
          <p:cNvSpPr/>
          <p:nvPr userDrawn="1"/>
        </p:nvSpPr>
        <p:spPr>
          <a:xfrm>
            <a:off x="241300" y="484187"/>
            <a:ext cx="11658600" cy="588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164488791"/>
      </p:ext>
    </p:extLst>
  </p:cSld>
  <p:clrMapOvr>
    <a:masterClrMapping/>
  </p:clrMapOvr>
  <mc:AlternateContent>
    <mc:Choice Requires="p14">
      <p:transition spd="slow" p14:dur="1250">
        <p14:flip dir="r"/>
      </p:transition>
    </mc:Choice>
    <mc:Fallback>
      <p:transition spd="slow">
        <p:fade/>
      </p:transition>
    </mc:Fallback>
  </mc:AlternateContent>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711392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26084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594684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30771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861938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20734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689367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4222073403"/>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Requires="p14">
      <p:transition spd="slow" p14:dur="1250">
        <p14:flip dir="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2020/9/12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848150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1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1.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1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2.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10.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20.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3.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7.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8.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b="24107" l="16718" r="64740" t="50060"/>
          <a:stretch>
            <a:fillRect/>
          </a:stretch>
        </p:blipFill>
        <p:spPr>
          <a:xfrm>
            <a:off x="-709612" y="4530480"/>
            <a:ext cx="2260600" cy="1574800"/>
          </a:xfrm>
          <a:prstGeom prst="rect">
            <a:avLst/>
          </a:prstGeom>
        </p:spPr>
      </p:pic>
      <p:pic>
        <p:nvPicPr>
          <p:cNvPr id="12" name="图片 11"/>
          <p:cNvPicPr>
            <a:picLocks noChangeAspect="1"/>
          </p:cNvPicPr>
          <p:nvPr/>
        </p:nvPicPr>
        <p:blipFill>
          <a:blip r:embed="rId4">
            <a:extLst>
              <a:ext uri="{28A0092B-C50C-407E-A947-70E740481C1C}">
                <a14:useLocalDpi/>
              </a:ext>
            </a:extLst>
          </a:blip>
          <a:srcRect b="73277"/>
          <a:stretch>
            <a:fillRect/>
          </a:stretch>
        </p:blipFill>
        <p:spPr>
          <a:xfrm>
            <a:off x="-114300" y="9280"/>
            <a:ext cx="12306300" cy="162902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pic>
        <p:nvPicPr>
          <p:cNvPr id="11" name="图片 10"/>
          <p:cNvPicPr>
            <a:picLocks noChangeAspect="1"/>
          </p:cNvPicPr>
          <p:nvPr/>
        </p:nvPicPr>
        <p:blipFill>
          <a:blip r:embed="rId7">
            <a:extLst>
              <a:ext uri="{28A0092B-C50C-407E-A947-70E740481C1C}">
                <a14:useLocalDpi/>
              </a:ext>
            </a:extLst>
          </a:blip>
          <a:srcRect b="27708"/>
          <a:stretch>
            <a:fillRect/>
          </a:stretch>
        </p:blipFill>
        <p:spPr>
          <a:xfrm>
            <a:off x="-114300" y="17223"/>
            <a:ext cx="12306300" cy="4406900"/>
          </a:xfrm>
          <a:prstGeom prst="rect">
            <a:avLst/>
          </a:prstGeom>
        </p:spPr>
      </p:pic>
      <p:pic>
        <p:nvPicPr>
          <p:cNvPr id="13" name="图片 12"/>
          <p:cNvPicPr>
            <a:picLocks noChangeAspect="1"/>
          </p:cNvPicPr>
          <p:nvPr/>
        </p:nvPicPr>
        <p:blipFill>
          <a:blip r:embed="rId8">
            <a:extLst>
              <a:ext uri="{28A0092B-C50C-407E-A947-70E740481C1C}">
                <a14:useLocalDpi/>
              </a:ext>
            </a:extLst>
          </a:blip>
          <a:srcRect b="58691" r="74896"/>
          <a:stretch>
            <a:fillRect/>
          </a:stretch>
        </p:blipFill>
        <p:spPr>
          <a:xfrm>
            <a:off x="-114300" y="-92482"/>
            <a:ext cx="2326736" cy="1914316"/>
          </a:xfrm>
          <a:prstGeom prst="rect">
            <a:avLst/>
          </a:prstGeom>
        </p:spPr>
      </p:pic>
      <p:pic>
        <p:nvPicPr>
          <p:cNvPr id="14" name="图片 13"/>
          <p:cNvPicPr>
            <a:picLocks noChangeAspect="1"/>
          </p:cNvPicPr>
          <p:nvPr/>
        </p:nvPicPr>
        <p:blipFill>
          <a:blip r:embed="rId9">
            <a:extLst>
              <a:ext uri="{28A0092B-C50C-407E-A947-70E740481C1C}">
                <a14:useLocalDpi/>
              </a:ext>
            </a:extLst>
          </a:blip>
          <a:srcRect b="55983" l="77083" r="208" t="-1"/>
          <a:stretch>
            <a:fillRect/>
          </a:stretch>
        </p:blipFill>
        <p:spPr>
          <a:xfrm>
            <a:off x="10045700" y="-43311"/>
            <a:ext cx="2146300" cy="2080160"/>
          </a:xfrm>
          <a:prstGeom prst="rect">
            <a:avLst/>
          </a:prstGeom>
        </p:spPr>
      </p:pic>
      <p:pic>
        <p:nvPicPr>
          <p:cNvPr id="16" name="图片 15"/>
          <p:cNvPicPr>
            <a:picLocks noChangeAspect="1"/>
          </p:cNvPicPr>
          <p:nvPr/>
        </p:nvPicPr>
        <p:blipFill>
          <a:blip r:embed="rId10">
            <a:extLst>
              <a:ext uri="{28A0092B-C50C-407E-A947-70E740481C1C}">
                <a14:useLocalDpi/>
              </a:ext>
            </a:extLst>
          </a:blip>
          <a:srcRect b="9999" l="76407" r="5676" t="73751"/>
          <a:stretch>
            <a:fillRect/>
          </a:stretch>
        </p:blipFill>
        <p:spPr>
          <a:xfrm>
            <a:off x="10807700" y="3911600"/>
            <a:ext cx="2184400" cy="990599"/>
          </a:xfrm>
          <a:prstGeom prst="rect">
            <a:avLst/>
          </a:prstGeom>
        </p:spPr>
      </p:pic>
      <p:sp>
        <p:nvSpPr>
          <p:cNvPr id="17" name="文本框 16">
            <a:extLst>
              <a:ext uri="{FF2B5EF4-FFF2-40B4-BE49-F238E27FC236}">
                <a16:creationId xmlns:a16="http://schemas.microsoft.com/office/drawing/2014/main" id="{67B5D0E6-8098-5C4F-88FD-34D6DA922AD1}"/>
              </a:ext>
            </a:extLst>
          </p:cNvPr>
          <p:cNvSpPr txBox="1"/>
          <p:nvPr/>
        </p:nvSpPr>
        <p:spPr>
          <a:xfrm>
            <a:off x="2055883" y="3137670"/>
            <a:ext cx="7663180" cy="518160"/>
          </a:xfrm>
          <a:prstGeom prst="rect">
            <a:avLst/>
          </a:prstGeom>
          <a:noFill/>
        </p:spPr>
        <p:txBody>
          <a:bodyPr rtlCol="0" wrap="none">
            <a:spAutoFit/>
          </a:bodyPr>
          <a:lstStyle/>
          <a:p>
            <a:r>
              <a:rPr altLang="en-US" lang="zh-CN" spc="300" sz="2800">
                <a:solidFill>
                  <a:schemeClr val="accent4">
                    <a:lumMod val="40000"/>
                    <a:lumOff val="60000"/>
                  </a:schemeClr>
                </a:solidFill>
                <a:effectLst>
                  <a:outerShdw algn="tl" blurRad="38100" dir="2700000" dist="38100">
                    <a:srgbClr val="000000">
                      <a:alpha val="43137"/>
                    </a:srgbClr>
                  </a:outerShdw>
                </a:effectLst>
                <a:latin charset="-122" panose="02010600000101010101" pitchFamily="2" typeface="汉仪书魂体简"/>
                <a:ea charset="-122" panose="02010600000101010101" pitchFamily="2" typeface="汉仪书魂体简"/>
                <a:cs typeface="+mn-ea"/>
                <a:sym typeface="+mn-lt"/>
              </a:rPr>
              <a:t>“四史”学习教育之新中国社会主义发展史</a:t>
            </a:r>
          </a:p>
        </p:txBody>
      </p:sp>
      <p:sp>
        <p:nvSpPr>
          <p:cNvPr id="19" name="文本框 18">
            <a:extLst>
              <a:ext uri="{FF2B5EF4-FFF2-40B4-BE49-F238E27FC236}">
                <a16:creationId xmlns:a16="http://schemas.microsoft.com/office/drawing/2014/main" id="{67B5D0E6-8098-5C4F-88FD-34D6DA922AD1}"/>
              </a:ext>
            </a:extLst>
          </p:cNvPr>
          <p:cNvSpPr txBox="1"/>
          <p:nvPr/>
        </p:nvSpPr>
        <p:spPr>
          <a:xfrm>
            <a:off x="1637645" y="1472350"/>
            <a:ext cx="8717280" cy="1554480"/>
          </a:xfrm>
          <a:prstGeom prst="rect">
            <a:avLst/>
          </a:prstGeom>
          <a:noFill/>
        </p:spPr>
        <p:txBody>
          <a:bodyPr rtlCol="0" wrap="none">
            <a:spAutoFit/>
          </a:bodyPr>
          <a:lstStyle/>
          <a:p>
            <a:r>
              <a:rPr altLang="en-US" b="1" lang="zh-CN" smtClean="0" sz="9600">
                <a:solidFill>
                  <a:schemeClr val="accent4">
                    <a:lumMod val="40000"/>
                    <a:lumOff val="60000"/>
                  </a:schemeClr>
                </a:solidFill>
                <a:effectLst>
                  <a:outerShdw algn="tl" blurRad="38100" dir="2700000" dist="38100">
                    <a:srgbClr val="000000">
                      <a:alpha val="43137"/>
                    </a:srgbClr>
                  </a:outerShdw>
                </a:effectLst>
                <a:latin charset="-122" panose="02010600000101010101" pitchFamily="2" typeface="汉仪书魂体简"/>
                <a:ea charset="-122" panose="02010600000101010101" pitchFamily="2" typeface="汉仪书魂体简"/>
                <a:cs typeface="+mn-ea"/>
                <a:sym typeface="+mn-lt"/>
              </a:rPr>
              <a:t>社会主义发展史</a:t>
            </a:r>
          </a:p>
        </p:txBody>
      </p:sp>
      <p:sp>
        <p:nvSpPr>
          <p:cNvPr id="20" name="文本框 19">
            <a:extLst>
              <a:ext uri="{FF2B5EF4-FFF2-40B4-BE49-F238E27FC236}">
                <a16:creationId xmlns:a16="http://schemas.microsoft.com/office/drawing/2014/main" id="{67B5D0E6-8098-5C4F-88FD-34D6DA922AD1}"/>
              </a:ext>
            </a:extLst>
          </p:cNvPr>
          <p:cNvSpPr txBox="1"/>
          <p:nvPr/>
        </p:nvSpPr>
        <p:spPr>
          <a:xfrm>
            <a:off x="3316456" y="3864084"/>
            <a:ext cx="2240280" cy="365760"/>
          </a:xfrm>
          <a:prstGeom prst="rect">
            <a:avLst/>
          </a:prstGeom>
          <a:noFill/>
        </p:spPr>
        <p:txBody>
          <a:bodyPr rtlCol="0" wrap="none">
            <a:spAutoFit/>
          </a:bodyPr>
          <a:lstStyle/>
          <a:p>
            <a:r>
              <a:rPr altLang="en-US" lang="zh-CN" spc="300">
                <a:solidFill>
                  <a:schemeClr val="accent4">
                    <a:lumMod val="40000"/>
                    <a:lumOff val="60000"/>
                  </a:schemeClr>
                </a:solidFill>
                <a:effectLst>
                  <a:outerShdw algn="tl" blurRad="38100" dir="2700000" dist="38100">
                    <a:srgbClr val="000000">
                      <a:alpha val="43137"/>
                    </a:srgbClr>
                  </a:outerShdw>
                </a:effectLst>
                <a:latin charset="-122" panose="02010600000101010101" pitchFamily="2" typeface="汉仪书魂体简"/>
                <a:ea charset="-122" panose="02010600000101010101" pitchFamily="2" typeface="汉仪书魂体简"/>
                <a:cs typeface="+mn-ea"/>
                <a:sym typeface="+mn-lt"/>
              </a:rPr>
              <a:t>演讲人：优页PPT</a:t>
            </a:r>
          </a:p>
        </p:txBody>
      </p:sp>
      <p:sp>
        <p:nvSpPr>
          <p:cNvPr id="21" name="文本框 20">
            <a:extLst>
              <a:ext uri="{FF2B5EF4-FFF2-40B4-BE49-F238E27FC236}">
                <a16:creationId xmlns:a16="http://schemas.microsoft.com/office/drawing/2014/main" id="{67B5D0E6-8098-5C4F-88FD-34D6DA922AD1}"/>
              </a:ext>
            </a:extLst>
          </p:cNvPr>
          <p:cNvSpPr txBox="1"/>
          <p:nvPr/>
        </p:nvSpPr>
        <p:spPr>
          <a:xfrm>
            <a:off x="6791999" y="3855038"/>
            <a:ext cx="2049780" cy="365760"/>
          </a:xfrm>
          <a:prstGeom prst="rect">
            <a:avLst/>
          </a:prstGeom>
          <a:noFill/>
        </p:spPr>
        <p:txBody>
          <a:bodyPr rtlCol="0" wrap="none">
            <a:spAutoFit/>
          </a:bodyPr>
          <a:lstStyle/>
          <a:p>
            <a:r>
              <a:rPr altLang="en-US" lang="zh-CN" smtClean="0" spc="300">
                <a:solidFill>
                  <a:schemeClr val="accent4">
                    <a:lumMod val="40000"/>
                    <a:lumOff val="60000"/>
                  </a:schemeClr>
                </a:solidFill>
                <a:effectLst>
                  <a:outerShdw algn="tl" blurRad="38100" dir="2700000" dist="38100">
                    <a:srgbClr val="000000">
                      <a:alpha val="43137"/>
                    </a:srgbClr>
                  </a:outerShdw>
                </a:effectLst>
                <a:latin charset="-122" panose="02010600000101010101" pitchFamily="2" typeface="汉仪书魂体简"/>
                <a:ea charset="-122" panose="02010600000101010101" pitchFamily="2" typeface="汉仪书魂体简"/>
                <a:cs typeface="+mn-ea"/>
                <a:sym typeface="+mn-lt"/>
              </a:rPr>
              <a:t>时间：2020.07</a:t>
            </a:r>
          </a:p>
        </p:txBody>
      </p:sp>
    </p:spTree>
    <p:extLst>
      <p:ext uri="{BB962C8B-B14F-4D97-AF65-F5344CB8AC3E}">
        <p14:creationId val="235894593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childTnLst>
                                </p:cTn>
                              </p:par>
                              <p:par>
                                <p:cTn fill="hold"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par>
                                <p:cTn fill="hold"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2" presetSubtype="0">
                                  <p:stCondLst>
                                    <p:cond delay="0"/>
                                  </p:stCondLst>
                                  <p:iterate type="lt">
                                    <p:tmPct val="10000"/>
                                  </p:iterate>
                                  <p:childTnLst>
                                    <p:set>
                                      <p:cBhvr>
                                        <p:cTn dur="1" fill="hold" id="37">
                                          <p:stCondLst>
                                            <p:cond delay="0"/>
                                          </p:stCondLst>
                                        </p:cTn>
                                        <p:tgtEl>
                                          <p:spTgt spid="19"/>
                                        </p:tgtEl>
                                        <p:attrNameLst>
                                          <p:attrName>style.visibility</p:attrName>
                                        </p:attrNameLst>
                                      </p:cBhvr>
                                      <p:to>
                                        <p:strVal val="visible"/>
                                      </p:to>
                                    </p:set>
                                    <p:animScale>
                                      <p:cBhvr>
                                        <p:cTn decel="50000" dur="1000" fill="hold" id="38">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19"/>
                                        </p:tgtEl>
                                        <p:attrNameLst>
                                          <p:attrName>ppt_x</p:attrName>
                                          <p:attrName>ppt_y</p:attrName>
                                        </p:attrNameLst>
                                      </p:cBhvr>
                                    </p:animMotion>
                                    <p:animEffect filter="fade" transition="in">
                                      <p:cBhvr>
                                        <p:cTn dur="1000" id="40"/>
                                        <p:tgtEl>
                                          <p:spTgt spid="19"/>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2">
                                  <p:stCondLst>
                                    <p:cond delay="0"/>
                                  </p:stCondLst>
                                  <p:iterate type="lt">
                                    <p:tmPct val="10000"/>
                                  </p:iterate>
                                  <p:childTnLst>
                                    <p:set>
                                      <p:cBhvr>
                                        <p:cTn dur="1" fill="hold" id="44">
                                          <p:stCondLst>
                                            <p:cond delay="0"/>
                                          </p:stCondLst>
                                        </p:cTn>
                                        <p:tgtEl>
                                          <p:spTgt spid="17"/>
                                        </p:tgtEl>
                                        <p:attrNameLst>
                                          <p:attrName>style.visibility</p:attrName>
                                        </p:attrNameLst>
                                      </p:cBhvr>
                                      <p:to>
                                        <p:strVal val="visible"/>
                                      </p:to>
                                    </p:set>
                                    <p:anim calcmode="lin" valueType="num">
                                      <p:cBhvr additive="base">
                                        <p:cTn dur="500" fill="hold" id="45"/>
                                        <p:tgtEl>
                                          <p:spTgt spid="17"/>
                                        </p:tgtEl>
                                        <p:attrNameLst>
                                          <p:attrName>ppt_x</p:attrName>
                                        </p:attrNameLst>
                                      </p:cBhvr>
                                      <p:tavLst>
                                        <p:tav tm="0">
                                          <p:val>
                                            <p:strVal val="1+#ppt_w/2"/>
                                          </p:val>
                                        </p:tav>
                                        <p:tav tm="100000">
                                          <p:val>
                                            <p:strVal val="#ppt_x"/>
                                          </p:val>
                                        </p:tav>
                                      </p:tavLst>
                                    </p:anim>
                                    <p:anim calcmode="lin" valueType="num">
                                      <p:cBhvr additive="base">
                                        <p:cTn dur="500" fill="hold" id="46"/>
                                        <p:tgtEl>
                                          <p:spTgt spid="17"/>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42"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1000" id="51"/>
                                        <p:tgtEl>
                                          <p:spTgt spid="20"/>
                                        </p:tgtEl>
                                      </p:cBhvr>
                                    </p:animEffect>
                                    <p:anim calcmode="lin" valueType="num">
                                      <p:cBhvr>
                                        <p:cTn dur="1000" fill="hold" id="52"/>
                                        <p:tgtEl>
                                          <p:spTgt spid="20"/>
                                        </p:tgtEl>
                                        <p:attrNameLst>
                                          <p:attrName>ppt_x</p:attrName>
                                        </p:attrNameLst>
                                      </p:cBhvr>
                                      <p:tavLst>
                                        <p:tav tm="0">
                                          <p:val>
                                            <p:strVal val="#ppt_x"/>
                                          </p:val>
                                        </p:tav>
                                        <p:tav tm="100000">
                                          <p:val>
                                            <p:strVal val="#ppt_x"/>
                                          </p:val>
                                        </p:tav>
                                      </p:tavLst>
                                    </p:anim>
                                    <p:anim calcmode="lin" valueType="num">
                                      <p:cBhvr>
                                        <p:cTn dur="1000" fill="hold" id="53"/>
                                        <p:tgtEl>
                                          <p:spTgt spid="20"/>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21"/>
                                        </p:tgtEl>
                                        <p:attrNameLst>
                                          <p:attrName>style.visibility</p:attrName>
                                        </p:attrNameLst>
                                      </p:cBhvr>
                                      <p:to>
                                        <p:strVal val="visible"/>
                                      </p:to>
                                    </p:set>
                                    <p:animEffect filter="fade" transition="in">
                                      <p:cBhvr>
                                        <p:cTn dur="1000" id="56"/>
                                        <p:tgtEl>
                                          <p:spTgt spid="21"/>
                                        </p:tgtEl>
                                      </p:cBhvr>
                                    </p:animEffect>
                                    <p:anim calcmode="lin" valueType="num">
                                      <p:cBhvr>
                                        <p:cTn dur="1000" fill="hold" id="57"/>
                                        <p:tgtEl>
                                          <p:spTgt spid="21"/>
                                        </p:tgtEl>
                                        <p:attrNameLst>
                                          <p:attrName>ppt_x</p:attrName>
                                        </p:attrNameLst>
                                      </p:cBhvr>
                                      <p:tavLst>
                                        <p:tav tm="0">
                                          <p:val>
                                            <p:strVal val="#ppt_x"/>
                                          </p:val>
                                        </p:tav>
                                        <p:tav tm="100000">
                                          <p:val>
                                            <p:strVal val="#ppt_x"/>
                                          </p:val>
                                        </p:tav>
                                      </p:tavLst>
                                    </p:anim>
                                    <p:anim calcmode="lin" valueType="num">
                                      <p:cBhvr>
                                        <p:cTn dur="1000" fill="hold" id="58"/>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a:extLst>
              <a:ext uri="{FF2B5EF4-FFF2-40B4-BE49-F238E27FC236}">
                <a16:creationId xmlns:a16="http://schemas.microsoft.com/office/drawing/2014/main" id="{D6B4E0A1-ADCE-49B8-AC6F-7621D7E24130}"/>
              </a:ext>
            </a:extLst>
          </p:cNvPr>
          <p:cNvSpPr/>
          <p:nvPr/>
        </p:nvSpPr>
        <p:spPr>
          <a:xfrm>
            <a:off x="5368812" y="2728781"/>
            <a:ext cx="5908788" cy="2985929"/>
          </a:xfrm>
          <a:prstGeom prst="rect">
            <a:avLst/>
          </a:prstGeom>
        </p:spPr>
        <p:txBody>
          <a:bodyPr bIns="52784" lIns="105571" rIns="105571" tIns="52784" wrap="square">
            <a:spAutoFit/>
          </a:bodyPr>
          <a:lstStyle/>
          <a:p>
            <a:pPr algn="just" defTabSz="914400" eaLnBrk="1" fontAlgn="auto" hangingPunct="1" indent="0" latinLnBrk="0" lvl="0" marL="0" marR="0" rtl="0">
              <a:lnSpc>
                <a:spcPct val="150000"/>
              </a:lnSpc>
              <a:spcBef>
                <a:spcPct val="0"/>
              </a:spcBef>
              <a:spcAft>
                <a:spcPct val="0"/>
              </a:spcAft>
              <a:buClr>
                <a:srgbClr val="C00000"/>
              </a:buClr>
              <a:buSzTx/>
              <a:buFontTx/>
              <a:buNone/>
              <a:defRPr/>
            </a:pPr>
            <a:r>
              <a:rPr altLang="en-US" b="0" baseline="0" cap="none" i="0" kern="1200" kumimoji="0" lang="zh-CN" noProof="0" normalizeH="0" spc="0" strike="noStrike" u="none">
                <a:ln>
                  <a:noFill/>
                </a:ln>
                <a:solidFill>
                  <a:srgbClr val="E7E6E6">
                    <a:lumMod val="10000"/>
                  </a:srgbClr>
                </a:solidFill>
                <a:effectLst/>
                <a:uLnTx/>
                <a:uFillTx/>
                <a:latin charset="-122" panose="020b0600000000000000" pitchFamily="34" typeface="思源黑体 CN Medium"/>
                <a:ea charset="-122" panose="020b0600000000000000" pitchFamily="34" typeface="思源黑体 CN Medium"/>
                <a:cs typeface="+mn-ea"/>
                <a:sym typeface="+mn-lt"/>
              </a:rPr>
              <a:t>从新民主主义到社会主义的过渡，不仅仅是一种社会的变革，更是一个国家历史基调的奠定。过渡时期总路线反映了历史的必然性，是完全正确的。整体上来说，在一个4亿人口的大国中比较顺利地实现如此复杂、困难和深刻的制度转型，促进工农业和国民经济的发展，是中国历史上伟大的胜利。不得不说，社会主义制度的确立，是新中国社会主义发展史的基石。  　</a:t>
            </a:r>
          </a:p>
        </p:txBody>
      </p:sp>
      <p:grpSp>
        <p:nvGrpSpPr>
          <p:cNvPr id="9" name="组合 8"/>
          <p:cNvGrpSpPr/>
          <p:nvPr/>
        </p:nvGrpSpPr>
        <p:grpSpPr>
          <a:xfrm>
            <a:off x="510455" y="592969"/>
            <a:ext cx="7833445" cy="584775"/>
            <a:chOff x="510455" y="592969"/>
            <a:chExt cx="7833445" cy="584775"/>
          </a:xfrm>
        </p:grpSpPr>
        <p:sp>
          <p:nvSpPr>
            <p:cNvPr id="10"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1" name="文本框 10">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p>
              <a:r>
                <a:rPr altLang="en-US" b="1" lang="zh-CN" smtClean="0" spc="300" sz="3200">
                  <a:solidFill>
                    <a:srgbClr val="C00000"/>
                  </a:solidFill>
                  <a:latin charset="-122" panose="020b0600000000000000" pitchFamily="34" typeface="思源黑体 CN Medium"/>
                  <a:ea charset="-122" panose="020b0600000000000000" pitchFamily="34" typeface="思源黑体 CN Medium"/>
                  <a:cs typeface="+mn-ea"/>
                  <a:sym typeface="+mn-lt"/>
                </a:rPr>
                <a:t>新中国社会主义发展史的篇章基调</a:t>
              </a:r>
            </a:p>
          </p:txBody>
        </p:sp>
      </p:grpSp>
      <p:sp>
        <p:nvSpPr>
          <p:cNvPr id="12" name="矩形 11"/>
          <p:cNvSpPr/>
          <p:nvPr/>
        </p:nvSpPr>
        <p:spPr>
          <a:xfrm>
            <a:off x="5368812" y="2003192"/>
            <a:ext cx="3546588" cy="6376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7" name="TextBox 29">
            <a:extLst>
              <a:ext uri="{FF2B5EF4-FFF2-40B4-BE49-F238E27FC236}">
                <a16:creationId xmlns:a16="http://schemas.microsoft.com/office/drawing/2014/main" id="{838280F3-384D-4907-9CDC-A85A3CB4AF4E}"/>
              </a:ext>
            </a:extLst>
          </p:cNvPr>
          <p:cNvSpPr txBox="1"/>
          <p:nvPr/>
        </p:nvSpPr>
        <p:spPr>
          <a:xfrm>
            <a:off x="5507615" y="2091166"/>
            <a:ext cx="3268980" cy="4572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300" strike="noStrike" sz="24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typeface="+mn-lt"/>
              </a:rPr>
              <a:t>社会主义制度的确立</a:t>
            </a:r>
          </a:p>
        </p:txBody>
      </p:sp>
      <p:pic>
        <p:nvPicPr>
          <p:cNvPr descr="草地上有房子  描述已自动生成" id="13" name="Aitds1">
            <a:extLst>
              <a:ext uri="{FF2B5EF4-FFF2-40B4-BE49-F238E27FC236}">
                <a16:creationId xmlns:a16="http://schemas.microsoft.com/office/drawing/2014/main" id="{A9BBA630-11F9-4A6F-8A21-C082091A6981}"/>
              </a:ext>
            </a:extLst>
          </p:cNvPr>
          <p:cNvPicPr>
            <a:picLocks noChangeAspect="1"/>
          </p:cNvPicPr>
          <p:nvPr/>
        </p:nvPicPr>
        <p:blipFill>
          <a:blip r:embed="rId3">
            <a:grayscl/>
            <a:extLst>
              <a:ext uri="{28A0092B-C50C-407E-A947-70E740481C1C}">
                <a14:useLocalDpi val="0"/>
              </a:ext>
            </a:extLst>
          </a:blip>
          <a:srcRect b="14916" l="25158" r="6784"/>
          <a:stretch>
            <a:fillRect/>
          </a:stretch>
        </p:blipFill>
        <p:spPr>
          <a:xfrm>
            <a:off x="744454" y="2003192"/>
            <a:ext cx="4351227" cy="3714483"/>
          </a:xfrm>
          <a:prstGeom prst="rect">
            <a:avLst/>
          </a:prstGeom>
        </p:spPr>
      </p:pic>
    </p:spTree>
    <p:extLst>
      <p:ext uri="{BB962C8B-B14F-4D97-AF65-F5344CB8AC3E}">
        <p14:creationId val="82835581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13"/>
                                        </p:tgtEl>
                                        <p:attrNameLst>
                                          <p:attrName>style.visibility</p:attrName>
                                        </p:attrNameLst>
                                      </p:cBhvr>
                                      <p:to>
                                        <p:strVal val="visible"/>
                                      </p:to>
                                    </p:set>
                                    <p:animEffect filter="wipe(down)" transition="in">
                                      <p:cBhvr>
                                        <p:cTn dur="500" id="14"/>
                                        <p:tgtEl>
                                          <p:spTgt spid="1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500" id="22"/>
                                        <p:tgtEl>
                                          <p:spTgt spid="1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iterate type="wd">
                                    <p:tmPct val="10000"/>
                                  </p:iterate>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b="24107" l="16718" r="64740" t="50060"/>
          <a:stretch>
            <a:fillRect/>
          </a:stretch>
        </p:blipFill>
        <p:spPr>
          <a:xfrm>
            <a:off x="-709612" y="4530480"/>
            <a:ext cx="2260600" cy="1574800"/>
          </a:xfrm>
          <a:prstGeom prst="rect">
            <a:avLst/>
          </a:prstGeom>
        </p:spPr>
      </p:pic>
      <p:pic>
        <p:nvPicPr>
          <p:cNvPr id="12" name="图片 11"/>
          <p:cNvPicPr>
            <a:picLocks noChangeAspect="1"/>
          </p:cNvPicPr>
          <p:nvPr/>
        </p:nvPicPr>
        <p:blipFill>
          <a:blip r:embed="rId4">
            <a:extLst>
              <a:ext uri="{28A0092B-C50C-407E-A947-70E740481C1C}">
                <a14:useLocalDpi/>
              </a:ext>
            </a:extLst>
          </a:blip>
          <a:srcRect b="73277"/>
          <a:stretch>
            <a:fillRect/>
          </a:stretch>
        </p:blipFill>
        <p:spPr>
          <a:xfrm>
            <a:off x="-114300" y="9280"/>
            <a:ext cx="12306300" cy="162902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pic>
        <p:nvPicPr>
          <p:cNvPr id="11" name="图片 10"/>
          <p:cNvPicPr>
            <a:picLocks noChangeAspect="1"/>
          </p:cNvPicPr>
          <p:nvPr/>
        </p:nvPicPr>
        <p:blipFill>
          <a:blip r:embed="rId7">
            <a:extLst>
              <a:ext uri="{28A0092B-C50C-407E-A947-70E740481C1C}">
                <a14:useLocalDpi/>
              </a:ext>
            </a:extLst>
          </a:blip>
          <a:srcRect b="27708"/>
          <a:stretch>
            <a:fillRect/>
          </a:stretch>
        </p:blipFill>
        <p:spPr>
          <a:xfrm>
            <a:off x="-114300" y="17223"/>
            <a:ext cx="12306300" cy="4406900"/>
          </a:xfrm>
          <a:prstGeom prst="rect">
            <a:avLst/>
          </a:prstGeom>
        </p:spPr>
      </p:pic>
      <p:pic>
        <p:nvPicPr>
          <p:cNvPr id="13" name="图片 12"/>
          <p:cNvPicPr>
            <a:picLocks noChangeAspect="1"/>
          </p:cNvPicPr>
          <p:nvPr/>
        </p:nvPicPr>
        <p:blipFill>
          <a:blip r:embed="rId8">
            <a:extLst>
              <a:ext uri="{28A0092B-C50C-407E-A947-70E740481C1C}">
                <a14:useLocalDpi/>
              </a:ext>
            </a:extLst>
          </a:blip>
          <a:srcRect b="58691" r="74896"/>
          <a:stretch>
            <a:fillRect/>
          </a:stretch>
        </p:blipFill>
        <p:spPr>
          <a:xfrm>
            <a:off x="-114300" y="-92482"/>
            <a:ext cx="2326736" cy="1914316"/>
          </a:xfrm>
          <a:prstGeom prst="rect">
            <a:avLst/>
          </a:prstGeom>
        </p:spPr>
      </p:pic>
      <p:pic>
        <p:nvPicPr>
          <p:cNvPr id="14" name="图片 13"/>
          <p:cNvPicPr>
            <a:picLocks noChangeAspect="1"/>
          </p:cNvPicPr>
          <p:nvPr/>
        </p:nvPicPr>
        <p:blipFill>
          <a:blip r:embed="rId9">
            <a:extLst>
              <a:ext uri="{28A0092B-C50C-407E-A947-70E740481C1C}">
                <a14:useLocalDpi/>
              </a:ext>
            </a:extLst>
          </a:blip>
          <a:srcRect b="55983" l="77083" r="208" t="-1"/>
          <a:stretch>
            <a:fillRect/>
          </a:stretch>
        </p:blipFill>
        <p:spPr>
          <a:xfrm>
            <a:off x="10045700" y="-43311"/>
            <a:ext cx="2146300" cy="2080160"/>
          </a:xfrm>
          <a:prstGeom prst="rect">
            <a:avLst/>
          </a:prstGeom>
        </p:spPr>
      </p:pic>
      <p:pic>
        <p:nvPicPr>
          <p:cNvPr id="16" name="图片 15"/>
          <p:cNvPicPr>
            <a:picLocks noChangeAspect="1"/>
          </p:cNvPicPr>
          <p:nvPr/>
        </p:nvPicPr>
        <p:blipFill>
          <a:blip r:embed="rId10">
            <a:extLst>
              <a:ext uri="{28A0092B-C50C-407E-A947-70E740481C1C}">
                <a14:useLocalDpi/>
              </a:ext>
            </a:extLst>
          </a:blip>
          <a:srcRect b="9999" l="76407" r="5676" t="73751"/>
          <a:stretch>
            <a:fillRect/>
          </a:stretch>
        </p:blipFill>
        <p:spPr>
          <a:xfrm>
            <a:off x="10807700" y="3911600"/>
            <a:ext cx="2184400" cy="990599"/>
          </a:xfrm>
          <a:prstGeom prst="rect">
            <a:avLst/>
          </a:prstGeom>
        </p:spPr>
      </p:pic>
      <p:sp>
        <p:nvSpPr>
          <p:cNvPr id="18" name="文本框 17">
            <a:extLst>
              <a:ext uri="{FF2B5EF4-FFF2-40B4-BE49-F238E27FC236}">
                <a16:creationId xmlns:a16="http://schemas.microsoft.com/office/drawing/2014/main" id="{67B5D0E6-8098-5C4F-88FD-34D6DA922AD1}"/>
              </a:ext>
            </a:extLst>
          </p:cNvPr>
          <p:cNvSpPr txBox="1"/>
          <p:nvPr/>
        </p:nvSpPr>
        <p:spPr>
          <a:xfrm>
            <a:off x="1637645" y="2475420"/>
            <a:ext cx="8554105" cy="1920240"/>
          </a:xfrm>
          <a:prstGeom prst="rect">
            <a:avLst/>
          </a:prstGeom>
          <a:noFill/>
        </p:spPr>
        <p:txBody>
          <a:bodyPr rtlCol="0" wrap="square">
            <a:spAutoFit/>
          </a:bodyPr>
          <a:lstStyle/>
          <a:p>
            <a:pPr algn="ctr" lvl="0">
              <a:defRPr/>
            </a:pPr>
            <a:r>
              <a:rPr altLang="en-US" b="1" lang="zh-CN"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新中国社会主义发展史的曲折探索</a:t>
            </a:r>
          </a:p>
        </p:txBody>
      </p:sp>
      <p:sp>
        <p:nvSpPr>
          <p:cNvPr id="22" name="文本框 21">
            <a:extLst>
              <a:ext uri="{FF2B5EF4-FFF2-40B4-BE49-F238E27FC236}">
                <a16:creationId xmlns:a16="http://schemas.microsoft.com/office/drawing/2014/main" id="{67B5D0E6-8098-5C4F-88FD-34D6DA922AD1}"/>
              </a:ext>
            </a:extLst>
          </p:cNvPr>
          <p:cNvSpPr txBox="1"/>
          <p:nvPr/>
        </p:nvSpPr>
        <p:spPr>
          <a:xfrm>
            <a:off x="3933334" y="1138807"/>
            <a:ext cx="3943678" cy="1005840"/>
          </a:xfrm>
          <a:prstGeom prst="rect">
            <a:avLst/>
          </a:prstGeom>
          <a:noFill/>
        </p:spPr>
        <p:txBody>
          <a:bodyPr rtlCol="0" wrap="square">
            <a:spAutoFit/>
          </a:bodyPr>
          <a:lstStyle/>
          <a:p>
            <a:pPr algn="dist" lvl="0">
              <a:defRPr/>
            </a:pPr>
            <a:r>
              <a:rPr altLang="en-US" b="1" lang="zh-CN" smtClean="0"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第三章节</a:t>
            </a:r>
          </a:p>
        </p:txBody>
      </p:sp>
      <p:sp>
        <p:nvSpPr>
          <p:cNvPr id="23" name="五角星 22"/>
          <p:cNvSpPr/>
          <p:nvPr/>
        </p:nvSpPr>
        <p:spPr>
          <a:xfrm>
            <a:off x="3187136"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角星 23"/>
          <p:cNvSpPr/>
          <p:nvPr/>
        </p:nvSpPr>
        <p:spPr>
          <a:xfrm>
            <a:off x="8002402"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a:off x="2743200" y="2387136"/>
            <a:ext cx="6686550" cy="0"/>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4995804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childTnLst>
                                </p:cTn>
                              </p:par>
                              <p:par>
                                <p:cTn fill="hold"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par>
                                <p:cTn fill="hold"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31"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1000" fill="hold" id="38"/>
                                        <p:tgtEl>
                                          <p:spTgt spid="23"/>
                                        </p:tgtEl>
                                        <p:attrNameLst>
                                          <p:attrName>ppt_w</p:attrName>
                                        </p:attrNameLst>
                                      </p:cBhvr>
                                      <p:tavLst>
                                        <p:tav tm="0">
                                          <p:val>
                                            <p:fltVal val="0"/>
                                          </p:val>
                                        </p:tav>
                                        <p:tav tm="100000">
                                          <p:val>
                                            <p:strVal val="#ppt_w"/>
                                          </p:val>
                                        </p:tav>
                                      </p:tavLst>
                                    </p:anim>
                                    <p:anim calcmode="lin" valueType="num">
                                      <p:cBhvr>
                                        <p:cTn dur="1000" fill="hold" id="39"/>
                                        <p:tgtEl>
                                          <p:spTgt spid="23"/>
                                        </p:tgtEl>
                                        <p:attrNameLst>
                                          <p:attrName>ppt_h</p:attrName>
                                        </p:attrNameLst>
                                      </p:cBhvr>
                                      <p:tavLst>
                                        <p:tav tm="0">
                                          <p:val>
                                            <p:fltVal val="0"/>
                                          </p:val>
                                        </p:tav>
                                        <p:tav tm="100000">
                                          <p:val>
                                            <p:strVal val="#ppt_h"/>
                                          </p:val>
                                        </p:tav>
                                      </p:tavLst>
                                    </p:anim>
                                    <p:anim calcmode="lin" valueType="num">
                                      <p:cBhvr>
                                        <p:cTn dur="1000" fill="hold" id="40"/>
                                        <p:tgtEl>
                                          <p:spTgt spid="23"/>
                                        </p:tgtEl>
                                        <p:attrNameLst>
                                          <p:attrName>style.rotation</p:attrName>
                                        </p:attrNameLst>
                                      </p:cBhvr>
                                      <p:tavLst>
                                        <p:tav tm="0">
                                          <p:val>
                                            <p:fltVal val="90"/>
                                          </p:val>
                                        </p:tav>
                                        <p:tav tm="100000">
                                          <p:val>
                                            <p:fltVal val="0"/>
                                          </p:val>
                                        </p:tav>
                                      </p:tavLst>
                                    </p:anim>
                                    <p:animEffect filter="fade" transition="in">
                                      <p:cBhvr>
                                        <p:cTn dur="1000" id="41"/>
                                        <p:tgtEl>
                                          <p:spTgt spid="23"/>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1000" fill="hold" id="44"/>
                                        <p:tgtEl>
                                          <p:spTgt spid="24"/>
                                        </p:tgtEl>
                                        <p:attrNameLst>
                                          <p:attrName>ppt_w</p:attrName>
                                        </p:attrNameLst>
                                      </p:cBhvr>
                                      <p:tavLst>
                                        <p:tav tm="0">
                                          <p:val>
                                            <p:fltVal val="0"/>
                                          </p:val>
                                        </p:tav>
                                        <p:tav tm="100000">
                                          <p:val>
                                            <p:strVal val="#ppt_w"/>
                                          </p:val>
                                        </p:tav>
                                      </p:tavLst>
                                    </p:anim>
                                    <p:anim calcmode="lin" valueType="num">
                                      <p:cBhvr>
                                        <p:cTn dur="1000" fill="hold" id="45"/>
                                        <p:tgtEl>
                                          <p:spTgt spid="24"/>
                                        </p:tgtEl>
                                        <p:attrNameLst>
                                          <p:attrName>ppt_h</p:attrName>
                                        </p:attrNameLst>
                                      </p:cBhvr>
                                      <p:tavLst>
                                        <p:tav tm="0">
                                          <p:val>
                                            <p:fltVal val="0"/>
                                          </p:val>
                                        </p:tav>
                                        <p:tav tm="100000">
                                          <p:val>
                                            <p:strVal val="#ppt_h"/>
                                          </p:val>
                                        </p:tav>
                                      </p:tavLst>
                                    </p:anim>
                                    <p:anim calcmode="lin" valueType="num">
                                      <p:cBhvr>
                                        <p:cTn dur="1000" fill="hold" id="46"/>
                                        <p:tgtEl>
                                          <p:spTgt spid="24"/>
                                        </p:tgtEl>
                                        <p:attrNameLst>
                                          <p:attrName>style.rotation</p:attrName>
                                        </p:attrNameLst>
                                      </p:cBhvr>
                                      <p:tavLst>
                                        <p:tav tm="0">
                                          <p:val>
                                            <p:fltVal val="90"/>
                                          </p:val>
                                        </p:tav>
                                        <p:tav tm="100000">
                                          <p:val>
                                            <p:fltVal val="0"/>
                                          </p:val>
                                        </p:tav>
                                      </p:tavLst>
                                    </p:anim>
                                    <p:animEffect filter="fade" transition="in">
                                      <p:cBhvr>
                                        <p:cTn dur="1000" id="47"/>
                                        <p:tgtEl>
                                          <p:spTgt spid="24"/>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16" presetSubtype="21">
                                  <p:stCondLst>
                                    <p:cond delay="0"/>
                                  </p:stCondLst>
                                  <p:childTnLst>
                                    <p:set>
                                      <p:cBhvr>
                                        <p:cTn dur="1" fill="hold" id="51">
                                          <p:stCondLst>
                                            <p:cond delay="0"/>
                                          </p:stCondLst>
                                        </p:cTn>
                                        <p:tgtEl>
                                          <p:spTgt spid="22"/>
                                        </p:tgtEl>
                                        <p:attrNameLst>
                                          <p:attrName>style.visibility</p:attrName>
                                        </p:attrNameLst>
                                      </p:cBhvr>
                                      <p:to>
                                        <p:strVal val="visible"/>
                                      </p:to>
                                    </p:set>
                                    <p:animEffect filter="barn(inVertical)" transition="in">
                                      <p:cBhvr>
                                        <p:cTn dur="500" id="52"/>
                                        <p:tgtEl>
                                          <p:spTgt spid="22"/>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10"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iterate type="lt">
                                    <p:tmPct val="10000"/>
                                  </p:iterate>
                                  <p:childTnLst>
                                    <p:set>
                                      <p:cBhvr>
                                        <p:cTn dur="1" fill="hold" id="61">
                                          <p:stCondLst>
                                            <p:cond delay="0"/>
                                          </p:stCondLst>
                                        </p:cTn>
                                        <p:tgtEl>
                                          <p:spTgt spid="18"/>
                                        </p:tgtEl>
                                        <p:attrNameLst>
                                          <p:attrName>style.visibility</p:attrName>
                                        </p:attrNameLst>
                                      </p:cBhvr>
                                      <p:to>
                                        <p:strVal val="visible"/>
                                      </p:to>
                                    </p:set>
                                    <p:animEffect filter="fade" transition="in">
                                      <p:cBhvr>
                                        <p:cTn dur="700" id="6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3"/>
      <p:bldP grpId="0" spid="2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3935545" y="2680652"/>
            <a:ext cx="1097280" cy="118872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曲折</a:t>
            </a:r>
          </a:p>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十年</a:t>
            </a:r>
          </a:p>
        </p:txBody>
      </p:sp>
      <p:sp>
        <p:nvSpPr>
          <p:cNvPr id="11" name="Aitds3">
            <a:extLst>
              <a:ext uri="{FF2B5EF4-FFF2-40B4-BE49-F238E27FC236}">
                <a16:creationId xmlns:a16="http://schemas.microsoft.com/office/drawing/2014/main" id="{F3744F8C-0B36-4CFA-90A4-68347AA39EE4}"/>
              </a:ext>
            </a:extLst>
          </p:cNvPr>
          <p:cNvSpPr/>
          <p:nvPr/>
        </p:nvSpPr>
        <p:spPr>
          <a:xfrm>
            <a:off x="866235" y="2664077"/>
            <a:ext cx="2242286" cy="1359408"/>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毛泽东主席《论十大关系》为探索中国特色社会主义发展树立了一个良好开端</a:t>
            </a:r>
          </a:p>
        </p:txBody>
      </p:sp>
      <p:sp>
        <p:nvSpPr>
          <p:cNvPr id="16" name="Aitds3">
            <a:extLst>
              <a:ext uri="{FF2B5EF4-FFF2-40B4-BE49-F238E27FC236}">
                <a16:creationId xmlns:a16="http://schemas.microsoft.com/office/drawing/2014/main" id="{F3744F8C-0B36-4CFA-90A4-68347AA39EE4}"/>
              </a:ext>
            </a:extLst>
          </p:cNvPr>
          <p:cNvSpPr/>
          <p:nvPr/>
        </p:nvSpPr>
        <p:spPr>
          <a:xfrm>
            <a:off x="5034342" y="1696766"/>
            <a:ext cx="3966286" cy="725424"/>
          </a:xfrm>
          <a:prstGeom prst="rect">
            <a:avLst/>
          </a:prstGeom>
        </p:spPr>
        <p:txBody>
          <a:bodyPr wrap="square">
            <a:spAutoFit/>
          </a:bodyPr>
          <a:lstStyle/>
          <a:p>
            <a:pP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极少数资产阶级右派分子向党和新生的社会主义制度放肆发动进攻</a:t>
            </a:r>
          </a:p>
        </p:txBody>
      </p:sp>
      <p:sp>
        <p:nvSpPr>
          <p:cNvPr id="20" name="矩形 19"/>
          <p:cNvSpPr/>
          <p:nvPr/>
        </p:nvSpPr>
        <p:spPr>
          <a:xfrm>
            <a:off x="6953733" y="2691204"/>
            <a:ext cx="944880" cy="365760"/>
          </a:xfrm>
          <a:prstGeom prst="rect">
            <a:avLst/>
          </a:prstGeom>
        </p:spPr>
        <p:txBody>
          <a:bodyPr wrap="non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1958年</a:t>
            </a:r>
          </a:p>
        </p:txBody>
      </p:sp>
      <p:sp>
        <p:nvSpPr>
          <p:cNvPr id="21" name="Aitds3">
            <a:extLst>
              <a:ext uri="{FF2B5EF4-FFF2-40B4-BE49-F238E27FC236}">
                <a16:creationId xmlns:a16="http://schemas.microsoft.com/office/drawing/2014/main" id="{F3744F8C-0B36-4CFA-90A4-68347AA39EE4}"/>
              </a:ext>
            </a:extLst>
          </p:cNvPr>
          <p:cNvSpPr/>
          <p:nvPr/>
        </p:nvSpPr>
        <p:spPr>
          <a:xfrm>
            <a:off x="6781512" y="3025907"/>
            <a:ext cx="3659925" cy="408432"/>
          </a:xfrm>
          <a:prstGeom prst="rect">
            <a:avLst/>
          </a:prstGeom>
        </p:spPr>
        <p:txBody>
          <a:bodyPr wrap="square">
            <a:spAutoFit/>
          </a:bodyPr>
          <a:lstStyle/>
          <a:p>
            <a:pP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“大跃进”和“人民公社化运动”</a:t>
            </a:r>
          </a:p>
        </p:txBody>
      </p:sp>
      <p:sp>
        <p:nvSpPr>
          <p:cNvPr id="25" name="矩形 24"/>
          <p:cNvSpPr/>
          <p:nvPr/>
        </p:nvSpPr>
        <p:spPr>
          <a:xfrm>
            <a:off x="2124975" y="4214001"/>
            <a:ext cx="1935480" cy="365760"/>
          </a:xfrm>
          <a:prstGeom prst="rect">
            <a:avLst/>
          </a:prstGeom>
        </p:spPr>
        <p:txBody>
          <a:bodyPr wrap="none">
            <a:spAutoFit/>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1959年至1961年</a:t>
            </a:r>
          </a:p>
        </p:txBody>
      </p:sp>
      <p:sp>
        <p:nvSpPr>
          <p:cNvPr id="26" name="Aitds3">
            <a:extLst>
              <a:ext uri="{FF2B5EF4-FFF2-40B4-BE49-F238E27FC236}">
                <a16:creationId xmlns:a16="http://schemas.microsoft.com/office/drawing/2014/main" id="{F3744F8C-0B36-4CFA-90A4-68347AA39EE4}"/>
              </a:ext>
            </a:extLst>
          </p:cNvPr>
          <p:cNvSpPr/>
          <p:nvPr/>
        </p:nvSpPr>
        <p:spPr>
          <a:xfrm>
            <a:off x="924256" y="4583333"/>
            <a:ext cx="3142700" cy="1042416"/>
          </a:xfrm>
          <a:prstGeom prst="rect">
            <a:avLst/>
          </a:prstGeom>
        </p:spPr>
        <p:txBody>
          <a:bodyPr wrap="square">
            <a:spAutoFit/>
          </a:bodyPr>
          <a:lstStyle/>
          <a:p>
            <a:pPr algn="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国家和人民遭到重大损失，1960年“调整、巩固、充实、提高”八字方针</a:t>
            </a:r>
          </a:p>
        </p:txBody>
      </p:sp>
      <p:sp>
        <p:nvSpPr>
          <p:cNvPr id="30" name="矩形 29"/>
          <p:cNvSpPr/>
          <p:nvPr/>
        </p:nvSpPr>
        <p:spPr>
          <a:xfrm>
            <a:off x="8140833" y="3745771"/>
            <a:ext cx="944880" cy="3657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1962年</a:t>
            </a:r>
          </a:p>
        </p:txBody>
      </p:sp>
      <p:sp>
        <p:nvSpPr>
          <p:cNvPr id="31" name="Aitds3">
            <a:extLst>
              <a:ext uri="{FF2B5EF4-FFF2-40B4-BE49-F238E27FC236}">
                <a16:creationId xmlns:a16="http://schemas.microsoft.com/office/drawing/2014/main" id="{F3744F8C-0B36-4CFA-90A4-68347AA39EE4}"/>
              </a:ext>
            </a:extLst>
          </p:cNvPr>
          <p:cNvSpPr/>
          <p:nvPr/>
        </p:nvSpPr>
        <p:spPr>
          <a:xfrm>
            <a:off x="8183569" y="4120504"/>
            <a:ext cx="3000422" cy="1042416"/>
          </a:xfrm>
          <a:prstGeom prst="rect">
            <a:avLst/>
          </a:prstGeom>
        </p:spPr>
        <p:txBody>
          <a:bodyPr wrap="square">
            <a:spAutoFit/>
          </a:bodyPr>
          <a:lstStyle/>
          <a:p>
            <a:pP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“七千人大会”，国民经济得到顺利恢复与发展，出现一派欣欣向荣的景象</a:t>
            </a:r>
          </a:p>
        </p:txBody>
      </p:sp>
      <p:grpSp>
        <p:nvGrpSpPr>
          <p:cNvPr id="32" name="组合 31"/>
          <p:cNvGrpSpPr/>
          <p:nvPr/>
        </p:nvGrpSpPr>
        <p:grpSpPr>
          <a:xfrm>
            <a:off x="510455" y="592969"/>
            <a:ext cx="7833445" cy="584775"/>
            <a:chOff x="510455" y="592969"/>
            <a:chExt cx="7833445" cy="584775"/>
          </a:xfrm>
        </p:grpSpPr>
        <p:sp>
          <p:nvSpPr>
            <p:cNvPr id="33"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34" name="文本框 33">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新中国社会主义发展史的曲折探索</a:t>
              </a:r>
            </a:p>
          </p:txBody>
        </p:sp>
      </p:grpSp>
      <p:sp>
        <p:nvSpPr>
          <p:cNvPr id="36" name="1010"/>
          <p:cNvSpPr/>
          <p:nvPr/>
        </p:nvSpPr>
        <p:spPr bwMode="auto">
          <a:xfrm>
            <a:off x="879382" y="2143362"/>
            <a:ext cx="10157355" cy="3685008"/>
          </a:xfrm>
          <a:custGeom>
            <a:cxnLst>
              <a:cxn ang="0">
                <a:pos x="1548" y="674"/>
              </a:cxn>
              <a:cxn ang="0">
                <a:pos x="1577" y="645"/>
              </a:cxn>
              <a:cxn ang="0">
                <a:pos x="1735" y="724"/>
              </a:cxn>
              <a:cxn ang="0">
                <a:pos x="1437" y="784"/>
              </a:cxn>
              <a:cxn ang="0">
                <a:pos x="1474" y="748"/>
              </a:cxn>
              <a:cxn ang="0">
                <a:pos x="1328" y="742"/>
              </a:cxn>
              <a:cxn ang="0">
                <a:pos x="930" y="692"/>
              </a:cxn>
              <a:cxn ang="0">
                <a:pos x="571" y="498"/>
              </a:cxn>
              <a:cxn ang="0">
                <a:pos x="702" y="361"/>
              </a:cxn>
              <a:cxn ang="0">
                <a:pos x="948" y="236"/>
              </a:cxn>
              <a:cxn ang="0">
                <a:pos x="0" y="0"/>
              </a:cxn>
              <a:cxn ang="0">
                <a:pos x="993" y="243"/>
              </a:cxn>
              <a:cxn ang="0">
                <a:pos x="777" y="359"/>
              </a:cxn>
              <a:cxn ang="0">
                <a:pos x="678" y="520"/>
              </a:cxn>
              <a:cxn ang="0">
                <a:pos x="1328" y="670"/>
              </a:cxn>
              <a:cxn ang="0">
                <a:pos x="1548" y="674"/>
              </a:cxn>
            </a:cxnLst>
            <a:rect b="b" l="0" r="r" t="0"/>
            <a:pathLst>
              <a:path h="784" w="1735">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chemeClr val="bg1">
              <a:lumMod val="85000"/>
            </a:schemeClr>
          </a:solidFill>
          <a:ln w="19050">
            <a:noFill/>
          </a:ln>
          <a:effectLst>
            <a:outerShdw algn="tl" blurRad="177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solidFill>
                <a:srgbClr val="405665"/>
              </a:solidFill>
              <a:latin charset="-122" panose="020b0600000000000000" pitchFamily="34" typeface="思源黑体 CN Medium"/>
              <a:ea charset="-122" panose="020b0600000000000000" pitchFamily="34" typeface="思源黑体 CN Medium"/>
            </a:endParaRPr>
          </a:p>
        </p:txBody>
      </p:sp>
      <p:sp>
        <p:nvSpPr>
          <p:cNvPr id="10" name="矩形 9"/>
          <p:cNvSpPr/>
          <p:nvPr/>
        </p:nvSpPr>
        <p:spPr>
          <a:xfrm>
            <a:off x="1536799" y="2371631"/>
            <a:ext cx="944880" cy="3657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1956年</a:t>
            </a:r>
          </a:p>
        </p:txBody>
      </p:sp>
      <p:sp>
        <p:nvSpPr>
          <p:cNvPr id="15" name="矩形 14"/>
          <p:cNvSpPr/>
          <p:nvPr/>
        </p:nvSpPr>
        <p:spPr>
          <a:xfrm>
            <a:off x="5021716" y="1466587"/>
            <a:ext cx="944880" cy="3657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8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1957年</a:t>
            </a:r>
          </a:p>
        </p:txBody>
      </p:sp>
      <p:grpSp>
        <p:nvGrpSpPr>
          <p:cNvPr id="81" name="组合 80"/>
          <p:cNvGrpSpPr/>
          <p:nvPr/>
        </p:nvGrpSpPr>
        <p:grpSpPr>
          <a:xfrm>
            <a:off x="1592668" y="1259769"/>
            <a:ext cx="828069" cy="991373"/>
            <a:chOff x="1592668" y="1259769"/>
            <a:chExt cx="828069" cy="991373"/>
          </a:xfrm>
        </p:grpSpPr>
        <p:grpSp>
          <p:nvGrpSpPr>
            <p:cNvPr id="38" name="组合 37"/>
            <p:cNvGrpSpPr/>
            <p:nvPr/>
          </p:nvGrpSpPr>
          <p:grpSpPr>
            <a:xfrm>
              <a:off x="1592668" y="1259769"/>
              <a:ext cx="828069" cy="991373"/>
              <a:chOff x="2650922" y="1870312"/>
              <a:chExt cx="828285" cy="991631"/>
            </a:xfrm>
          </p:grpSpPr>
          <p:sp>
            <p:nvSpPr>
              <p:cNvPr id="40" name="椭圆 39"/>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nvGrpSpPr>
              <p:cNvPr id="41" name="组合 40"/>
              <p:cNvGrpSpPr/>
              <p:nvPr/>
            </p:nvGrpSpPr>
            <p:grpSpPr>
              <a:xfrm>
                <a:off x="2688315" y="1870312"/>
                <a:ext cx="747327" cy="883823"/>
                <a:chOff x="2688315" y="1870312"/>
                <a:chExt cx="747327" cy="883823"/>
              </a:xfrm>
            </p:grpSpPr>
            <p:sp>
              <p:nvSpPr>
                <p:cNvPr id="42" name="任意多边形 41"/>
                <p:cNvSpPr/>
                <p:nvPr/>
              </p:nvSpPr>
              <p:spPr>
                <a:xfrm>
                  <a:off x="2688315" y="1870312"/>
                  <a:ext cx="747327" cy="883823"/>
                </a:xfrm>
                <a:custGeom>
                  <a:gdLst>
                    <a:gd fmla="*/ 1066106 w 2132212" name="connsiteX0"/>
                    <a:gd fmla="*/ 0 h 2521653" name="connsiteY0"/>
                    <a:gd fmla="*/ 1819957 w 2132212" name="connsiteX1"/>
                    <a:gd fmla="*/ 312255 h 2521653" name="connsiteY1"/>
                    <a:gd fmla="*/ 1819957 w 2132212" name="connsiteX2"/>
                    <a:gd fmla="*/ 1819957 h 2521653" name="connsiteY2"/>
                    <a:gd fmla="*/ 1721535 w 2132212" name="connsiteX3"/>
                    <a:gd fmla="*/ 1918379 h 2521653" name="connsiteY3"/>
                    <a:gd fmla="*/ 1375925 w 2132212" name="connsiteX4"/>
                    <a:gd fmla="*/ 2263989 h 2521653" name="connsiteY4"/>
                    <a:gd fmla="*/ 1155139 w 2132212" name="connsiteX5"/>
                    <a:gd fmla="*/ 2484775 h 2521653" name="connsiteY5"/>
                    <a:gd fmla="*/ 977073 w 2132212" name="connsiteX6"/>
                    <a:gd fmla="*/ 2484775 h 2521653" name="connsiteY6"/>
                    <a:gd fmla="*/ 630260 w 2132212" name="connsiteX7"/>
                    <a:gd fmla="*/ 2137962 h 2521653" name="connsiteY7"/>
                    <a:gd fmla="*/ 410678 w 2132212" name="connsiteX8"/>
                    <a:gd fmla="*/ 1918379 h 2521653" name="connsiteY8"/>
                    <a:gd fmla="*/ 312255 w 2132212" name="connsiteX9"/>
                    <a:gd fmla="*/ 1819957 h 2521653" name="connsiteY9"/>
                    <a:gd fmla="*/ 312255 w 2132212" name="connsiteX10"/>
                    <a:gd fmla="*/ 312255 h 2521653" name="connsiteY10"/>
                    <a:gd fmla="*/ 1066106 w 2132212" name="connsiteX11"/>
                    <a:gd fmla="*/ 0 h 252165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21653" w="2132212">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rgbClr val="C00000"/>
                </a:solidFill>
                <a:ln w="19050">
                  <a:gradFill flip="none" rotWithShape="1">
                    <a:gsLst>
                      <a:gs pos="19000">
                        <a:schemeClr val="bg1"/>
                      </a:gs>
                      <a:gs pos="100000">
                        <a:srgbClr val="B2B2B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sp>
              <p:nvSpPr>
                <p:cNvPr id="43" name="椭圆 42"/>
                <p:cNvSpPr/>
                <p:nvPr/>
              </p:nvSpPr>
              <p:spPr>
                <a:xfrm>
                  <a:off x="2794670" y="1974141"/>
                  <a:ext cx="527693" cy="527693"/>
                </a:xfrm>
                <a:prstGeom prst="ellipse">
                  <a:avLst/>
                </a:prstGeom>
                <a:solidFill>
                  <a:schemeClr val="bg1"/>
                </a:solidFill>
                <a:ln>
                  <a:gradFill flip="none" rotWithShape="1">
                    <a:gsLst>
                      <a:gs pos="0">
                        <a:schemeClr val="bg1">
                          <a:lumMod val="7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rgbClr val="FFB850"/>
                    </a:solidFill>
                    <a:latin charset="-122" panose="020b0600000000000000" pitchFamily="34" typeface="思源黑体 CN Medium"/>
                    <a:ea charset="-122" panose="020b0600000000000000" pitchFamily="34" typeface="思源黑体 CN Medium"/>
                  </a:endParaRPr>
                </a:p>
              </p:txBody>
            </p:sp>
          </p:grpSp>
        </p:grpSp>
        <p:sp>
          <p:nvSpPr>
            <p:cNvPr id="7" name="矩形 6"/>
            <p:cNvSpPr/>
            <p:nvPr/>
          </p:nvSpPr>
          <p:spPr>
            <a:xfrm>
              <a:off x="1711672" y="1466587"/>
              <a:ext cx="624205" cy="335280"/>
            </a:xfrm>
            <a:prstGeom prst="rect">
              <a:avLst/>
            </a:prstGeom>
          </p:spPr>
          <p:txBody>
            <a:bodyPr wrap="none">
              <a:spAutoFit/>
            </a:bodyPr>
            <a:lstStyle/>
            <a:p>
              <a:pPr lvl="0">
                <a:defRPr/>
              </a:pPr>
              <a:r>
                <a:rPr altLang="en-US" lang="zh-CN" smtClean="0" sz="1600">
                  <a:solidFill>
                    <a:srgbClr val="C00000"/>
                  </a:solidFill>
                  <a:latin charset="-122" panose="020b0600000000000000" pitchFamily="34" typeface="思源黑体 CN Medium"/>
                  <a:ea charset="-122" panose="020b0600000000000000" pitchFamily="34" typeface="思源黑体 CN Medium"/>
                  <a:cs typeface="+mn-ea"/>
                  <a:sym typeface="+mn-lt"/>
                </a:rPr>
                <a:t>56年</a:t>
              </a:r>
            </a:p>
          </p:txBody>
        </p:sp>
      </p:grpSp>
      <p:grpSp>
        <p:nvGrpSpPr>
          <p:cNvPr id="82" name="组合 81"/>
          <p:cNvGrpSpPr/>
          <p:nvPr/>
        </p:nvGrpSpPr>
        <p:grpSpPr>
          <a:xfrm>
            <a:off x="4124385" y="1461187"/>
            <a:ext cx="828069" cy="991373"/>
            <a:chOff x="4124385" y="1461187"/>
            <a:chExt cx="828069" cy="991373"/>
          </a:xfrm>
        </p:grpSpPr>
        <p:grpSp>
          <p:nvGrpSpPr>
            <p:cNvPr id="46" name="组合 45"/>
            <p:cNvGrpSpPr/>
            <p:nvPr/>
          </p:nvGrpSpPr>
          <p:grpSpPr>
            <a:xfrm>
              <a:off x="4124385" y="1461187"/>
              <a:ext cx="828069" cy="991373"/>
              <a:chOff x="2650922" y="1870312"/>
              <a:chExt cx="828285" cy="991631"/>
            </a:xfrm>
          </p:grpSpPr>
          <p:sp>
            <p:nvSpPr>
              <p:cNvPr id="48" name="椭圆 47"/>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nvGrpSpPr>
              <p:cNvPr id="49" name="组合 48"/>
              <p:cNvGrpSpPr/>
              <p:nvPr/>
            </p:nvGrpSpPr>
            <p:grpSpPr>
              <a:xfrm>
                <a:off x="2688315" y="1870312"/>
                <a:ext cx="747327" cy="883823"/>
                <a:chOff x="2688315" y="1870312"/>
                <a:chExt cx="747327" cy="883823"/>
              </a:xfrm>
            </p:grpSpPr>
            <p:sp>
              <p:nvSpPr>
                <p:cNvPr id="50" name="任意多边形 49"/>
                <p:cNvSpPr/>
                <p:nvPr/>
              </p:nvSpPr>
              <p:spPr>
                <a:xfrm>
                  <a:off x="2688315" y="1870312"/>
                  <a:ext cx="747327" cy="883823"/>
                </a:xfrm>
                <a:custGeom>
                  <a:gdLst>
                    <a:gd fmla="*/ 1066106 w 2132212" name="connsiteX0"/>
                    <a:gd fmla="*/ 0 h 2521653" name="connsiteY0"/>
                    <a:gd fmla="*/ 1819957 w 2132212" name="connsiteX1"/>
                    <a:gd fmla="*/ 312255 h 2521653" name="connsiteY1"/>
                    <a:gd fmla="*/ 1819957 w 2132212" name="connsiteX2"/>
                    <a:gd fmla="*/ 1819957 h 2521653" name="connsiteY2"/>
                    <a:gd fmla="*/ 1721535 w 2132212" name="connsiteX3"/>
                    <a:gd fmla="*/ 1918379 h 2521653" name="connsiteY3"/>
                    <a:gd fmla="*/ 1375925 w 2132212" name="connsiteX4"/>
                    <a:gd fmla="*/ 2263989 h 2521653" name="connsiteY4"/>
                    <a:gd fmla="*/ 1155139 w 2132212" name="connsiteX5"/>
                    <a:gd fmla="*/ 2484775 h 2521653" name="connsiteY5"/>
                    <a:gd fmla="*/ 977073 w 2132212" name="connsiteX6"/>
                    <a:gd fmla="*/ 2484775 h 2521653" name="connsiteY6"/>
                    <a:gd fmla="*/ 630260 w 2132212" name="connsiteX7"/>
                    <a:gd fmla="*/ 2137962 h 2521653" name="connsiteY7"/>
                    <a:gd fmla="*/ 410678 w 2132212" name="connsiteX8"/>
                    <a:gd fmla="*/ 1918379 h 2521653" name="connsiteY8"/>
                    <a:gd fmla="*/ 312255 w 2132212" name="connsiteX9"/>
                    <a:gd fmla="*/ 1819957 h 2521653" name="connsiteY9"/>
                    <a:gd fmla="*/ 312255 w 2132212" name="connsiteX10"/>
                    <a:gd fmla="*/ 312255 h 2521653" name="connsiteY10"/>
                    <a:gd fmla="*/ 1066106 w 2132212" name="connsiteX11"/>
                    <a:gd fmla="*/ 0 h 252165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21653" w="2132212">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rgbClr val="C00000"/>
                </a:solidFill>
                <a:ln w="19050">
                  <a:gradFill flip="none" rotWithShape="1">
                    <a:gsLst>
                      <a:gs pos="19000">
                        <a:schemeClr val="bg1"/>
                      </a:gs>
                      <a:gs pos="100000">
                        <a:srgbClr val="B2B2B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sp>
              <p:nvSpPr>
                <p:cNvPr id="51" name="椭圆 50"/>
                <p:cNvSpPr/>
                <p:nvPr/>
              </p:nvSpPr>
              <p:spPr>
                <a:xfrm>
                  <a:off x="2794670" y="1974141"/>
                  <a:ext cx="527693" cy="527693"/>
                </a:xfrm>
                <a:prstGeom prst="ellipse">
                  <a:avLst/>
                </a:prstGeom>
                <a:solidFill>
                  <a:schemeClr val="bg1"/>
                </a:solidFill>
                <a:ln>
                  <a:gradFill flip="none" rotWithShape="1">
                    <a:gsLst>
                      <a:gs pos="0">
                        <a:schemeClr val="bg1">
                          <a:lumMod val="7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grpSp>
        <p:sp>
          <p:nvSpPr>
            <p:cNvPr id="77" name="矩形 76"/>
            <p:cNvSpPr/>
            <p:nvPr/>
          </p:nvSpPr>
          <p:spPr>
            <a:xfrm>
              <a:off x="4226475" y="1669666"/>
              <a:ext cx="624205" cy="335280"/>
            </a:xfrm>
            <a:prstGeom prst="rect">
              <a:avLst/>
            </a:prstGeom>
          </p:spPr>
          <p:txBody>
            <a:bodyPr wrap="none">
              <a:spAutoFit/>
            </a:bodyPr>
            <a:lstStyle/>
            <a:p>
              <a:pPr lvl="0">
                <a:defRPr/>
              </a:pPr>
              <a:r>
                <a:rPr altLang="en-US" lang="zh-CN" smtClean="0" sz="1600">
                  <a:solidFill>
                    <a:srgbClr val="C00000"/>
                  </a:solidFill>
                  <a:latin charset="-122" panose="020b0600000000000000" pitchFamily="34" typeface="思源黑体 CN Medium"/>
                  <a:ea charset="-122" panose="020b0600000000000000" pitchFamily="34" typeface="思源黑体 CN Medium"/>
                  <a:cs typeface="+mn-ea"/>
                  <a:sym typeface="+mn-lt"/>
                </a:rPr>
                <a:t>57年</a:t>
              </a:r>
            </a:p>
          </p:txBody>
        </p:sp>
      </p:grpSp>
      <p:grpSp>
        <p:nvGrpSpPr>
          <p:cNvPr id="83" name="组合 82"/>
          <p:cNvGrpSpPr/>
          <p:nvPr/>
        </p:nvGrpSpPr>
        <p:grpSpPr>
          <a:xfrm>
            <a:off x="5909260" y="2577501"/>
            <a:ext cx="828069" cy="991373"/>
            <a:chOff x="5909260" y="2577501"/>
            <a:chExt cx="828069" cy="991373"/>
          </a:xfrm>
        </p:grpSpPr>
        <p:grpSp>
          <p:nvGrpSpPr>
            <p:cNvPr id="54" name="组合 53"/>
            <p:cNvGrpSpPr/>
            <p:nvPr/>
          </p:nvGrpSpPr>
          <p:grpSpPr>
            <a:xfrm>
              <a:off x="5909260" y="2577501"/>
              <a:ext cx="828069" cy="991373"/>
              <a:chOff x="2650922" y="1870312"/>
              <a:chExt cx="828285" cy="991631"/>
            </a:xfrm>
          </p:grpSpPr>
          <p:sp>
            <p:nvSpPr>
              <p:cNvPr id="56" name="椭圆 55"/>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nvGrpSpPr>
              <p:cNvPr id="57" name="组合 56"/>
              <p:cNvGrpSpPr/>
              <p:nvPr/>
            </p:nvGrpSpPr>
            <p:grpSpPr>
              <a:xfrm>
                <a:off x="2688315" y="1870312"/>
                <a:ext cx="747327" cy="883823"/>
                <a:chOff x="2688315" y="1870312"/>
                <a:chExt cx="747327" cy="883823"/>
              </a:xfrm>
            </p:grpSpPr>
            <p:sp>
              <p:nvSpPr>
                <p:cNvPr id="58" name="任意多边形 57"/>
                <p:cNvSpPr/>
                <p:nvPr/>
              </p:nvSpPr>
              <p:spPr>
                <a:xfrm>
                  <a:off x="2688315" y="1870312"/>
                  <a:ext cx="747327" cy="883823"/>
                </a:xfrm>
                <a:custGeom>
                  <a:gdLst>
                    <a:gd fmla="*/ 1066106 w 2132212" name="connsiteX0"/>
                    <a:gd fmla="*/ 0 h 2521653" name="connsiteY0"/>
                    <a:gd fmla="*/ 1819957 w 2132212" name="connsiteX1"/>
                    <a:gd fmla="*/ 312255 h 2521653" name="connsiteY1"/>
                    <a:gd fmla="*/ 1819957 w 2132212" name="connsiteX2"/>
                    <a:gd fmla="*/ 1819957 h 2521653" name="connsiteY2"/>
                    <a:gd fmla="*/ 1721535 w 2132212" name="connsiteX3"/>
                    <a:gd fmla="*/ 1918379 h 2521653" name="connsiteY3"/>
                    <a:gd fmla="*/ 1375925 w 2132212" name="connsiteX4"/>
                    <a:gd fmla="*/ 2263989 h 2521653" name="connsiteY4"/>
                    <a:gd fmla="*/ 1155139 w 2132212" name="connsiteX5"/>
                    <a:gd fmla="*/ 2484775 h 2521653" name="connsiteY5"/>
                    <a:gd fmla="*/ 977073 w 2132212" name="connsiteX6"/>
                    <a:gd fmla="*/ 2484775 h 2521653" name="connsiteY6"/>
                    <a:gd fmla="*/ 630260 w 2132212" name="connsiteX7"/>
                    <a:gd fmla="*/ 2137962 h 2521653" name="connsiteY7"/>
                    <a:gd fmla="*/ 410678 w 2132212" name="connsiteX8"/>
                    <a:gd fmla="*/ 1918379 h 2521653" name="connsiteY8"/>
                    <a:gd fmla="*/ 312255 w 2132212" name="connsiteX9"/>
                    <a:gd fmla="*/ 1819957 h 2521653" name="connsiteY9"/>
                    <a:gd fmla="*/ 312255 w 2132212" name="connsiteX10"/>
                    <a:gd fmla="*/ 312255 h 2521653" name="connsiteY10"/>
                    <a:gd fmla="*/ 1066106 w 2132212" name="connsiteX11"/>
                    <a:gd fmla="*/ 0 h 252165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21653" w="2132212">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rgbClr val="C00000"/>
                </a:solidFill>
                <a:ln w="19050">
                  <a:gradFill flip="none" rotWithShape="1">
                    <a:gsLst>
                      <a:gs pos="19000">
                        <a:schemeClr val="bg1"/>
                      </a:gs>
                      <a:gs pos="100000">
                        <a:srgbClr val="B2B2B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sp>
              <p:nvSpPr>
                <p:cNvPr id="59" name="椭圆 58"/>
                <p:cNvSpPr/>
                <p:nvPr/>
              </p:nvSpPr>
              <p:spPr>
                <a:xfrm>
                  <a:off x="2794670" y="1974141"/>
                  <a:ext cx="527693" cy="527693"/>
                </a:xfrm>
                <a:prstGeom prst="ellipse">
                  <a:avLst/>
                </a:prstGeom>
                <a:solidFill>
                  <a:schemeClr val="bg1"/>
                </a:solidFill>
                <a:ln>
                  <a:gradFill flip="none" rotWithShape="1">
                    <a:gsLst>
                      <a:gs pos="0">
                        <a:schemeClr val="bg1">
                          <a:lumMod val="7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grpSp>
        <p:sp>
          <p:nvSpPr>
            <p:cNvPr id="78" name="矩形 77"/>
            <p:cNvSpPr/>
            <p:nvPr/>
          </p:nvSpPr>
          <p:spPr>
            <a:xfrm>
              <a:off x="6027644" y="2775804"/>
              <a:ext cx="624205" cy="335280"/>
            </a:xfrm>
            <a:prstGeom prst="rect">
              <a:avLst/>
            </a:prstGeom>
          </p:spPr>
          <p:txBody>
            <a:bodyPr wrap="none">
              <a:spAutoFit/>
            </a:bodyPr>
            <a:lstStyle/>
            <a:p>
              <a:pPr lvl="0">
                <a:defRPr/>
              </a:pPr>
              <a:r>
                <a:rPr altLang="en-US" lang="zh-CN" smtClean="0" sz="1600">
                  <a:solidFill>
                    <a:srgbClr val="C00000"/>
                  </a:solidFill>
                  <a:latin charset="-122" panose="020b0600000000000000" pitchFamily="34" typeface="思源黑体 CN Medium"/>
                  <a:ea charset="-122" panose="020b0600000000000000" pitchFamily="34" typeface="思源黑体 CN Medium"/>
                  <a:cs typeface="+mn-ea"/>
                  <a:sym typeface="+mn-lt"/>
                </a:rPr>
                <a:t>58年</a:t>
              </a:r>
            </a:p>
          </p:txBody>
        </p:sp>
      </p:grpSp>
      <p:grpSp>
        <p:nvGrpSpPr>
          <p:cNvPr id="84" name="组合 83"/>
          <p:cNvGrpSpPr/>
          <p:nvPr/>
        </p:nvGrpSpPr>
        <p:grpSpPr>
          <a:xfrm>
            <a:off x="4680504" y="3833976"/>
            <a:ext cx="1032582" cy="1236218"/>
            <a:chOff x="4680504" y="3833976"/>
            <a:chExt cx="1032582" cy="1236218"/>
          </a:xfrm>
        </p:grpSpPr>
        <p:grpSp>
          <p:nvGrpSpPr>
            <p:cNvPr id="62" name="组合 61"/>
            <p:cNvGrpSpPr/>
            <p:nvPr/>
          </p:nvGrpSpPr>
          <p:grpSpPr>
            <a:xfrm>
              <a:off x="4680504" y="3833976"/>
              <a:ext cx="1032582" cy="1236218"/>
              <a:chOff x="2650922" y="1870312"/>
              <a:chExt cx="828285" cy="991631"/>
            </a:xfrm>
          </p:grpSpPr>
          <p:sp>
            <p:nvSpPr>
              <p:cNvPr id="64" name="椭圆 63"/>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nvGrpSpPr>
              <p:cNvPr id="65" name="组合 64"/>
              <p:cNvGrpSpPr/>
              <p:nvPr/>
            </p:nvGrpSpPr>
            <p:grpSpPr>
              <a:xfrm>
                <a:off x="2688315" y="1870312"/>
                <a:ext cx="747327" cy="883823"/>
                <a:chOff x="2688315" y="1870312"/>
                <a:chExt cx="747327" cy="883823"/>
              </a:xfrm>
            </p:grpSpPr>
            <p:sp>
              <p:nvSpPr>
                <p:cNvPr id="66" name="任意多边形 65"/>
                <p:cNvSpPr/>
                <p:nvPr/>
              </p:nvSpPr>
              <p:spPr>
                <a:xfrm>
                  <a:off x="2688315" y="1870312"/>
                  <a:ext cx="747327" cy="883823"/>
                </a:xfrm>
                <a:custGeom>
                  <a:gdLst>
                    <a:gd fmla="*/ 1066106 w 2132212" name="connsiteX0"/>
                    <a:gd fmla="*/ 0 h 2521653" name="connsiteY0"/>
                    <a:gd fmla="*/ 1819957 w 2132212" name="connsiteX1"/>
                    <a:gd fmla="*/ 312255 h 2521653" name="connsiteY1"/>
                    <a:gd fmla="*/ 1819957 w 2132212" name="connsiteX2"/>
                    <a:gd fmla="*/ 1819957 h 2521653" name="connsiteY2"/>
                    <a:gd fmla="*/ 1721535 w 2132212" name="connsiteX3"/>
                    <a:gd fmla="*/ 1918379 h 2521653" name="connsiteY3"/>
                    <a:gd fmla="*/ 1375925 w 2132212" name="connsiteX4"/>
                    <a:gd fmla="*/ 2263989 h 2521653" name="connsiteY4"/>
                    <a:gd fmla="*/ 1155139 w 2132212" name="connsiteX5"/>
                    <a:gd fmla="*/ 2484775 h 2521653" name="connsiteY5"/>
                    <a:gd fmla="*/ 977073 w 2132212" name="connsiteX6"/>
                    <a:gd fmla="*/ 2484775 h 2521653" name="connsiteY6"/>
                    <a:gd fmla="*/ 630260 w 2132212" name="connsiteX7"/>
                    <a:gd fmla="*/ 2137962 h 2521653" name="connsiteY7"/>
                    <a:gd fmla="*/ 410678 w 2132212" name="connsiteX8"/>
                    <a:gd fmla="*/ 1918379 h 2521653" name="connsiteY8"/>
                    <a:gd fmla="*/ 312255 w 2132212" name="connsiteX9"/>
                    <a:gd fmla="*/ 1819957 h 2521653" name="connsiteY9"/>
                    <a:gd fmla="*/ 312255 w 2132212" name="connsiteX10"/>
                    <a:gd fmla="*/ 312255 h 2521653" name="connsiteY10"/>
                    <a:gd fmla="*/ 1066106 w 2132212" name="connsiteX11"/>
                    <a:gd fmla="*/ 0 h 252165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21653" w="2132212">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rgbClr val="C00000"/>
                </a:solidFill>
                <a:ln w="19050">
                  <a:gradFill flip="none" rotWithShape="1">
                    <a:gsLst>
                      <a:gs pos="19000">
                        <a:schemeClr val="bg1"/>
                      </a:gs>
                      <a:gs pos="100000">
                        <a:srgbClr val="B2B2B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sp>
              <p:nvSpPr>
                <p:cNvPr id="67" name="椭圆 66"/>
                <p:cNvSpPr/>
                <p:nvPr/>
              </p:nvSpPr>
              <p:spPr>
                <a:xfrm>
                  <a:off x="2794670" y="1974141"/>
                  <a:ext cx="527693" cy="527693"/>
                </a:xfrm>
                <a:prstGeom prst="ellipse">
                  <a:avLst/>
                </a:prstGeom>
                <a:solidFill>
                  <a:schemeClr val="bg1"/>
                </a:solidFill>
                <a:ln>
                  <a:gradFill flip="none" rotWithShape="1">
                    <a:gsLst>
                      <a:gs pos="0">
                        <a:schemeClr val="bg1">
                          <a:lumMod val="7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grpSp>
        <p:sp>
          <p:nvSpPr>
            <p:cNvPr id="79" name="矩形 78"/>
            <p:cNvSpPr/>
            <p:nvPr/>
          </p:nvSpPr>
          <p:spPr>
            <a:xfrm>
              <a:off x="4868468" y="4132361"/>
              <a:ext cx="624205" cy="335280"/>
            </a:xfrm>
            <a:prstGeom prst="rect">
              <a:avLst/>
            </a:prstGeom>
          </p:spPr>
          <p:txBody>
            <a:bodyPr wrap="none">
              <a:spAutoFit/>
            </a:bodyPr>
            <a:lstStyle/>
            <a:p>
              <a:pPr lvl="0">
                <a:defRPr/>
              </a:pPr>
              <a:r>
                <a:rPr altLang="en-US" lang="zh-CN" smtClean="0" sz="1600">
                  <a:solidFill>
                    <a:srgbClr val="C00000"/>
                  </a:solidFill>
                  <a:latin charset="-122" panose="020b0600000000000000" pitchFamily="34" typeface="思源黑体 CN Medium"/>
                  <a:ea charset="-122" panose="020b0600000000000000" pitchFamily="34" typeface="思源黑体 CN Medium"/>
                  <a:cs typeface="+mn-ea"/>
                  <a:sym typeface="+mn-lt"/>
                </a:rPr>
                <a:t>59年</a:t>
              </a:r>
            </a:p>
          </p:txBody>
        </p:sp>
      </p:grpSp>
      <p:grpSp>
        <p:nvGrpSpPr>
          <p:cNvPr id="85" name="组合 84"/>
          <p:cNvGrpSpPr/>
          <p:nvPr/>
        </p:nvGrpSpPr>
        <p:grpSpPr>
          <a:xfrm>
            <a:off x="6949821" y="4153800"/>
            <a:ext cx="1146812" cy="1372975"/>
            <a:chOff x="6949821" y="4153800"/>
            <a:chExt cx="1146812" cy="1372975"/>
          </a:xfrm>
        </p:grpSpPr>
        <p:grpSp>
          <p:nvGrpSpPr>
            <p:cNvPr id="70" name="组合 69"/>
            <p:cNvGrpSpPr/>
            <p:nvPr/>
          </p:nvGrpSpPr>
          <p:grpSpPr>
            <a:xfrm>
              <a:off x="6949821" y="4153800"/>
              <a:ext cx="1146812" cy="1372975"/>
              <a:chOff x="2650922" y="1870312"/>
              <a:chExt cx="828285" cy="991631"/>
            </a:xfrm>
          </p:grpSpPr>
          <p:sp>
            <p:nvSpPr>
              <p:cNvPr id="72" name="椭圆 71"/>
              <p:cNvSpPr/>
              <p:nvPr/>
            </p:nvSpPr>
            <p:spPr>
              <a:xfrm>
                <a:off x="2650922" y="2677524"/>
                <a:ext cx="828285" cy="184419"/>
              </a:xfrm>
              <a:prstGeom prst="ellipse">
                <a:avLst/>
              </a:prstGeom>
              <a:gradFill flip="none" rotWithShape="1">
                <a:gsLst>
                  <a:gs pos="100000">
                    <a:srgbClr val="313131">
                      <a:alpha val="0"/>
                    </a:srgbClr>
                  </a:gs>
                  <a:gs pos="0">
                    <a:schemeClr val="tx1">
                      <a:alpha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nvGrpSpPr>
              <p:cNvPr id="73" name="组合 72"/>
              <p:cNvGrpSpPr/>
              <p:nvPr/>
            </p:nvGrpSpPr>
            <p:grpSpPr>
              <a:xfrm>
                <a:off x="2688315" y="1870312"/>
                <a:ext cx="747327" cy="883823"/>
                <a:chOff x="2688315" y="1870312"/>
                <a:chExt cx="747327" cy="883823"/>
              </a:xfrm>
            </p:grpSpPr>
            <p:sp>
              <p:nvSpPr>
                <p:cNvPr id="74" name="任意多边形 73"/>
                <p:cNvSpPr/>
                <p:nvPr/>
              </p:nvSpPr>
              <p:spPr>
                <a:xfrm>
                  <a:off x="2688315" y="1870312"/>
                  <a:ext cx="747327" cy="883823"/>
                </a:xfrm>
                <a:custGeom>
                  <a:gdLst>
                    <a:gd fmla="*/ 1066106 w 2132212" name="connsiteX0"/>
                    <a:gd fmla="*/ 0 h 2521653" name="connsiteY0"/>
                    <a:gd fmla="*/ 1819957 w 2132212" name="connsiteX1"/>
                    <a:gd fmla="*/ 312255 h 2521653" name="connsiteY1"/>
                    <a:gd fmla="*/ 1819957 w 2132212" name="connsiteX2"/>
                    <a:gd fmla="*/ 1819957 h 2521653" name="connsiteY2"/>
                    <a:gd fmla="*/ 1721535 w 2132212" name="connsiteX3"/>
                    <a:gd fmla="*/ 1918379 h 2521653" name="connsiteY3"/>
                    <a:gd fmla="*/ 1375925 w 2132212" name="connsiteX4"/>
                    <a:gd fmla="*/ 2263989 h 2521653" name="connsiteY4"/>
                    <a:gd fmla="*/ 1155139 w 2132212" name="connsiteX5"/>
                    <a:gd fmla="*/ 2484775 h 2521653" name="connsiteY5"/>
                    <a:gd fmla="*/ 977073 w 2132212" name="connsiteX6"/>
                    <a:gd fmla="*/ 2484775 h 2521653" name="connsiteY6"/>
                    <a:gd fmla="*/ 630260 w 2132212" name="connsiteX7"/>
                    <a:gd fmla="*/ 2137962 h 2521653" name="connsiteY7"/>
                    <a:gd fmla="*/ 410678 w 2132212" name="connsiteX8"/>
                    <a:gd fmla="*/ 1918379 h 2521653" name="connsiteY8"/>
                    <a:gd fmla="*/ 312255 w 2132212" name="connsiteX9"/>
                    <a:gd fmla="*/ 1819957 h 2521653" name="connsiteY9"/>
                    <a:gd fmla="*/ 312255 w 2132212" name="connsiteX10"/>
                    <a:gd fmla="*/ 312255 h 2521653" name="connsiteY10"/>
                    <a:gd fmla="*/ 1066106 w 2132212" name="connsiteX11"/>
                    <a:gd fmla="*/ 0 h 252165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521653" w="2132212">
                      <a:moveTo>
                        <a:pt x="1066106" y="0"/>
                      </a:moveTo>
                      <a:cubicBezTo>
                        <a:pt x="1338947" y="0"/>
                        <a:pt x="1611787" y="104085"/>
                        <a:pt x="1819957" y="312255"/>
                      </a:cubicBezTo>
                      <a:cubicBezTo>
                        <a:pt x="2236297" y="728596"/>
                        <a:pt x="2236297" y="1403617"/>
                        <a:pt x="1819957" y="1819957"/>
                      </a:cubicBezTo>
                      <a:lnTo>
                        <a:pt x="1721535" y="1918379"/>
                      </a:lnTo>
                      <a:lnTo>
                        <a:pt x="1375925" y="2263989"/>
                      </a:lnTo>
                      <a:lnTo>
                        <a:pt x="1155139" y="2484775"/>
                      </a:lnTo>
                      <a:cubicBezTo>
                        <a:pt x="1105968" y="2533946"/>
                        <a:pt x="1026245" y="2533946"/>
                        <a:pt x="977073" y="2484775"/>
                      </a:cubicBezTo>
                      <a:lnTo>
                        <a:pt x="630260" y="2137962"/>
                      </a:lnTo>
                      <a:lnTo>
                        <a:pt x="410678" y="1918379"/>
                      </a:lnTo>
                      <a:lnTo>
                        <a:pt x="312255" y="1819957"/>
                      </a:lnTo>
                      <a:cubicBezTo>
                        <a:pt x="-104085" y="1403617"/>
                        <a:pt x="-104085" y="728596"/>
                        <a:pt x="312255" y="312255"/>
                      </a:cubicBezTo>
                      <a:cubicBezTo>
                        <a:pt x="520425" y="104085"/>
                        <a:pt x="793266" y="0"/>
                        <a:pt x="1066106" y="0"/>
                      </a:cubicBezTo>
                      <a:close/>
                    </a:path>
                  </a:pathLst>
                </a:custGeom>
                <a:solidFill>
                  <a:srgbClr val="C00000"/>
                </a:solidFill>
                <a:ln w="19050">
                  <a:gradFill flip="none" rotWithShape="1">
                    <a:gsLst>
                      <a:gs pos="19000">
                        <a:schemeClr val="bg1"/>
                      </a:gs>
                      <a:gs pos="100000">
                        <a:srgbClr val="B2B2B2"/>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sp>
              <p:nvSpPr>
                <p:cNvPr id="75" name="椭圆 74"/>
                <p:cNvSpPr/>
                <p:nvPr/>
              </p:nvSpPr>
              <p:spPr>
                <a:xfrm>
                  <a:off x="2794670" y="1974141"/>
                  <a:ext cx="527693" cy="527693"/>
                </a:xfrm>
                <a:prstGeom prst="ellipse">
                  <a:avLst/>
                </a:prstGeom>
                <a:solidFill>
                  <a:schemeClr val="bg1"/>
                </a:solidFill>
                <a:ln>
                  <a:gradFill flip="none" rotWithShape="1">
                    <a:gsLst>
                      <a:gs pos="0">
                        <a:schemeClr val="bg1">
                          <a:lumMod val="7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126">
                    <a:defRPr/>
                  </a:pPr>
                  <a:endParaRPr altLang="en-US" lang="zh-CN" sz="1400">
                    <a:solidFill>
                      <a:schemeClr val="bg1"/>
                    </a:solidFill>
                    <a:latin charset="-122" panose="020b0600000000000000" pitchFamily="34" typeface="思源黑体 CN Medium"/>
                    <a:ea charset="-122" panose="020b0600000000000000" pitchFamily="34" typeface="思源黑体 CN Medium"/>
                  </a:endParaRPr>
                </a:p>
              </p:txBody>
            </p:sp>
          </p:grpSp>
        </p:grpSp>
        <p:sp>
          <p:nvSpPr>
            <p:cNvPr id="80" name="矩形 79"/>
            <p:cNvSpPr/>
            <p:nvPr/>
          </p:nvSpPr>
          <p:spPr>
            <a:xfrm>
              <a:off x="7202215" y="4501473"/>
              <a:ext cx="624205" cy="335280"/>
            </a:xfrm>
            <a:prstGeom prst="rect">
              <a:avLst/>
            </a:prstGeom>
          </p:spPr>
          <p:txBody>
            <a:bodyPr wrap="none">
              <a:spAutoFit/>
            </a:bodyPr>
            <a:lstStyle/>
            <a:p>
              <a:pPr lvl="0">
                <a:defRPr/>
              </a:pPr>
              <a:r>
                <a:rPr altLang="zh-CN" lang="en-US" smtClean="0" sz="1600">
                  <a:solidFill>
                    <a:srgbClr val="C00000"/>
                  </a:solidFill>
                  <a:latin charset="-122" panose="020b0600000000000000" pitchFamily="34" typeface="思源黑体 CN Medium"/>
                  <a:ea charset="-122" panose="020b0600000000000000" pitchFamily="34" typeface="思源黑体 CN Medium"/>
                  <a:cs typeface="+mn-ea"/>
                  <a:sym typeface="+mn-lt"/>
                </a:rPr>
                <a:t>62年</a:t>
              </a:r>
            </a:p>
          </p:txBody>
        </p:sp>
      </p:grpSp>
    </p:spTree>
    <p:extLst>
      <p:ext uri="{BB962C8B-B14F-4D97-AF65-F5344CB8AC3E}">
        <p14:creationId val="264695587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36"/>
                                        </p:tgtEl>
                                        <p:attrNameLst>
                                          <p:attrName>style.visibility</p:attrName>
                                        </p:attrNameLst>
                                      </p:cBhvr>
                                      <p:to>
                                        <p:strVal val="visible"/>
                                      </p:to>
                                    </p:set>
                                    <p:animEffect filter="wipe(up)" transition="in">
                                      <p:cBhvr>
                                        <p:cTn dur="1500" id="7"/>
                                        <p:tgtEl>
                                          <p:spTgt spid="3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2" presetSubtype="1">
                                  <p:stCondLst>
                                    <p:cond delay="0"/>
                                  </p:stCondLst>
                                  <p:childTnLst>
                                    <p:set>
                                      <p:cBhvr>
                                        <p:cTn dur="1" fill="hold" id="16">
                                          <p:stCondLst>
                                            <p:cond delay="0"/>
                                          </p:stCondLst>
                                        </p:cTn>
                                        <p:tgtEl>
                                          <p:spTgt spid="81"/>
                                        </p:tgtEl>
                                        <p:attrNameLst>
                                          <p:attrName>style.visibility</p:attrName>
                                        </p:attrNameLst>
                                      </p:cBhvr>
                                      <p:to>
                                        <p:strVal val="visible"/>
                                      </p:to>
                                    </p:set>
                                    <p:anim calcmode="lin" valueType="num">
                                      <p:cBhvr additive="base">
                                        <p:cTn dur="500" id="17"/>
                                        <p:tgtEl>
                                          <p:spTgt spid="81"/>
                                        </p:tgtEl>
                                        <p:attrNameLst>
                                          <p:attrName>ppt_y</p:attrName>
                                        </p:attrNameLst>
                                      </p:cBhvr>
                                      <p:tavLst>
                                        <p:tav tm="0">
                                          <p:val>
                                            <p:strVal val="#ppt_y-#ppt_h*1.125000"/>
                                          </p:val>
                                        </p:tav>
                                        <p:tav tm="100000">
                                          <p:val>
                                            <p:strVal val="#ppt_y"/>
                                          </p:val>
                                        </p:tav>
                                      </p:tavLst>
                                    </p:anim>
                                    <p:animEffect filter="wipe(down)" transition="in">
                                      <p:cBhvr>
                                        <p:cTn dur="500" id="18"/>
                                        <p:tgtEl>
                                          <p:spTgt spid="81"/>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1000" id="23"/>
                                        <p:tgtEl>
                                          <p:spTgt spid="10"/>
                                        </p:tgtEl>
                                      </p:cBhvr>
                                    </p:animEffect>
                                    <p:anim calcmode="lin" valueType="num">
                                      <p:cBhvr>
                                        <p:cTn dur="1000" fill="hold" id="24"/>
                                        <p:tgtEl>
                                          <p:spTgt spid="10"/>
                                        </p:tgtEl>
                                        <p:attrNameLst>
                                          <p:attrName>ppt_x</p:attrName>
                                        </p:attrNameLst>
                                      </p:cBhvr>
                                      <p:tavLst>
                                        <p:tav tm="0">
                                          <p:val>
                                            <p:strVal val="#ppt_x"/>
                                          </p:val>
                                        </p:tav>
                                        <p:tav tm="100000">
                                          <p:val>
                                            <p:strVal val="#ppt_x"/>
                                          </p:val>
                                        </p:tav>
                                      </p:tavLst>
                                    </p:anim>
                                    <p:anim calcmode="lin" valueType="num">
                                      <p:cBhvr>
                                        <p:cTn dur="1000" fill="hold" id="25"/>
                                        <p:tgtEl>
                                          <p:spTgt spid="10"/>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1000" id="28"/>
                                        <p:tgtEl>
                                          <p:spTgt spid="11"/>
                                        </p:tgtEl>
                                      </p:cBhvr>
                                    </p:animEffect>
                                    <p:anim calcmode="lin" valueType="num">
                                      <p:cBhvr>
                                        <p:cTn dur="1000" fill="hold" id="29"/>
                                        <p:tgtEl>
                                          <p:spTgt spid="11"/>
                                        </p:tgtEl>
                                        <p:attrNameLst>
                                          <p:attrName>ppt_x</p:attrName>
                                        </p:attrNameLst>
                                      </p:cBhvr>
                                      <p:tavLst>
                                        <p:tav tm="0">
                                          <p:val>
                                            <p:strVal val="#ppt_x"/>
                                          </p:val>
                                        </p:tav>
                                        <p:tav tm="100000">
                                          <p:val>
                                            <p:strVal val="#ppt_x"/>
                                          </p:val>
                                        </p:tav>
                                      </p:tavLst>
                                    </p:anim>
                                    <p:anim calcmode="lin" valueType="num">
                                      <p:cBhvr>
                                        <p:cTn dur="1000" fill="hold" id="30"/>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12" presetSubtype="1">
                                  <p:stCondLst>
                                    <p:cond delay="0"/>
                                  </p:stCondLst>
                                  <p:childTnLst>
                                    <p:set>
                                      <p:cBhvr>
                                        <p:cTn dur="1" fill="hold" id="34">
                                          <p:stCondLst>
                                            <p:cond delay="0"/>
                                          </p:stCondLst>
                                        </p:cTn>
                                        <p:tgtEl>
                                          <p:spTgt spid="82"/>
                                        </p:tgtEl>
                                        <p:attrNameLst>
                                          <p:attrName>style.visibility</p:attrName>
                                        </p:attrNameLst>
                                      </p:cBhvr>
                                      <p:to>
                                        <p:strVal val="visible"/>
                                      </p:to>
                                    </p:set>
                                    <p:anim calcmode="lin" valueType="num">
                                      <p:cBhvr additive="base">
                                        <p:cTn dur="500" id="35"/>
                                        <p:tgtEl>
                                          <p:spTgt spid="82"/>
                                        </p:tgtEl>
                                        <p:attrNameLst>
                                          <p:attrName>ppt_y</p:attrName>
                                        </p:attrNameLst>
                                      </p:cBhvr>
                                      <p:tavLst>
                                        <p:tav tm="0">
                                          <p:val>
                                            <p:strVal val="#ppt_y-#ppt_h*1.125000"/>
                                          </p:val>
                                        </p:tav>
                                        <p:tav tm="100000">
                                          <p:val>
                                            <p:strVal val="#ppt_y"/>
                                          </p:val>
                                        </p:tav>
                                      </p:tavLst>
                                    </p:anim>
                                    <p:animEffect filter="wipe(down)" transition="in">
                                      <p:cBhvr>
                                        <p:cTn dur="500" id="36"/>
                                        <p:tgtEl>
                                          <p:spTgt spid="82"/>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16"/>
                                        </p:tgtEl>
                                        <p:attrNameLst>
                                          <p:attrName>style.visibility</p:attrName>
                                        </p:attrNameLst>
                                      </p:cBhvr>
                                      <p:to>
                                        <p:strVal val="visible"/>
                                      </p:to>
                                    </p:set>
                                    <p:animEffect filter="wipe(left)" transition="in">
                                      <p:cBhvr>
                                        <p:cTn dur="500" id="44"/>
                                        <p:tgtEl>
                                          <p:spTgt spid="16"/>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12" presetSubtype="1">
                                  <p:stCondLst>
                                    <p:cond delay="0"/>
                                  </p:stCondLst>
                                  <p:childTnLst>
                                    <p:set>
                                      <p:cBhvr>
                                        <p:cTn dur="1" fill="hold" id="48">
                                          <p:stCondLst>
                                            <p:cond delay="0"/>
                                          </p:stCondLst>
                                        </p:cTn>
                                        <p:tgtEl>
                                          <p:spTgt spid="83"/>
                                        </p:tgtEl>
                                        <p:attrNameLst>
                                          <p:attrName>style.visibility</p:attrName>
                                        </p:attrNameLst>
                                      </p:cBhvr>
                                      <p:to>
                                        <p:strVal val="visible"/>
                                      </p:to>
                                    </p:set>
                                    <p:anim calcmode="lin" valueType="num">
                                      <p:cBhvr additive="base">
                                        <p:cTn dur="500" id="49"/>
                                        <p:tgtEl>
                                          <p:spTgt spid="83"/>
                                        </p:tgtEl>
                                        <p:attrNameLst>
                                          <p:attrName>ppt_y</p:attrName>
                                        </p:attrNameLst>
                                      </p:cBhvr>
                                      <p:tavLst>
                                        <p:tav tm="0">
                                          <p:val>
                                            <p:strVal val="#ppt_y-#ppt_h*1.125000"/>
                                          </p:val>
                                        </p:tav>
                                        <p:tav tm="100000">
                                          <p:val>
                                            <p:strVal val="#ppt_y"/>
                                          </p:val>
                                        </p:tav>
                                      </p:tavLst>
                                    </p:anim>
                                    <p:animEffect filter="wipe(down)" transition="in">
                                      <p:cBhvr>
                                        <p:cTn dur="500" id="50"/>
                                        <p:tgtEl>
                                          <p:spTgt spid="83"/>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grpId="0" id="53" nodeType="clickEffect" presetClass="entr" presetID="22" presetSubtype="8">
                                  <p:stCondLst>
                                    <p:cond delay="0"/>
                                  </p:stCondLst>
                                  <p:childTnLst>
                                    <p:set>
                                      <p:cBhvr>
                                        <p:cTn dur="1" fill="hold" id="54">
                                          <p:stCondLst>
                                            <p:cond delay="0"/>
                                          </p:stCondLst>
                                        </p:cTn>
                                        <p:tgtEl>
                                          <p:spTgt spid="20"/>
                                        </p:tgtEl>
                                        <p:attrNameLst>
                                          <p:attrName>style.visibility</p:attrName>
                                        </p:attrNameLst>
                                      </p:cBhvr>
                                      <p:to>
                                        <p:strVal val="visible"/>
                                      </p:to>
                                    </p:set>
                                    <p:animEffect filter="wipe(left)" transition="in">
                                      <p:cBhvr>
                                        <p:cTn dur="500" id="55"/>
                                        <p:tgtEl>
                                          <p:spTgt spid="20"/>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21"/>
                                        </p:tgtEl>
                                        <p:attrNameLst>
                                          <p:attrName>style.visibility</p:attrName>
                                        </p:attrNameLst>
                                      </p:cBhvr>
                                      <p:to>
                                        <p:strVal val="visible"/>
                                      </p:to>
                                    </p:set>
                                    <p:animEffect filter="wipe(left)" transition="in">
                                      <p:cBhvr>
                                        <p:cTn dur="500" id="58"/>
                                        <p:tgtEl>
                                          <p:spTgt spid="21"/>
                                        </p:tgtEl>
                                      </p:cBhvr>
                                    </p:animEffect>
                                  </p:childTnLst>
                                </p:cTn>
                              </p:par>
                            </p:childTnLst>
                          </p:cTn>
                        </p:par>
                      </p:childTnLst>
                    </p:cTn>
                  </p:par>
                  <p:par>
                    <p:cTn fill="hold" id="59" nodeType="clickPar">
                      <p:stCondLst>
                        <p:cond delay="indefinite"/>
                      </p:stCondLst>
                      <p:childTnLst>
                        <p:par>
                          <p:cTn fill="hold" id="60" nodeType="afterGroup">
                            <p:stCondLst>
                              <p:cond delay="0"/>
                            </p:stCondLst>
                            <p:childTnLst>
                              <p:par>
                                <p:cTn fill="hold" id="61" nodeType="clickEffect" presetClass="entr" presetID="12" presetSubtype="1">
                                  <p:stCondLst>
                                    <p:cond delay="0"/>
                                  </p:stCondLst>
                                  <p:childTnLst>
                                    <p:set>
                                      <p:cBhvr>
                                        <p:cTn dur="1" fill="hold" id="62">
                                          <p:stCondLst>
                                            <p:cond delay="0"/>
                                          </p:stCondLst>
                                        </p:cTn>
                                        <p:tgtEl>
                                          <p:spTgt spid="84"/>
                                        </p:tgtEl>
                                        <p:attrNameLst>
                                          <p:attrName>style.visibility</p:attrName>
                                        </p:attrNameLst>
                                      </p:cBhvr>
                                      <p:to>
                                        <p:strVal val="visible"/>
                                      </p:to>
                                    </p:set>
                                    <p:anim calcmode="lin" valueType="num">
                                      <p:cBhvr additive="base">
                                        <p:cTn dur="500" id="63"/>
                                        <p:tgtEl>
                                          <p:spTgt spid="84"/>
                                        </p:tgtEl>
                                        <p:attrNameLst>
                                          <p:attrName>ppt_y</p:attrName>
                                        </p:attrNameLst>
                                      </p:cBhvr>
                                      <p:tavLst>
                                        <p:tav tm="0">
                                          <p:val>
                                            <p:strVal val="#ppt_y-#ppt_h*1.125000"/>
                                          </p:val>
                                        </p:tav>
                                        <p:tav tm="100000">
                                          <p:val>
                                            <p:strVal val="#ppt_y"/>
                                          </p:val>
                                        </p:tav>
                                      </p:tavLst>
                                    </p:anim>
                                    <p:animEffect filter="wipe(down)" transition="in">
                                      <p:cBhvr>
                                        <p:cTn dur="500" id="64"/>
                                        <p:tgtEl>
                                          <p:spTgt spid="84"/>
                                        </p:tgtEl>
                                      </p:cBhvr>
                                    </p:animEffect>
                                  </p:childTnLst>
                                </p:cTn>
                              </p:par>
                            </p:childTnLst>
                          </p:cTn>
                        </p:par>
                      </p:childTnLst>
                    </p:cTn>
                  </p:par>
                  <p:par>
                    <p:cTn fill="hold" id="65" nodeType="clickPar">
                      <p:stCondLst>
                        <p:cond delay="indefinite"/>
                      </p:stCondLst>
                      <p:childTnLst>
                        <p:par>
                          <p:cTn fill="hold" id="66" nodeType="afterGroup">
                            <p:stCondLst>
                              <p:cond delay="0"/>
                            </p:stCondLst>
                            <p:childTnLst>
                              <p:par>
                                <p:cTn fill="hold" grpId="0" id="67" nodeType="clickEffect" presetClass="entr" presetID="22" presetSubtype="2">
                                  <p:stCondLst>
                                    <p:cond delay="0"/>
                                  </p:stCondLst>
                                  <p:childTnLst>
                                    <p:set>
                                      <p:cBhvr>
                                        <p:cTn dur="1" fill="hold" id="68">
                                          <p:stCondLst>
                                            <p:cond delay="0"/>
                                          </p:stCondLst>
                                        </p:cTn>
                                        <p:tgtEl>
                                          <p:spTgt spid="26"/>
                                        </p:tgtEl>
                                        <p:attrNameLst>
                                          <p:attrName>style.visibility</p:attrName>
                                        </p:attrNameLst>
                                      </p:cBhvr>
                                      <p:to>
                                        <p:strVal val="visible"/>
                                      </p:to>
                                    </p:set>
                                    <p:animEffect filter="wipe(right)" transition="in">
                                      <p:cBhvr>
                                        <p:cTn dur="500" id="69"/>
                                        <p:tgtEl>
                                          <p:spTgt spid="26"/>
                                        </p:tgtEl>
                                      </p:cBhvr>
                                    </p:animEffect>
                                  </p:childTnLst>
                                </p:cTn>
                              </p:par>
                              <p:par>
                                <p:cTn fill="hold" grpId="0" id="70" nodeType="withEffect" presetClass="entr" presetID="22" presetSubtype="2">
                                  <p:stCondLst>
                                    <p:cond delay="0"/>
                                  </p:stCondLst>
                                  <p:childTnLst>
                                    <p:set>
                                      <p:cBhvr>
                                        <p:cTn dur="1" fill="hold" id="71">
                                          <p:stCondLst>
                                            <p:cond delay="0"/>
                                          </p:stCondLst>
                                        </p:cTn>
                                        <p:tgtEl>
                                          <p:spTgt spid="25"/>
                                        </p:tgtEl>
                                        <p:attrNameLst>
                                          <p:attrName>style.visibility</p:attrName>
                                        </p:attrNameLst>
                                      </p:cBhvr>
                                      <p:to>
                                        <p:strVal val="visible"/>
                                      </p:to>
                                    </p:set>
                                    <p:animEffect filter="wipe(right)" transition="in">
                                      <p:cBhvr>
                                        <p:cTn dur="500" id="72"/>
                                        <p:tgtEl>
                                          <p:spTgt spid="25"/>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id="75" nodeType="clickEffect" presetClass="entr" presetID="12" presetSubtype="1">
                                  <p:stCondLst>
                                    <p:cond delay="0"/>
                                  </p:stCondLst>
                                  <p:childTnLst>
                                    <p:set>
                                      <p:cBhvr>
                                        <p:cTn dur="1" fill="hold" id="76">
                                          <p:stCondLst>
                                            <p:cond delay="0"/>
                                          </p:stCondLst>
                                        </p:cTn>
                                        <p:tgtEl>
                                          <p:spTgt spid="85"/>
                                        </p:tgtEl>
                                        <p:attrNameLst>
                                          <p:attrName>style.visibility</p:attrName>
                                        </p:attrNameLst>
                                      </p:cBhvr>
                                      <p:to>
                                        <p:strVal val="visible"/>
                                      </p:to>
                                    </p:set>
                                    <p:anim calcmode="lin" valueType="num">
                                      <p:cBhvr additive="base">
                                        <p:cTn dur="500" id="77"/>
                                        <p:tgtEl>
                                          <p:spTgt spid="85"/>
                                        </p:tgtEl>
                                        <p:attrNameLst>
                                          <p:attrName>ppt_y</p:attrName>
                                        </p:attrNameLst>
                                      </p:cBhvr>
                                      <p:tavLst>
                                        <p:tav tm="0">
                                          <p:val>
                                            <p:strVal val="#ppt_y-#ppt_h*1.125000"/>
                                          </p:val>
                                        </p:tav>
                                        <p:tav tm="100000">
                                          <p:val>
                                            <p:strVal val="#ppt_y"/>
                                          </p:val>
                                        </p:tav>
                                      </p:tavLst>
                                    </p:anim>
                                    <p:animEffect filter="wipe(down)" transition="in">
                                      <p:cBhvr>
                                        <p:cTn dur="500" id="78"/>
                                        <p:tgtEl>
                                          <p:spTgt spid="85"/>
                                        </p:tgtEl>
                                      </p:cBhvr>
                                    </p:animEffect>
                                  </p:childTnLst>
                                </p:cTn>
                              </p:par>
                            </p:childTnLst>
                          </p:cTn>
                        </p:par>
                      </p:childTnLst>
                    </p:cTn>
                  </p:par>
                  <p:par>
                    <p:cTn fill="hold" id="79" nodeType="clickPar">
                      <p:stCondLst>
                        <p:cond delay="indefinite"/>
                      </p:stCondLst>
                      <p:childTnLst>
                        <p:par>
                          <p:cTn fill="hold" id="80" nodeType="afterGroup">
                            <p:stCondLst>
                              <p:cond delay="0"/>
                            </p:stCondLst>
                            <p:childTnLst>
                              <p:par>
                                <p:cTn fill="hold" grpId="0" id="81" nodeType="clickEffect" presetClass="entr" presetID="22" presetSubtype="8">
                                  <p:stCondLst>
                                    <p:cond delay="0"/>
                                  </p:stCondLst>
                                  <p:childTnLst>
                                    <p:set>
                                      <p:cBhvr>
                                        <p:cTn dur="1" fill="hold" id="82">
                                          <p:stCondLst>
                                            <p:cond delay="0"/>
                                          </p:stCondLst>
                                        </p:cTn>
                                        <p:tgtEl>
                                          <p:spTgt spid="30"/>
                                        </p:tgtEl>
                                        <p:attrNameLst>
                                          <p:attrName>style.visibility</p:attrName>
                                        </p:attrNameLst>
                                      </p:cBhvr>
                                      <p:to>
                                        <p:strVal val="visible"/>
                                      </p:to>
                                    </p:set>
                                    <p:animEffect filter="wipe(left)" transition="in">
                                      <p:cBhvr>
                                        <p:cTn dur="500" id="83"/>
                                        <p:tgtEl>
                                          <p:spTgt spid="30"/>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31"/>
                                        </p:tgtEl>
                                        <p:attrNameLst>
                                          <p:attrName>style.visibility</p:attrName>
                                        </p:attrNameLst>
                                      </p:cBhvr>
                                      <p:to>
                                        <p:strVal val="visible"/>
                                      </p:to>
                                    </p:set>
                                    <p:animEffect filter="wipe(left)" transition="in">
                                      <p:cBhvr>
                                        <p:cTn dur="500" id="8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0" spid="16"/>
      <p:bldP grpId="0" spid="20"/>
      <p:bldP grpId="0" spid="21"/>
      <p:bldP grpId="0" spid="25"/>
      <p:bldP grpId="0" spid="26"/>
      <p:bldP grpId="0" spid="30"/>
      <p:bldP grpId="0" spid="31"/>
      <p:bldP grpId="0" spid="36"/>
      <p:bldP grpId="0" spid="10"/>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itds4">
            <a:extLst>
              <a:ext uri="{FF2B5EF4-FFF2-40B4-BE49-F238E27FC236}">
                <a16:creationId xmlns:a16="http://schemas.microsoft.com/office/drawing/2014/main" id="{06101B0E-71E6-4CB2-B35F-50DB4EED1891}"/>
              </a:ext>
            </a:extLst>
          </p:cNvPr>
          <p:cNvSpPr txBox="1"/>
          <p:nvPr/>
        </p:nvSpPr>
        <p:spPr>
          <a:xfrm>
            <a:off x="4473147" y="2678715"/>
            <a:ext cx="6947531" cy="2971779"/>
          </a:xfrm>
          <a:prstGeom prst="rect">
            <a:avLst/>
          </a:prstGeom>
          <a:noFill/>
        </p:spPr>
        <p:txBody>
          <a:bodyPr bIns="45709" lIns="91422" rIns="91422" rtlCol="0" tIns="45709" wrap="square">
            <a:spAutoFit/>
          </a:bodyPr>
          <a:lstStyle/>
          <a:p>
            <a:pPr algn="just" defTabSz="914400" eaLnBrk="1" fontAlgn="auto" hangingPunct="1"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这十年间的探索虽然防止了像西方世界资本主义复辟的预演，但付出了较为惨重的代价。我们应该看到，国家领导人发动思想文化领域革命运动的初衷是为了反修防修、防止资本主义复辟。苏东剧变便证明了关于防止资本主义复辟的思想具有战略意义，富有远见。而且，这种思想至今仍不失深远意义，应该给与肯定。只是，探索过程中的具体做法和指导方略缺乏科学的分析，使党和国家遭到建国以来最严重的挫折和损失，理应加以抛弃。</a:t>
            </a:r>
          </a:p>
        </p:txBody>
      </p:sp>
      <p:grpSp>
        <p:nvGrpSpPr>
          <p:cNvPr id="4" name="组合 3"/>
          <p:cNvGrpSpPr/>
          <p:nvPr/>
        </p:nvGrpSpPr>
        <p:grpSpPr>
          <a:xfrm>
            <a:off x="510455" y="592969"/>
            <a:ext cx="7833445" cy="584775"/>
            <a:chOff x="510455" y="592969"/>
            <a:chExt cx="7833445" cy="584775"/>
          </a:xfrm>
        </p:grpSpPr>
        <p:sp>
          <p:nvSpPr>
            <p:cNvPr id="5"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6" name="文本框 5">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新中国社会主义发展史的曲折探索</a:t>
              </a:r>
            </a:p>
          </p:txBody>
        </p:sp>
      </p:grpSp>
      <p:sp>
        <p:nvSpPr>
          <p:cNvPr id="7" name="矩形 6"/>
          <p:cNvSpPr/>
          <p:nvPr/>
        </p:nvSpPr>
        <p:spPr>
          <a:xfrm>
            <a:off x="4562047" y="1936517"/>
            <a:ext cx="5106032"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3" name="Aitds6">
            <a:extLst>
              <a:ext uri="{FF2B5EF4-FFF2-40B4-BE49-F238E27FC236}">
                <a16:creationId xmlns:a16="http://schemas.microsoft.com/office/drawing/2014/main" id="{B1CBC171-A7E0-48AD-9C78-4434AB023D84}"/>
              </a:ext>
            </a:extLst>
          </p:cNvPr>
          <p:cNvSpPr txBox="1"/>
          <p:nvPr/>
        </p:nvSpPr>
        <p:spPr>
          <a:xfrm>
            <a:off x="4675496" y="1987694"/>
            <a:ext cx="6443331" cy="4572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4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typeface="+mn-lt"/>
              </a:rPr>
              <a:t>1966年至1976年,又一个曲折十年</a:t>
            </a:r>
          </a:p>
        </p:txBody>
      </p:sp>
      <p:pic>
        <p:nvPicPr>
          <p:cNvPr id="8" name="Aitds10">
            <a:extLst>
              <a:ext uri="{FF2B5EF4-FFF2-40B4-BE49-F238E27FC236}">
                <a16:creationId xmlns:a16="http://schemas.microsoft.com/office/drawing/2014/main" id="{5B9E1D72-01DB-4C0D-BD85-7713823150B0}"/>
              </a:ext>
            </a:extLst>
          </p:cNvPr>
          <p:cNvPicPr>
            <a:picLocks noChangeAspect="1"/>
          </p:cNvPicPr>
          <p:nvPr/>
        </p:nvPicPr>
        <p:blipFill>
          <a:blip r:embed="rId3">
            <a:grayscl/>
            <a:extLst>
              <a:ext uri="{28A0092B-C50C-407E-A947-70E740481C1C}">
                <a14:useLocalDpi val="0"/>
              </a:ext>
            </a:extLst>
          </a:blip>
          <a:stretch>
            <a:fillRect/>
          </a:stretch>
        </p:blipFill>
        <p:spPr>
          <a:xfrm>
            <a:off x="1086781" y="1822272"/>
            <a:ext cx="2897459" cy="3857242"/>
          </a:xfrm>
          <a:prstGeom prst="rect">
            <a:avLst/>
          </a:prstGeom>
        </p:spPr>
      </p:pic>
    </p:spTree>
    <p:extLst>
      <p:ext uri="{BB962C8B-B14F-4D97-AF65-F5344CB8AC3E}">
        <p14:creationId val="178511011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8"/>
                                        </p:tgtEl>
                                        <p:attrNameLst>
                                          <p:attrName>style.visibility</p:attrName>
                                        </p:attrNameLst>
                                      </p:cBhvr>
                                      <p:to>
                                        <p:strVal val="visible"/>
                                      </p:to>
                                    </p:set>
                                    <p:animEffect filter="wipe(down)" transition="in">
                                      <p:cBhvr>
                                        <p:cTn dur="500" id="14"/>
                                        <p:tgtEl>
                                          <p:spTgt spid="8"/>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3"/>
                                        </p:tgtEl>
                                        <p:attrNameLst>
                                          <p:attrName>style.visibility</p:attrName>
                                        </p:attrNameLst>
                                      </p:cBhvr>
                                      <p:to>
                                        <p:strVal val="visible"/>
                                      </p:to>
                                    </p:set>
                                    <p:animEffect filter="wipe(left)" transition="in">
                                      <p:cBhvr>
                                        <p:cTn dur="500" id="22"/>
                                        <p:tgtEl>
                                          <p:spTgt spid="3"/>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iterate type="wd">
                                    <p:tmPct val="10000"/>
                                  </p:iterate>
                                  <p:childTnLst>
                                    <p:set>
                                      <p:cBhvr>
                                        <p:cTn dur="1" fill="hold" id="26">
                                          <p:stCondLst>
                                            <p:cond delay="0"/>
                                          </p:stCondLst>
                                        </p:cTn>
                                        <p:tgtEl>
                                          <p:spTgt spid="2"/>
                                        </p:tgtEl>
                                        <p:attrNameLst>
                                          <p:attrName>style.visibility</p:attrName>
                                        </p:attrNameLst>
                                      </p:cBhvr>
                                      <p:to>
                                        <p:strVal val="visible"/>
                                      </p:to>
                                    </p:set>
                                    <p:animEffect filter="fade" transition="in">
                                      <p:cBhvr>
                                        <p:cTn dur="500" id="2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
      <p:bldP grpId="0" spid="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908981" y="1624459"/>
            <a:ext cx="2946607"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14" name="矩形 13"/>
          <p:cNvSpPr/>
          <p:nvPr/>
        </p:nvSpPr>
        <p:spPr>
          <a:xfrm>
            <a:off x="3855588" y="1771966"/>
            <a:ext cx="3992880" cy="47244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aseline="0" cap="none" i="0" kern="1200" kumimoji="0" lang="zh-CN" noProof="0" normalizeH="0" spc="0" strike="noStrike" sz="2500" u="none">
                <a:ln>
                  <a:noFill/>
                </a:ln>
                <a:solidFill>
                  <a:srgbClr val="C00000"/>
                </a:solidFill>
                <a:uLnTx/>
                <a:uFillTx/>
                <a:latin charset="-122" panose="020b0600000000000000" pitchFamily="34" typeface="思源黑体 CN Medium"/>
                <a:ea charset="-122" panose="020b0600000000000000" pitchFamily="34" typeface="思源黑体 CN Medium"/>
                <a:cs typeface="+mn-ea"/>
                <a:sym typeface="+mn-lt"/>
              </a:rPr>
              <a:t>在这十年间也取得不少成绩</a:t>
            </a:r>
          </a:p>
        </p:txBody>
      </p:sp>
      <p:grpSp>
        <p:nvGrpSpPr>
          <p:cNvPr id="15" name="Aitds2">
            <a:extLst>
              <a:ext uri="{FF2B5EF4-FFF2-40B4-BE49-F238E27FC236}">
                <a16:creationId xmlns:a16="http://schemas.microsoft.com/office/drawing/2014/main" id="{FF3206CE-1A08-48A8-9E22-7011F860ECF2}"/>
              </a:ext>
            </a:extLst>
          </p:cNvPr>
          <p:cNvGrpSpPr/>
          <p:nvPr/>
        </p:nvGrpSpPr>
        <p:grpSpPr>
          <a:xfrm>
            <a:off x="1331994" y="4839355"/>
            <a:ext cx="1895976" cy="735956"/>
            <a:chOff x="6448482" y="3559947"/>
            <a:chExt cx="1895976" cy="460107"/>
          </a:xfrm>
        </p:grpSpPr>
        <p:sp>
          <p:nvSpPr>
            <p:cNvPr id="19" name="Aitds2-2">
              <a:extLst>
                <a:ext uri="{FF2B5EF4-FFF2-40B4-BE49-F238E27FC236}">
                  <a16:creationId xmlns:a16="http://schemas.microsoft.com/office/drawing/2014/main" id="{07B4BF95-1807-4B79-BF25-8A7108C23FEA}"/>
                </a:ext>
              </a:extLst>
            </p:cNvPr>
            <p:cNvSpPr/>
            <p:nvPr/>
          </p:nvSpPr>
          <p:spPr>
            <a:xfrm>
              <a:off x="6448482" y="3559947"/>
              <a:ext cx="1895976" cy="460107"/>
            </a:xfrm>
            <a:prstGeom prst="roundRect">
              <a:avLst>
                <a:gd fmla="val 0"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endParaRPr>
            </a:p>
          </p:txBody>
        </p:sp>
        <p:sp>
          <p:nvSpPr>
            <p:cNvPr id="17" name="Aitds2-3">
              <a:extLst>
                <a:ext uri="{FF2B5EF4-FFF2-40B4-BE49-F238E27FC236}">
                  <a16:creationId xmlns:a16="http://schemas.microsoft.com/office/drawing/2014/main" id="{4BFF0213-A46F-481E-902C-F98052E25AE7}"/>
                </a:ext>
              </a:extLst>
            </p:cNvPr>
            <p:cNvSpPr txBox="1"/>
            <p:nvPr/>
          </p:nvSpPr>
          <p:spPr>
            <a:xfrm>
              <a:off x="6479754" y="3617251"/>
              <a:ext cx="1808480" cy="362056"/>
            </a:xfrm>
            <a:prstGeom prst="rect">
              <a:avLst/>
            </a:prstGeom>
            <a:noFill/>
          </p:spPr>
          <p:txBody>
            <a:bodyPr rtlCol="0" vert="horz"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rPr>
                <a:t>三线建设</a:t>
              </a:r>
            </a:p>
          </p:txBody>
        </p:sp>
      </p:grpSp>
      <p:grpSp>
        <p:nvGrpSpPr>
          <p:cNvPr id="20" name="Aitds2">
            <a:extLst>
              <a:ext uri="{FF2B5EF4-FFF2-40B4-BE49-F238E27FC236}">
                <a16:creationId xmlns:a16="http://schemas.microsoft.com/office/drawing/2014/main" id="{FF3206CE-1A08-48A8-9E22-7011F860ECF2}"/>
              </a:ext>
            </a:extLst>
          </p:cNvPr>
          <p:cNvGrpSpPr/>
          <p:nvPr/>
        </p:nvGrpSpPr>
        <p:grpSpPr>
          <a:xfrm>
            <a:off x="5122517" y="4839356"/>
            <a:ext cx="1895976" cy="735956"/>
            <a:chOff x="6448482" y="3559947"/>
            <a:chExt cx="1895976" cy="460107"/>
          </a:xfrm>
        </p:grpSpPr>
        <p:sp>
          <p:nvSpPr>
            <p:cNvPr id="24" name="Aitds2-2">
              <a:extLst>
                <a:ext uri="{FF2B5EF4-FFF2-40B4-BE49-F238E27FC236}">
                  <a16:creationId xmlns:a16="http://schemas.microsoft.com/office/drawing/2014/main" id="{07B4BF95-1807-4B79-BF25-8A7108C23FEA}"/>
                </a:ext>
              </a:extLst>
            </p:cNvPr>
            <p:cNvSpPr/>
            <p:nvPr/>
          </p:nvSpPr>
          <p:spPr>
            <a:xfrm>
              <a:off x="6448482" y="3559947"/>
              <a:ext cx="1895976" cy="460107"/>
            </a:xfrm>
            <a:prstGeom prst="roundRect">
              <a:avLst>
                <a:gd fmla="val 0"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endParaRPr>
            </a:p>
          </p:txBody>
        </p:sp>
        <p:sp>
          <p:nvSpPr>
            <p:cNvPr id="22" name="Aitds2-3">
              <a:extLst>
                <a:ext uri="{FF2B5EF4-FFF2-40B4-BE49-F238E27FC236}">
                  <a16:creationId xmlns:a16="http://schemas.microsoft.com/office/drawing/2014/main" id="{4BFF0213-A46F-481E-902C-F98052E25AE7}"/>
                </a:ext>
              </a:extLst>
            </p:cNvPr>
            <p:cNvSpPr txBox="1"/>
            <p:nvPr/>
          </p:nvSpPr>
          <p:spPr>
            <a:xfrm>
              <a:off x="6492230" y="3606466"/>
              <a:ext cx="1808480" cy="362056"/>
            </a:xfrm>
            <a:prstGeom prst="rect">
              <a:avLst/>
            </a:prstGeom>
            <a:noFill/>
          </p:spPr>
          <p:txBody>
            <a:bodyPr rtlCol="0" vert="horz"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32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rPr>
                <a:t>两弹一星</a:t>
              </a:r>
            </a:p>
          </p:txBody>
        </p:sp>
      </p:grpSp>
      <p:grpSp>
        <p:nvGrpSpPr>
          <p:cNvPr id="25" name="Aitds2">
            <a:extLst>
              <a:ext uri="{FF2B5EF4-FFF2-40B4-BE49-F238E27FC236}">
                <a16:creationId xmlns:a16="http://schemas.microsoft.com/office/drawing/2014/main" id="{FF3206CE-1A08-48A8-9E22-7011F860ECF2}"/>
              </a:ext>
            </a:extLst>
          </p:cNvPr>
          <p:cNvGrpSpPr/>
          <p:nvPr/>
        </p:nvGrpSpPr>
        <p:grpSpPr>
          <a:xfrm>
            <a:off x="8846055" y="4839355"/>
            <a:ext cx="1895976" cy="737989"/>
            <a:chOff x="6448482" y="3559947"/>
            <a:chExt cx="1895976" cy="461378"/>
          </a:xfrm>
        </p:grpSpPr>
        <p:sp>
          <p:nvSpPr>
            <p:cNvPr id="29" name="Aitds2-2">
              <a:extLst>
                <a:ext uri="{FF2B5EF4-FFF2-40B4-BE49-F238E27FC236}">
                  <a16:creationId xmlns:a16="http://schemas.microsoft.com/office/drawing/2014/main" id="{07B4BF95-1807-4B79-BF25-8A7108C23FEA}"/>
                </a:ext>
              </a:extLst>
            </p:cNvPr>
            <p:cNvSpPr/>
            <p:nvPr/>
          </p:nvSpPr>
          <p:spPr>
            <a:xfrm>
              <a:off x="6448482" y="3559947"/>
              <a:ext cx="1895976" cy="460107"/>
            </a:xfrm>
            <a:prstGeom prst="roundRect">
              <a:avLst>
                <a:gd fmla="val 0" name="adj"/>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endParaRPr>
            </a:p>
          </p:txBody>
        </p:sp>
        <p:sp>
          <p:nvSpPr>
            <p:cNvPr id="27" name="Aitds2-3">
              <a:extLst>
                <a:ext uri="{FF2B5EF4-FFF2-40B4-BE49-F238E27FC236}">
                  <a16:creationId xmlns:a16="http://schemas.microsoft.com/office/drawing/2014/main" id="{4BFF0213-A46F-481E-902C-F98052E25AE7}"/>
                </a:ext>
              </a:extLst>
            </p:cNvPr>
            <p:cNvSpPr txBox="1"/>
            <p:nvPr/>
          </p:nvSpPr>
          <p:spPr>
            <a:xfrm>
              <a:off x="6543029" y="3578767"/>
              <a:ext cx="1706880" cy="438278"/>
            </a:xfrm>
            <a:prstGeom prst="rect">
              <a:avLst/>
            </a:prstGeom>
            <a:noFill/>
          </p:spPr>
          <p:txBody>
            <a:bodyPr rtlCol="0" vert="horz"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rPr>
                <a:t>中美中日恢复</a:t>
              </a:r>
            </a:p>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rPr>
                <a:t>外交关系</a:t>
              </a:r>
            </a:p>
          </p:txBody>
        </p:sp>
      </p:grpSp>
      <p:grpSp>
        <p:nvGrpSpPr>
          <p:cNvPr id="30" name="组合 29"/>
          <p:cNvGrpSpPr/>
          <p:nvPr/>
        </p:nvGrpSpPr>
        <p:grpSpPr>
          <a:xfrm>
            <a:off x="510455" y="592969"/>
            <a:ext cx="7833445" cy="584775"/>
            <a:chOff x="510455" y="592969"/>
            <a:chExt cx="7833445" cy="584775"/>
          </a:xfrm>
        </p:grpSpPr>
        <p:sp>
          <p:nvSpPr>
            <p:cNvPr id="31"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32" name="文本框 31">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新中国社会主义发展史的曲折探索</a:t>
              </a:r>
            </a:p>
          </p:txBody>
        </p:sp>
      </p:grpSp>
      <p:sp>
        <p:nvSpPr>
          <p:cNvPr id="2" name="矩形 1"/>
          <p:cNvSpPr/>
          <p:nvPr/>
        </p:nvSpPr>
        <p:spPr>
          <a:xfrm>
            <a:off x="1093973" y="1675636"/>
            <a:ext cx="2500630" cy="457200"/>
          </a:xfrm>
          <a:prstGeom prst="rect">
            <a:avLst/>
          </a:prstGeom>
        </p:spPr>
        <p:txBody>
          <a:bodyPr wrap="none">
            <a:spAutoFit/>
          </a:bodyPr>
          <a:lstStyle/>
          <a:p>
            <a:pPr algn="ctr" lvl="0">
              <a:defRPr/>
            </a:pPr>
            <a:r>
              <a:rPr altLang="zh-CN" b="1" kern="0" lang="en-US" spc="300" sz="2400">
                <a:solidFill>
                  <a:srgbClr val="FEFDF8"/>
                </a:solidFill>
                <a:effectLst>
                  <a:outerShdw algn="tl" blurRad="38100" dir="2700000" dist="38100">
                    <a:srgbClr val="000000">
                      <a:alpha val="43137"/>
                    </a:srgbClr>
                  </a:outerShdw>
                </a:effectLst>
                <a:latin charset="-122" panose="020b0600000000000000" pitchFamily="34" typeface="思源黑体 CN Medium"/>
                <a:ea charset="-122" panose="020b0600000000000000" pitchFamily="34" typeface="思源黑体 CN Medium"/>
                <a:cs typeface="+mn-ea"/>
                <a:sym typeface="+mn-lt"/>
              </a:rPr>
              <a:t>1966-1976年</a:t>
            </a:r>
          </a:p>
        </p:txBody>
      </p:sp>
      <p:sp>
        <p:nvSpPr>
          <p:cNvPr id="35" name="worker-of-construction-working-with-a-shovel-beside-material-pile_46257"/>
          <p:cNvSpPr>
            <a:spLocks noChangeAspect="1"/>
          </p:cNvSpPr>
          <p:nvPr/>
        </p:nvSpPr>
        <p:spPr bwMode="auto">
          <a:xfrm>
            <a:off x="1381380" y="2821202"/>
            <a:ext cx="1821639" cy="1622754"/>
          </a:xfrm>
          <a:custGeom>
            <a:gdLst>
              <a:gd fmla="*/ 489987 w 608838" name="connsiteX0"/>
              <a:gd fmla="*/ 488666 h 542366" name="connsiteY0"/>
              <a:gd fmla="*/ 520763 w 608838" name="connsiteX1"/>
              <a:gd fmla="*/ 488666 h 542366" name="connsiteY1"/>
              <a:gd fmla="*/ 558031 w 608838" name="connsiteX2"/>
              <a:gd fmla="*/ 542366 h 542366" name="connsiteY2"/>
              <a:gd fmla="*/ 449431 w 608838" name="connsiteX3"/>
              <a:gd fmla="*/ 542366 h 542366" name="connsiteY3"/>
              <a:gd fmla="*/ 487529 w 608838" name="connsiteX4"/>
              <a:gd fmla="*/ 317615 h 542366" name="connsiteY4"/>
              <a:gd fmla="*/ 522622 w 608838" name="connsiteX5"/>
              <a:gd fmla="*/ 327134 h 542366" name="connsiteY5"/>
              <a:gd fmla="*/ 608838 w 608838" name="connsiteX6"/>
              <a:gd fmla="*/ 542366 h 542366" name="connsiteY6"/>
              <a:gd fmla="*/ 571129 w 608838" name="connsiteX7"/>
              <a:gd fmla="*/ 542366 h 542366" name="connsiteY7"/>
              <a:gd fmla="*/ 526419 w 608838" name="connsiteX8"/>
              <a:gd fmla="*/ 477923 h 542366" name="connsiteY8"/>
              <a:gd fmla="*/ 484661 w 608838" name="connsiteX9"/>
              <a:gd fmla="*/ 477923 h 542366" name="connsiteY9"/>
              <a:gd fmla="*/ 435901 w 608838" name="connsiteX10"/>
              <a:gd fmla="*/ 542366 h 542366" name="connsiteY10"/>
              <a:gd fmla="*/ 324883 w 608838" name="connsiteX11"/>
              <a:gd fmla="*/ 542366 h 542366" name="connsiteY11"/>
              <a:gd fmla="*/ 419450 w 608838" name="connsiteX12"/>
              <a:gd fmla="*/ 370181 h 542366" name="connsiteY12"/>
              <a:gd fmla="*/ 446530 w 608838" name="connsiteX13"/>
              <a:gd fmla="*/ 381047 h 542366" name="connsiteY13"/>
              <a:gd fmla="*/ 53816 w 608838" name="connsiteX14"/>
              <a:gd fmla="*/ 225093 h 542366" name="connsiteY14"/>
              <a:gd fmla="*/ 32306 w 608838" name="connsiteX15"/>
              <a:gd fmla="*/ 244717 h 542366" name="connsiteY15"/>
              <a:gd fmla="*/ 32306 w 608838" name="connsiteX16"/>
              <a:gd fmla="*/ 269984 h 542366" name="connsiteY16"/>
              <a:gd fmla="*/ 53816 w 608838" name="connsiteX17"/>
              <a:gd fmla="*/ 274785 h 542366" name="connsiteY17"/>
              <a:gd fmla="*/ 92364 w 608838" name="connsiteX18"/>
              <a:gd fmla="*/ 84185 h 542366" name="connsiteY18"/>
              <a:gd fmla="*/ 205647 w 608838" name="connsiteX19"/>
              <a:gd fmla="*/ 99177 h 542366" name="connsiteY19"/>
              <a:gd fmla="*/ 160098 w 608838" name="connsiteX20"/>
              <a:gd fmla="*/ 152407 h 542366" name="connsiteY20"/>
              <a:gd fmla="*/ 166677 w 608838" name="connsiteX21"/>
              <a:gd fmla="*/ 170599 h 542366" name="connsiteY21"/>
              <a:gd fmla="*/ 204382 w 608838" name="connsiteX22"/>
              <a:gd fmla="*/ 172115 h 542366" name="connsiteY22"/>
              <a:gd fmla="*/ 216022 w 608838" name="connsiteX23"/>
              <a:gd fmla="*/ 274785 h 542366" name="connsiteY23"/>
              <a:gd fmla="*/ 231037 w 608838" name="connsiteX24"/>
              <a:gd fmla="*/ 328268 h 542366" name="connsiteY24"/>
              <a:gd fmla="*/ 194766 w 608838" name="connsiteX25"/>
              <a:gd fmla="*/ 307043 h 542366" name="connsiteY25"/>
              <a:gd fmla="*/ 185487 w 608838" name="connsiteX26"/>
              <a:gd fmla="*/ 283207 h 542366" name="connsiteY26"/>
              <a:gd fmla="*/ 179751 w 608838" name="connsiteX27"/>
              <a:gd fmla="*/ 234020 h 542366" name="connsiteY27"/>
              <a:gd fmla="*/ 166508 w 608838" name="connsiteX28"/>
              <a:gd fmla="*/ 287840 h 542366" name="connsiteY28"/>
              <a:gd fmla="*/ 173763 w 608838" name="connsiteX29"/>
              <a:gd fmla="*/ 313444 h 542366" name="connsiteY29"/>
              <a:gd fmla="*/ 309398 w 608838" name="connsiteX30"/>
              <a:gd fmla="*/ 390172 h 542366" name="connsiteY30"/>
              <a:gd fmla="*/ 330486 w 608838" name="connsiteX31"/>
              <a:gd fmla="*/ 353619 h 542366" name="connsiteY31"/>
              <a:gd fmla="*/ 381265 w 608838" name="connsiteX32"/>
              <a:gd fmla="*/ 382845 h 542366" name="connsiteY32"/>
              <a:gd fmla="*/ 327534 w 608838" name="connsiteX33"/>
              <a:gd fmla="*/ 475913 h 542366" name="connsiteY33"/>
              <a:gd fmla="*/ 276839 w 608838" name="connsiteX34"/>
              <a:gd fmla="*/ 446687 h 542366" name="connsiteY34"/>
              <a:gd fmla="*/ 298686 w 608838" name="connsiteX35"/>
              <a:gd fmla="*/ 408786 h 542366" name="connsiteY35"/>
              <a:gd fmla="*/ 182198 w 608838" name="connsiteX36"/>
              <a:gd fmla="*/ 342923 h 542366" name="connsiteY36"/>
              <a:gd fmla="*/ 189873 w 608838" name="connsiteX37"/>
              <a:gd fmla="*/ 369874 h 542366" name="connsiteY37"/>
              <a:gd fmla="*/ 211045 w 608838" name="connsiteX38"/>
              <a:gd fmla="*/ 429421 h 542366" name="connsiteY38"/>
              <a:gd fmla="*/ 189873 w 608838" name="connsiteX39"/>
              <a:gd fmla="*/ 542366 h 542366" name="connsiteY39"/>
              <a:gd fmla="*/ 146855 w 608838" name="connsiteX40"/>
              <a:gd fmla="*/ 542366 h 542366" name="connsiteY40"/>
              <a:gd fmla="*/ 165412 w 608838" name="connsiteX41"/>
              <a:gd fmla="*/ 442644 h 542366" name="connsiteY41"/>
              <a:gd fmla="*/ 135046 w 608838" name="connsiteX42"/>
              <a:gd fmla="*/ 359852 h 542366" name="connsiteY42"/>
              <a:gd fmla="*/ 101221 w 608838" name="connsiteX43"/>
              <a:gd fmla="*/ 359852 h 542366" name="connsiteY43"/>
              <a:gd fmla="*/ 91099 w 608838" name="connsiteX44"/>
              <a:gd fmla="*/ 439696 h 542366" name="connsiteY44"/>
              <a:gd fmla="*/ 55587 w 608838" name="connsiteX45"/>
              <a:gd fmla="*/ 542366 h 542366" name="connsiteY45"/>
              <a:gd fmla="*/ 11219 w 608838" name="connsiteX46"/>
              <a:gd fmla="*/ 542366 h 542366" name="connsiteY46"/>
              <a:gd fmla="*/ 43187 w 608838" name="connsiteX47"/>
              <a:gd fmla="*/ 439360 h 542366" name="connsiteY47"/>
              <a:gd fmla="*/ 50695 w 608838" name="connsiteX48"/>
              <a:gd fmla="*/ 313276 h 542366" name="connsiteY48"/>
              <a:gd fmla="*/ 0 w 608838" name="connsiteX49"/>
              <a:gd fmla="*/ 300810 h 542366" name="connsiteY49"/>
              <a:gd fmla="*/ 0 w 608838" name="connsiteX50"/>
              <a:gd fmla="*/ 215996 h 542366" name="connsiteY50"/>
              <a:gd fmla="*/ 63769 w 608838" name="connsiteX51"/>
              <a:gd fmla="*/ 160324 h 542366" name="connsiteY51"/>
              <a:gd fmla="*/ 92870 w 608838" name="connsiteX52"/>
              <a:gd fmla="*/ 162766 h 542366" name="connsiteY52"/>
              <a:gd fmla="*/ 115561 w 608838" name="connsiteX53"/>
              <a:gd fmla="*/ 143732 h 542366" name="connsiteY53"/>
              <a:gd fmla="*/ 116573 w 608838" name="connsiteX54"/>
              <a:gd fmla="*/ 143816 h 542366" name="connsiteY54"/>
              <a:gd fmla="*/ 91099 w 608838" name="connsiteX55"/>
              <a:gd fmla="*/ 96229 h 542366" name="connsiteY55"/>
              <a:gd fmla="*/ 92364 w 608838" name="connsiteX56"/>
              <a:gd fmla="*/ 84185 h 542366" name="connsiteY56"/>
              <a:gd fmla="*/ 152415 w 608838" name="connsiteX57"/>
              <a:gd fmla="*/ 0 h 542366" name="connsiteY57"/>
              <a:gd fmla="*/ 162197 w 608838" name="connsiteX58"/>
              <a:gd fmla="*/ 674 h 542366" name="connsiteY58"/>
              <a:gd fmla="*/ 222403 w 608838" name="connsiteX59"/>
              <a:gd fmla="*/ 90535 h 542366" name="connsiteY59"/>
              <a:gd fmla="*/ 205201 w 608838" name="connsiteX60"/>
              <a:gd fmla="*/ 88261 h 542366" name="connsiteY60"/>
              <a:gd fmla="*/ 95581 w 608838" name="connsiteX61"/>
              <a:gd fmla="*/ 73776 h 542366" name="connsiteY61"/>
              <a:gd fmla="*/ 80656 w 608838" name="connsiteX62"/>
              <a:gd fmla="*/ 71754 h 542366" name="connsiteY62"/>
              <a:gd fmla="*/ 152415 w 608838" name="connsiteX63"/>
              <a:gd fmla="*/ 0 h 542366"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542366" w="608838">
                <a:moveTo>
                  <a:pt x="489987" y="488666"/>
                </a:moveTo>
                <a:lnTo>
                  <a:pt x="520763" y="488666"/>
                </a:lnTo>
                <a:lnTo>
                  <a:pt x="558031" y="542366"/>
                </a:lnTo>
                <a:lnTo>
                  <a:pt x="449431" y="542366"/>
                </a:lnTo>
                <a:close/>
                <a:moveTo>
                  <a:pt x="487529" y="317615"/>
                </a:moveTo>
                <a:lnTo>
                  <a:pt x="522622" y="327134"/>
                </a:lnTo>
                <a:lnTo>
                  <a:pt x="608838" y="542366"/>
                </a:lnTo>
                <a:lnTo>
                  <a:pt x="571129" y="542366"/>
                </a:lnTo>
                <a:lnTo>
                  <a:pt x="526419" y="477923"/>
                </a:lnTo>
                <a:lnTo>
                  <a:pt x="484661" y="477923"/>
                </a:lnTo>
                <a:lnTo>
                  <a:pt x="435901" y="542366"/>
                </a:lnTo>
                <a:lnTo>
                  <a:pt x="324883" y="542366"/>
                </a:lnTo>
                <a:lnTo>
                  <a:pt x="419450" y="370181"/>
                </a:lnTo>
                <a:lnTo>
                  <a:pt x="446530" y="381047"/>
                </a:lnTo>
                <a:close/>
                <a:moveTo>
                  <a:pt x="53816" y="225093"/>
                </a:moveTo>
                <a:lnTo>
                  <a:pt x="32306" y="244717"/>
                </a:lnTo>
                <a:lnTo>
                  <a:pt x="32306" y="269984"/>
                </a:lnTo>
                <a:lnTo>
                  <a:pt x="53816" y="274785"/>
                </a:lnTo>
                <a:close/>
                <a:moveTo>
                  <a:pt x="92364" y="84185"/>
                </a:moveTo>
                <a:lnTo>
                  <a:pt x="205647" y="99177"/>
                </a:lnTo>
                <a:cubicBezTo>
                  <a:pt x="204297" y="125539"/>
                  <a:pt x="185319" y="147269"/>
                  <a:pt x="160098" y="152407"/>
                </a:cubicBezTo>
                <a:lnTo>
                  <a:pt x="166677" y="170599"/>
                </a:lnTo>
                <a:lnTo>
                  <a:pt x="204382" y="172115"/>
                </a:lnTo>
                <a:lnTo>
                  <a:pt x="216022" y="274785"/>
                </a:lnTo>
                <a:lnTo>
                  <a:pt x="231037" y="328268"/>
                </a:lnTo>
                <a:lnTo>
                  <a:pt x="194766" y="307043"/>
                </a:lnTo>
                <a:lnTo>
                  <a:pt x="185487" y="283207"/>
                </a:lnTo>
                <a:lnTo>
                  <a:pt x="179751" y="234020"/>
                </a:lnTo>
                <a:lnTo>
                  <a:pt x="166508" y="287840"/>
                </a:lnTo>
                <a:lnTo>
                  <a:pt x="173763" y="313444"/>
                </a:lnTo>
                <a:lnTo>
                  <a:pt x="309398" y="390172"/>
                </a:lnTo>
                <a:lnTo>
                  <a:pt x="330486" y="353619"/>
                </a:lnTo>
                <a:lnTo>
                  <a:pt x="381265" y="382845"/>
                </a:lnTo>
                <a:lnTo>
                  <a:pt x="327534" y="475913"/>
                </a:lnTo>
                <a:lnTo>
                  <a:pt x="276839" y="446687"/>
                </a:lnTo>
                <a:lnTo>
                  <a:pt x="298686" y="408786"/>
                </a:lnTo>
                <a:lnTo>
                  <a:pt x="182198" y="342923"/>
                </a:lnTo>
                <a:lnTo>
                  <a:pt x="189873" y="369874"/>
                </a:lnTo>
                <a:lnTo>
                  <a:pt x="211045" y="429421"/>
                </a:lnTo>
                <a:lnTo>
                  <a:pt x="189873" y="542366"/>
                </a:lnTo>
                <a:lnTo>
                  <a:pt x="146855" y="542366"/>
                </a:lnTo>
                <a:lnTo>
                  <a:pt x="165412" y="442644"/>
                </a:lnTo>
                <a:lnTo>
                  <a:pt x="135046" y="359852"/>
                </a:lnTo>
                <a:lnTo>
                  <a:pt x="101221" y="359852"/>
                </a:lnTo>
                <a:lnTo>
                  <a:pt x="91099" y="439696"/>
                </a:lnTo>
                <a:lnTo>
                  <a:pt x="55587" y="542366"/>
                </a:lnTo>
                <a:lnTo>
                  <a:pt x="11219" y="542366"/>
                </a:lnTo>
                <a:lnTo>
                  <a:pt x="43187" y="439360"/>
                </a:lnTo>
                <a:lnTo>
                  <a:pt x="50695" y="313276"/>
                </a:lnTo>
                <a:lnTo>
                  <a:pt x="0" y="300810"/>
                </a:lnTo>
                <a:lnTo>
                  <a:pt x="0" y="215996"/>
                </a:lnTo>
                <a:lnTo>
                  <a:pt x="63769" y="160324"/>
                </a:lnTo>
                <a:lnTo>
                  <a:pt x="92870" y="162766"/>
                </a:lnTo>
                <a:lnTo>
                  <a:pt x="115561" y="143732"/>
                </a:lnTo>
                <a:lnTo>
                  <a:pt x="116573" y="143816"/>
                </a:lnTo>
                <a:cubicBezTo>
                  <a:pt x="101221" y="133541"/>
                  <a:pt x="91099" y="116022"/>
                  <a:pt x="91099" y="96229"/>
                </a:cubicBezTo>
                <a:cubicBezTo>
                  <a:pt x="91099" y="92102"/>
                  <a:pt x="91521" y="88059"/>
                  <a:pt x="92364" y="84185"/>
                </a:cubicBezTo>
                <a:close/>
                <a:moveTo>
                  <a:pt x="152415" y="0"/>
                </a:moveTo>
                <a:cubicBezTo>
                  <a:pt x="155619" y="0"/>
                  <a:pt x="158908" y="253"/>
                  <a:pt x="162197" y="674"/>
                </a:cubicBezTo>
                <a:cubicBezTo>
                  <a:pt x="202419" y="5980"/>
                  <a:pt x="224680" y="39414"/>
                  <a:pt x="222403" y="90535"/>
                </a:cubicBezTo>
                <a:lnTo>
                  <a:pt x="205201" y="88261"/>
                </a:lnTo>
                <a:lnTo>
                  <a:pt x="95581" y="73776"/>
                </a:lnTo>
                <a:lnTo>
                  <a:pt x="80656" y="71754"/>
                </a:lnTo>
                <a:cubicBezTo>
                  <a:pt x="90775" y="26108"/>
                  <a:pt x="116746" y="0"/>
                  <a:pt x="152415" y="0"/>
                </a:cubicBezTo>
                <a:close/>
              </a:path>
            </a:pathLst>
          </a:custGeom>
          <a:solidFill>
            <a:srgbClr val="C00000"/>
          </a:solidFill>
          <a:ln>
            <a:noFill/>
          </a:ln>
        </p:spPr>
        <p:txBody>
          <a:bodyPr/>
          <a:lstStyle/>
          <a:p/>
        </p:txBody>
      </p:sp>
      <p:sp>
        <p:nvSpPr>
          <p:cNvPr id="36" name="missile-war-weapon_31807"/>
          <p:cNvSpPr>
            <a:spLocks noChangeAspect="1"/>
          </p:cNvSpPr>
          <p:nvPr/>
        </p:nvSpPr>
        <p:spPr bwMode="auto">
          <a:xfrm rot="2656334">
            <a:off x="4923075" y="3129004"/>
            <a:ext cx="2294855" cy="1004789"/>
          </a:xfrm>
          <a:custGeom>
            <a:gdLst>
              <a:gd fmla="*/ 6073 w 6198" name="T0"/>
              <a:gd fmla="*/ 1620 h 2718" name="T1"/>
              <a:gd fmla="*/ 5887 w 6198" name="T2"/>
              <a:gd fmla="*/ 1673 h 2718" name="T3"/>
              <a:gd fmla="*/ 5887 w 6198" name="T4"/>
              <a:gd fmla="*/ 2385 h 2718" name="T5"/>
              <a:gd fmla="*/ 5352 w 6198" name="T6"/>
              <a:gd fmla="*/ 2385 h 2718" name="T7"/>
              <a:gd fmla="*/ 4951 w 6198" name="T8"/>
              <a:gd fmla="*/ 1880 h 2718" name="T9"/>
              <a:gd fmla="*/ 4032 w 6198" name="T10"/>
              <a:gd fmla="*/ 1880 h 2718" name="T11"/>
              <a:gd fmla="*/ 4032 w 6198" name="T12"/>
              <a:gd fmla="*/ 2555 h 2718" name="T13"/>
              <a:gd fmla="*/ 3956 w 6198" name="T14"/>
              <a:gd fmla="*/ 2718 h 2718" name="T15"/>
              <a:gd fmla="*/ 2909 w 6198" name="T16"/>
              <a:gd fmla="*/ 1880 h 2718" name="T17"/>
              <a:gd fmla="*/ 1348 w 6198" name="T18"/>
              <a:gd fmla="*/ 1880 h 2718" name="T19"/>
              <a:gd fmla="*/ 1293 w 6198" name="T20"/>
              <a:gd fmla="*/ 1879 h 2718" name="T21"/>
              <a:gd fmla="*/ 1293 w 6198" name="T22"/>
              <a:gd fmla="*/ 839 h 2718" name="T23"/>
              <a:gd fmla="*/ 1348 w 6198" name="T24"/>
              <a:gd fmla="*/ 838 h 2718" name="T25"/>
              <a:gd fmla="*/ 2971 w 6198" name="T26"/>
              <a:gd fmla="*/ 838 h 2718" name="T27"/>
              <a:gd fmla="*/ 3956 w 6198" name="T28"/>
              <a:gd fmla="*/ 0 h 2718" name="T29"/>
              <a:gd fmla="*/ 4032 w 6198" name="T30"/>
              <a:gd fmla="*/ 163 h 2718" name="T31"/>
              <a:gd fmla="*/ 4032 w 6198" name="T32"/>
              <a:gd fmla="*/ 838 h 2718" name="T33"/>
              <a:gd fmla="*/ 4894 w 6198" name="T34"/>
              <a:gd fmla="*/ 838 h 2718" name="T35"/>
              <a:gd fmla="*/ 5352 w 6198" name="T36"/>
              <a:gd fmla="*/ 257 h 2718" name="T37"/>
              <a:gd fmla="*/ 5887 w 6198" name="T38"/>
              <a:gd fmla="*/ 257 h 2718" name="T39"/>
              <a:gd fmla="*/ 5887 w 6198" name="T40"/>
              <a:gd fmla="*/ 1054 h 2718" name="T41"/>
              <a:gd fmla="*/ 6073 w 6198" name="T42"/>
              <a:gd fmla="*/ 1110 h 2718" name="T43"/>
              <a:gd fmla="*/ 6073 w 6198" name="T44"/>
              <a:gd fmla="*/ 1620 h 2718" name="T45"/>
              <a:gd fmla="*/ 0 w 6198" name="T46"/>
              <a:gd fmla="*/ 1359 h 2718" name="T47"/>
              <a:gd fmla="*/ 1071 w 6198" name="T48"/>
              <a:gd fmla="*/ 1874 h 2718" name="T49"/>
              <a:gd fmla="*/ 1071 w 6198" name="T50"/>
              <a:gd fmla="*/ 845 h 2718" name="T51"/>
              <a:gd fmla="*/ 0 w 6198" name="T52"/>
              <a:gd fmla="*/ 1359 h 271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718" w="6198">
                <a:moveTo>
                  <a:pt x="6073" y="1620"/>
                </a:moveTo>
                <a:lnTo>
                  <a:pt x="5887" y="1673"/>
                </a:lnTo>
                <a:lnTo>
                  <a:pt x="5887" y="2385"/>
                </a:lnTo>
                <a:lnTo>
                  <a:pt x="5352" y="2385"/>
                </a:lnTo>
                <a:lnTo>
                  <a:pt x="4951" y="1880"/>
                </a:lnTo>
                <a:lnTo>
                  <a:pt x="4032" y="1880"/>
                </a:lnTo>
                <a:lnTo>
                  <a:pt x="4032" y="2555"/>
                </a:lnTo>
                <a:cubicBezTo>
                  <a:pt x="4032" y="2645"/>
                  <a:pt x="3998" y="2718"/>
                  <a:pt x="3956" y="2718"/>
                </a:cubicBezTo>
                <a:lnTo>
                  <a:pt x="2909" y="1880"/>
                </a:lnTo>
                <a:lnTo>
                  <a:pt x="1348" y="1880"/>
                </a:lnTo>
                <a:cubicBezTo>
                  <a:pt x="1329" y="1880"/>
                  <a:pt x="1311" y="1880"/>
                  <a:pt x="1293" y="1879"/>
                </a:cubicBezTo>
                <a:lnTo>
                  <a:pt x="1293" y="839"/>
                </a:lnTo>
                <a:cubicBezTo>
                  <a:pt x="1311" y="839"/>
                  <a:pt x="1329" y="838"/>
                  <a:pt x="1348" y="838"/>
                </a:cubicBezTo>
                <a:lnTo>
                  <a:pt x="2971" y="838"/>
                </a:lnTo>
                <a:lnTo>
                  <a:pt x="3956" y="0"/>
                </a:lnTo>
                <a:cubicBezTo>
                  <a:pt x="3998" y="0"/>
                  <a:pt x="4032" y="73"/>
                  <a:pt x="4032" y="163"/>
                </a:cubicBezTo>
                <a:lnTo>
                  <a:pt x="4032" y="838"/>
                </a:lnTo>
                <a:lnTo>
                  <a:pt x="4894" y="838"/>
                </a:lnTo>
                <a:lnTo>
                  <a:pt x="5352" y="257"/>
                </a:lnTo>
                <a:lnTo>
                  <a:pt x="5887" y="257"/>
                </a:lnTo>
                <a:lnTo>
                  <a:pt x="5887" y="1054"/>
                </a:lnTo>
                <a:lnTo>
                  <a:pt x="6073" y="1110"/>
                </a:lnTo>
                <a:cubicBezTo>
                  <a:pt x="6198" y="1374"/>
                  <a:pt x="6073" y="1620"/>
                  <a:pt x="6073" y="1620"/>
                </a:cubicBezTo>
                <a:close/>
                <a:moveTo>
                  <a:pt x="0" y="1359"/>
                </a:moveTo>
                <a:cubicBezTo>
                  <a:pt x="0" y="1619"/>
                  <a:pt x="464" y="1834"/>
                  <a:pt x="1071" y="1874"/>
                </a:cubicBezTo>
                <a:lnTo>
                  <a:pt x="1071" y="845"/>
                </a:lnTo>
                <a:cubicBezTo>
                  <a:pt x="464" y="884"/>
                  <a:pt x="0" y="1099"/>
                  <a:pt x="0" y="1359"/>
                </a:cubicBezTo>
                <a:close/>
              </a:path>
            </a:pathLst>
          </a:custGeom>
          <a:solidFill>
            <a:srgbClr val="C00000"/>
          </a:solidFill>
          <a:ln>
            <a:noFill/>
          </a:ln>
        </p:spPr>
        <p:txBody>
          <a:bodyPr/>
          <a:lstStyle/>
          <a:p/>
        </p:txBody>
      </p:sp>
      <p:sp>
        <p:nvSpPr>
          <p:cNvPr id="38" name="iconfont-11253-5325649"/>
          <p:cNvSpPr>
            <a:spLocks noChangeAspect="1"/>
          </p:cNvSpPr>
          <p:nvPr/>
        </p:nvSpPr>
        <p:spPr bwMode="auto">
          <a:xfrm>
            <a:off x="8771825" y="2843242"/>
            <a:ext cx="2044435" cy="1600714"/>
          </a:xfrm>
          <a:custGeom>
            <a:gdLst>
              <a:gd fmla="*/ 4314 w 10001" name="T0"/>
              <a:gd fmla="*/ 444 h 7830" name="T1"/>
              <a:gd fmla="*/ 8740 w 10001" name="T2"/>
              <a:gd fmla="*/ 1260 h 7830" name="T3"/>
              <a:gd fmla="*/ 9757 w 10001" name="T4"/>
              <a:gd fmla="*/ 1361 h 7830" name="T5"/>
              <a:gd fmla="*/ 10001 w 10001" name="T6"/>
              <a:gd fmla="*/ 4964 h 7830" name="T7"/>
              <a:gd fmla="*/ 9157 w 10001" name="T8"/>
              <a:gd fmla="*/ 5206 h 7830" name="T9"/>
              <a:gd fmla="*/ 8791 w 10001" name="T10"/>
              <a:gd fmla="*/ 5399 h 7830" name="T11"/>
              <a:gd fmla="*/ 5454 w 10001" name="T12"/>
              <a:gd fmla="*/ 1494 h 7830" name="T13"/>
              <a:gd fmla="*/ 3642 w 10001" name="T14"/>
              <a:gd fmla="*/ 2251 h 7830" name="T15"/>
              <a:gd fmla="*/ 2504 w 10001" name="T16"/>
              <a:gd fmla="*/ 1868 h 7830" name="T17"/>
              <a:gd fmla="*/ 295 w 10001" name="T18"/>
              <a:gd fmla="*/ 5196 h 7830" name="T19"/>
              <a:gd fmla="*/ 1180 w 10001" name="T20"/>
              <a:gd fmla="*/ 4752 h 7830" name="T21"/>
              <a:gd fmla="*/ 2797 w 10001" name="T22"/>
              <a:gd fmla="*/ 5095 h 7830" name="T23"/>
              <a:gd fmla="*/ 3988 w 10001" name="T24"/>
              <a:gd fmla="*/ 6155 h 7830" name="T25"/>
              <a:gd fmla="*/ 4639 w 10001" name="T26"/>
              <a:gd fmla="*/ 7567 h 7830" name="T27"/>
              <a:gd fmla="*/ 4588 w 10001" name="T28"/>
              <a:gd fmla="*/ 7669 h 7830" name="T29"/>
              <a:gd fmla="*/ 5411 w 10001" name="T30"/>
              <a:gd fmla="*/ 7134 h 7830" name="T31"/>
              <a:gd fmla="*/ 5421 w 10001" name="T32"/>
              <a:gd fmla="*/ 7124 h 7830" name="T33"/>
              <a:gd fmla="*/ 6154 w 10001" name="T34"/>
              <a:gd fmla="*/ 7234 h 7830" name="T35"/>
              <a:gd fmla="*/ 6367 w 10001" name="T36"/>
              <a:gd fmla="*/ 6689 h 7830" name="T37"/>
              <a:gd fmla="*/ 6419 w 10001" name="T38"/>
              <a:gd fmla="*/ 6729 h 7830" name="T39"/>
              <a:gd fmla="*/ 7334 w 10001" name="T40"/>
              <a:gd fmla="*/ 6264 h 7830" name="T41"/>
              <a:gd fmla="*/ 7344 w 10001" name="T42"/>
              <a:gd fmla="*/ 6255 h 7830" name="T43"/>
              <a:gd fmla="*/ 8036 w 10001" name="T44"/>
              <a:gd fmla="*/ 6376 h 7830" name="T45"/>
              <a:gd fmla="*/ 8159 w 10001" name="T46"/>
              <a:gd fmla="*/ 5569 h 7830" name="T47"/>
              <a:gd fmla="*/ 5199 w 10001" name="T48"/>
              <a:gd fmla="*/ 1998 h 7830" name="T49"/>
              <a:gd fmla="*/ 3825 w 10001" name="T50"/>
              <a:gd fmla="*/ 2674 h 7830" name="T51"/>
              <a:gd fmla="*/ 1984 w 10001" name="T52"/>
              <a:gd fmla="*/ 2270 h 7830" name="T53"/>
              <a:gd fmla="*/ 2024 w 10001" name="T54"/>
              <a:gd fmla="*/ 1393 h 7830" name="T55"/>
              <a:gd fmla="*/ 244 w 10001" name="T56"/>
              <a:gd fmla="*/ 1383 h 7830" name="T57"/>
              <a:gd fmla="*/ 0 w 10001" name="T58"/>
              <a:gd fmla="*/ 4975 h 7830" name="T59"/>
              <a:gd fmla="*/ 2126 w 10001" name="T60"/>
              <a:gd fmla="*/ 4954 h 7830" name="T61"/>
              <a:gd fmla="*/ 1180 w 10001" name="T62"/>
              <a:gd fmla="*/ 5509 h 7830" name="T63"/>
              <a:gd fmla="*/ 1251 w 10001" name="T64"/>
              <a:gd fmla="*/ 6134 h 7830" name="T65"/>
              <a:gd fmla="*/ 1801 w 10001" name="T66"/>
              <a:gd fmla="*/ 6214 h 7830" name="T67"/>
              <a:gd fmla="*/ 1831 w 10001" name="T68"/>
              <a:gd fmla="*/ 6244 h 7830" name="T69"/>
              <a:gd fmla="*/ 2035 w 10001" name="T70"/>
              <a:gd fmla="*/ 6708 h 7830" name="T71"/>
              <a:gd fmla="*/ 2554 w 10001" name="T72"/>
              <a:gd fmla="*/ 6768 h 7830" name="T73"/>
              <a:gd fmla="*/ 2726 w 10001" name="T74"/>
              <a:gd fmla="*/ 7181 h 7830" name="T75"/>
              <a:gd fmla="*/ 3245 w 10001" name="T76"/>
              <a:gd fmla="*/ 7241 h 7830" name="T77"/>
              <a:gd fmla="*/ 3275 w 10001" name="T78"/>
              <a:gd fmla="*/ 7261 h 7830" name="T79"/>
              <a:gd fmla="*/ 3468 w 10001" name="T80"/>
              <a:gd fmla="*/ 7554 h 7830" name="T81"/>
              <a:gd fmla="*/ 4150 w 10001" name="T82"/>
              <a:gd fmla="*/ 7423 h 7830" name="T83"/>
              <a:gd fmla="*/ 4130 w 10001" name="T84"/>
              <a:gd fmla="*/ 6736 h 7830" name="T85"/>
              <a:gd fmla="*/ 3611 w 10001" name="T86"/>
              <a:gd fmla="*/ 6645 h 7830" name="T87"/>
              <a:gd fmla="*/ 3184 w 10001" name="T88"/>
              <a:gd fmla="*/ 6161 h 7830" name="T89"/>
              <a:gd fmla="*/ 2949 w 10001" name="T90"/>
              <a:gd fmla="*/ 6141 h 7830" name="T91"/>
              <a:gd fmla="*/ 2319 w 10001" name="T92"/>
              <a:gd fmla="*/ 5576 h 7830" name="T93"/>
              <a:gd fmla="*/ 2126 w 10001" name="T94"/>
              <a:gd fmla="*/ 4954 h 783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30" w="10001">
                <a:moveTo>
                  <a:pt x="2574" y="1755"/>
                </a:moveTo>
                <a:lnTo>
                  <a:pt x="4314" y="444"/>
                </a:lnTo>
                <a:cubicBezTo>
                  <a:pt x="4791" y="91"/>
                  <a:pt x="5422" y="0"/>
                  <a:pt x="5972" y="211"/>
                </a:cubicBezTo>
                <a:lnTo>
                  <a:pt x="8740" y="1260"/>
                </a:lnTo>
                <a:cubicBezTo>
                  <a:pt x="8924" y="1331"/>
                  <a:pt x="9116" y="1361"/>
                  <a:pt x="9300" y="1361"/>
                </a:cubicBezTo>
                <a:lnTo>
                  <a:pt x="9757" y="1361"/>
                </a:lnTo>
                <a:cubicBezTo>
                  <a:pt x="9890" y="1361"/>
                  <a:pt x="10001" y="1463"/>
                  <a:pt x="10001" y="1594"/>
                </a:cubicBezTo>
                <a:lnTo>
                  <a:pt x="10001" y="4964"/>
                </a:lnTo>
                <a:cubicBezTo>
                  <a:pt x="10001" y="5095"/>
                  <a:pt x="9889" y="5206"/>
                  <a:pt x="9757" y="5206"/>
                </a:cubicBezTo>
                <a:lnTo>
                  <a:pt x="9157" y="5206"/>
                </a:lnTo>
                <a:cubicBezTo>
                  <a:pt x="9076" y="5206"/>
                  <a:pt x="8985" y="5236"/>
                  <a:pt x="8924" y="5288"/>
                </a:cubicBezTo>
                <a:lnTo>
                  <a:pt x="8791" y="5399"/>
                </a:lnTo>
                <a:cubicBezTo>
                  <a:pt x="8761" y="5429"/>
                  <a:pt x="8710" y="5419"/>
                  <a:pt x="8679" y="5389"/>
                </a:cubicBezTo>
                <a:lnTo>
                  <a:pt x="5454" y="1494"/>
                </a:lnTo>
                <a:cubicBezTo>
                  <a:pt x="5372" y="1393"/>
                  <a:pt x="5230" y="1373"/>
                  <a:pt x="5117" y="1434"/>
                </a:cubicBezTo>
                <a:lnTo>
                  <a:pt x="3642" y="2251"/>
                </a:lnTo>
                <a:cubicBezTo>
                  <a:pt x="3347" y="2413"/>
                  <a:pt x="2991" y="2433"/>
                  <a:pt x="2676" y="2301"/>
                </a:cubicBezTo>
                <a:cubicBezTo>
                  <a:pt x="2514" y="2230"/>
                  <a:pt x="2432" y="2039"/>
                  <a:pt x="2504" y="1868"/>
                </a:cubicBezTo>
                <a:cubicBezTo>
                  <a:pt x="2502" y="1826"/>
                  <a:pt x="2532" y="1786"/>
                  <a:pt x="2574" y="1755"/>
                </a:cubicBezTo>
                <a:close/>
                <a:moveTo>
                  <a:pt x="295" y="5196"/>
                </a:moveTo>
                <a:lnTo>
                  <a:pt x="814" y="5196"/>
                </a:lnTo>
                <a:lnTo>
                  <a:pt x="1180" y="4752"/>
                </a:lnTo>
                <a:cubicBezTo>
                  <a:pt x="1505" y="4359"/>
                  <a:pt x="2095" y="4309"/>
                  <a:pt x="2492" y="4631"/>
                </a:cubicBezTo>
                <a:cubicBezTo>
                  <a:pt x="2635" y="4752"/>
                  <a:pt x="2746" y="4914"/>
                  <a:pt x="2797" y="5095"/>
                </a:cubicBezTo>
                <a:cubicBezTo>
                  <a:pt x="3112" y="5176"/>
                  <a:pt x="3358" y="5417"/>
                  <a:pt x="3449" y="5731"/>
                </a:cubicBezTo>
                <a:cubicBezTo>
                  <a:pt x="3672" y="5801"/>
                  <a:pt x="3876" y="5944"/>
                  <a:pt x="3988" y="6155"/>
                </a:cubicBezTo>
                <a:cubicBezTo>
                  <a:pt x="4181" y="6185"/>
                  <a:pt x="4364" y="6276"/>
                  <a:pt x="4506" y="6417"/>
                </a:cubicBezTo>
                <a:cubicBezTo>
                  <a:pt x="4801" y="6730"/>
                  <a:pt x="4863" y="7195"/>
                  <a:pt x="4639" y="7567"/>
                </a:cubicBezTo>
                <a:lnTo>
                  <a:pt x="4588" y="7659"/>
                </a:lnTo>
                <a:lnTo>
                  <a:pt x="4588" y="7669"/>
                </a:lnTo>
                <a:cubicBezTo>
                  <a:pt x="4831" y="7830"/>
                  <a:pt x="5158" y="7780"/>
                  <a:pt x="5330" y="7537"/>
                </a:cubicBezTo>
                <a:cubicBezTo>
                  <a:pt x="5411" y="7416"/>
                  <a:pt x="5443" y="7275"/>
                  <a:pt x="5411" y="7134"/>
                </a:cubicBezTo>
                <a:lnTo>
                  <a:pt x="5411" y="7124"/>
                </a:lnTo>
                <a:lnTo>
                  <a:pt x="5421" y="7124"/>
                </a:lnTo>
                <a:lnTo>
                  <a:pt x="5462" y="7164"/>
                </a:lnTo>
                <a:cubicBezTo>
                  <a:pt x="5646" y="7345"/>
                  <a:pt x="5941" y="7376"/>
                  <a:pt x="6154" y="7234"/>
                </a:cubicBezTo>
                <a:cubicBezTo>
                  <a:pt x="6326" y="7112"/>
                  <a:pt x="6407" y="6901"/>
                  <a:pt x="6367" y="6699"/>
                </a:cubicBezTo>
                <a:lnTo>
                  <a:pt x="6367" y="6689"/>
                </a:lnTo>
                <a:lnTo>
                  <a:pt x="6377" y="6689"/>
                </a:lnTo>
                <a:lnTo>
                  <a:pt x="6419" y="6729"/>
                </a:lnTo>
                <a:cubicBezTo>
                  <a:pt x="6601" y="6910"/>
                  <a:pt x="6886" y="6940"/>
                  <a:pt x="7110" y="6799"/>
                </a:cubicBezTo>
                <a:cubicBezTo>
                  <a:pt x="7282" y="6678"/>
                  <a:pt x="7375" y="6466"/>
                  <a:pt x="7334" y="6264"/>
                </a:cubicBezTo>
                <a:lnTo>
                  <a:pt x="7334" y="6255"/>
                </a:lnTo>
                <a:lnTo>
                  <a:pt x="7344" y="6255"/>
                </a:lnTo>
                <a:lnTo>
                  <a:pt x="7385" y="6295"/>
                </a:lnTo>
                <a:cubicBezTo>
                  <a:pt x="7557" y="6466"/>
                  <a:pt x="7832" y="6496"/>
                  <a:pt x="8036" y="6376"/>
                </a:cubicBezTo>
                <a:cubicBezTo>
                  <a:pt x="8290" y="6225"/>
                  <a:pt x="8372" y="5903"/>
                  <a:pt x="8220" y="5650"/>
                </a:cubicBezTo>
                <a:cubicBezTo>
                  <a:pt x="8200" y="5620"/>
                  <a:pt x="8179" y="5590"/>
                  <a:pt x="8159" y="5569"/>
                </a:cubicBezTo>
                <a:lnTo>
                  <a:pt x="7834" y="5175"/>
                </a:lnTo>
                <a:lnTo>
                  <a:pt x="5199" y="1998"/>
                </a:lnTo>
                <a:cubicBezTo>
                  <a:pt x="5169" y="1968"/>
                  <a:pt x="5127" y="1958"/>
                  <a:pt x="5086" y="1978"/>
                </a:cubicBezTo>
                <a:lnTo>
                  <a:pt x="3825" y="2674"/>
                </a:lnTo>
                <a:cubicBezTo>
                  <a:pt x="3418" y="2896"/>
                  <a:pt x="2940" y="2936"/>
                  <a:pt x="2503" y="2775"/>
                </a:cubicBezTo>
                <a:cubicBezTo>
                  <a:pt x="2259" y="2694"/>
                  <a:pt x="2075" y="2503"/>
                  <a:pt x="1984" y="2270"/>
                </a:cubicBezTo>
                <a:cubicBezTo>
                  <a:pt x="1913" y="2028"/>
                  <a:pt x="1942" y="1765"/>
                  <a:pt x="2075" y="1554"/>
                </a:cubicBezTo>
                <a:cubicBezTo>
                  <a:pt x="2105" y="1494"/>
                  <a:pt x="2085" y="1423"/>
                  <a:pt x="2024" y="1393"/>
                </a:cubicBezTo>
                <a:cubicBezTo>
                  <a:pt x="2004" y="1383"/>
                  <a:pt x="1982" y="1383"/>
                  <a:pt x="1963" y="1383"/>
                </a:cubicBezTo>
                <a:lnTo>
                  <a:pt x="244" y="1383"/>
                </a:lnTo>
                <a:cubicBezTo>
                  <a:pt x="111" y="1383"/>
                  <a:pt x="0" y="1484"/>
                  <a:pt x="0" y="1615"/>
                </a:cubicBezTo>
                <a:lnTo>
                  <a:pt x="0" y="4975"/>
                </a:lnTo>
                <a:cubicBezTo>
                  <a:pt x="51" y="5095"/>
                  <a:pt x="163" y="5196"/>
                  <a:pt x="295" y="5196"/>
                </a:cubicBezTo>
                <a:close/>
                <a:moveTo>
                  <a:pt x="2126" y="4954"/>
                </a:moveTo>
                <a:cubicBezTo>
                  <a:pt x="1923" y="4843"/>
                  <a:pt x="1679" y="4894"/>
                  <a:pt x="1536" y="5075"/>
                </a:cubicBezTo>
                <a:lnTo>
                  <a:pt x="1180" y="5509"/>
                </a:lnTo>
                <a:cubicBezTo>
                  <a:pt x="1028" y="5700"/>
                  <a:pt x="1048" y="5983"/>
                  <a:pt x="1241" y="6134"/>
                </a:cubicBezTo>
                <a:lnTo>
                  <a:pt x="1251" y="6134"/>
                </a:lnTo>
                <a:lnTo>
                  <a:pt x="1303" y="6174"/>
                </a:lnTo>
                <a:cubicBezTo>
                  <a:pt x="1445" y="6285"/>
                  <a:pt x="1649" y="6295"/>
                  <a:pt x="1801" y="6214"/>
                </a:cubicBezTo>
                <a:cubicBezTo>
                  <a:pt x="1811" y="6204"/>
                  <a:pt x="1821" y="6214"/>
                  <a:pt x="1831" y="6224"/>
                </a:cubicBezTo>
                <a:lnTo>
                  <a:pt x="1831" y="6244"/>
                </a:lnTo>
                <a:cubicBezTo>
                  <a:pt x="1801" y="6405"/>
                  <a:pt x="1861" y="6576"/>
                  <a:pt x="1994" y="6678"/>
                </a:cubicBezTo>
                <a:lnTo>
                  <a:pt x="2035" y="6708"/>
                </a:lnTo>
                <a:cubicBezTo>
                  <a:pt x="2178" y="6819"/>
                  <a:pt x="2360" y="6829"/>
                  <a:pt x="2524" y="6758"/>
                </a:cubicBezTo>
                <a:cubicBezTo>
                  <a:pt x="2534" y="6748"/>
                  <a:pt x="2554" y="6758"/>
                  <a:pt x="2554" y="6768"/>
                </a:cubicBezTo>
                <a:lnTo>
                  <a:pt x="2554" y="6778"/>
                </a:lnTo>
                <a:cubicBezTo>
                  <a:pt x="2534" y="6929"/>
                  <a:pt x="2605" y="7080"/>
                  <a:pt x="2726" y="7181"/>
                </a:cubicBezTo>
                <a:lnTo>
                  <a:pt x="2756" y="7201"/>
                </a:lnTo>
                <a:cubicBezTo>
                  <a:pt x="2899" y="7313"/>
                  <a:pt x="3081" y="7333"/>
                  <a:pt x="3245" y="7241"/>
                </a:cubicBezTo>
                <a:cubicBezTo>
                  <a:pt x="3255" y="7231"/>
                  <a:pt x="3275" y="7241"/>
                  <a:pt x="3275" y="7251"/>
                </a:cubicBezTo>
                <a:lnTo>
                  <a:pt x="3275" y="7261"/>
                </a:lnTo>
                <a:cubicBezTo>
                  <a:pt x="3295" y="7373"/>
                  <a:pt x="3356" y="7474"/>
                  <a:pt x="3448" y="7544"/>
                </a:cubicBezTo>
                <a:lnTo>
                  <a:pt x="3468" y="7554"/>
                </a:lnTo>
                <a:cubicBezTo>
                  <a:pt x="3671" y="7705"/>
                  <a:pt x="3956" y="7675"/>
                  <a:pt x="4109" y="7473"/>
                </a:cubicBezTo>
                <a:cubicBezTo>
                  <a:pt x="4119" y="7453"/>
                  <a:pt x="4139" y="7433"/>
                  <a:pt x="4150" y="7423"/>
                </a:cubicBezTo>
                <a:lnTo>
                  <a:pt x="4211" y="7311"/>
                </a:lnTo>
                <a:cubicBezTo>
                  <a:pt x="4324" y="7120"/>
                  <a:pt x="4293" y="6888"/>
                  <a:pt x="4130" y="6736"/>
                </a:cubicBezTo>
                <a:cubicBezTo>
                  <a:pt x="3998" y="6615"/>
                  <a:pt x="3805" y="6585"/>
                  <a:pt x="3631" y="6655"/>
                </a:cubicBezTo>
                <a:cubicBezTo>
                  <a:pt x="3621" y="6655"/>
                  <a:pt x="3621" y="6655"/>
                  <a:pt x="3611" y="6645"/>
                </a:cubicBezTo>
                <a:lnTo>
                  <a:pt x="3611" y="6635"/>
                </a:lnTo>
                <a:cubicBezTo>
                  <a:pt x="3621" y="6393"/>
                  <a:pt x="3428" y="6181"/>
                  <a:pt x="3184" y="6161"/>
                </a:cubicBezTo>
                <a:cubicBezTo>
                  <a:pt x="3123" y="6161"/>
                  <a:pt x="3061" y="6171"/>
                  <a:pt x="3000" y="6191"/>
                </a:cubicBezTo>
                <a:cubicBezTo>
                  <a:pt x="2929" y="6201"/>
                  <a:pt x="2949" y="6141"/>
                  <a:pt x="2949" y="6141"/>
                </a:cubicBezTo>
                <a:cubicBezTo>
                  <a:pt x="3040" y="5909"/>
                  <a:pt x="2939" y="5658"/>
                  <a:pt x="2705" y="5556"/>
                </a:cubicBezTo>
                <a:cubicBezTo>
                  <a:pt x="2583" y="5506"/>
                  <a:pt x="2430" y="5516"/>
                  <a:pt x="2319" y="5576"/>
                </a:cubicBezTo>
                <a:cubicBezTo>
                  <a:pt x="2268" y="5586"/>
                  <a:pt x="2278" y="5536"/>
                  <a:pt x="2278" y="5536"/>
                </a:cubicBezTo>
                <a:cubicBezTo>
                  <a:pt x="2411" y="5348"/>
                  <a:pt x="2340" y="5075"/>
                  <a:pt x="2126" y="4954"/>
                </a:cubicBezTo>
                <a:close/>
                <a:moveTo>
                  <a:pt x="2126" y="4954"/>
                </a:moveTo>
                <a:close/>
              </a:path>
            </a:pathLst>
          </a:custGeom>
          <a:solidFill>
            <a:srgbClr val="C00000"/>
          </a:solidFill>
          <a:ln>
            <a:noFill/>
          </a:ln>
        </p:spPr>
        <p:txBody>
          <a:bodyPr/>
          <a:lstStyle/>
          <a:p/>
        </p:txBody>
      </p:sp>
    </p:spTree>
    <p:custDataLst>
      <p:tags r:id="rId3"/>
    </p:custDataLst>
    <p:extLst>
      <p:ext uri="{BB962C8B-B14F-4D97-AF65-F5344CB8AC3E}">
        <p14:creationId val="155037167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33"/>
                                        </p:tgtEl>
                                        <p:attrNameLst>
                                          <p:attrName>style.visibility</p:attrName>
                                        </p:attrNameLst>
                                      </p:cBhvr>
                                      <p:to>
                                        <p:strVal val="visible"/>
                                      </p:to>
                                    </p:set>
                                    <p:animEffect filter="wipe(left)" transition="in">
                                      <p:cBhvr>
                                        <p:cTn dur="500" id="14"/>
                                        <p:tgtEl>
                                          <p:spTgt spid="33"/>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500" id="17"/>
                                        <p:tgtEl>
                                          <p:spTgt spid="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iterate type="lt">
                                    <p:tmPct val="10000"/>
                                  </p:iterate>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42"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1000" id="27"/>
                                        <p:tgtEl>
                                          <p:spTgt spid="15"/>
                                        </p:tgtEl>
                                      </p:cBhvr>
                                    </p:animEffect>
                                    <p:anim calcmode="lin" valueType="num">
                                      <p:cBhvr>
                                        <p:cTn dur="1000" fill="hold" id="28"/>
                                        <p:tgtEl>
                                          <p:spTgt spid="15"/>
                                        </p:tgtEl>
                                        <p:attrNameLst>
                                          <p:attrName>ppt_x</p:attrName>
                                        </p:attrNameLst>
                                      </p:cBhvr>
                                      <p:tavLst>
                                        <p:tav tm="0">
                                          <p:val>
                                            <p:strVal val="#ppt_x"/>
                                          </p:val>
                                        </p:tav>
                                        <p:tav tm="100000">
                                          <p:val>
                                            <p:strVal val="#ppt_x"/>
                                          </p:val>
                                        </p:tav>
                                      </p:tavLst>
                                    </p:anim>
                                    <p:anim calcmode="lin" valueType="num">
                                      <p:cBhvr>
                                        <p:cTn dur="1000" fill="hold" id="29"/>
                                        <p:tgtEl>
                                          <p:spTgt spid="15"/>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35"/>
                                        </p:tgtEl>
                                        <p:attrNameLst>
                                          <p:attrName>style.visibility</p:attrName>
                                        </p:attrNameLst>
                                      </p:cBhvr>
                                      <p:to>
                                        <p:strVal val="visible"/>
                                      </p:to>
                                    </p:set>
                                    <p:animEffect filter="fade" transition="in">
                                      <p:cBhvr>
                                        <p:cTn dur="1000" id="32"/>
                                        <p:tgtEl>
                                          <p:spTgt spid="35"/>
                                        </p:tgtEl>
                                      </p:cBhvr>
                                    </p:animEffect>
                                    <p:anim calcmode="lin" valueType="num">
                                      <p:cBhvr>
                                        <p:cTn dur="1000" fill="hold" id="33"/>
                                        <p:tgtEl>
                                          <p:spTgt spid="35"/>
                                        </p:tgtEl>
                                        <p:attrNameLst>
                                          <p:attrName>ppt_x</p:attrName>
                                        </p:attrNameLst>
                                      </p:cBhvr>
                                      <p:tavLst>
                                        <p:tav tm="0">
                                          <p:val>
                                            <p:strVal val="#ppt_x"/>
                                          </p:val>
                                        </p:tav>
                                        <p:tav tm="100000">
                                          <p:val>
                                            <p:strVal val="#ppt_x"/>
                                          </p:val>
                                        </p:tav>
                                      </p:tavLst>
                                    </p:anim>
                                    <p:anim calcmode="lin" valueType="num">
                                      <p:cBhvr>
                                        <p:cTn dur="1000" fill="hold" id="34"/>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42" presetSubtype="0">
                                  <p:stCondLst>
                                    <p:cond delay="0"/>
                                  </p:stCondLst>
                                  <p:childTnLst>
                                    <p:set>
                                      <p:cBhvr>
                                        <p:cTn dur="1" fill="hold" id="38">
                                          <p:stCondLst>
                                            <p:cond delay="0"/>
                                          </p:stCondLst>
                                        </p:cTn>
                                        <p:tgtEl>
                                          <p:spTgt spid="20"/>
                                        </p:tgtEl>
                                        <p:attrNameLst>
                                          <p:attrName>style.visibility</p:attrName>
                                        </p:attrNameLst>
                                      </p:cBhvr>
                                      <p:to>
                                        <p:strVal val="visible"/>
                                      </p:to>
                                    </p:set>
                                    <p:animEffect filter="fade" transition="in">
                                      <p:cBhvr>
                                        <p:cTn dur="1000" id="39"/>
                                        <p:tgtEl>
                                          <p:spTgt spid="20"/>
                                        </p:tgtEl>
                                      </p:cBhvr>
                                    </p:animEffect>
                                    <p:anim calcmode="lin" valueType="num">
                                      <p:cBhvr>
                                        <p:cTn dur="1000" fill="hold" id="40"/>
                                        <p:tgtEl>
                                          <p:spTgt spid="20"/>
                                        </p:tgtEl>
                                        <p:attrNameLst>
                                          <p:attrName>ppt_x</p:attrName>
                                        </p:attrNameLst>
                                      </p:cBhvr>
                                      <p:tavLst>
                                        <p:tav tm="0">
                                          <p:val>
                                            <p:strVal val="#ppt_x"/>
                                          </p:val>
                                        </p:tav>
                                        <p:tav tm="100000">
                                          <p:val>
                                            <p:strVal val="#ppt_x"/>
                                          </p:val>
                                        </p:tav>
                                      </p:tavLst>
                                    </p:anim>
                                    <p:anim calcmode="lin" valueType="num">
                                      <p:cBhvr>
                                        <p:cTn dur="1000" fill="hold" id="41"/>
                                        <p:tgtEl>
                                          <p:spTgt spid="20"/>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36"/>
                                        </p:tgtEl>
                                        <p:attrNameLst>
                                          <p:attrName>style.visibility</p:attrName>
                                        </p:attrNameLst>
                                      </p:cBhvr>
                                      <p:to>
                                        <p:strVal val="visible"/>
                                      </p:to>
                                    </p:set>
                                    <p:animEffect filter="fade" transition="in">
                                      <p:cBhvr>
                                        <p:cTn dur="1000" id="44"/>
                                        <p:tgtEl>
                                          <p:spTgt spid="36"/>
                                        </p:tgtEl>
                                      </p:cBhvr>
                                    </p:animEffect>
                                    <p:anim calcmode="lin" valueType="num">
                                      <p:cBhvr>
                                        <p:cTn dur="1000" fill="hold" id="45"/>
                                        <p:tgtEl>
                                          <p:spTgt spid="36"/>
                                        </p:tgtEl>
                                        <p:attrNameLst>
                                          <p:attrName>ppt_x</p:attrName>
                                        </p:attrNameLst>
                                      </p:cBhvr>
                                      <p:tavLst>
                                        <p:tav tm="0">
                                          <p:val>
                                            <p:strVal val="#ppt_x"/>
                                          </p:val>
                                        </p:tav>
                                        <p:tav tm="100000">
                                          <p:val>
                                            <p:strVal val="#ppt_x"/>
                                          </p:val>
                                        </p:tav>
                                      </p:tavLst>
                                    </p:anim>
                                    <p:anim calcmode="lin" valueType="num">
                                      <p:cBhvr>
                                        <p:cTn dur="1000" fill="hold" id="46"/>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42" presetSubtype="0">
                                  <p:stCondLst>
                                    <p:cond delay="0"/>
                                  </p:stCondLst>
                                  <p:childTnLst>
                                    <p:set>
                                      <p:cBhvr>
                                        <p:cTn dur="1" fill="hold" id="50">
                                          <p:stCondLst>
                                            <p:cond delay="0"/>
                                          </p:stCondLst>
                                        </p:cTn>
                                        <p:tgtEl>
                                          <p:spTgt spid="25"/>
                                        </p:tgtEl>
                                        <p:attrNameLst>
                                          <p:attrName>style.visibility</p:attrName>
                                        </p:attrNameLst>
                                      </p:cBhvr>
                                      <p:to>
                                        <p:strVal val="visible"/>
                                      </p:to>
                                    </p:set>
                                    <p:animEffect filter="fade" transition="in">
                                      <p:cBhvr>
                                        <p:cTn dur="1000" id="51"/>
                                        <p:tgtEl>
                                          <p:spTgt spid="25"/>
                                        </p:tgtEl>
                                      </p:cBhvr>
                                    </p:animEffect>
                                    <p:anim calcmode="lin" valueType="num">
                                      <p:cBhvr>
                                        <p:cTn dur="1000" fill="hold" id="52"/>
                                        <p:tgtEl>
                                          <p:spTgt spid="25"/>
                                        </p:tgtEl>
                                        <p:attrNameLst>
                                          <p:attrName>ppt_x</p:attrName>
                                        </p:attrNameLst>
                                      </p:cBhvr>
                                      <p:tavLst>
                                        <p:tav tm="0">
                                          <p:val>
                                            <p:strVal val="#ppt_x"/>
                                          </p:val>
                                        </p:tav>
                                        <p:tav tm="100000">
                                          <p:val>
                                            <p:strVal val="#ppt_x"/>
                                          </p:val>
                                        </p:tav>
                                      </p:tavLst>
                                    </p:anim>
                                    <p:anim calcmode="lin" valueType="num">
                                      <p:cBhvr>
                                        <p:cTn dur="1000" fill="hold" id="53"/>
                                        <p:tgtEl>
                                          <p:spTgt spid="25"/>
                                        </p:tgtEl>
                                        <p:attrNameLst>
                                          <p:attrName>ppt_y</p:attrName>
                                        </p:attrNameLst>
                                      </p:cBhvr>
                                      <p:tavLst>
                                        <p:tav tm="0">
                                          <p:val>
                                            <p:strVal val="#ppt_y+.1"/>
                                          </p:val>
                                        </p:tav>
                                        <p:tav tm="100000">
                                          <p:val>
                                            <p:strVal val="#ppt_y"/>
                                          </p:val>
                                        </p:tav>
                                      </p:tavLst>
                                    </p:anim>
                                  </p:childTnLst>
                                </p:cTn>
                              </p:par>
                              <p:par>
                                <p:cTn fill="hold" id="54" nodeType="withEffect" presetClass="entr" presetID="42" presetSubtype="0">
                                  <p:stCondLst>
                                    <p:cond delay="0"/>
                                  </p:stCondLst>
                                  <p:childTnLst>
                                    <p:set>
                                      <p:cBhvr>
                                        <p:cTn dur="1" fill="hold" id="55">
                                          <p:stCondLst>
                                            <p:cond delay="0"/>
                                          </p:stCondLst>
                                        </p:cTn>
                                        <p:tgtEl>
                                          <p:spTgt spid="38"/>
                                        </p:tgtEl>
                                        <p:attrNameLst>
                                          <p:attrName>style.visibility</p:attrName>
                                        </p:attrNameLst>
                                      </p:cBhvr>
                                      <p:to>
                                        <p:strVal val="visible"/>
                                      </p:to>
                                    </p:set>
                                    <p:animEffect filter="fade" transition="in">
                                      <p:cBhvr>
                                        <p:cTn dur="1000" id="56"/>
                                        <p:tgtEl>
                                          <p:spTgt spid="38"/>
                                        </p:tgtEl>
                                      </p:cBhvr>
                                    </p:animEffect>
                                    <p:anim calcmode="lin" valueType="num">
                                      <p:cBhvr>
                                        <p:cTn dur="1000" fill="hold" id="57"/>
                                        <p:tgtEl>
                                          <p:spTgt spid="38"/>
                                        </p:tgtEl>
                                        <p:attrNameLst>
                                          <p:attrName>ppt_x</p:attrName>
                                        </p:attrNameLst>
                                      </p:cBhvr>
                                      <p:tavLst>
                                        <p:tav tm="0">
                                          <p:val>
                                            <p:strVal val="#ppt_x"/>
                                          </p:val>
                                        </p:tav>
                                        <p:tav tm="100000">
                                          <p:val>
                                            <p:strVal val="#ppt_x"/>
                                          </p:val>
                                        </p:tav>
                                      </p:tavLst>
                                    </p:anim>
                                    <p:anim calcmode="lin" valueType="num">
                                      <p:cBhvr>
                                        <p:cTn dur="1000" fill="hold" id="58"/>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14"/>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b="24107" l="16718" r="64740" t="50060"/>
          <a:stretch>
            <a:fillRect/>
          </a:stretch>
        </p:blipFill>
        <p:spPr>
          <a:xfrm>
            <a:off x="-709612" y="4530480"/>
            <a:ext cx="2260600" cy="1574800"/>
          </a:xfrm>
          <a:prstGeom prst="rect">
            <a:avLst/>
          </a:prstGeom>
        </p:spPr>
      </p:pic>
      <p:pic>
        <p:nvPicPr>
          <p:cNvPr id="12" name="图片 11"/>
          <p:cNvPicPr>
            <a:picLocks noChangeAspect="1"/>
          </p:cNvPicPr>
          <p:nvPr/>
        </p:nvPicPr>
        <p:blipFill>
          <a:blip r:embed="rId4">
            <a:extLst>
              <a:ext uri="{28A0092B-C50C-407E-A947-70E740481C1C}">
                <a14:useLocalDpi/>
              </a:ext>
            </a:extLst>
          </a:blip>
          <a:srcRect b="73277"/>
          <a:stretch>
            <a:fillRect/>
          </a:stretch>
        </p:blipFill>
        <p:spPr>
          <a:xfrm>
            <a:off x="-114300" y="9280"/>
            <a:ext cx="12306300" cy="162902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pic>
        <p:nvPicPr>
          <p:cNvPr id="11" name="图片 10"/>
          <p:cNvPicPr>
            <a:picLocks noChangeAspect="1"/>
          </p:cNvPicPr>
          <p:nvPr/>
        </p:nvPicPr>
        <p:blipFill>
          <a:blip r:embed="rId7">
            <a:extLst>
              <a:ext uri="{28A0092B-C50C-407E-A947-70E740481C1C}">
                <a14:useLocalDpi/>
              </a:ext>
            </a:extLst>
          </a:blip>
          <a:srcRect b="27708"/>
          <a:stretch>
            <a:fillRect/>
          </a:stretch>
        </p:blipFill>
        <p:spPr>
          <a:xfrm>
            <a:off x="-114300" y="17223"/>
            <a:ext cx="12306300" cy="4406900"/>
          </a:xfrm>
          <a:prstGeom prst="rect">
            <a:avLst/>
          </a:prstGeom>
        </p:spPr>
      </p:pic>
      <p:pic>
        <p:nvPicPr>
          <p:cNvPr id="13" name="图片 12"/>
          <p:cNvPicPr>
            <a:picLocks noChangeAspect="1"/>
          </p:cNvPicPr>
          <p:nvPr/>
        </p:nvPicPr>
        <p:blipFill>
          <a:blip r:embed="rId8">
            <a:extLst>
              <a:ext uri="{28A0092B-C50C-407E-A947-70E740481C1C}">
                <a14:useLocalDpi/>
              </a:ext>
            </a:extLst>
          </a:blip>
          <a:srcRect b="58691" r="74896"/>
          <a:stretch>
            <a:fillRect/>
          </a:stretch>
        </p:blipFill>
        <p:spPr>
          <a:xfrm>
            <a:off x="-114300" y="-92482"/>
            <a:ext cx="2326736" cy="1914316"/>
          </a:xfrm>
          <a:prstGeom prst="rect">
            <a:avLst/>
          </a:prstGeom>
        </p:spPr>
      </p:pic>
      <p:pic>
        <p:nvPicPr>
          <p:cNvPr id="14" name="图片 13"/>
          <p:cNvPicPr>
            <a:picLocks noChangeAspect="1"/>
          </p:cNvPicPr>
          <p:nvPr/>
        </p:nvPicPr>
        <p:blipFill>
          <a:blip r:embed="rId9">
            <a:extLst>
              <a:ext uri="{28A0092B-C50C-407E-A947-70E740481C1C}">
                <a14:useLocalDpi/>
              </a:ext>
            </a:extLst>
          </a:blip>
          <a:srcRect b="55983" l="77083" r="208" t="-1"/>
          <a:stretch>
            <a:fillRect/>
          </a:stretch>
        </p:blipFill>
        <p:spPr>
          <a:xfrm>
            <a:off x="10045700" y="-43311"/>
            <a:ext cx="2146300" cy="2080160"/>
          </a:xfrm>
          <a:prstGeom prst="rect">
            <a:avLst/>
          </a:prstGeom>
        </p:spPr>
      </p:pic>
      <p:pic>
        <p:nvPicPr>
          <p:cNvPr id="16" name="图片 15"/>
          <p:cNvPicPr>
            <a:picLocks noChangeAspect="1"/>
          </p:cNvPicPr>
          <p:nvPr/>
        </p:nvPicPr>
        <p:blipFill>
          <a:blip r:embed="rId10">
            <a:extLst>
              <a:ext uri="{28A0092B-C50C-407E-A947-70E740481C1C}">
                <a14:useLocalDpi/>
              </a:ext>
            </a:extLst>
          </a:blip>
          <a:srcRect b="9999" l="76407" r="5676" t="73751"/>
          <a:stretch>
            <a:fillRect/>
          </a:stretch>
        </p:blipFill>
        <p:spPr>
          <a:xfrm>
            <a:off x="10807700" y="3911600"/>
            <a:ext cx="2184400" cy="990599"/>
          </a:xfrm>
          <a:prstGeom prst="rect">
            <a:avLst/>
          </a:prstGeom>
        </p:spPr>
      </p:pic>
      <p:sp>
        <p:nvSpPr>
          <p:cNvPr id="18" name="文本框 17">
            <a:extLst>
              <a:ext uri="{FF2B5EF4-FFF2-40B4-BE49-F238E27FC236}">
                <a16:creationId xmlns:a16="http://schemas.microsoft.com/office/drawing/2014/main" id="{67B5D0E6-8098-5C4F-88FD-34D6DA922AD1}"/>
              </a:ext>
            </a:extLst>
          </p:cNvPr>
          <p:cNvSpPr txBox="1"/>
          <p:nvPr/>
        </p:nvSpPr>
        <p:spPr>
          <a:xfrm>
            <a:off x="1637645" y="2475420"/>
            <a:ext cx="8554105" cy="1920240"/>
          </a:xfrm>
          <a:prstGeom prst="rect">
            <a:avLst/>
          </a:prstGeom>
          <a:noFill/>
        </p:spPr>
        <p:txBody>
          <a:bodyPr rtlCol="0" wrap="square">
            <a:spAutoFit/>
          </a:bodyPr>
          <a:lstStyle/>
          <a:p>
            <a:pPr algn="ctr" lvl="0">
              <a:defRPr/>
            </a:pPr>
            <a:r>
              <a:rPr altLang="en-US" b="1" lang="zh-CN"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新中国社会主义发展史的起承转折段落</a:t>
            </a:r>
          </a:p>
        </p:txBody>
      </p:sp>
      <p:sp>
        <p:nvSpPr>
          <p:cNvPr id="22" name="文本框 21">
            <a:extLst>
              <a:ext uri="{FF2B5EF4-FFF2-40B4-BE49-F238E27FC236}">
                <a16:creationId xmlns:a16="http://schemas.microsoft.com/office/drawing/2014/main" id="{67B5D0E6-8098-5C4F-88FD-34D6DA922AD1}"/>
              </a:ext>
            </a:extLst>
          </p:cNvPr>
          <p:cNvSpPr txBox="1"/>
          <p:nvPr/>
        </p:nvSpPr>
        <p:spPr>
          <a:xfrm>
            <a:off x="3933334" y="1138807"/>
            <a:ext cx="3943678" cy="1005840"/>
          </a:xfrm>
          <a:prstGeom prst="rect">
            <a:avLst/>
          </a:prstGeom>
          <a:noFill/>
        </p:spPr>
        <p:txBody>
          <a:bodyPr rtlCol="0" wrap="square">
            <a:spAutoFit/>
          </a:bodyPr>
          <a:lstStyle/>
          <a:p>
            <a:pPr algn="dist" lvl="0">
              <a:defRPr/>
            </a:pPr>
            <a:r>
              <a:rPr altLang="en-US" b="1" lang="zh-CN" smtClean="0"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第四章节</a:t>
            </a:r>
          </a:p>
        </p:txBody>
      </p:sp>
      <p:sp>
        <p:nvSpPr>
          <p:cNvPr id="23" name="五角星 22"/>
          <p:cNvSpPr/>
          <p:nvPr/>
        </p:nvSpPr>
        <p:spPr>
          <a:xfrm>
            <a:off x="3187136"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角星 23"/>
          <p:cNvSpPr/>
          <p:nvPr/>
        </p:nvSpPr>
        <p:spPr>
          <a:xfrm>
            <a:off x="8002402"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a:off x="2743200" y="2387136"/>
            <a:ext cx="6686550" cy="0"/>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1287261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childTnLst>
                                </p:cTn>
                              </p:par>
                              <p:par>
                                <p:cTn fill="hold"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par>
                                <p:cTn fill="hold"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31"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1000" fill="hold" id="38"/>
                                        <p:tgtEl>
                                          <p:spTgt spid="23"/>
                                        </p:tgtEl>
                                        <p:attrNameLst>
                                          <p:attrName>ppt_w</p:attrName>
                                        </p:attrNameLst>
                                      </p:cBhvr>
                                      <p:tavLst>
                                        <p:tav tm="0">
                                          <p:val>
                                            <p:fltVal val="0"/>
                                          </p:val>
                                        </p:tav>
                                        <p:tav tm="100000">
                                          <p:val>
                                            <p:strVal val="#ppt_w"/>
                                          </p:val>
                                        </p:tav>
                                      </p:tavLst>
                                    </p:anim>
                                    <p:anim calcmode="lin" valueType="num">
                                      <p:cBhvr>
                                        <p:cTn dur="1000" fill="hold" id="39"/>
                                        <p:tgtEl>
                                          <p:spTgt spid="23"/>
                                        </p:tgtEl>
                                        <p:attrNameLst>
                                          <p:attrName>ppt_h</p:attrName>
                                        </p:attrNameLst>
                                      </p:cBhvr>
                                      <p:tavLst>
                                        <p:tav tm="0">
                                          <p:val>
                                            <p:fltVal val="0"/>
                                          </p:val>
                                        </p:tav>
                                        <p:tav tm="100000">
                                          <p:val>
                                            <p:strVal val="#ppt_h"/>
                                          </p:val>
                                        </p:tav>
                                      </p:tavLst>
                                    </p:anim>
                                    <p:anim calcmode="lin" valueType="num">
                                      <p:cBhvr>
                                        <p:cTn dur="1000" fill="hold" id="40"/>
                                        <p:tgtEl>
                                          <p:spTgt spid="23"/>
                                        </p:tgtEl>
                                        <p:attrNameLst>
                                          <p:attrName>style.rotation</p:attrName>
                                        </p:attrNameLst>
                                      </p:cBhvr>
                                      <p:tavLst>
                                        <p:tav tm="0">
                                          <p:val>
                                            <p:fltVal val="90"/>
                                          </p:val>
                                        </p:tav>
                                        <p:tav tm="100000">
                                          <p:val>
                                            <p:fltVal val="0"/>
                                          </p:val>
                                        </p:tav>
                                      </p:tavLst>
                                    </p:anim>
                                    <p:animEffect filter="fade" transition="in">
                                      <p:cBhvr>
                                        <p:cTn dur="1000" id="41"/>
                                        <p:tgtEl>
                                          <p:spTgt spid="23"/>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1000" fill="hold" id="44"/>
                                        <p:tgtEl>
                                          <p:spTgt spid="24"/>
                                        </p:tgtEl>
                                        <p:attrNameLst>
                                          <p:attrName>ppt_w</p:attrName>
                                        </p:attrNameLst>
                                      </p:cBhvr>
                                      <p:tavLst>
                                        <p:tav tm="0">
                                          <p:val>
                                            <p:fltVal val="0"/>
                                          </p:val>
                                        </p:tav>
                                        <p:tav tm="100000">
                                          <p:val>
                                            <p:strVal val="#ppt_w"/>
                                          </p:val>
                                        </p:tav>
                                      </p:tavLst>
                                    </p:anim>
                                    <p:anim calcmode="lin" valueType="num">
                                      <p:cBhvr>
                                        <p:cTn dur="1000" fill="hold" id="45"/>
                                        <p:tgtEl>
                                          <p:spTgt spid="24"/>
                                        </p:tgtEl>
                                        <p:attrNameLst>
                                          <p:attrName>ppt_h</p:attrName>
                                        </p:attrNameLst>
                                      </p:cBhvr>
                                      <p:tavLst>
                                        <p:tav tm="0">
                                          <p:val>
                                            <p:fltVal val="0"/>
                                          </p:val>
                                        </p:tav>
                                        <p:tav tm="100000">
                                          <p:val>
                                            <p:strVal val="#ppt_h"/>
                                          </p:val>
                                        </p:tav>
                                      </p:tavLst>
                                    </p:anim>
                                    <p:anim calcmode="lin" valueType="num">
                                      <p:cBhvr>
                                        <p:cTn dur="1000" fill="hold" id="46"/>
                                        <p:tgtEl>
                                          <p:spTgt spid="24"/>
                                        </p:tgtEl>
                                        <p:attrNameLst>
                                          <p:attrName>style.rotation</p:attrName>
                                        </p:attrNameLst>
                                      </p:cBhvr>
                                      <p:tavLst>
                                        <p:tav tm="0">
                                          <p:val>
                                            <p:fltVal val="90"/>
                                          </p:val>
                                        </p:tav>
                                        <p:tav tm="100000">
                                          <p:val>
                                            <p:fltVal val="0"/>
                                          </p:val>
                                        </p:tav>
                                      </p:tavLst>
                                    </p:anim>
                                    <p:animEffect filter="fade" transition="in">
                                      <p:cBhvr>
                                        <p:cTn dur="1000" id="47"/>
                                        <p:tgtEl>
                                          <p:spTgt spid="24"/>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16" presetSubtype="21">
                                  <p:stCondLst>
                                    <p:cond delay="0"/>
                                  </p:stCondLst>
                                  <p:childTnLst>
                                    <p:set>
                                      <p:cBhvr>
                                        <p:cTn dur="1" fill="hold" id="51">
                                          <p:stCondLst>
                                            <p:cond delay="0"/>
                                          </p:stCondLst>
                                        </p:cTn>
                                        <p:tgtEl>
                                          <p:spTgt spid="22"/>
                                        </p:tgtEl>
                                        <p:attrNameLst>
                                          <p:attrName>style.visibility</p:attrName>
                                        </p:attrNameLst>
                                      </p:cBhvr>
                                      <p:to>
                                        <p:strVal val="visible"/>
                                      </p:to>
                                    </p:set>
                                    <p:animEffect filter="barn(inVertical)" transition="in">
                                      <p:cBhvr>
                                        <p:cTn dur="500" id="52"/>
                                        <p:tgtEl>
                                          <p:spTgt spid="22"/>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10"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iterate type="lt">
                                    <p:tmPct val="10000"/>
                                  </p:iterate>
                                  <p:childTnLst>
                                    <p:set>
                                      <p:cBhvr>
                                        <p:cTn dur="1" fill="hold" id="61">
                                          <p:stCondLst>
                                            <p:cond delay="0"/>
                                          </p:stCondLst>
                                        </p:cTn>
                                        <p:tgtEl>
                                          <p:spTgt spid="18"/>
                                        </p:tgtEl>
                                        <p:attrNameLst>
                                          <p:attrName>style.visibility</p:attrName>
                                        </p:attrNameLst>
                                      </p:cBhvr>
                                      <p:to>
                                        <p:strVal val="visible"/>
                                      </p:to>
                                    </p:set>
                                    <p:animEffect filter="fade" transition="in">
                                      <p:cBhvr>
                                        <p:cTn dur="700" id="6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3"/>
      <p:bldP grpId="0" spid="2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Box 40">
            <a:extLst>
              <a:ext uri="{FF2B5EF4-FFF2-40B4-BE49-F238E27FC236}">
                <a16:creationId xmlns:a16="http://schemas.microsoft.com/office/drawing/2014/main" id="{DA2A06B3-E404-414C-B456-932BAAEE3F1D}"/>
              </a:ext>
            </a:extLst>
          </p:cNvPr>
          <p:cNvSpPr txBox="1"/>
          <p:nvPr/>
        </p:nvSpPr>
        <p:spPr>
          <a:xfrm>
            <a:off x="5011081" y="2811157"/>
            <a:ext cx="6262582" cy="2683764"/>
          </a:xfrm>
          <a:prstGeom prst="rect">
            <a:avLst/>
          </a:prstGeom>
          <a:noFill/>
        </p:spPr>
        <p:txBody>
          <a:bodyPr rtlCol="0" wrap="square">
            <a:spAutoFit/>
          </a:bodyPr>
          <a:lstStyle/>
          <a:p>
            <a:pPr algn="l" defTabSz="1218987" eaLnBrk="1" fontAlgn="auto" hangingPunct="1" latinLnBrk="0" lvl="0" marR="0" rtl="0">
              <a:lnSpc>
                <a:spcPct val="135000"/>
              </a:lnSpc>
              <a:spcBef>
                <a:spcPct val="0"/>
              </a:spcBef>
              <a:spcAft>
                <a:spcPct val="0"/>
              </a:spcAft>
              <a:buClrTx/>
              <a:buSzTx/>
              <a:defRPr/>
            </a:pPr>
            <a:r>
              <a:rPr altLang="en-US" b="0" baseline="0" cap="none" i="0" kern="1200" kumimoji="0" lang="zh-CN" noProof="0" normalizeH="0" spc="0" strike="noStrike" u="none">
                <a:ln>
                  <a:noFill/>
                </a:ln>
                <a:solidFill>
                  <a:srgbClr val="44546A">
                    <a:lumMod val="50000"/>
                  </a:srgbClr>
                </a:solidFill>
                <a:effectLst/>
                <a:uLnTx/>
                <a:uFillTx/>
                <a:latin charset="-122" panose="020b0600000000000000" pitchFamily="34" typeface="思源黑体 CN Medium"/>
                <a:ea charset="-122" panose="020b0600000000000000" pitchFamily="34" typeface="思源黑体 CN Medium"/>
                <a:cs typeface="+mn-ea"/>
                <a:sym typeface="+mn-lt"/>
              </a:rPr>
              <a:t>我们党十一届三中全会提出的改革开放伟大决策扭转了新中国社会主义发展史的进程。解放思想、实事求是的思想钥匙打开了人民群众身上的教条主义枷锁，让人们的内心从曲折的过去解脱出来，重新面对新时期的新情况和新问题。把工作重心转移到经济建设上来，为完善社会主义及推动社会主义发展创造新动能、提供新动力，我们党和国家的各项事业再次节节高升、蒸蒸日上。  　</a:t>
            </a:r>
          </a:p>
        </p:txBody>
      </p:sp>
      <p:grpSp>
        <p:nvGrpSpPr>
          <p:cNvPr id="4" name="组合 3"/>
          <p:cNvGrpSpPr/>
          <p:nvPr/>
        </p:nvGrpSpPr>
        <p:grpSpPr>
          <a:xfrm>
            <a:off x="510455" y="627856"/>
            <a:ext cx="8798645" cy="603115"/>
            <a:chOff x="510455" y="627856"/>
            <a:chExt cx="8798645" cy="603115"/>
          </a:xfrm>
        </p:grpSpPr>
        <p:sp>
          <p:nvSpPr>
            <p:cNvPr id="5"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6" name="文本框 5">
              <a:extLst>
                <a:ext uri="{FF2B5EF4-FFF2-40B4-BE49-F238E27FC236}">
                  <a16:creationId xmlns:a16="http://schemas.microsoft.com/office/drawing/2014/main" id="{67B5D0E6-8098-5C4F-88FD-34D6DA922AD1}"/>
                </a:ext>
              </a:extLst>
            </p:cNvPr>
            <p:cNvSpPr txBox="1"/>
            <p:nvPr/>
          </p:nvSpPr>
          <p:spPr>
            <a:xfrm>
              <a:off x="1086781" y="646196"/>
              <a:ext cx="82223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新中国社会主义发展史的起承转折段落</a:t>
              </a:r>
            </a:p>
          </p:txBody>
        </p:sp>
      </p:grpSp>
      <p:sp>
        <p:nvSpPr>
          <p:cNvPr id="8" name="矩形 7"/>
          <p:cNvSpPr/>
          <p:nvPr/>
        </p:nvSpPr>
        <p:spPr>
          <a:xfrm>
            <a:off x="5011081" y="2018159"/>
            <a:ext cx="3977527"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47" name="矩形 46"/>
          <p:cNvSpPr/>
          <p:nvPr/>
        </p:nvSpPr>
        <p:spPr>
          <a:xfrm>
            <a:off x="5078563" y="2069336"/>
            <a:ext cx="3827780" cy="4572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300" strike="noStrike" sz="24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typeface="+mn-lt"/>
              </a:rPr>
              <a:t>1978年十一届三中全会</a:t>
            </a:r>
          </a:p>
        </p:txBody>
      </p:sp>
      <p:pic>
        <p:nvPicPr>
          <p:cNvPr id="2" name="图片 1"/>
          <p:cNvPicPr>
            <a:picLocks noChangeAspect="1"/>
          </p:cNvPicPr>
          <p:nvPr/>
        </p:nvPicPr>
        <p:blipFill>
          <a:blip r:embed="rId3">
            <a:grayscl/>
          </a:blip>
          <a:stretch>
            <a:fillRect/>
          </a:stretch>
        </p:blipFill>
        <p:spPr>
          <a:xfrm>
            <a:off x="811318" y="1903859"/>
            <a:ext cx="3709882" cy="3709882"/>
          </a:xfrm>
          <a:prstGeom prst="rect">
            <a:avLst/>
          </a:prstGeom>
        </p:spPr>
      </p:pic>
    </p:spTree>
    <p:extLst>
      <p:ext uri="{BB962C8B-B14F-4D97-AF65-F5344CB8AC3E}">
        <p14:creationId val="281700483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4">
                                  <p:stCondLst>
                                    <p:cond delay="0"/>
                                  </p:stCondLst>
                                  <p:childTnLst>
                                    <p:set>
                                      <p:cBhvr>
                                        <p:cTn dur="1" fill="hold" id="13">
                                          <p:stCondLst>
                                            <p:cond delay="0"/>
                                          </p:stCondLst>
                                        </p:cTn>
                                        <p:tgtEl>
                                          <p:spTgt spid="2"/>
                                        </p:tgtEl>
                                        <p:attrNameLst>
                                          <p:attrName>style.visibility</p:attrName>
                                        </p:attrNameLst>
                                      </p:cBhvr>
                                      <p:to>
                                        <p:strVal val="visible"/>
                                      </p:to>
                                    </p:set>
                                    <p:animEffect filter="wipe(down)"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47"/>
                                        </p:tgtEl>
                                        <p:attrNameLst>
                                          <p:attrName>style.visibility</p:attrName>
                                        </p:attrNameLst>
                                      </p:cBhvr>
                                      <p:to>
                                        <p:strVal val="visible"/>
                                      </p:to>
                                    </p:set>
                                    <p:animEffect filter="wipe(left)" transition="in">
                                      <p:cBhvr>
                                        <p:cTn dur="500" id="22"/>
                                        <p:tgtEl>
                                          <p:spTgt spid="47"/>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41"/>
                                        </p:tgtEl>
                                        <p:attrNameLst>
                                          <p:attrName>style.visibility</p:attrName>
                                        </p:attrNameLst>
                                      </p:cBhvr>
                                      <p:to>
                                        <p:strVal val="visible"/>
                                      </p:to>
                                    </p:set>
                                    <p:animEffect filter="fade" transition="in">
                                      <p:cBhvr>
                                        <p:cTn dur="1000" id="27"/>
                                        <p:tgtEl>
                                          <p:spTgt spid="41"/>
                                        </p:tgtEl>
                                      </p:cBhvr>
                                    </p:animEffect>
                                    <p:anim calcmode="lin" valueType="num">
                                      <p:cBhvr>
                                        <p:cTn dur="1000" fill="hold" id="28"/>
                                        <p:tgtEl>
                                          <p:spTgt spid="41"/>
                                        </p:tgtEl>
                                        <p:attrNameLst>
                                          <p:attrName>ppt_x</p:attrName>
                                        </p:attrNameLst>
                                      </p:cBhvr>
                                      <p:tavLst>
                                        <p:tav tm="0">
                                          <p:val>
                                            <p:strVal val="#ppt_x"/>
                                          </p:val>
                                        </p:tav>
                                        <p:tav tm="100000">
                                          <p:val>
                                            <p:strVal val="#ppt_x"/>
                                          </p:val>
                                        </p:tav>
                                      </p:tavLst>
                                    </p:anim>
                                    <p:anim calcmode="lin" valueType="num">
                                      <p:cBhvr>
                                        <p:cTn dur="1000" fill="hold" id="29"/>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8"/>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Aitds3">
            <a:extLst>
              <a:ext uri="{FF2B5EF4-FFF2-40B4-BE49-F238E27FC236}">
                <a16:creationId xmlns:a16="http://schemas.microsoft.com/office/drawing/2014/main" id="{F3744F8C-0B36-4CFA-90A4-68347AA39EE4}"/>
              </a:ext>
            </a:extLst>
          </p:cNvPr>
          <p:cNvSpPr/>
          <p:nvPr/>
        </p:nvSpPr>
        <p:spPr>
          <a:xfrm>
            <a:off x="908981" y="2181206"/>
            <a:ext cx="6888819" cy="2148841"/>
          </a:xfrm>
          <a:prstGeom prst="rect">
            <a:avLst/>
          </a:prstGeom>
        </p:spPr>
        <p:txBody>
          <a:bodyPr wrap="square">
            <a:spAutoFit/>
          </a:bodyPr>
          <a:lstStyle/>
          <a:p>
            <a:pPr algn="just" defTabSz="914400" eaLnBrk="1" fontAlgn="auto" hangingPunct="1" indent="-285750" latinLnBrk="0" lvl="0" marL="285750" marR="0" rtl="0">
              <a:lnSpc>
                <a:spcPct val="150000"/>
              </a:lnSpc>
              <a:spcBef>
                <a:spcPct val="0"/>
              </a:spcBef>
              <a:spcAft>
                <a:spcPct val="0"/>
              </a:spcAft>
              <a:buClrTx/>
              <a:buSzTx/>
              <a:buFont charset="2" panose="05000000000000000000" pitchFamily="2" typeface="Wingdings"/>
              <a:buChar char="n"/>
              <a:defRPr/>
            </a:pPr>
            <a:r>
              <a:rPr altLang="en-US" b="0" baseline="0" cap="none" i="0" kern="1200" kumimoji="0" lang="zh-CN" noProof="0" normalizeH="0" spc="0" strike="noStrike" sz="18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改革开放总设计师邓小平同志为中国社会主义加上“特色”内涵。我们根据国情实际和时代特点，通过艰辛探索赋予了鲜明的中国发展特色。自此，新中国社会主义发展史愈加“特色”、更加闪耀。由之，中国特色社会主义也逐渐成为我国改革开放以来的基本理论、基本道路、基本路线。</a:t>
            </a:r>
          </a:p>
        </p:txBody>
      </p:sp>
      <p:sp>
        <p:nvSpPr>
          <p:cNvPr id="15" name="Aitds3">
            <a:extLst>
              <a:ext uri="{FF2B5EF4-FFF2-40B4-BE49-F238E27FC236}">
                <a16:creationId xmlns:a16="http://schemas.microsoft.com/office/drawing/2014/main" id="{F3744F8C-0B36-4CFA-90A4-68347AA39EE4}"/>
              </a:ext>
            </a:extLst>
          </p:cNvPr>
          <p:cNvSpPr/>
          <p:nvPr/>
        </p:nvSpPr>
        <p:spPr>
          <a:xfrm>
            <a:off x="1261487" y="4624456"/>
            <a:ext cx="9915800" cy="1220724"/>
          </a:xfrm>
          <a:prstGeom prst="rect">
            <a:avLst/>
          </a:prstGeom>
        </p:spPr>
        <p:txBody>
          <a:bodyPr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中国特色社会主义是毛泽东主席时期开始探索的，但作为一个较为完整的理论体系机制，则是在邓小平同志时期完成的，两者属于前后继承关系。也就是所谓的“始于毛，成于邓”这个说法。  　　</a:t>
            </a:r>
          </a:p>
        </p:txBody>
      </p:sp>
      <p:grpSp>
        <p:nvGrpSpPr>
          <p:cNvPr id="11" name="组合 10"/>
          <p:cNvGrpSpPr/>
          <p:nvPr/>
        </p:nvGrpSpPr>
        <p:grpSpPr>
          <a:xfrm>
            <a:off x="510455" y="627856"/>
            <a:ext cx="8798645" cy="596751"/>
            <a:chOff x="510455" y="627856"/>
            <a:chExt cx="8798645" cy="596751"/>
          </a:xfrm>
        </p:grpSpPr>
        <p:sp>
          <p:nvSpPr>
            <p:cNvPr id="12"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3" name="文本框 12">
              <a:extLst>
                <a:ext uri="{FF2B5EF4-FFF2-40B4-BE49-F238E27FC236}">
                  <a16:creationId xmlns:a16="http://schemas.microsoft.com/office/drawing/2014/main" id="{67B5D0E6-8098-5C4F-88FD-34D6DA922AD1}"/>
                </a:ext>
              </a:extLst>
            </p:cNvPr>
            <p:cNvSpPr txBox="1"/>
            <p:nvPr/>
          </p:nvSpPr>
          <p:spPr>
            <a:xfrm>
              <a:off x="1086781" y="639832"/>
              <a:ext cx="82223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新中国社会主义发展史的起承转折段落</a:t>
              </a:r>
            </a:p>
          </p:txBody>
        </p:sp>
      </p:grpSp>
      <p:sp>
        <p:nvSpPr>
          <p:cNvPr id="14" name="矩形 13"/>
          <p:cNvSpPr/>
          <p:nvPr/>
        </p:nvSpPr>
        <p:spPr>
          <a:xfrm>
            <a:off x="908981" y="1566008"/>
            <a:ext cx="4704419"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16" name="矩形 15"/>
          <p:cNvSpPr/>
          <p:nvPr/>
        </p:nvSpPr>
        <p:spPr>
          <a:xfrm>
            <a:off x="1086781" y="1617185"/>
            <a:ext cx="4342130" cy="457200"/>
          </a:xfrm>
          <a:prstGeom prst="rect">
            <a:avLst/>
          </a:prstGeom>
        </p:spPr>
        <p:txBody>
          <a:bodyPr wrap="none">
            <a:spAutoFit/>
          </a:bodyPr>
          <a:lstStyle/>
          <a:p>
            <a:r>
              <a:rPr altLang="zh-CN" b="1" lang="en-US" spc="300" sz="2400">
                <a:solidFill>
                  <a:schemeClr val="bg1"/>
                </a:solidFill>
                <a:latin charset="-122" panose="020b0600000000000000" pitchFamily="34" typeface="思源黑体 CN Medium"/>
                <a:ea charset="-122" panose="020b0600000000000000" pitchFamily="34" typeface="思源黑体 CN Medium"/>
                <a:cs typeface="+mn-ea"/>
                <a:sym typeface="+mn-lt"/>
              </a:rPr>
              <a:t>1982年-中国特色社会主义</a:t>
            </a:r>
          </a:p>
        </p:txBody>
      </p:sp>
      <p:sp>
        <p:nvSpPr>
          <p:cNvPr id="18" name="矩形 17"/>
          <p:cNvSpPr/>
          <p:nvPr/>
        </p:nvSpPr>
        <p:spPr>
          <a:xfrm>
            <a:off x="945272" y="4449058"/>
            <a:ext cx="10548228" cy="158344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7797800" y="1475924"/>
            <a:ext cx="3930291" cy="2794000"/>
          </a:xfrm>
          <a:prstGeom prst="rect">
            <a:avLst/>
          </a:prstGeom>
        </p:spPr>
      </p:pic>
    </p:spTree>
    <p:extLst>
      <p:ext uri="{BB962C8B-B14F-4D97-AF65-F5344CB8AC3E}">
        <p14:creationId val="207512239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4"/>
                                        </p:tgtEl>
                                        <p:attrNameLst>
                                          <p:attrName>style.visibility</p:attrName>
                                        </p:attrNameLst>
                                      </p:cBhvr>
                                      <p:to>
                                        <p:strVal val="visible"/>
                                      </p:to>
                                    </p:set>
                                    <p:animEffect filter="wipe(left)" transition="in">
                                      <p:cBhvr>
                                        <p:cTn dur="500" id="14"/>
                                        <p:tgtEl>
                                          <p:spTgt spid="14"/>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6"/>
                                        </p:tgtEl>
                                        <p:attrNameLst>
                                          <p:attrName>style.visibility</p:attrName>
                                        </p:attrNameLst>
                                      </p:cBhvr>
                                      <p:to>
                                        <p:strVal val="visible"/>
                                      </p:to>
                                    </p:set>
                                    <p:animEffect filter="wipe(left)" transition="in">
                                      <p:cBhvr>
                                        <p:cTn dur="500" id="17"/>
                                        <p:tgtEl>
                                          <p:spTgt spid="1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anim calcmode="lin" valueType="num">
                                      <p:cBhvr>
                                        <p:cTn dur="1000" fill="hold" id="23"/>
                                        <p:tgtEl>
                                          <p:spTgt spid="9"/>
                                        </p:tgtEl>
                                        <p:attrNameLst>
                                          <p:attrName>ppt_x</p:attrName>
                                        </p:attrNameLst>
                                      </p:cBhvr>
                                      <p:tavLst>
                                        <p:tav tm="0">
                                          <p:val>
                                            <p:strVal val="#ppt_x"/>
                                          </p:val>
                                        </p:tav>
                                        <p:tav tm="100000">
                                          <p:val>
                                            <p:strVal val="#ppt_x"/>
                                          </p:val>
                                        </p:tav>
                                      </p:tavLst>
                                    </p:anim>
                                    <p:anim calcmode="lin" valueType="num">
                                      <p:cBhvr>
                                        <p:cTn dur="1000" fill="hold" id="2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2"/>
                                        </p:tgtEl>
                                        <p:attrNameLst>
                                          <p:attrName>style.visibility</p:attrName>
                                        </p:attrNameLst>
                                      </p:cBhvr>
                                      <p:to>
                                        <p:strVal val="visible"/>
                                      </p:to>
                                    </p:set>
                                    <p:animEffect filter="wipe(down)" transition="in">
                                      <p:cBhvr>
                                        <p:cTn dur="500" id="29"/>
                                        <p:tgtEl>
                                          <p:spTgt spid="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6" presetSubtype="21">
                                  <p:stCondLst>
                                    <p:cond delay="0"/>
                                  </p:stCondLst>
                                  <p:childTnLst>
                                    <p:set>
                                      <p:cBhvr>
                                        <p:cTn dur="1" fill="hold" id="33">
                                          <p:stCondLst>
                                            <p:cond delay="0"/>
                                          </p:stCondLst>
                                        </p:cTn>
                                        <p:tgtEl>
                                          <p:spTgt spid="18"/>
                                        </p:tgtEl>
                                        <p:attrNameLst>
                                          <p:attrName>style.visibility</p:attrName>
                                        </p:attrNameLst>
                                      </p:cBhvr>
                                      <p:to>
                                        <p:strVal val="visible"/>
                                      </p:to>
                                    </p:set>
                                    <p:animEffect filter="barn(inVertical)" transition="in">
                                      <p:cBhvr>
                                        <p:cTn dur="500" id="34"/>
                                        <p:tgtEl>
                                          <p:spTgt spid="18"/>
                                        </p:tgtEl>
                                      </p:cBhvr>
                                    </p:animEffect>
                                  </p:childTnLst>
                                </p:cTn>
                              </p:par>
                              <p:par>
                                <p:cTn fill="hold" grpId="0" id="35" nodeType="withEffect" presetClass="entr" presetID="16" presetSubtype="21">
                                  <p:stCondLst>
                                    <p:cond delay="0"/>
                                  </p:stCondLst>
                                  <p:childTnLst>
                                    <p:set>
                                      <p:cBhvr>
                                        <p:cTn dur="1" fill="hold" id="36">
                                          <p:stCondLst>
                                            <p:cond delay="0"/>
                                          </p:stCondLst>
                                        </p:cTn>
                                        <p:tgtEl>
                                          <p:spTgt spid="15"/>
                                        </p:tgtEl>
                                        <p:attrNameLst>
                                          <p:attrName>style.visibility</p:attrName>
                                        </p:attrNameLst>
                                      </p:cBhvr>
                                      <p:to>
                                        <p:strVal val="visible"/>
                                      </p:to>
                                    </p:set>
                                    <p:animEffect filter="barn(inVertical)" transition="in">
                                      <p:cBhvr>
                                        <p:cTn dur="500" id="3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5"/>
      <p:bldP grpId="0" spid="14"/>
      <p:bldP grpId="0" spid="16"/>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Aitds4-2">
            <a:extLst>
              <a:ext uri="{FF2B5EF4-FFF2-40B4-BE49-F238E27FC236}">
                <a16:creationId xmlns:a16="http://schemas.microsoft.com/office/drawing/2014/main" id="{D9C36048-DE69-4DA0-916A-77E70E7EA6BA}"/>
              </a:ext>
            </a:extLst>
          </p:cNvPr>
          <p:cNvSpPr txBox="1">
            <a:spLocks noChangeArrowheads="1"/>
          </p:cNvSpPr>
          <p:nvPr/>
        </p:nvSpPr>
        <p:spPr bwMode="auto">
          <a:xfrm>
            <a:off x="2279617" y="1528817"/>
            <a:ext cx="7455280" cy="487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dist" defTabSz="1217613" eaLnBrk="0" fontAlgn="auto" hangingPunct="0"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新时代，我们构建了中国特色社会主义制度体系</a:t>
            </a:r>
          </a:p>
        </p:txBody>
      </p:sp>
      <p:sp>
        <p:nvSpPr>
          <p:cNvPr id="14" name="Aitds3">
            <a:extLst>
              <a:ext uri="{FF2B5EF4-FFF2-40B4-BE49-F238E27FC236}">
                <a16:creationId xmlns:a16="http://schemas.microsoft.com/office/drawing/2014/main" id="{F3744F8C-0B36-4CFA-90A4-68347AA39EE4}"/>
              </a:ext>
            </a:extLst>
          </p:cNvPr>
          <p:cNvSpPr/>
          <p:nvPr/>
        </p:nvSpPr>
        <p:spPr>
          <a:xfrm>
            <a:off x="1086781" y="3165131"/>
            <a:ext cx="2833750" cy="1517904"/>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u="none">
                <a:ln>
                  <a:noFill/>
                </a:ln>
                <a:solidFill>
                  <a:schemeClr val="tx1">
                    <a:lumMod val="85000"/>
                    <a:lumOff val="15000"/>
                  </a:schemeClr>
                </a:solidFill>
                <a:effectLst/>
                <a:uLnTx/>
                <a:uFillTx/>
                <a:latin charset="-122" panose="020b0600000000000000" pitchFamily="34" typeface="思源黑体 CN Medium"/>
                <a:ea charset="-122" panose="020b0600000000000000" pitchFamily="34" typeface="思源黑体 CN Medium"/>
                <a:cs typeface="+mn-ea"/>
                <a:sym typeface="+mn-lt"/>
              </a:rPr>
              <a:t>建立了以公有制为主体、国有经济为主导、多种所有制经济共同发展的基本经济制度;</a:t>
            </a:r>
          </a:p>
        </p:txBody>
      </p:sp>
      <p:sp>
        <p:nvSpPr>
          <p:cNvPr id="30" name="Aitds3">
            <a:extLst>
              <a:ext uri="{FF2B5EF4-FFF2-40B4-BE49-F238E27FC236}">
                <a16:creationId xmlns:a16="http://schemas.microsoft.com/office/drawing/2014/main" id="{F3744F8C-0B36-4CFA-90A4-68347AA39EE4}"/>
              </a:ext>
            </a:extLst>
          </p:cNvPr>
          <p:cNvSpPr/>
          <p:nvPr/>
        </p:nvSpPr>
        <p:spPr>
          <a:xfrm>
            <a:off x="4446537" y="3152431"/>
            <a:ext cx="3031122" cy="1517904"/>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u="none">
                <a:ln>
                  <a:noFill/>
                </a:ln>
                <a:solidFill>
                  <a:schemeClr val="tx1">
                    <a:lumMod val="85000"/>
                    <a:lumOff val="15000"/>
                  </a:schemeClr>
                </a:solidFill>
                <a:effectLst/>
                <a:uLnTx/>
                <a:uFillTx/>
                <a:latin charset="-122" panose="020b0600000000000000" pitchFamily="34" typeface="思源黑体 CN Medium"/>
                <a:ea charset="-122" panose="020b0600000000000000" pitchFamily="34" typeface="思源黑体 CN Medium"/>
                <a:cs typeface="+mn-ea"/>
                <a:sym typeface="+mn-lt"/>
              </a:rPr>
              <a:t>建立了工人阶级领导的、以工农联盟为基础的人民民主专政的国体以及民主集中制的人民代表大会制度政体</a:t>
            </a:r>
          </a:p>
        </p:txBody>
      </p:sp>
      <p:sp>
        <p:nvSpPr>
          <p:cNvPr id="38" name="Aitds3">
            <a:extLst>
              <a:ext uri="{FF2B5EF4-FFF2-40B4-BE49-F238E27FC236}">
                <a16:creationId xmlns:a16="http://schemas.microsoft.com/office/drawing/2014/main" id="{F3744F8C-0B36-4CFA-90A4-68347AA39EE4}"/>
              </a:ext>
            </a:extLst>
          </p:cNvPr>
          <p:cNvSpPr/>
          <p:nvPr/>
        </p:nvSpPr>
        <p:spPr>
          <a:xfrm>
            <a:off x="8003665" y="3165131"/>
            <a:ext cx="3110764" cy="1517904"/>
          </a:xfrm>
          <a:prstGeom prst="rect">
            <a:avLst/>
          </a:prstGeom>
        </p:spPr>
        <p:txBody>
          <a:bodyPr wrap="square">
            <a:spAutoFit/>
          </a:bodyPr>
          <a:lstStyle/>
          <a:p>
            <a:pPr algn="ctr"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mtClean="0" spc="0" strike="noStrike" u="none">
                <a:ln>
                  <a:noFill/>
                </a:ln>
                <a:solidFill>
                  <a:schemeClr val="tx1">
                    <a:lumMod val="85000"/>
                    <a:lumOff val="15000"/>
                  </a:schemeClr>
                </a:solidFill>
                <a:effectLst/>
                <a:uLnTx/>
                <a:uFillTx/>
                <a:latin charset="-122" panose="020b0600000000000000" pitchFamily="34" typeface="思源黑体 CN Medium"/>
                <a:ea charset="-122" panose="020b0600000000000000" pitchFamily="34" typeface="思源黑体 CN Medium"/>
                <a:cs typeface="+mn-ea"/>
                <a:sym typeface="+mn-lt"/>
              </a:rPr>
              <a:t>建立了马克思主义为指导、红色革命文化为基因，同时吸收传统文化和世界先进文化中积极内容的文化制度。</a:t>
            </a:r>
          </a:p>
        </p:txBody>
      </p:sp>
      <p:sp>
        <p:nvSpPr>
          <p:cNvPr id="39" name="sss"/>
          <p:cNvSpPr txBox="1"/>
          <p:nvPr/>
        </p:nvSpPr>
        <p:spPr>
          <a:xfrm>
            <a:off x="1522958" y="5123919"/>
            <a:ext cx="8964946" cy="76200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2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中国特色社会主义制度体系已经成熟，有力促进了国内经济发展和社会进步，经受住了国际复杂形势的考验</a:t>
            </a:r>
          </a:p>
        </p:txBody>
      </p:sp>
      <p:grpSp>
        <p:nvGrpSpPr>
          <p:cNvPr id="18" name="组合 17"/>
          <p:cNvGrpSpPr/>
          <p:nvPr/>
        </p:nvGrpSpPr>
        <p:grpSpPr>
          <a:xfrm>
            <a:off x="510455" y="627856"/>
            <a:ext cx="8798645" cy="609654"/>
            <a:chOff x="510455" y="627856"/>
            <a:chExt cx="8798645" cy="609654"/>
          </a:xfrm>
        </p:grpSpPr>
        <p:sp>
          <p:nvSpPr>
            <p:cNvPr id="19"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20" name="文本框 19">
              <a:extLst>
                <a:ext uri="{FF2B5EF4-FFF2-40B4-BE49-F238E27FC236}">
                  <a16:creationId xmlns:a16="http://schemas.microsoft.com/office/drawing/2014/main" id="{67B5D0E6-8098-5C4F-88FD-34D6DA922AD1}"/>
                </a:ext>
              </a:extLst>
            </p:cNvPr>
            <p:cNvSpPr txBox="1"/>
            <p:nvPr/>
          </p:nvSpPr>
          <p:spPr>
            <a:xfrm>
              <a:off x="1086781" y="652735"/>
              <a:ext cx="82223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新中国社会主义发展史的起承转折段落</a:t>
              </a:r>
            </a:p>
          </p:txBody>
        </p:sp>
      </p:grpSp>
      <p:grpSp>
        <p:nvGrpSpPr>
          <p:cNvPr id="6" name="组合 5"/>
          <p:cNvGrpSpPr/>
          <p:nvPr/>
        </p:nvGrpSpPr>
        <p:grpSpPr>
          <a:xfrm>
            <a:off x="1516773" y="2404707"/>
            <a:ext cx="1783419" cy="564021"/>
            <a:chOff x="1569381" y="3014308"/>
            <a:chExt cx="1783419" cy="564021"/>
          </a:xfrm>
        </p:grpSpPr>
        <p:sp>
          <p:nvSpPr>
            <p:cNvPr id="21" name="矩形 20"/>
            <p:cNvSpPr/>
            <p:nvPr/>
          </p:nvSpPr>
          <p:spPr>
            <a:xfrm>
              <a:off x="1569381" y="3014308"/>
              <a:ext cx="1783419"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600000000000000" pitchFamily="34" typeface="思源黑体 CN Medium"/>
                <a:ea charset="-122" panose="020b0600000000000000" pitchFamily="34" typeface="思源黑体 CN Medium"/>
              </a:endParaRPr>
            </a:p>
          </p:txBody>
        </p:sp>
        <p:sp>
          <p:nvSpPr>
            <p:cNvPr id="3" name="矩形 2"/>
            <p:cNvSpPr/>
            <p:nvPr/>
          </p:nvSpPr>
          <p:spPr>
            <a:xfrm>
              <a:off x="1809361" y="3102182"/>
              <a:ext cx="1351280" cy="396240"/>
            </a:xfrm>
            <a:prstGeom prst="rect">
              <a:avLst/>
            </a:prstGeom>
          </p:spPr>
          <p:txBody>
            <a:bodyPr wrap="none">
              <a:spAutoFit/>
            </a:bodyPr>
            <a:lstStyle/>
            <a:p>
              <a:r>
                <a:rPr altLang="en-US" b="1" lang="zh-CN" spc="300" sz="2000">
                  <a:solidFill>
                    <a:schemeClr val="bg1"/>
                  </a:solidFill>
                  <a:latin charset="-122" panose="020b0600000000000000" pitchFamily="34" typeface="思源黑体 CN Medium"/>
                  <a:ea charset="-122" panose="020b0600000000000000" pitchFamily="34" typeface="思源黑体 CN Medium"/>
                  <a:cs typeface="+mn-ea"/>
                  <a:sym typeface="+mn-lt"/>
                </a:rPr>
                <a:t>在经济上</a:t>
              </a:r>
            </a:p>
          </p:txBody>
        </p:sp>
      </p:grpSp>
      <p:grpSp>
        <p:nvGrpSpPr>
          <p:cNvPr id="24" name="组合 23"/>
          <p:cNvGrpSpPr/>
          <p:nvPr/>
        </p:nvGrpSpPr>
        <p:grpSpPr>
          <a:xfrm>
            <a:off x="5070389" y="2399105"/>
            <a:ext cx="1783419" cy="564021"/>
            <a:chOff x="1569381" y="3014308"/>
            <a:chExt cx="1783419" cy="564021"/>
          </a:xfrm>
        </p:grpSpPr>
        <p:sp>
          <p:nvSpPr>
            <p:cNvPr id="25" name="矩形 24"/>
            <p:cNvSpPr/>
            <p:nvPr/>
          </p:nvSpPr>
          <p:spPr>
            <a:xfrm>
              <a:off x="1569381" y="3014308"/>
              <a:ext cx="1783419"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600000000000000" pitchFamily="34" typeface="思源黑体 CN Medium"/>
                <a:ea charset="-122" panose="020b0600000000000000" pitchFamily="34" typeface="思源黑体 CN Medium"/>
              </a:endParaRPr>
            </a:p>
          </p:txBody>
        </p:sp>
        <p:sp>
          <p:nvSpPr>
            <p:cNvPr id="26" name="矩形 25"/>
            <p:cNvSpPr/>
            <p:nvPr/>
          </p:nvSpPr>
          <p:spPr>
            <a:xfrm>
              <a:off x="1809361" y="3102182"/>
              <a:ext cx="1351280" cy="396240"/>
            </a:xfrm>
            <a:prstGeom prst="rect">
              <a:avLst/>
            </a:prstGeom>
          </p:spPr>
          <p:txBody>
            <a:bodyPr wrap="none">
              <a:spAutoFit/>
            </a:bodyPr>
            <a:lstStyle/>
            <a:p>
              <a:r>
                <a:rPr altLang="en-US" b="1" lang="zh-CN" smtClean="0" spc="300" sz="2000">
                  <a:solidFill>
                    <a:schemeClr val="bg1"/>
                  </a:solidFill>
                  <a:latin charset="-122" panose="020b0600000000000000" pitchFamily="34" typeface="思源黑体 CN Medium"/>
                  <a:ea charset="-122" panose="020b0600000000000000" pitchFamily="34" typeface="思源黑体 CN Medium"/>
                  <a:cs typeface="+mn-ea"/>
                  <a:sym typeface="+mn-lt"/>
                </a:rPr>
                <a:t>在政治上</a:t>
              </a:r>
            </a:p>
          </p:txBody>
        </p:sp>
      </p:grpSp>
      <p:grpSp>
        <p:nvGrpSpPr>
          <p:cNvPr id="31" name="组合 30"/>
          <p:cNvGrpSpPr/>
          <p:nvPr/>
        </p:nvGrpSpPr>
        <p:grpSpPr>
          <a:xfrm>
            <a:off x="8624005" y="2410625"/>
            <a:ext cx="1783419" cy="564021"/>
            <a:chOff x="1569381" y="3014308"/>
            <a:chExt cx="1783419" cy="564021"/>
          </a:xfrm>
        </p:grpSpPr>
        <p:sp>
          <p:nvSpPr>
            <p:cNvPr id="32" name="矩形 31"/>
            <p:cNvSpPr/>
            <p:nvPr/>
          </p:nvSpPr>
          <p:spPr>
            <a:xfrm>
              <a:off x="1569381" y="3014308"/>
              <a:ext cx="1783419" cy="5640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600000000000000" pitchFamily="34" typeface="思源黑体 CN Medium"/>
                <a:ea charset="-122" panose="020b0600000000000000" pitchFamily="34" typeface="思源黑体 CN Medium"/>
              </a:endParaRPr>
            </a:p>
          </p:txBody>
        </p:sp>
        <p:sp>
          <p:nvSpPr>
            <p:cNvPr id="33" name="矩形 32"/>
            <p:cNvSpPr/>
            <p:nvPr/>
          </p:nvSpPr>
          <p:spPr>
            <a:xfrm>
              <a:off x="1809360" y="3102181"/>
              <a:ext cx="1351280" cy="396240"/>
            </a:xfrm>
            <a:prstGeom prst="rect">
              <a:avLst/>
            </a:prstGeom>
          </p:spPr>
          <p:txBody>
            <a:bodyPr wrap="none">
              <a:spAutoFit/>
            </a:bodyPr>
            <a:lstStyle/>
            <a:p>
              <a:r>
                <a:rPr altLang="en-US" b="1" lang="zh-CN" smtClean="0" spc="300" sz="2000">
                  <a:solidFill>
                    <a:schemeClr val="bg1"/>
                  </a:solidFill>
                  <a:latin charset="-122" panose="020b0600000000000000" pitchFamily="34" typeface="思源黑体 CN Medium"/>
                  <a:ea charset="-122" panose="020b0600000000000000" pitchFamily="34" typeface="思源黑体 CN Medium"/>
                  <a:cs typeface="+mn-ea"/>
                  <a:sym typeface="+mn-lt"/>
                </a:rPr>
                <a:t>在文化上</a:t>
              </a:r>
            </a:p>
          </p:txBody>
        </p:sp>
      </p:grpSp>
      <p:cxnSp>
        <p:nvCxnSpPr>
          <p:cNvPr id="34" name="直接连接符 33"/>
          <p:cNvCxnSpPr/>
          <p:nvPr/>
        </p:nvCxnSpPr>
        <p:spPr>
          <a:xfrm flipH="1" flipV="1">
            <a:off x="4103903" y="2230314"/>
            <a:ext cx="0" cy="24675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7783274" y="2217614"/>
            <a:ext cx="0" cy="24675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0987487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1000" id="7"/>
                                        <p:tgtEl>
                                          <p:spTgt spid="18"/>
                                        </p:tgtEl>
                                      </p:cBhvr>
                                    </p:animEffect>
                                    <p:anim calcmode="lin" valueType="num">
                                      <p:cBhvr>
                                        <p:cTn dur="1000" fill="hold" id="8"/>
                                        <p:tgtEl>
                                          <p:spTgt spid="18"/>
                                        </p:tgtEl>
                                        <p:attrNameLst>
                                          <p:attrName>ppt_x</p:attrName>
                                        </p:attrNameLst>
                                      </p:cBhvr>
                                      <p:tavLst>
                                        <p:tav tm="0">
                                          <p:val>
                                            <p:strVal val="#ppt_x"/>
                                          </p:val>
                                        </p:tav>
                                        <p:tav tm="100000">
                                          <p:val>
                                            <p:strVal val="#ppt_x"/>
                                          </p:val>
                                        </p:tav>
                                      </p:tavLst>
                                    </p:anim>
                                    <p:anim calcmode="lin" valueType="num">
                                      <p:cBhvr>
                                        <p:cTn dur="1000" fill="hold" id="9"/>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Aitds3">
            <a:extLst>
              <a:ext uri="{FF2B5EF4-FFF2-40B4-BE49-F238E27FC236}">
                <a16:creationId xmlns:a16="http://schemas.microsoft.com/office/drawing/2014/main" id="{7EED6FC2-87D1-4FEB-8EAE-6EE63BFF243A}"/>
              </a:ext>
            </a:extLst>
          </p:cNvPr>
          <p:cNvSpPr/>
          <p:nvPr/>
        </p:nvSpPr>
        <p:spPr>
          <a:xfrm>
            <a:off x="4700161" y="1807731"/>
            <a:ext cx="3726911" cy="643535"/>
          </a:xfrm>
          <a:prstGeom prst="parallelogram">
            <a:avLst>
              <a:gd fmla="val 0" name="adj"/>
            </a:avLst>
          </a:prstGeom>
          <a:solidFill>
            <a:srgbClr val="C00000"/>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0" kumimoji="0" lang="zh-CN" noProof="0" normalizeH="0" spc="300" strike="noStrike" sz="2100" u="none">
              <a:ln>
                <a:noFill/>
              </a:ln>
              <a:solidFill>
                <a:srgbClr val="FEFDF8"/>
              </a:solidFill>
              <a:effectLst>
                <a:outerShdw algn="tl" blurRad="38100" dir="2700000" dist="38100">
                  <a:srgbClr val="000000">
                    <a:alpha val="43137"/>
                  </a:srgbClr>
                </a:outerShdw>
              </a:effectLst>
              <a:uLnTx/>
              <a:uFillTx/>
              <a:latin typeface="Adobe Arabic"/>
              <a:ea typeface="微软雅黑"/>
              <a:cs typeface="+mn-ea"/>
              <a:sym typeface="+mn-lt"/>
            </a:endParaRPr>
          </a:p>
        </p:txBody>
      </p:sp>
      <p:sp>
        <p:nvSpPr>
          <p:cNvPr id="10" name="矩形 9"/>
          <p:cNvSpPr/>
          <p:nvPr/>
        </p:nvSpPr>
        <p:spPr>
          <a:xfrm>
            <a:off x="4631081" y="2684229"/>
            <a:ext cx="6570319" cy="3163824"/>
          </a:xfrm>
          <a:prstGeom prst="rect">
            <a:avLst/>
          </a:prstGeom>
          <a:noFill/>
        </p:spPr>
        <p:txBody>
          <a:bodyPr wrap="square">
            <a:spAutoFit/>
          </a:bodyPr>
          <a:lstStyle/>
          <a:p>
            <a:pPr algn="just" defTabSz="914377" eaLnBrk="1" fontAlgn="auto" hangingPunct="1" indent="-285750" latinLnBrk="0" lvl="0" marL="285750" marR="0" rtl="0">
              <a:lnSpc>
                <a:spcPct val="140000"/>
              </a:lnSpc>
              <a:spcBef>
                <a:spcPct val="0"/>
              </a:spcBef>
              <a:spcAft>
                <a:spcPct val="0"/>
              </a:spcAft>
              <a:buClrTx/>
              <a:buSzTx/>
              <a:buFont charset="2" panose="05000000000000000000" pitchFamily="2" typeface="Wingdings"/>
              <a:buChar char="n"/>
              <a:defRPr/>
            </a:pPr>
            <a:r>
              <a:rPr altLang="en-US" b="0" baseline="0" cap="none" i="0" kern="0" kumimoji="0" lang="zh-CN" noProof="0" normalizeH="0" spc="0" strike="noStrike" u="none">
                <a:ln>
                  <a:noFill/>
                </a:ln>
                <a:solidFill>
                  <a:prstClr val="black">
                    <a:lumMod val="95000"/>
                    <a:lumOff val="5000"/>
                  </a:prstClr>
                </a:solidFill>
                <a:effectLst/>
                <a:uLnTx/>
                <a:uFillTx/>
                <a:latin typeface="Adobe Arabic"/>
                <a:ea typeface="微软雅黑"/>
                <a:cs typeface="+mn-ea"/>
                <a:sym typeface="+mn-lt"/>
              </a:rPr>
              <a:t>是一段从建立到建设再到完善的历史，是一部社会主义在中国的发展史。社会主义事业在探索中发展、在挫折中前进、在困难中成长。</a:t>
            </a:r>
          </a:p>
          <a:p>
            <a:pPr algn="just" defTabSz="914377" eaLnBrk="1" fontAlgn="auto" hangingPunct="1" indent="-285750" latinLnBrk="0" lvl="0" marL="285750" marR="0" rtl="0">
              <a:lnSpc>
                <a:spcPct val="140000"/>
              </a:lnSpc>
              <a:spcBef>
                <a:spcPct val="0"/>
              </a:spcBef>
              <a:spcAft>
                <a:spcPct val="0"/>
              </a:spcAft>
              <a:buClrTx/>
              <a:buSzTx/>
              <a:buFont charset="2" panose="05000000000000000000" pitchFamily="2" typeface="Wingdings"/>
              <a:buChar char="n"/>
              <a:defRPr/>
            </a:pPr>
            <a:r>
              <a:rPr altLang="en-US" b="0" baseline="0" cap="none" i="0" kern="0" kumimoji="0" lang="zh-CN" noProof="0" normalizeH="0" spc="0" strike="noStrike" u="none">
                <a:ln>
                  <a:noFill/>
                </a:ln>
                <a:solidFill>
                  <a:prstClr val="black">
                    <a:lumMod val="95000"/>
                    <a:lumOff val="5000"/>
                  </a:prstClr>
                </a:solidFill>
                <a:effectLst/>
                <a:uLnTx/>
                <a:uFillTx/>
                <a:latin typeface="Adobe Arabic"/>
                <a:ea typeface="微软雅黑"/>
                <a:cs typeface="+mn-ea"/>
                <a:sym typeface="+mn-lt"/>
              </a:rPr>
              <a:t>是世界上的不平凡历史。我们经历多少风风雨雨，才取得了举世瞩目的伟大成就;我们经历多少坎坷磨难，才能从站起来到富起来再到逐步强起来;我们经历多少泪眼婆娑，才最终走向了伟大复兴。应该说，走社会主义道路，是人民的选择，也是历史的选择。</a:t>
            </a:r>
          </a:p>
        </p:txBody>
      </p:sp>
      <p:sp>
        <p:nvSpPr>
          <p:cNvPr id="11" name="矩形 10"/>
          <p:cNvSpPr/>
          <p:nvPr/>
        </p:nvSpPr>
        <p:spPr>
          <a:xfrm>
            <a:off x="4797556" y="1898665"/>
            <a:ext cx="3611880" cy="45720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300" strike="noStrike" sz="2400" u="none">
                <a:ln>
                  <a:noFill/>
                </a:ln>
                <a:solidFill>
                  <a:srgbClr val="FEFDF8"/>
                </a:solidFill>
                <a:uLnTx/>
                <a:uFillTx/>
                <a:latin typeface="Adobe Arabic"/>
                <a:ea typeface="微软雅黑"/>
                <a:cs typeface="+mn-ea"/>
                <a:sym typeface="+mn-lt"/>
              </a:rPr>
              <a:t>新中国社会主义发展史</a:t>
            </a:r>
          </a:p>
        </p:txBody>
      </p:sp>
      <p:grpSp>
        <p:nvGrpSpPr>
          <p:cNvPr id="12" name="组合 11"/>
          <p:cNvGrpSpPr/>
          <p:nvPr/>
        </p:nvGrpSpPr>
        <p:grpSpPr>
          <a:xfrm>
            <a:off x="510455" y="627856"/>
            <a:ext cx="8798645" cy="586466"/>
            <a:chOff x="510455" y="627856"/>
            <a:chExt cx="8798645" cy="586466"/>
          </a:xfrm>
        </p:grpSpPr>
        <p:sp>
          <p:nvSpPr>
            <p:cNvPr id="13"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4" name="文本框 13">
              <a:extLst>
                <a:ext uri="{FF2B5EF4-FFF2-40B4-BE49-F238E27FC236}">
                  <a16:creationId xmlns:a16="http://schemas.microsoft.com/office/drawing/2014/main" id="{67B5D0E6-8098-5C4F-88FD-34D6DA922AD1}"/>
                </a:ext>
              </a:extLst>
            </p:cNvPr>
            <p:cNvSpPr txBox="1"/>
            <p:nvPr/>
          </p:nvSpPr>
          <p:spPr>
            <a:xfrm>
              <a:off x="1086781" y="629547"/>
              <a:ext cx="8222319" cy="579120"/>
            </a:xfrm>
            <a:prstGeom prst="rect">
              <a:avLst/>
            </a:prstGeom>
            <a:noFill/>
          </p:spPr>
          <p:txBody>
            <a:bodyPr rtlCol="0" wrap="square">
              <a:spAutoFit/>
            </a:bodyPr>
            <a:lstStyle>
              <a:defPPr>
                <a:defRPr lang="zh-CN"/>
              </a:defPPr>
              <a:lvl1pPr>
                <a:defRPr b="1" spc="300" sz="3200">
                  <a:solidFill>
                    <a:srgbClr val="C00000"/>
                  </a:solidFill>
                  <a:latin charset="-122" panose="020b0600000000000000" pitchFamily="34" typeface="思源黑体 CN Medium"/>
                  <a:ea charset="-122" panose="020b0600000000000000" pitchFamily="34" typeface="思源黑体 CN Medium"/>
                  <a:cs typeface="+mn-ea"/>
                </a:defRPr>
              </a:lvl1pPr>
            </a:lstStyle>
            <a:p>
              <a:r>
                <a:rPr altLang="en-US" lang="zh-CN">
                  <a:sym typeface="+mn-lt"/>
                </a:rPr>
                <a:t>新中国社会主义发展史的起承转折段落</a:t>
              </a:r>
            </a:p>
          </p:txBody>
        </p:sp>
      </p:grpSp>
      <p:pic>
        <p:nvPicPr>
          <p:cNvPr id="9" name="图片 8"/>
          <p:cNvPicPr>
            <a:picLocks noChangeAspect="1"/>
          </p:cNvPicPr>
          <p:nvPr/>
        </p:nvPicPr>
        <p:blipFill>
          <a:blip r:embed="rId3">
            <a:extLst>
              <a:ext uri="{28A0092B-C50C-407E-A947-70E740481C1C}">
                <a14:useLocalDpi val="0"/>
              </a:ext>
            </a:extLst>
          </a:blip>
          <a:stretch>
            <a:fillRect/>
          </a:stretch>
        </p:blipFill>
        <p:spPr>
          <a:xfrm>
            <a:off x="508366" y="1781106"/>
            <a:ext cx="4082835" cy="4082835"/>
          </a:xfrm>
          <a:prstGeom prst="rect">
            <a:avLst/>
          </a:prstGeom>
        </p:spPr>
      </p:pic>
    </p:spTree>
    <p:extLst>
      <p:ext uri="{BB962C8B-B14F-4D97-AF65-F5344CB8AC3E}">
        <p14:creationId val="403661886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31"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1000" fill="hold" id="14"/>
                                        <p:tgtEl>
                                          <p:spTgt spid="9"/>
                                        </p:tgtEl>
                                        <p:attrNameLst>
                                          <p:attrName>ppt_w</p:attrName>
                                        </p:attrNameLst>
                                      </p:cBhvr>
                                      <p:tavLst>
                                        <p:tav tm="0">
                                          <p:val>
                                            <p:fltVal val="0"/>
                                          </p:val>
                                        </p:tav>
                                        <p:tav tm="100000">
                                          <p:val>
                                            <p:strVal val="#ppt_w"/>
                                          </p:val>
                                        </p:tav>
                                      </p:tavLst>
                                    </p:anim>
                                    <p:anim calcmode="lin" valueType="num">
                                      <p:cBhvr>
                                        <p:cTn dur="1000" fill="hold" id="15"/>
                                        <p:tgtEl>
                                          <p:spTgt spid="9"/>
                                        </p:tgtEl>
                                        <p:attrNameLst>
                                          <p:attrName>ppt_h</p:attrName>
                                        </p:attrNameLst>
                                      </p:cBhvr>
                                      <p:tavLst>
                                        <p:tav tm="0">
                                          <p:val>
                                            <p:fltVal val="0"/>
                                          </p:val>
                                        </p:tav>
                                        <p:tav tm="100000">
                                          <p:val>
                                            <p:strVal val="#ppt_h"/>
                                          </p:val>
                                        </p:tav>
                                      </p:tavLst>
                                    </p:anim>
                                    <p:anim calcmode="lin" valueType="num">
                                      <p:cBhvr>
                                        <p:cTn dur="1000" fill="hold" id="16"/>
                                        <p:tgtEl>
                                          <p:spTgt spid="9"/>
                                        </p:tgtEl>
                                        <p:attrNameLst>
                                          <p:attrName>style.rotation</p:attrName>
                                        </p:attrNameLst>
                                      </p:cBhvr>
                                      <p:tavLst>
                                        <p:tav tm="0">
                                          <p:val>
                                            <p:fltVal val="90"/>
                                          </p:val>
                                        </p:tav>
                                        <p:tav tm="100000">
                                          <p:val>
                                            <p:fltVal val="0"/>
                                          </p:val>
                                        </p:tav>
                                      </p:tavLst>
                                    </p:anim>
                                    <p:animEffect filter="fade" transition="in">
                                      <p:cBhvr>
                                        <p:cTn dur="1000" id="17"/>
                                        <p:tgtEl>
                                          <p:spTgt spid="9"/>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1"/>
                                        </p:tgtEl>
                                        <p:attrNameLst>
                                          <p:attrName>style.visibility</p:attrName>
                                        </p:attrNameLst>
                                      </p:cBhvr>
                                      <p:to>
                                        <p:strVal val="visible"/>
                                      </p:to>
                                    </p:set>
                                    <p:animEffect filter="wipe(left)" transition="in">
                                      <p:cBhvr>
                                        <p:cTn dur="500" id="22"/>
                                        <p:tgtEl>
                                          <p:spTgt spid="11"/>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4"/>
                                        </p:tgtEl>
                                        <p:attrNameLst>
                                          <p:attrName>style.visibility</p:attrName>
                                        </p:attrNameLst>
                                      </p:cBhvr>
                                      <p:to>
                                        <p:strVal val="visible"/>
                                      </p:to>
                                    </p:set>
                                    <p:animEffect filter="wipe(left)" transition="in">
                                      <p:cBhvr>
                                        <p:cTn dur="500" id="25"/>
                                        <p:tgtEl>
                                          <p:spTgt spid="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1">
                                  <p:stCondLst>
                                    <p:cond delay="0"/>
                                  </p:stCondLst>
                                  <p:childTnLst>
                                    <p:set>
                                      <p:cBhvr>
                                        <p:cTn dur="1" fill="hold" id="29">
                                          <p:stCondLst>
                                            <p:cond delay="0"/>
                                          </p:stCondLst>
                                        </p:cTn>
                                        <p:tgtEl>
                                          <p:spTgt spid="10"/>
                                        </p:tgtEl>
                                        <p:attrNameLst>
                                          <p:attrName>style.visibility</p:attrName>
                                        </p:attrNameLst>
                                      </p:cBhvr>
                                      <p:to>
                                        <p:strVal val="visible"/>
                                      </p:to>
                                    </p:set>
                                    <p:animEffect filter="wipe(up)" transition="in">
                                      <p:cBhvr>
                                        <p:cTn dur="1700" id="3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a:ext>
            </a:extLst>
          </a:blip>
          <a:srcRect b="73277"/>
          <a:stretch>
            <a:fillRect/>
          </a:stretch>
        </p:blipFill>
        <p:spPr>
          <a:xfrm>
            <a:off x="-114300" y="9280"/>
            <a:ext cx="12306300" cy="1629020"/>
          </a:xfrm>
          <a:prstGeom prst="rect">
            <a:avLst/>
          </a:prstGeom>
        </p:spPr>
      </p:pic>
      <p:pic>
        <p:nvPicPr>
          <p:cNvPr id="15" name="图片 14"/>
          <p:cNvPicPr>
            <a:picLocks noChangeAspect="1"/>
          </p:cNvPicPr>
          <p:nvPr/>
        </p:nvPicPr>
        <p:blipFill>
          <a:blip r:embed="rId4">
            <a:extLst>
              <a:ext uri="{28A0092B-C50C-407E-A947-70E740481C1C}">
                <a14:useLocalDpi/>
              </a:ext>
            </a:extLst>
          </a:blip>
          <a:srcRect b="24107" l="16718" r="64740" t="50060"/>
          <a:stretch>
            <a:fillRect/>
          </a:stretch>
        </p:blipFill>
        <p:spPr>
          <a:xfrm>
            <a:off x="-709612" y="4530480"/>
            <a:ext cx="2260600" cy="157480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grpSp>
        <p:nvGrpSpPr>
          <p:cNvPr id="3" name="组合 2"/>
          <p:cNvGrpSpPr/>
          <p:nvPr/>
        </p:nvGrpSpPr>
        <p:grpSpPr>
          <a:xfrm>
            <a:off x="4222486" y="1388537"/>
            <a:ext cx="6997964" cy="499526"/>
            <a:chOff x="4165336" y="1440972"/>
            <a:chExt cx="6997964" cy="499526"/>
          </a:xfrm>
        </p:grpSpPr>
        <p:sp>
          <p:nvSpPr>
            <p:cNvPr id="22" name="Aitds14">
              <a:extLst>
                <a:ext uri="{FF2B5EF4-FFF2-40B4-BE49-F238E27FC236}">
                  <a16:creationId xmlns:a16="http://schemas.microsoft.com/office/drawing/2014/main" id="{EC145C43-E546-4860-83F6-FD247B70759F}"/>
                </a:ext>
              </a:extLst>
            </p:cNvPr>
            <p:cNvSpPr/>
            <p:nvPr/>
          </p:nvSpPr>
          <p:spPr>
            <a:xfrm>
              <a:off x="5485423" y="1453189"/>
              <a:ext cx="4754880" cy="457200"/>
            </a:xfrm>
            <a:prstGeom prst="rect">
              <a:avLst/>
            </a:prstGeom>
          </p:spPr>
          <p:txBody>
            <a:bodyPr wrap="none">
              <a:spAutoFit/>
            </a:bodyPr>
            <a:lstStyle/>
            <a:p>
              <a:pPr lvl="0">
                <a:defRPr/>
              </a:pPr>
              <a:r>
                <a:rPr altLang="en-US" b="1" lang="zh-CN" sz="24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新中国社会主义发展史的开篇序言</a:t>
              </a:r>
            </a:p>
          </p:txBody>
        </p:sp>
        <p:sp>
          <p:nvSpPr>
            <p:cNvPr id="29" name="五边形 28"/>
            <p:cNvSpPr/>
            <p:nvPr/>
          </p:nvSpPr>
          <p:spPr>
            <a:xfrm>
              <a:off x="4184272" y="1440972"/>
              <a:ext cx="1186852" cy="499526"/>
            </a:xfrm>
            <a:prstGeom prst="homePlate">
              <a:avLst>
                <a:gd fmla="val 42373" name="adj"/>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五边形 32"/>
            <p:cNvSpPr/>
            <p:nvPr/>
          </p:nvSpPr>
          <p:spPr>
            <a:xfrm>
              <a:off x="5133975" y="1440972"/>
              <a:ext cx="6029325" cy="499526"/>
            </a:xfrm>
            <a:prstGeom prst="homePlate">
              <a:avLst>
                <a:gd fmla="val 0" name="adj"/>
              </a:avLst>
            </a:prstGeom>
            <a:no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Aitds14">
              <a:extLst>
                <a:ext uri="{FF2B5EF4-FFF2-40B4-BE49-F238E27FC236}">
                  <a16:creationId xmlns:a16="http://schemas.microsoft.com/office/drawing/2014/main" id="{EC145C43-E546-4860-83F6-FD247B70759F}"/>
                </a:ext>
              </a:extLst>
            </p:cNvPr>
            <p:cNvSpPr/>
            <p:nvPr/>
          </p:nvSpPr>
          <p:spPr>
            <a:xfrm>
              <a:off x="4165336" y="1444803"/>
              <a:ext cx="1097280" cy="457200"/>
            </a:xfrm>
            <a:prstGeom prst="rect">
              <a:avLst/>
            </a:prstGeom>
          </p:spPr>
          <p:txBody>
            <a:bodyPr wrap="none">
              <a:spAutoFit/>
            </a:bodyPr>
            <a:lstStyle/>
            <a:p>
              <a:pPr lvl="0">
                <a:defRPr/>
              </a:pPr>
              <a:r>
                <a:rPr altLang="en-US" b="1" lang="zh-CN" smtClean="0" sz="2400">
                  <a:solidFill>
                    <a:srgbClr val="C00000"/>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第一章</a:t>
              </a:r>
            </a:p>
          </p:txBody>
        </p:sp>
      </p:grpSp>
      <p:grpSp>
        <p:nvGrpSpPr>
          <p:cNvPr id="4" name="组合 3"/>
          <p:cNvGrpSpPr/>
          <p:nvPr/>
        </p:nvGrpSpPr>
        <p:grpSpPr>
          <a:xfrm>
            <a:off x="4218027" y="2107837"/>
            <a:ext cx="7002423" cy="524625"/>
            <a:chOff x="4160877" y="2160272"/>
            <a:chExt cx="7002423" cy="524625"/>
          </a:xfrm>
        </p:grpSpPr>
        <p:sp>
          <p:nvSpPr>
            <p:cNvPr id="24" name="Aitds14">
              <a:extLst>
                <a:ext uri="{FF2B5EF4-FFF2-40B4-BE49-F238E27FC236}">
                  <a16:creationId xmlns:a16="http://schemas.microsoft.com/office/drawing/2014/main" id="{52148D72-6A3B-4C42-8643-47D763559B72}"/>
                </a:ext>
              </a:extLst>
            </p:cNvPr>
            <p:cNvSpPr/>
            <p:nvPr/>
          </p:nvSpPr>
          <p:spPr>
            <a:xfrm>
              <a:off x="5485423" y="2160272"/>
              <a:ext cx="4754880" cy="457200"/>
            </a:xfrm>
            <a:prstGeom prst="rect">
              <a:avLst/>
            </a:prstGeom>
          </p:spPr>
          <p:txBody>
            <a:bodyPr wrap="none">
              <a:spAutoFit/>
            </a:bodyPr>
            <a:lstStyle/>
            <a:p>
              <a:pPr lvl="0">
                <a:defRPr/>
              </a:pPr>
              <a:r>
                <a:rPr altLang="en-US" b="1" lang="zh-CN" sz="24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新中国社会主义发展史的篇章基调</a:t>
              </a:r>
            </a:p>
          </p:txBody>
        </p:sp>
        <p:sp>
          <p:nvSpPr>
            <p:cNvPr id="34" name="五边形 33"/>
            <p:cNvSpPr/>
            <p:nvPr/>
          </p:nvSpPr>
          <p:spPr>
            <a:xfrm>
              <a:off x="4184272" y="2185371"/>
              <a:ext cx="1186852" cy="499526"/>
            </a:xfrm>
            <a:prstGeom prst="homePlate">
              <a:avLst>
                <a:gd fmla="val 42373" name="adj"/>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五边形 34"/>
            <p:cNvSpPr/>
            <p:nvPr/>
          </p:nvSpPr>
          <p:spPr>
            <a:xfrm>
              <a:off x="5133975" y="2185371"/>
              <a:ext cx="6029325" cy="499526"/>
            </a:xfrm>
            <a:prstGeom prst="homePlate">
              <a:avLst>
                <a:gd fmla="val 0" name="adj"/>
              </a:avLst>
            </a:prstGeom>
            <a:no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Aitds14">
              <a:extLst>
                <a:ext uri="{FF2B5EF4-FFF2-40B4-BE49-F238E27FC236}">
                  <a16:creationId xmlns:a16="http://schemas.microsoft.com/office/drawing/2014/main" id="{EC145C43-E546-4860-83F6-FD247B70759F}"/>
                </a:ext>
              </a:extLst>
            </p:cNvPr>
            <p:cNvSpPr/>
            <p:nvPr/>
          </p:nvSpPr>
          <p:spPr>
            <a:xfrm>
              <a:off x="4160877" y="2196106"/>
              <a:ext cx="1097280" cy="457200"/>
            </a:xfrm>
            <a:prstGeom prst="rect">
              <a:avLst/>
            </a:prstGeom>
          </p:spPr>
          <p:txBody>
            <a:bodyPr wrap="none">
              <a:spAutoFit/>
            </a:bodyPr>
            <a:lstStyle/>
            <a:p>
              <a:pPr lvl="0">
                <a:defRPr/>
              </a:pPr>
              <a:r>
                <a:rPr altLang="en-US" b="1" lang="zh-CN" smtClean="0" sz="2400">
                  <a:solidFill>
                    <a:srgbClr val="C00000"/>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第二章</a:t>
              </a:r>
            </a:p>
          </p:txBody>
        </p:sp>
      </p:grpSp>
      <p:grpSp>
        <p:nvGrpSpPr>
          <p:cNvPr id="5" name="组合 4"/>
          <p:cNvGrpSpPr/>
          <p:nvPr/>
        </p:nvGrpSpPr>
        <p:grpSpPr>
          <a:xfrm>
            <a:off x="4241422" y="2817039"/>
            <a:ext cx="6979028" cy="510894"/>
            <a:chOff x="4184272" y="2869474"/>
            <a:chExt cx="6979028" cy="510894"/>
          </a:xfrm>
        </p:grpSpPr>
        <p:sp>
          <p:nvSpPr>
            <p:cNvPr id="26" name="Aitds14">
              <a:extLst>
                <a:ext uri="{FF2B5EF4-FFF2-40B4-BE49-F238E27FC236}">
                  <a16:creationId xmlns:a16="http://schemas.microsoft.com/office/drawing/2014/main" id="{5ED20889-ADAE-415D-B128-4E39CDEF825C}"/>
                </a:ext>
              </a:extLst>
            </p:cNvPr>
            <p:cNvSpPr/>
            <p:nvPr/>
          </p:nvSpPr>
          <p:spPr>
            <a:xfrm>
              <a:off x="5485423" y="2869474"/>
              <a:ext cx="4754880" cy="457200"/>
            </a:xfrm>
            <a:prstGeom prst="rect">
              <a:avLst/>
            </a:prstGeom>
          </p:spPr>
          <p:txBody>
            <a:bodyPr wrap="none">
              <a:spAutoFit/>
            </a:bodyPr>
            <a:lstStyle/>
            <a:p>
              <a:pPr lvl="0">
                <a:defRPr/>
              </a:pPr>
              <a:r>
                <a:rPr altLang="en-US" b="1" lang="zh-CN" sz="24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新中国社会主义发展史的曲折探索</a:t>
              </a:r>
            </a:p>
          </p:txBody>
        </p:sp>
        <p:sp>
          <p:nvSpPr>
            <p:cNvPr id="36" name="五边形 35"/>
            <p:cNvSpPr/>
            <p:nvPr/>
          </p:nvSpPr>
          <p:spPr>
            <a:xfrm>
              <a:off x="4184272" y="2880842"/>
              <a:ext cx="1186852" cy="499526"/>
            </a:xfrm>
            <a:prstGeom prst="homePlate">
              <a:avLst>
                <a:gd fmla="val 42373" name="adj"/>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五边形 36"/>
            <p:cNvSpPr/>
            <p:nvPr/>
          </p:nvSpPr>
          <p:spPr>
            <a:xfrm>
              <a:off x="5133975" y="2880842"/>
              <a:ext cx="6029325" cy="499526"/>
            </a:xfrm>
            <a:prstGeom prst="homePlate">
              <a:avLst>
                <a:gd fmla="val 0" name="adj"/>
              </a:avLst>
            </a:prstGeom>
            <a:no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Aitds14">
              <a:extLst>
                <a:ext uri="{FF2B5EF4-FFF2-40B4-BE49-F238E27FC236}">
                  <a16:creationId xmlns:a16="http://schemas.microsoft.com/office/drawing/2014/main" id="{EC145C43-E546-4860-83F6-FD247B70759F}"/>
                </a:ext>
              </a:extLst>
            </p:cNvPr>
            <p:cNvSpPr/>
            <p:nvPr/>
          </p:nvSpPr>
          <p:spPr>
            <a:xfrm>
              <a:off x="4184272" y="2881906"/>
              <a:ext cx="1097280" cy="457200"/>
            </a:xfrm>
            <a:prstGeom prst="rect">
              <a:avLst/>
            </a:prstGeom>
          </p:spPr>
          <p:txBody>
            <a:bodyPr wrap="none">
              <a:spAutoFit/>
            </a:bodyPr>
            <a:lstStyle/>
            <a:p>
              <a:pPr lvl="0">
                <a:defRPr/>
              </a:pPr>
              <a:r>
                <a:rPr altLang="en-US" b="1" lang="zh-CN" smtClean="0" sz="2400">
                  <a:solidFill>
                    <a:srgbClr val="C00000"/>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第三章</a:t>
              </a:r>
            </a:p>
          </p:txBody>
        </p:sp>
      </p:grpSp>
      <p:grpSp>
        <p:nvGrpSpPr>
          <p:cNvPr id="44" name="组合 43"/>
          <p:cNvGrpSpPr/>
          <p:nvPr/>
        </p:nvGrpSpPr>
        <p:grpSpPr>
          <a:xfrm>
            <a:off x="4241422" y="3534419"/>
            <a:ext cx="6979028" cy="512944"/>
            <a:chOff x="4184272" y="3586854"/>
            <a:chExt cx="6979028" cy="512944"/>
          </a:xfrm>
        </p:grpSpPr>
        <p:sp>
          <p:nvSpPr>
            <p:cNvPr id="28" name="Aitds14">
              <a:extLst>
                <a:ext uri="{FF2B5EF4-FFF2-40B4-BE49-F238E27FC236}">
                  <a16:creationId xmlns:a16="http://schemas.microsoft.com/office/drawing/2014/main" id="{140EFFEE-DEBD-462A-AB81-F910F0BC7DB3}"/>
                </a:ext>
              </a:extLst>
            </p:cNvPr>
            <p:cNvSpPr/>
            <p:nvPr/>
          </p:nvSpPr>
          <p:spPr>
            <a:xfrm>
              <a:off x="5511617" y="3606855"/>
              <a:ext cx="5364480" cy="457200"/>
            </a:xfrm>
            <a:prstGeom prst="rect">
              <a:avLst/>
            </a:prstGeom>
          </p:spPr>
          <p:txBody>
            <a:bodyPr wrap="none">
              <a:spAutoFit/>
            </a:bodyPr>
            <a:lstStyle/>
            <a:p>
              <a:pPr algn="ctr" lvl="0">
                <a:defRPr/>
              </a:pPr>
              <a:r>
                <a:rPr altLang="en-US" b="1" lang="zh-CN" sz="24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新中国社会主义发展史的起承转折段落</a:t>
              </a:r>
            </a:p>
          </p:txBody>
        </p:sp>
        <p:sp>
          <p:nvSpPr>
            <p:cNvPr id="38" name="五边形 37"/>
            <p:cNvSpPr/>
            <p:nvPr/>
          </p:nvSpPr>
          <p:spPr>
            <a:xfrm>
              <a:off x="4184272" y="3600272"/>
              <a:ext cx="1186852" cy="499526"/>
            </a:xfrm>
            <a:prstGeom prst="homePlate">
              <a:avLst>
                <a:gd fmla="val 42373" name="adj"/>
              </a:avLst>
            </a:prstGeom>
            <a:solidFill>
              <a:srgbClr val="FFE699"/>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五边形 38"/>
            <p:cNvSpPr/>
            <p:nvPr/>
          </p:nvSpPr>
          <p:spPr>
            <a:xfrm>
              <a:off x="5133975" y="3600272"/>
              <a:ext cx="6029325" cy="499526"/>
            </a:xfrm>
            <a:prstGeom prst="homePlate">
              <a:avLst>
                <a:gd fmla="val 0" name="adj"/>
              </a:avLst>
            </a:prstGeom>
            <a:no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Aitds14">
              <a:extLst>
                <a:ext uri="{FF2B5EF4-FFF2-40B4-BE49-F238E27FC236}">
                  <a16:creationId xmlns:a16="http://schemas.microsoft.com/office/drawing/2014/main" id="{EC145C43-E546-4860-83F6-FD247B70759F}"/>
                </a:ext>
              </a:extLst>
            </p:cNvPr>
            <p:cNvSpPr/>
            <p:nvPr/>
          </p:nvSpPr>
          <p:spPr>
            <a:xfrm>
              <a:off x="4184272" y="3586854"/>
              <a:ext cx="1097280" cy="457200"/>
            </a:xfrm>
            <a:prstGeom prst="rect">
              <a:avLst/>
            </a:prstGeom>
          </p:spPr>
          <p:txBody>
            <a:bodyPr wrap="none">
              <a:spAutoFit/>
            </a:bodyPr>
            <a:lstStyle/>
            <a:p>
              <a:pPr lvl="0">
                <a:defRPr/>
              </a:pPr>
              <a:r>
                <a:rPr altLang="en-US" b="1" lang="zh-CN" smtClean="0" sz="2400">
                  <a:solidFill>
                    <a:srgbClr val="C00000"/>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第四章</a:t>
              </a:r>
            </a:p>
          </p:txBody>
        </p:sp>
      </p:grpSp>
      <p:sp>
        <p:nvSpPr>
          <p:cNvPr id="45" name="Aitds14">
            <a:extLst>
              <a:ext uri="{FF2B5EF4-FFF2-40B4-BE49-F238E27FC236}">
                <a16:creationId xmlns:a16="http://schemas.microsoft.com/office/drawing/2014/main" id="{EC145C43-E546-4860-83F6-FD247B70759F}"/>
              </a:ext>
            </a:extLst>
          </p:cNvPr>
          <p:cNvSpPr/>
          <p:nvPr/>
        </p:nvSpPr>
        <p:spPr>
          <a:xfrm>
            <a:off x="866397" y="675915"/>
            <a:ext cx="1198880" cy="2529840"/>
          </a:xfrm>
          <a:prstGeom prst="rect">
            <a:avLst/>
          </a:prstGeom>
        </p:spPr>
        <p:txBody>
          <a:bodyPr wrap="none">
            <a:spAutoFit/>
          </a:bodyPr>
          <a:lstStyle/>
          <a:p>
            <a:pPr lvl="0">
              <a:defRPr/>
            </a:pPr>
            <a:r>
              <a:rPr altLang="en-US" b="1" lang="zh-CN" smtClean="0" sz="8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目</a:t>
            </a:r>
          </a:p>
          <a:p>
            <a:pPr lvl="0">
              <a:defRPr/>
            </a:pPr>
            <a:r>
              <a:rPr altLang="en-US" b="1" lang="zh-CN" smtClean="0" sz="8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录</a:t>
            </a:r>
          </a:p>
        </p:txBody>
      </p:sp>
      <p:cxnSp>
        <p:nvCxnSpPr>
          <p:cNvPr id="47" name="直接连接符 46"/>
          <p:cNvCxnSpPr/>
          <p:nvPr/>
        </p:nvCxnSpPr>
        <p:spPr>
          <a:xfrm flipH="1">
            <a:off x="2190372" y="1454963"/>
            <a:ext cx="0" cy="2670965"/>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sp>
        <p:nvSpPr>
          <p:cNvPr id="48" name="Aitds14">
            <a:extLst>
              <a:ext uri="{FF2B5EF4-FFF2-40B4-BE49-F238E27FC236}">
                <a16:creationId xmlns:a16="http://schemas.microsoft.com/office/drawing/2014/main" id="{EC145C43-E546-4860-83F6-FD247B70759F}"/>
              </a:ext>
            </a:extLst>
          </p:cNvPr>
          <p:cNvSpPr/>
          <p:nvPr/>
        </p:nvSpPr>
        <p:spPr>
          <a:xfrm>
            <a:off x="2339857" y="1742946"/>
            <a:ext cx="792480" cy="2428240"/>
          </a:xfrm>
          <a:prstGeom prst="rect">
            <a:avLst/>
          </a:prstGeom>
        </p:spPr>
        <p:txBody>
          <a:bodyPr vert="eaVert" wrap="none">
            <a:spAutoFit/>
          </a:bodyPr>
          <a:lstStyle/>
          <a:p>
            <a:pPr lvl="0">
              <a:defRPr/>
            </a:pPr>
            <a:r>
              <a:rPr altLang="zh-CN" b="1" lang="en-US" smtClean="0" spc="300" sz="4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Contents</a:t>
            </a:r>
          </a:p>
        </p:txBody>
      </p:sp>
      <p:pic>
        <p:nvPicPr>
          <p:cNvPr id="49" name="图片 48"/>
          <p:cNvPicPr>
            <a:picLocks noChangeAspect="1"/>
          </p:cNvPicPr>
          <p:nvPr/>
        </p:nvPicPr>
        <p:blipFill>
          <a:blip r:embed="rId7">
            <a:extLst>
              <a:ext uri="{28A0092B-C50C-407E-A947-70E740481C1C}">
                <a14:useLocalDpi/>
              </a:ext>
            </a:extLst>
          </a:blip>
          <a:stretch>
            <a:fillRect/>
          </a:stretch>
        </p:blipFill>
        <p:spPr>
          <a:xfrm>
            <a:off x="777318" y="3014065"/>
            <a:ext cx="1298755" cy="1298755"/>
          </a:xfrm>
          <a:prstGeom prst="rect">
            <a:avLst/>
          </a:prstGeom>
        </p:spPr>
      </p:pic>
    </p:spTree>
    <p:extLst>
      <p:ext uri="{BB962C8B-B14F-4D97-AF65-F5344CB8AC3E}">
        <p14:creationId val="152355915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5"/>
                                        </p:tgtEl>
                                        <p:attrNameLst>
                                          <p:attrName>style.visibility</p:attrName>
                                        </p:attrNameLst>
                                      </p:cBhvr>
                                      <p:to>
                                        <p:strVal val="visible"/>
                                      </p:to>
                                    </p:set>
                                    <p:animEffect filter="fade" transition="in">
                                      <p:cBhvr>
                                        <p:cTn dur="500" id="14"/>
                                        <p:tgtEl>
                                          <p:spTgt spid="15"/>
                                        </p:tgtEl>
                                      </p:cBhvr>
                                    </p:animEffect>
                                  </p:childTnLst>
                                </p:cTn>
                              </p:par>
                              <p:par>
                                <p:cTn fill="hold" id="15" nodeType="withEffect" presetClass="entr" presetID="10"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500" id="17"/>
                                        <p:tgtEl>
                                          <p:spTgt spid="1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30"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ecel="100000" dur="800" id="22"/>
                                        <p:tgtEl>
                                          <p:spTgt spid="45"/>
                                        </p:tgtEl>
                                      </p:cBhvr>
                                    </p:animEffect>
                                    <p:anim calcmode="lin" valueType="num">
                                      <p:cBhvr>
                                        <p:cTn decel="100000" dur="800" fill="hold" id="23"/>
                                        <p:tgtEl>
                                          <p:spTgt spid="45"/>
                                        </p:tgtEl>
                                        <p:attrNameLst>
                                          <p:attrName>style.rotation</p:attrName>
                                        </p:attrNameLst>
                                      </p:cBhvr>
                                      <p:tavLst>
                                        <p:tav tm="0">
                                          <p:val>
                                            <p:fltVal val="-90"/>
                                          </p:val>
                                        </p:tav>
                                        <p:tav tm="100000">
                                          <p:val>
                                            <p:fltVal val="0"/>
                                          </p:val>
                                        </p:tav>
                                      </p:tavLst>
                                    </p:anim>
                                    <p:anim calcmode="lin" valueType="num">
                                      <p:cBhvr>
                                        <p:cTn decel="100000" dur="800" fill="hold" id="24"/>
                                        <p:tgtEl>
                                          <p:spTgt spid="45"/>
                                        </p:tgtEl>
                                        <p:attrNameLst>
                                          <p:attrName>ppt_x</p:attrName>
                                        </p:attrNameLst>
                                      </p:cBhvr>
                                      <p:tavLst>
                                        <p:tav tm="0">
                                          <p:val>
                                            <p:strVal val="#ppt_x+0.4"/>
                                          </p:val>
                                        </p:tav>
                                        <p:tav tm="100000">
                                          <p:val>
                                            <p:strVal val="#ppt_x-0.05"/>
                                          </p:val>
                                        </p:tav>
                                      </p:tavLst>
                                    </p:anim>
                                    <p:anim calcmode="lin" valueType="num">
                                      <p:cBhvr>
                                        <p:cTn decel="100000" dur="800" fill="hold" id="25"/>
                                        <p:tgtEl>
                                          <p:spTgt spid="45"/>
                                        </p:tgtEl>
                                        <p:attrNameLst>
                                          <p:attrName>ppt_y</p:attrName>
                                        </p:attrNameLst>
                                      </p:cBhvr>
                                      <p:tavLst>
                                        <p:tav tm="0">
                                          <p:val>
                                            <p:strVal val="#ppt_y-0.4"/>
                                          </p:val>
                                        </p:tav>
                                        <p:tav tm="100000">
                                          <p:val>
                                            <p:strVal val="#ppt_y+0.1"/>
                                          </p:val>
                                        </p:tav>
                                      </p:tavLst>
                                    </p:anim>
                                    <p:anim calcmode="lin" valueType="num">
                                      <p:cBhvr>
                                        <p:cTn accel="100000" dur="200" fill="hold" id="26">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accel="100000" dur="200" fill="hold" id="27">
                                          <p:stCondLst>
                                            <p:cond delay="800"/>
                                          </p:stCondLst>
                                        </p:cTn>
                                        <p:tgtEl>
                                          <p:spTgt spid="45"/>
                                        </p:tgtEl>
                                        <p:attrNameLst>
                                          <p:attrName>ppt_y</p:attrName>
                                        </p:attrNameLst>
                                      </p:cBhvr>
                                      <p:tavLst>
                                        <p:tav tm="0">
                                          <p:val>
                                            <p:strVal val="#ppt_y+0.1"/>
                                          </p:val>
                                        </p:tav>
                                        <p:tav tm="100000">
                                          <p:val>
                                            <p:strVal val="#ppt_y"/>
                                          </p:val>
                                        </p:tav>
                                      </p:tavLst>
                                    </p:anim>
                                  </p:childTnLst>
                                </p:cTn>
                              </p:par>
                              <p:par>
                                <p:cTn fill="hold" id="28" nodeType="withEffect" presetClass="entr" presetID="30" presetSubtype="0">
                                  <p:stCondLst>
                                    <p:cond delay="0"/>
                                  </p:stCondLst>
                                  <p:childTnLst>
                                    <p:set>
                                      <p:cBhvr>
                                        <p:cTn dur="1" fill="hold" id="29">
                                          <p:stCondLst>
                                            <p:cond delay="0"/>
                                          </p:stCondLst>
                                        </p:cTn>
                                        <p:tgtEl>
                                          <p:spTgt spid="49"/>
                                        </p:tgtEl>
                                        <p:attrNameLst>
                                          <p:attrName>style.visibility</p:attrName>
                                        </p:attrNameLst>
                                      </p:cBhvr>
                                      <p:to>
                                        <p:strVal val="visible"/>
                                      </p:to>
                                    </p:set>
                                    <p:animEffect filter="fade" transition="in">
                                      <p:cBhvr>
                                        <p:cTn decel="100000" dur="800" id="30"/>
                                        <p:tgtEl>
                                          <p:spTgt spid="49"/>
                                        </p:tgtEl>
                                      </p:cBhvr>
                                    </p:animEffect>
                                    <p:anim calcmode="lin" valueType="num">
                                      <p:cBhvr>
                                        <p:cTn decel="100000" dur="800" fill="hold" id="31"/>
                                        <p:tgtEl>
                                          <p:spTgt spid="49"/>
                                        </p:tgtEl>
                                        <p:attrNameLst>
                                          <p:attrName>style.rotation</p:attrName>
                                        </p:attrNameLst>
                                      </p:cBhvr>
                                      <p:tavLst>
                                        <p:tav tm="0">
                                          <p:val>
                                            <p:fltVal val="-90"/>
                                          </p:val>
                                        </p:tav>
                                        <p:tav tm="100000">
                                          <p:val>
                                            <p:fltVal val="0"/>
                                          </p:val>
                                        </p:tav>
                                      </p:tavLst>
                                    </p:anim>
                                    <p:anim calcmode="lin" valueType="num">
                                      <p:cBhvr>
                                        <p:cTn decel="100000" dur="800" fill="hold" id="32"/>
                                        <p:tgtEl>
                                          <p:spTgt spid="49"/>
                                        </p:tgtEl>
                                        <p:attrNameLst>
                                          <p:attrName>ppt_x</p:attrName>
                                        </p:attrNameLst>
                                      </p:cBhvr>
                                      <p:tavLst>
                                        <p:tav tm="0">
                                          <p:val>
                                            <p:strVal val="#ppt_x+0.4"/>
                                          </p:val>
                                        </p:tav>
                                        <p:tav tm="100000">
                                          <p:val>
                                            <p:strVal val="#ppt_x-0.05"/>
                                          </p:val>
                                        </p:tav>
                                      </p:tavLst>
                                    </p:anim>
                                    <p:anim calcmode="lin" valueType="num">
                                      <p:cBhvr>
                                        <p:cTn decel="100000" dur="800" fill="hold" id="33"/>
                                        <p:tgtEl>
                                          <p:spTgt spid="49"/>
                                        </p:tgtEl>
                                        <p:attrNameLst>
                                          <p:attrName>ppt_y</p:attrName>
                                        </p:attrNameLst>
                                      </p:cBhvr>
                                      <p:tavLst>
                                        <p:tav tm="0">
                                          <p:val>
                                            <p:strVal val="#ppt_y-0.4"/>
                                          </p:val>
                                        </p:tav>
                                        <p:tav tm="100000">
                                          <p:val>
                                            <p:strVal val="#ppt_y+0.1"/>
                                          </p:val>
                                        </p:tav>
                                      </p:tavLst>
                                    </p:anim>
                                    <p:anim calcmode="lin" valueType="num">
                                      <p:cBhvr>
                                        <p:cTn accel="100000" dur="200" fill="hold" id="34">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accel="100000" dur="200" fill="hold" id="35">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2" presetSubtype="4">
                                  <p:stCondLst>
                                    <p:cond delay="0"/>
                                  </p:stCondLst>
                                  <p:childTnLst>
                                    <p:set>
                                      <p:cBhvr>
                                        <p:cTn dur="1" fill="hold" id="39">
                                          <p:stCondLst>
                                            <p:cond delay="0"/>
                                          </p:stCondLst>
                                        </p:cTn>
                                        <p:tgtEl>
                                          <p:spTgt spid="47"/>
                                        </p:tgtEl>
                                        <p:attrNameLst>
                                          <p:attrName>style.visibility</p:attrName>
                                        </p:attrNameLst>
                                      </p:cBhvr>
                                      <p:to>
                                        <p:strVal val="visible"/>
                                      </p:to>
                                    </p:set>
                                    <p:animEffect filter="wipe(down)" transition="in">
                                      <p:cBhvr>
                                        <p:cTn dur="500" id="40"/>
                                        <p:tgtEl>
                                          <p:spTgt spid="47"/>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12" presetSubtype="8">
                                  <p:stCondLst>
                                    <p:cond delay="0"/>
                                  </p:stCondLst>
                                  <p:childTnLst>
                                    <p:set>
                                      <p:cBhvr>
                                        <p:cTn dur="1" fill="hold" id="44">
                                          <p:stCondLst>
                                            <p:cond delay="0"/>
                                          </p:stCondLst>
                                        </p:cTn>
                                        <p:tgtEl>
                                          <p:spTgt spid="48"/>
                                        </p:tgtEl>
                                        <p:attrNameLst>
                                          <p:attrName>style.visibility</p:attrName>
                                        </p:attrNameLst>
                                      </p:cBhvr>
                                      <p:to>
                                        <p:strVal val="visible"/>
                                      </p:to>
                                    </p:set>
                                    <p:anim calcmode="lin" valueType="num">
                                      <p:cBhvr additive="base">
                                        <p:cTn dur="500" id="45"/>
                                        <p:tgtEl>
                                          <p:spTgt spid="48"/>
                                        </p:tgtEl>
                                        <p:attrNameLst>
                                          <p:attrName>ppt_x</p:attrName>
                                        </p:attrNameLst>
                                      </p:cBhvr>
                                      <p:tavLst>
                                        <p:tav tm="0">
                                          <p:val>
                                            <p:strVal val="#ppt_x-#ppt_w*1.125000"/>
                                          </p:val>
                                        </p:tav>
                                        <p:tav tm="100000">
                                          <p:val>
                                            <p:strVal val="#ppt_x"/>
                                          </p:val>
                                        </p:tav>
                                      </p:tavLst>
                                    </p:anim>
                                    <p:animEffect filter="wipe(right)" transition="in">
                                      <p:cBhvr>
                                        <p:cTn dur="500" id="46"/>
                                        <p:tgtEl>
                                          <p:spTgt spid="48"/>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22" presetSubtype="8">
                                  <p:stCondLst>
                                    <p:cond delay="0"/>
                                  </p:stCondLst>
                                  <p:childTnLst>
                                    <p:set>
                                      <p:cBhvr>
                                        <p:cTn dur="1" fill="hold" id="50">
                                          <p:stCondLst>
                                            <p:cond delay="0"/>
                                          </p:stCondLst>
                                        </p:cTn>
                                        <p:tgtEl>
                                          <p:spTgt spid="3"/>
                                        </p:tgtEl>
                                        <p:attrNameLst>
                                          <p:attrName>style.visibility</p:attrName>
                                        </p:attrNameLst>
                                      </p:cBhvr>
                                      <p:to>
                                        <p:strVal val="visible"/>
                                      </p:to>
                                    </p:set>
                                    <p:animEffect filter="wipe(left)" transition="in">
                                      <p:cBhvr>
                                        <p:cTn dur="900" id="51"/>
                                        <p:tgtEl>
                                          <p:spTgt spid="3"/>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22" presetSubtype="8">
                                  <p:stCondLst>
                                    <p:cond delay="0"/>
                                  </p:stCondLst>
                                  <p:childTnLst>
                                    <p:set>
                                      <p:cBhvr>
                                        <p:cTn dur="1" fill="hold" id="55">
                                          <p:stCondLst>
                                            <p:cond delay="0"/>
                                          </p:stCondLst>
                                        </p:cTn>
                                        <p:tgtEl>
                                          <p:spTgt spid="4"/>
                                        </p:tgtEl>
                                        <p:attrNameLst>
                                          <p:attrName>style.visibility</p:attrName>
                                        </p:attrNameLst>
                                      </p:cBhvr>
                                      <p:to>
                                        <p:strVal val="visible"/>
                                      </p:to>
                                    </p:set>
                                    <p:animEffect filter="wipe(left)" transition="in">
                                      <p:cBhvr>
                                        <p:cTn dur="900" id="56"/>
                                        <p:tgtEl>
                                          <p:spTgt spid="4"/>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22" presetSubtype="8">
                                  <p:stCondLst>
                                    <p:cond delay="0"/>
                                  </p:stCondLst>
                                  <p:childTnLst>
                                    <p:set>
                                      <p:cBhvr>
                                        <p:cTn dur="1" fill="hold" id="60">
                                          <p:stCondLst>
                                            <p:cond delay="0"/>
                                          </p:stCondLst>
                                        </p:cTn>
                                        <p:tgtEl>
                                          <p:spTgt spid="5"/>
                                        </p:tgtEl>
                                        <p:attrNameLst>
                                          <p:attrName>style.visibility</p:attrName>
                                        </p:attrNameLst>
                                      </p:cBhvr>
                                      <p:to>
                                        <p:strVal val="visible"/>
                                      </p:to>
                                    </p:set>
                                    <p:animEffect filter="wipe(left)" transition="in">
                                      <p:cBhvr>
                                        <p:cTn dur="900" id="61"/>
                                        <p:tgtEl>
                                          <p:spTgt spid="5"/>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id="64" nodeType="clickEffect" presetClass="entr" presetID="22" presetSubtype="8">
                                  <p:stCondLst>
                                    <p:cond delay="0"/>
                                  </p:stCondLst>
                                  <p:childTnLst>
                                    <p:set>
                                      <p:cBhvr>
                                        <p:cTn dur="1" fill="hold" id="65">
                                          <p:stCondLst>
                                            <p:cond delay="0"/>
                                          </p:stCondLst>
                                        </p:cTn>
                                        <p:tgtEl>
                                          <p:spTgt spid="44"/>
                                        </p:tgtEl>
                                        <p:attrNameLst>
                                          <p:attrName>style.visibility</p:attrName>
                                        </p:attrNameLst>
                                      </p:cBhvr>
                                      <p:to>
                                        <p:strVal val="visible"/>
                                      </p:to>
                                    </p:set>
                                    <p:animEffect filter="wipe(left)" transition="in">
                                      <p:cBhvr>
                                        <p:cTn dur="900" id="6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b="24107" l="16718" r="64740" t="50060"/>
          <a:stretch>
            <a:fillRect/>
          </a:stretch>
        </p:blipFill>
        <p:spPr>
          <a:xfrm>
            <a:off x="-709612" y="4530480"/>
            <a:ext cx="2260600" cy="1574800"/>
          </a:xfrm>
          <a:prstGeom prst="rect">
            <a:avLst/>
          </a:prstGeom>
        </p:spPr>
      </p:pic>
      <p:pic>
        <p:nvPicPr>
          <p:cNvPr id="12" name="图片 11"/>
          <p:cNvPicPr>
            <a:picLocks noChangeAspect="1"/>
          </p:cNvPicPr>
          <p:nvPr/>
        </p:nvPicPr>
        <p:blipFill>
          <a:blip r:embed="rId4">
            <a:extLst>
              <a:ext uri="{28A0092B-C50C-407E-A947-70E740481C1C}">
                <a14:useLocalDpi/>
              </a:ext>
            </a:extLst>
          </a:blip>
          <a:srcRect b="73277"/>
          <a:stretch>
            <a:fillRect/>
          </a:stretch>
        </p:blipFill>
        <p:spPr>
          <a:xfrm>
            <a:off x="-114300" y="9280"/>
            <a:ext cx="12306300" cy="162902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pic>
        <p:nvPicPr>
          <p:cNvPr id="11" name="图片 10"/>
          <p:cNvPicPr>
            <a:picLocks noChangeAspect="1"/>
          </p:cNvPicPr>
          <p:nvPr/>
        </p:nvPicPr>
        <p:blipFill>
          <a:blip r:embed="rId7">
            <a:extLst>
              <a:ext uri="{28A0092B-C50C-407E-A947-70E740481C1C}">
                <a14:useLocalDpi/>
              </a:ext>
            </a:extLst>
          </a:blip>
          <a:srcRect b="27708"/>
          <a:stretch>
            <a:fillRect/>
          </a:stretch>
        </p:blipFill>
        <p:spPr>
          <a:xfrm>
            <a:off x="-114300" y="17223"/>
            <a:ext cx="12306300" cy="4406900"/>
          </a:xfrm>
          <a:prstGeom prst="rect">
            <a:avLst/>
          </a:prstGeom>
        </p:spPr>
      </p:pic>
      <p:pic>
        <p:nvPicPr>
          <p:cNvPr id="13" name="图片 12"/>
          <p:cNvPicPr>
            <a:picLocks noChangeAspect="1"/>
          </p:cNvPicPr>
          <p:nvPr/>
        </p:nvPicPr>
        <p:blipFill>
          <a:blip r:embed="rId8">
            <a:extLst>
              <a:ext uri="{28A0092B-C50C-407E-A947-70E740481C1C}">
                <a14:useLocalDpi/>
              </a:ext>
            </a:extLst>
          </a:blip>
          <a:srcRect b="58691" r="74896"/>
          <a:stretch>
            <a:fillRect/>
          </a:stretch>
        </p:blipFill>
        <p:spPr>
          <a:xfrm>
            <a:off x="-114300" y="-92482"/>
            <a:ext cx="2326736" cy="1914316"/>
          </a:xfrm>
          <a:prstGeom prst="rect">
            <a:avLst/>
          </a:prstGeom>
        </p:spPr>
      </p:pic>
      <p:pic>
        <p:nvPicPr>
          <p:cNvPr id="14" name="图片 13"/>
          <p:cNvPicPr>
            <a:picLocks noChangeAspect="1"/>
          </p:cNvPicPr>
          <p:nvPr/>
        </p:nvPicPr>
        <p:blipFill>
          <a:blip r:embed="rId9">
            <a:extLst>
              <a:ext uri="{28A0092B-C50C-407E-A947-70E740481C1C}">
                <a14:useLocalDpi/>
              </a:ext>
            </a:extLst>
          </a:blip>
          <a:srcRect b="55983" l="77083" r="208" t="-1"/>
          <a:stretch>
            <a:fillRect/>
          </a:stretch>
        </p:blipFill>
        <p:spPr>
          <a:xfrm>
            <a:off x="10045700" y="-43311"/>
            <a:ext cx="2146300" cy="2080160"/>
          </a:xfrm>
          <a:prstGeom prst="rect">
            <a:avLst/>
          </a:prstGeom>
        </p:spPr>
      </p:pic>
      <p:pic>
        <p:nvPicPr>
          <p:cNvPr id="16" name="图片 15"/>
          <p:cNvPicPr>
            <a:picLocks noChangeAspect="1"/>
          </p:cNvPicPr>
          <p:nvPr/>
        </p:nvPicPr>
        <p:blipFill>
          <a:blip r:embed="rId10">
            <a:extLst>
              <a:ext uri="{28A0092B-C50C-407E-A947-70E740481C1C}">
                <a14:useLocalDpi/>
              </a:ext>
            </a:extLst>
          </a:blip>
          <a:srcRect b="9999" l="76407" r="5676" t="73751"/>
          <a:stretch>
            <a:fillRect/>
          </a:stretch>
        </p:blipFill>
        <p:spPr>
          <a:xfrm>
            <a:off x="10807700" y="3911600"/>
            <a:ext cx="2184400" cy="990599"/>
          </a:xfrm>
          <a:prstGeom prst="rect">
            <a:avLst/>
          </a:prstGeom>
        </p:spPr>
      </p:pic>
      <p:sp>
        <p:nvSpPr>
          <p:cNvPr id="17" name="文本框 16">
            <a:extLst>
              <a:ext uri="{FF2B5EF4-FFF2-40B4-BE49-F238E27FC236}">
                <a16:creationId xmlns:a16="http://schemas.microsoft.com/office/drawing/2014/main" id="{67B5D0E6-8098-5C4F-88FD-34D6DA922AD1}"/>
              </a:ext>
            </a:extLst>
          </p:cNvPr>
          <p:cNvSpPr txBox="1"/>
          <p:nvPr/>
        </p:nvSpPr>
        <p:spPr>
          <a:xfrm>
            <a:off x="2055883" y="3137670"/>
            <a:ext cx="7663180" cy="5181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300" strike="noStrike" sz="2800" u="none">
                <a:ln>
                  <a:noFill/>
                </a:ln>
                <a:solidFill>
                  <a:srgbClr val="FFC000">
                    <a:lumMod val="40000"/>
                    <a:lumOff val="60000"/>
                  </a:srgbClr>
                </a:solidFill>
                <a:effectLst>
                  <a:outerShdw algn="tl" blurRad="38100" dir="2700000" dist="38100">
                    <a:srgbClr val="000000">
                      <a:alpha val="43137"/>
                    </a:srgbClr>
                  </a:outerShdw>
                </a:effectLst>
                <a:uLnTx/>
                <a:uFillTx/>
                <a:latin charset="-122" panose="02010600000101010101" pitchFamily="2" typeface="汉仪书魂体简"/>
                <a:ea charset="-122" panose="02010600000101010101" pitchFamily="2" typeface="汉仪书魂体简"/>
                <a:cs typeface="+mn-ea"/>
                <a:sym typeface="+mn-lt"/>
              </a:rPr>
              <a:t>“四史”学习教育之新中国社会主义发展史</a:t>
            </a:r>
          </a:p>
        </p:txBody>
      </p:sp>
      <p:sp>
        <p:nvSpPr>
          <p:cNvPr id="19" name="文本框 18">
            <a:extLst>
              <a:ext uri="{FF2B5EF4-FFF2-40B4-BE49-F238E27FC236}">
                <a16:creationId xmlns:a16="http://schemas.microsoft.com/office/drawing/2014/main" id="{67B5D0E6-8098-5C4F-88FD-34D6DA922AD1}"/>
              </a:ext>
            </a:extLst>
          </p:cNvPr>
          <p:cNvSpPr txBox="1"/>
          <p:nvPr/>
        </p:nvSpPr>
        <p:spPr>
          <a:xfrm>
            <a:off x="1637645" y="1472350"/>
            <a:ext cx="8717280" cy="15544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9600" u="none">
                <a:ln>
                  <a:noFill/>
                </a:ln>
                <a:solidFill>
                  <a:srgbClr val="FFC000">
                    <a:lumMod val="40000"/>
                    <a:lumOff val="60000"/>
                  </a:srgbClr>
                </a:solidFill>
                <a:effectLst>
                  <a:outerShdw algn="tl" blurRad="38100" dir="2700000" dist="38100">
                    <a:srgbClr val="000000">
                      <a:alpha val="43137"/>
                    </a:srgbClr>
                  </a:outerShdw>
                </a:effectLst>
                <a:uLnTx/>
                <a:uFillTx/>
                <a:latin charset="-122" panose="02010600000101010101" pitchFamily="2" typeface="汉仪书魂体简"/>
                <a:ea charset="-122" panose="02010600000101010101" pitchFamily="2" typeface="汉仪书魂体简"/>
                <a:cs typeface="+mn-ea"/>
                <a:sym typeface="+mn-lt"/>
              </a:rPr>
              <a:t>社会主义发展史</a:t>
            </a:r>
          </a:p>
        </p:txBody>
      </p:sp>
      <p:sp>
        <p:nvSpPr>
          <p:cNvPr id="20" name="文本框 19">
            <a:extLst>
              <a:ext uri="{FF2B5EF4-FFF2-40B4-BE49-F238E27FC236}">
                <a16:creationId xmlns:a16="http://schemas.microsoft.com/office/drawing/2014/main" id="{67B5D0E6-8098-5C4F-88FD-34D6DA922AD1}"/>
              </a:ext>
            </a:extLst>
          </p:cNvPr>
          <p:cNvSpPr txBox="1"/>
          <p:nvPr/>
        </p:nvSpPr>
        <p:spPr>
          <a:xfrm>
            <a:off x="3316456" y="3864084"/>
            <a:ext cx="2240280" cy="3657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300" strike="noStrike" sz="1800" u="none">
                <a:ln>
                  <a:noFill/>
                </a:ln>
                <a:solidFill>
                  <a:srgbClr val="FFC000">
                    <a:lumMod val="40000"/>
                    <a:lumOff val="60000"/>
                  </a:srgbClr>
                </a:solidFill>
                <a:effectLst>
                  <a:outerShdw algn="tl" blurRad="38100" dir="2700000" dist="38100">
                    <a:srgbClr val="000000">
                      <a:alpha val="43137"/>
                    </a:srgbClr>
                  </a:outerShdw>
                </a:effectLst>
                <a:uLnTx/>
                <a:uFillTx/>
                <a:latin charset="-122" panose="02010600000101010101" pitchFamily="2" typeface="汉仪书魂体简"/>
                <a:ea charset="-122" panose="02010600000101010101" pitchFamily="2" typeface="汉仪书魂体简"/>
                <a:cs typeface="+mn-ea"/>
                <a:sym typeface="+mn-lt"/>
              </a:rPr>
              <a:t>演讲人：优页PPT</a:t>
            </a:r>
          </a:p>
        </p:txBody>
      </p:sp>
      <p:sp>
        <p:nvSpPr>
          <p:cNvPr id="21" name="文本框 20">
            <a:extLst>
              <a:ext uri="{FF2B5EF4-FFF2-40B4-BE49-F238E27FC236}">
                <a16:creationId xmlns:a16="http://schemas.microsoft.com/office/drawing/2014/main" id="{67B5D0E6-8098-5C4F-88FD-34D6DA922AD1}"/>
              </a:ext>
            </a:extLst>
          </p:cNvPr>
          <p:cNvSpPr txBox="1"/>
          <p:nvPr/>
        </p:nvSpPr>
        <p:spPr>
          <a:xfrm>
            <a:off x="6791999" y="3855038"/>
            <a:ext cx="2049780" cy="36576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300" strike="noStrike" sz="1800" u="none">
                <a:ln>
                  <a:noFill/>
                </a:ln>
                <a:solidFill>
                  <a:srgbClr val="FFC000">
                    <a:lumMod val="40000"/>
                    <a:lumOff val="60000"/>
                  </a:srgbClr>
                </a:solidFill>
                <a:effectLst>
                  <a:outerShdw algn="tl" blurRad="38100" dir="2700000" dist="38100">
                    <a:srgbClr val="000000">
                      <a:alpha val="43137"/>
                    </a:srgbClr>
                  </a:outerShdw>
                </a:effectLst>
                <a:uLnTx/>
                <a:uFillTx/>
                <a:latin charset="-122" panose="02010600000101010101" pitchFamily="2" typeface="汉仪书魂体简"/>
                <a:ea charset="-122" panose="02010600000101010101" pitchFamily="2" typeface="汉仪书魂体简"/>
                <a:cs typeface="+mn-ea"/>
                <a:sym typeface="+mn-lt"/>
              </a:rPr>
              <a:t>时间：2020.07</a:t>
            </a:r>
          </a:p>
        </p:txBody>
      </p:sp>
    </p:spTree>
    <p:extLst>
      <p:ext uri="{BB962C8B-B14F-4D97-AF65-F5344CB8AC3E}">
        <p14:creationId val="17459837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childTnLst>
                                </p:cTn>
                              </p:par>
                              <p:par>
                                <p:cTn fill="hold"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par>
                                <p:cTn fill="hold"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52" presetSubtype="0">
                                  <p:stCondLst>
                                    <p:cond delay="0"/>
                                  </p:stCondLst>
                                  <p:iterate type="lt">
                                    <p:tmPct val="10000"/>
                                  </p:iterate>
                                  <p:childTnLst>
                                    <p:set>
                                      <p:cBhvr>
                                        <p:cTn dur="1" fill="hold" id="37">
                                          <p:stCondLst>
                                            <p:cond delay="0"/>
                                          </p:stCondLst>
                                        </p:cTn>
                                        <p:tgtEl>
                                          <p:spTgt spid="19"/>
                                        </p:tgtEl>
                                        <p:attrNameLst>
                                          <p:attrName>style.visibility</p:attrName>
                                        </p:attrNameLst>
                                      </p:cBhvr>
                                      <p:to>
                                        <p:strVal val="visible"/>
                                      </p:to>
                                    </p:set>
                                    <p:animScale>
                                      <p:cBhvr>
                                        <p:cTn decel="50000" dur="1000" fill="hold" id="38">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19"/>
                                        </p:tgtEl>
                                        <p:attrNameLst>
                                          <p:attrName>ppt_x</p:attrName>
                                          <p:attrName>ppt_y</p:attrName>
                                        </p:attrNameLst>
                                      </p:cBhvr>
                                    </p:animMotion>
                                    <p:animEffect filter="fade" transition="in">
                                      <p:cBhvr>
                                        <p:cTn dur="1000" id="40"/>
                                        <p:tgtEl>
                                          <p:spTgt spid="19"/>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2">
                                  <p:stCondLst>
                                    <p:cond delay="0"/>
                                  </p:stCondLst>
                                  <p:iterate type="lt">
                                    <p:tmPct val="10000"/>
                                  </p:iterate>
                                  <p:childTnLst>
                                    <p:set>
                                      <p:cBhvr>
                                        <p:cTn dur="1" fill="hold" id="44">
                                          <p:stCondLst>
                                            <p:cond delay="0"/>
                                          </p:stCondLst>
                                        </p:cTn>
                                        <p:tgtEl>
                                          <p:spTgt spid="17"/>
                                        </p:tgtEl>
                                        <p:attrNameLst>
                                          <p:attrName>style.visibility</p:attrName>
                                        </p:attrNameLst>
                                      </p:cBhvr>
                                      <p:to>
                                        <p:strVal val="visible"/>
                                      </p:to>
                                    </p:set>
                                    <p:anim calcmode="lin" valueType="num">
                                      <p:cBhvr additive="base">
                                        <p:cTn dur="500" fill="hold" id="45"/>
                                        <p:tgtEl>
                                          <p:spTgt spid="17"/>
                                        </p:tgtEl>
                                        <p:attrNameLst>
                                          <p:attrName>ppt_x</p:attrName>
                                        </p:attrNameLst>
                                      </p:cBhvr>
                                      <p:tavLst>
                                        <p:tav tm="0">
                                          <p:val>
                                            <p:strVal val="1+#ppt_w/2"/>
                                          </p:val>
                                        </p:tav>
                                        <p:tav tm="100000">
                                          <p:val>
                                            <p:strVal val="#ppt_x"/>
                                          </p:val>
                                        </p:tav>
                                      </p:tavLst>
                                    </p:anim>
                                    <p:anim calcmode="lin" valueType="num">
                                      <p:cBhvr additive="base">
                                        <p:cTn dur="500" fill="hold" id="46"/>
                                        <p:tgtEl>
                                          <p:spTgt spid="17"/>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42"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1000" id="51"/>
                                        <p:tgtEl>
                                          <p:spTgt spid="20"/>
                                        </p:tgtEl>
                                      </p:cBhvr>
                                    </p:animEffect>
                                    <p:anim calcmode="lin" valueType="num">
                                      <p:cBhvr>
                                        <p:cTn dur="1000" fill="hold" id="52"/>
                                        <p:tgtEl>
                                          <p:spTgt spid="20"/>
                                        </p:tgtEl>
                                        <p:attrNameLst>
                                          <p:attrName>ppt_x</p:attrName>
                                        </p:attrNameLst>
                                      </p:cBhvr>
                                      <p:tavLst>
                                        <p:tav tm="0">
                                          <p:val>
                                            <p:strVal val="#ppt_x"/>
                                          </p:val>
                                        </p:tav>
                                        <p:tav tm="100000">
                                          <p:val>
                                            <p:strVal val="#ppt_x"/>
                                          </p:val>
                                        </p:tav>
                                      </p:tavLst>
                                    </p:anim>
                                    <p:anim calcmode="lin" valueType="num">
                                      <p:cBhvr>
                                        <p:cTn dur="1000" fill="hold" id="53"/>
                                        <p:tgtEl>
                                          <p:spTgt spid="20"/>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21"/>
                                        </p:tgtEl>
                                        <p:attrNameLst>
                                          <p:attrName>style.visibility</p:attrName>
                                        </p:attrNameLst>
                                      </p:cBhvr>
                                      <p:to>
                                        <p:strVal val="visible"/>
                                      </p:to>
                                    </p:set>
                                    <p:animEffect filter="fade" transition="in">
                                      <p:cBhvr>
                                        <p:cTn dur="1000" id="56"/>
                                        <p:tgtEl>
                                          <p:spTgt spid="21"/>
                                        </p:tgtEl>
                                      </p:cBhvr>
                                    </p:animEffect>
                                    <p:anim calcmode="lin" valueType="num">
                                      <p:cBhvr>
                                        <p:cTn dur="1000" fill="hold" id="57"/>
                                        <p:tgtEl>
                                          <p:spTgt spid="21"/>
                                        </p:tgtEl>
                                        <p:attrNameLst>
                                          <p:attrName>ppt_x</p:attrName>
                                        </p:attrNameLst>
                                      </p:cBhvr>
                                      <p:tavLst>
                                        <p:tav tm="0">
                                          <p:val>
                                            <p:strVal val="#ppt_x"/>
                                          </p:val>
                                        </p:tav>
                                        <p:tav tm="100000">
                                          <p:val>
                                            <p:strVal val="#ppt_x"/>
                                          </p:val>
                                        </p:tav>
                                      </p:tavLst>
                                    </p:anim>
                                    <p:anim calcmode="lin" valueType="num">
                                      <p:cBhvr>
                                        <p:cTn dur="1000" fill="hold" id="58"/>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b="24107" l="16718" r="64740" t="50060"/>
          <a:stretch>
            <a:fillRect/>
          </a:stretch>
        </p:blipFill>
        <p:spPr>
          <a:xfrm>
            <a:off x="-709612" y="4530480"/>
            <a:ext cx="2260600" cy="1574800"/>
          </a:xfrm>
          <a:prstGeom prst="rect">
            <a:avLst/>
          </a:prstGeom>
        </p:spPr>
      </p:pic>
      <p:pic>
        <p:nvPicPr>
          <p:cNvPr id="12" name="图片 11"/>
          <p:cNvPicPr>
            <a:picLocks noChangeAspect="1"/>
          </p:cNvPicPr>
          <p:nvPr/>
        </p:nvPicPr>
        <p:blipFill>
          <a:blip r:embed="rId4">
            <a:extLst>
              <a:ext uri="{28A0092B-C50C-407E-A947-70E740481C1C}">
                <a14:useLocalDpi/>
              </a:ext>
            </a:extLst>
          </a:blip>
          <a:srcRect b="73277"/>
          <a:stretch>
            <a:fillRect/>
          </a:stretch>
        </p:blipFill>
        <p:spPr>
          <a:xfrm>
            <a:off x="-114300" y="9280"/>
            <a:ext cx="12306300" cy="162902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pic>
        <p:nvPicPr>
          <p:cNvPr id="11" name="图片 10"/>
          <p:cNvPicPr>
            <a:picLocks noChangeAspect="1"/>
          </p:cNvPicPr>
          <p:nvPr/>
        </p:nvPicPr>
        <p:blipFill>
          <a:blip r:embed="rId7">
            <a:extLst>
              <a:ext uri="{28A0092B-C50C-407E-A947-70E740481C1C}">
                <a14:useLocalDpi/>
              </a:ext>
            </a:extLst>
          </a:blip>
          <a:srcRect b="27708"/>
          <a:stretch>
            <a:fillRect/>
          </a:stretch>
        </p:blipFill>
        <p:spPr>
          <a:xfrm>
            <a:off x="-114300" y="17223"/>
            <a:ext cx="12306300" cy="4406900"/>
          </a:xfrm>
          <a:prstGeom prst="rect">
            <a:avLst/>
          </a:prstGeom>
        </p:spPr>
      </p:pic>
      <p:pic>
        <p:nvPicPr>
          <p:cNvPr id="13" name="图片 12"/>
          <p:cNvPicPr>
            <a:picLocks noChangeAspect="1"/>
          </p:cNvPicPr>
          <p:nvPr/>
        </p:nvPicPr>
        <p:blipFill>
          <a:blip r:embed="rId8">
            <a:extLst>
              <a:ext uri="{28A0092B-C50C-407E-A947-70E740481C1C}">
                <a14:useLocalDpi/>
              </a:ext>
            </a:extLst>
          </a:blip>
          <a:srcRect b="58691" r="74896"/>
          <a:stretch>
            <a:fillRect/>
          </a:stretch>
        </p:blipFill>
        <p:spPr>
          <a:xfrm>
            <a:off x="-114300" y="-92482"/>
            <a:ext cx="2326736" cy="1914316"/>
          </a:xfrm>
          <a:prstGeom prst="rect">
            <a:avLst/>
          </a:prstGeom>
        </p:spPr>
      </p:pic>
      <p:pic>
        <p:nvPicPr>
          <p:cNvPr id="14" name="图片 13"/>
          <p:cNvPicPr>
            <a:picLocks noChangeAspect="1"/>
          </p:cNvPicPr>
          <p:nvPr/>
        </p:nvPicPr>
        <p:blipFill>
          <a:blip r:embed="rId9">
            <a:extLst>
              <a:ext uri="{28A0092B-C50C-407E-A947-70E740481C1C}">
                <a14:useLocalDpi/>
              </a:ext>
            </a:extLst>
          </a:blip>
          <a:srcRect b="55983" l="77083" r="208" t="-1"/>
          <a:stretch>
            <a:fillRect/>
          </a:stretch>
        </p:blipFill>
        <p:spPr>
          <a:xfrm>
            <a:off x="10045700" y="-43311"/>
            <a:ext cx="2146300" cy="2080160"/>
          </a:xfrm>
          <a:prstGeom prst="rect">
            <a:avLst/>
          </a:prstGeom>
        </p:spPr>
      </p:pic>
      <p:pic>
        <p:nvPicPr>
          <p:cNvPr id="16" name="图片 15"/>
          <p:cNvPicPr>
            <a:picLocks noChangeAspect="1"/>
          </p:cNvPicPr>
          <p:nvPr/>
        </p:nvPicPr>
        <p:blipFill>
          <a:blip r:embed="rId10">
            <a:extLst>
              <a:ext uri="{28A0092B-C50C-407E-A947-70E740481C1C}">
                <a14:useLocalDpi/>
              </a:ext>
            </a:extLst>
          </a:blip>
          <a:srcRect b="9999" l="76407" r="5676" t="73751"/>
          <a:stretch>
            <a:fillRect/>
          </a:stretch>
        </p:blipFill>
        <p:spPr>
          <a:xfrm>
            <a:off x="10807700" y="3911600"/>
            <a:ext cx="2184400" cy="990599"/>
          </a:xfrm>
          <a:prstGeom prst="rect">
            <a:avLst/>
          </a:prstGeom>
        </p:spPr>
      </p:pic>
      <p:sp>
        <p:nvSpPr>
          <p:cNvPr id="18" name="文本框 17">
            <a:extLst>
              <a:ext uri="{FF2B5EF4-FFF2-40B4-BE49-F238E27FC236}">
                <a16:creationId xmlns:a16="http://schemas.microsoft.com/office/drawing/2014/main" id="{67B5D0E6-8098-5C4F-88FD-34D6DA922AD1}"/>
              </a:ext>
            </a:extLst>
          </p:cNvPr>
          <p:cNvSpPr txBox="1"/>
          <p:nvPr/>
        </p:nvSpPr>
        <p:spPr>
          <a:xfrm>
            <a:off x="1637645" y="2475420"/>
            <a:ext cx="8554105" cy="1920240"/>
          </a:xfrm>
          <a:prstGeom prst="rect">
            <a:avLst/>
          </a:prstGeom>
          <a:noFill/>
        </p:spPr>
        <p:txBody>
          <a:bodyPr rtlCol="0" wrap="square">
            <a:spAutoFit/>
          </a:bodyPr>
          <a:lstStyle/>
          <a:p>
            <a:pPr algn="ctr" lvl="0">
              <a:defRPr/>
            </a:pPr>
            <a:r>
              <a:rPr altLang="en-US" b="1" lang="zh-CN"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新中国社会主义发展史的开篇序言</a:t>
            </a:r>
          </a:p>
        </p:txBody>
      </p:sp>
      <p:sp>
        <p:nvSpPr>
          <p:cNvPr id="22" name="文本框 21">
            <a:extLst>
              <a:ext uri="{FF2B5EF4-FFF2-40B4-BE49-F238E27FC236}">
                <a16:creationId xmlns:a16="http://schemas.microsoft.com/office/drawing/2014/main" id="{67B5D0E6-8098-5C4F-88FD-34D6DA922AD1}"/>
              </a:ext>
            </a:extLst>
          </p:cNvPr>
          <p:cNvSpPr txBox="1"/>
          <p:nvPr/>
        </p:nvSpPr>
        <p:spPr>
          <a:xfrm>
            <a:off x="3933334" y="1138807"/>
            <a:ext cx="3943678" cy="1005840"/>
          </a:xfrm>
          <a:prstGeom prst="rect">
            <a:avLst/>
          </a:prstGeom>
          <a:noFill/>
        </p:spPr>
        <p:txBody>
          <a:bodyPr rtlCol="0" wrap="square">
            <a:spAutoFit/>
          </a:bodyPr>
          <a:lstStyle/>
          <a:p>
            <a:pPr algn="dist" lvl="0">
              <a:defRPr/>
            </a:pPr>
            <a:r>
              <a:rPr altLang="en-US" b="1" lang="zh-CN" smtClean="0"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第一章节</a:t>
            </a:r>
          </a:p>
        </p:txBody>
      </p:sp>
      <p:sp>
        <p:nvSpPr>
          <p:cNvPr id="23" name="五角星 22"/>
          <p:cNvSpPr/>
          <p:nvPr/>
        </p:nvSpPr>
        <p:spPr>
          <a:xfrm>
            <a:off x="3187136"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角星 23"/>
          <p:cNvSpPr/>
          <p:nvPr/>
        </p:nvSpPr>
        <p:spPr>
          <a:xfrm>
            <a:off x="8002402"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a:off x="2743200" y="2387136"/>
            <a:ext cx="6686550" cy="0"/>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6438911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childTnLst>
                                </p:cTn>
                              </p:par>
                              <p:par>
                                <p:cTn fill="hold"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par>
                                <p:cTn fill="hold"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31"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1000" fill="hold" id="38"/>
                                        <p:tgtEl>
                                          <p:spTgt spid="23"/>
                                        </p:tgtEl>
                                        <p:attrNameLst>
                                          <p:attrName>ppt_w</p:attrName>
                                        </p:attrNameLst>
                                      </p:cBhvr>
                                      <p:tavLst>
                                        <p:tav tm="0">
                                          <p:val>
                                            <p:fltVal val="0"/>
                                          </p:val>
                                        </p:tav>
                                        <p:tav tm="100000">
                                          <p:val>
                                            <p:strVal val="#ppt_w"/>
                                          </p:val>
                                        </p:tav>
                                      </p:tavLst>
                                    </p:anim>
                                    <p:anim calcmode="lin" valueType="num">
                                      <p:cBhvr>
                                        <p:cTn dur="1000" fill="hold" id="39"/>
                                        <p:tgtEl>
                                          <p:spTgt spid="23"/>
                                        </p:tgtEl>
                                        <p:attrNameLst>
                                          <p:attrName>ppt_h</p:attrName>
                                        </p:attrNameLst>
                                      </p:cBhvr>
                                      <p:tavLst>
                                        <p:tav tm="0">
                                          <p:val>
                                            <p:fltVal val="0"/>
                                          </p:val>
                                        </p:tav>
                                        <p:tav tm="100000">
                                          <p:val>
                                            <p:strVal val="#ppt_h"/>
                                          </p:val>
                                        </p:tav>
                                      </p:tavLst>
                                    </p:anim>
                                    <p:anim calcmode="lin" valueType="num">
                                      <p:cBhvr>
                                        <p:cTn dur="1000" fill="hold" id="40"/>
                                        <p:tgtEl>
                                          <p:spTgt spid="23"/>
                                        </p:tgtEl>
                                        <p:attrNameLst>
                                          <p:attrName>style.rotation</p:attrName>
                                        </p:attrNameLst>
                                      </p:cBhvr>
                                      <p:tavLst>
                                        <p:tav tm="0">
                                          <p:val>
                                            <p:fltVal val="90"/>
                                          </p:val>
                                        </p:tav>
                                        <p:tav tm="100000">
                                          <p:val>
                                            <p:fltVal val="0"/>
                                          </p:val>
                                        </p:tav>
                                      </p:tavLst>
                                    </p:anim>
                                    <p:animEffect filter="fade" transition="in">
                                      <p:cBhvr>
                                        <p:cTn dur="1000" id="41"/>
                                        <p:tgtEl>
                                          <p:spTgt spid="23"/>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1000" fill="hold" id="44"/>
                                        <p:tgtEl>
                                          <p:spTgt spid="24"/>
                                        </p:tgtEl>
                                        <p:attrNameLst>
                                          <p:attrName>ppt_w</p:attrName>
                                        </p:attrNameLst>
                                      </p:cBhvr>
                                      <p:tavLst>
                                        <p:tav tm="0">
                                          <p:val>
                                            <p:fltVal val="0"/>
                                          </p:val>
                                        </p:tav>
                                        <p:tav tm="100000">
                                          <p:val>
                                            <p:strVal val="#ppt_w"/>
                                          </p:val>
                                        </p:tav>
                                      </p:tavLst>
                                    </p:anim>
                                    <p:anim calcmode="lin" valueType="num">
                                      <p:cBhvr>
                                        <p:cTn dur="1000" fill="hold" id="45"/>
                                        <p:tgtEl>
                                          <p:spTgt spid="24"/>
                                        </p:tgtEl>
                                        <p:attrNameLst>
                                          <p:attrName>ppt_h</p:attrName>
                                        </p:attrNameLst>
                                      </p:cBhvr>
                                      <p:tavLst>
                                        <p:tav tm="0">
                                          <p:val>
                                            <p:fltVal val="0"/>
                                          </p:val>
                                        </p:tav>
                                        <p:tav tm="100000">
                                          <p:val>
                                            <p:strVal val="#ppt_h"/>
                                          </p:val>
                                        </p:tav>
                                      </p:tavLst>
                                    </p:anim>
                                    <p:anim calcmode="lin" valueType="num">
                                      <p:cBhvr>
                                        <p:cTn dur="1000" fill="hold" id="46"/>
                                        <p:tgtEl>
                                          <p:spTgt spid="24"/>
                                        </p:tgtEl>
                                        <p:attrNameLst>
                                          <p:attrName>style.rotation</p:attrName>
                                        </p:attrNameLst>
                                      </p:cBhvr>
                                      <p:tavLst>
                                        <p:tav tm="0">
                                          <p:val>
                                            <p:fltVal val="90"/>
                                          </p:val>
                                        </p:tav>
                                        <p:tav tm="100000">
                                          <p:val>
                                            <p:fltVal val="0"/>
                                          </p:val>
                                        </p:tav>
                                      </p:tavLst>
                                    </p:anim>
                                    <p:animEffect filter="fade" transition="in">
                                      <p:cBhvr>
                                        <p:cTn dur="1000" id="47"/>
                                        <p:tgtEl>
                                          <p:spTgt spid="24"/>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16" presetSubtype="21">
                                  <p:stCondLst>
                                    <p:cond delay="0"/>
                                  </p:stCondLst>
                                  <p:childTnLst>
                                    <p:set>
                                      <p:cBhvr>
                                        <p:cTn dur="1" fill="hold" id="51">
                                          <p:stCondLst>
                                            <p:cond delay="0"/>
                                          </p:stCondLst>
                                        </p:cTn>
                                        <p:tgtEl>
                                          <p:spTgt spid="22"/>
                                        </p:tgtEl>
                                        <p:attrNameLst>
                                          <p:attrName>style.visibility</p:attrName>
                                        </p:attrNameLst>
                                      </p:cBhvr>
                                      <p:to>
                                        <p:strVal val="visible"/>
                                      </p:to>
                                    </p:set>
                                    <p:animEffect filter="barn(inVertical)" transition="in">
                                      <p:cBhvr>
                                        <p:cTn dur="500" id="52"/>
                                        <p:tgtEl>
                                          <p:spTgt spid="22"/>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10"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iterate type="lt">
                                    <p:tmPct val="10000"/>
                                  </p:iterate>
                                  <p:childTnLst>
                                    <p:set>
                                      <p:cBhvr>
                                        <p:cTn dur="1" fill="hold" id="61">
                                          <p:stCondLst>
                                            <p:cond delay="0"/>
                                          </p:stCondLst>
                                        </p:cTn>
                                        <p:tgtEl>
                                          <p:spTgt spid="18"/>
                                        </p:tgtEl>
                                        <p:attrNameLst>
                                          <p:attrName>style.visibility</p:attrName>
                                        </p:attrNameLst>
                                      </p:cBhvr>
                                      <p:to>
                                        <p:strVal val="visible"/>
                                      </p:to>
                                    </p:set>
                                    <p:animEffect filter="fade" transition="in">
                                      <p:cBhvr>
                                        <p:cTn dur="700" id="6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3"/>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660816" y="1905000"/>
            <a:ext cx="4232484" cy="787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Aitds4-2">
            <a:extLst>
              <a:ext uri="{FF2B5EF4-FFF2-40B4-BE49-F238E27FC236}">
                <a16:creationId xmlns:a16="http://schemas.microsoft.com/office/drawing/2014/main" id="{D9C36048-DE69-4DA0-916A-77E70E7EA6BA}"/>
              </a:ext>
            </a:extLst>
          </p:cNvPr>
          <p:cNvSpPr txBox="1">
            <a:spLocks noChangeArrowheads="1"/>
          </p:cNvSpPr>
          <p:nvPr/>
        </p:nvSpPr>
        <p:spPr bwMode="auto">
          <a:xfrm>
            <a:off x="5782140" y="2021725"/>
            <a:ext cx="4403260" cy="548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36" lIns="121873" rIns="121873" tIns="60936" wrap="square">
            <a:spAutoFit/>
          </a:bodyPr>
          <a:lstStyle>
            <a:lvl1pPr defTabSz="1217613" eaLnBrk="0" hangingPunct="0">
              <a:defRPr>
                <a:solidFill>
                  <a:schemeClr val="tx1"/>
                </a:solidFill>
                <a:latin charset="0" panose="020b0604020202020204" pitchFamily="34" typeface="Arial"/>
                <a:ea charset="-122" panose="02010600030101010101" pitchFamily="2" typeface="宋体"/>
              </a:defRPr>
            </a:lvl1pPr>
            <a:lvl2pPr defTabSz="1217613" eaLnBrk="0" hangingPunct="0" indent="-285750" marL="742950">
              <a:defRPr>
                <a:solidFill>
                  <a:schemeClr val="tx1"/>
                </a:solidFill>
                <a:latin charset="0" panose="020b0604020202020204" pitchFamily="34" typeface="Arial"/>
                <a:ea charset="-122" panose="02010600030101010101" pitchFamily="2" typeface="宋体"/>
              </a:defRPr>
            </a:lvl2pPr>
            <a:lvl3pPr defTabSz="1217613" eaLnBrk="0" hangingPunct="0" indent="-228600" marL="1143000">
              <a:defRPr>
                <a:solidFill>
                  <a:schemeClr val="tx1"/>
                </a:solidFill>
                <a:latin charset="0" panose="020b0604020202020204" pitchFamily="34" typeface="Arial"/>
                <a:ea charset="-122" panose="02010600030101010101" pitchFamily="2" typeface="宋体"/>
              </a:defRPr>
            </a:lvl3pPr>
            <a:lvl4pPr defTabSz="1217613" eaLnBrk="0" hangingPunct="0" indent="-228600" marL="1600200">
              <a:defRPr>
                <a:solidFill>
                  <a:schemeClr val="tx1"/>
                </a:solidFill>
                <a:latin charset="0" panose="020b0604020202020204" pitchFamily="34" typeface="Arial"/>
                <a:ea charset="-122" panose="02010600030101010101" pitchFamily="2" typeface="宋体"/>
              </a:defRPr>
            </a:lvl4pPr>
            <a:lvl5pPr defTabSz="1217613" eaLnBrk="0" hangingPunct="0" indent="-228600" marL="2057400">
              <a:defRPr>
                <a:solidFill>
                  <a:schemeClr val="tx1"/>
                </a:solidFill>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l" defTabSz="1217613" eaLnBrk="0" fontAlgn="auto"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pc="300" strike="noStrike" sz="28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typeface="+mn-lt"/>
              </a:rPr>
              <a:t>1840年中英鸦片战争</a:t>
            </a:r>
          </a:p>
        </p:txBody>
      </p:sp>
      <p:sp>
        <p:nvSpPr>
          <p:cNvPr id="34" name="Aitds3">
            <a:extLst>
              <a:ext uri="{FF2B5EF4-FFF2-40B4-BE49-F238E27FC236}">
                <a16:creationId xmlns:a16="http://schemas.microsoft.com/office/drawing/2014/main" id="{F3744F8C-0B36-4CFA-90A4-68347AA39EE4}"/>
              </a:ext>
            </a:extLst>
          </p:cNvPr>
          <p:cNvSpPr/>
          <p:nvPr/>
        </p:nvSpPr>
        <p:spPr>
          <a:xfrm>
            <a:off x="5660816" y="2792992"/>
            <a:ext cx="5756484" cy="1874520"/>
          </a:xfrm>
          <a:prstGeom prst="rect">
            <a:avLst/>
          </a:prstGeom>
        </p:spPr>
        <p:txBody>
          <a:bodyPr wrap="square">
            <a:spAutoFit/>
          </a:bodyPr>
          <a:lstStyle/>
          <a:p>
            <a:pPr algn="just" defTabSz="914400" eaLnBrk="1" fontAlgn="auto" hangingPunct="1" indent="-285750" latinLnBrk="0" lvl="0" marL="285750" marR="0" rtl="0">
              <a:lnSpc>
                <a:spcPct val="130000"/>
              </a:lnSpc>
              <a:spcBef>
                <a:spcPct val="0"/>
              </a:spcBef>
              <a:spcAft>
                <a:spcPct val="0"/>
              </a:spcAft>
              <a:buClrTx/>
              <a:buSzTx/>
              <a:buFont charset="2" panose="05000000000000000000" pitchFamily="2" typeface="Wingdings"/>
              <a:buChar char="n"/>
              <a:defRPr/>
            </a:pPr>
            <a:r>
              <a:rPr altLang="zh-CN" b="0" baseline="0" cap="none" i="0" kern="1200" kumimoji="0" lang="en-US" noProof="0" normalizeH="0" spc="0" strike="noStrike"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1840年中英鸦片战争揭开了中国百年黑暗近代史的序幕。在半殖民地半封建社会恶化的过程之中，我国人民任人宰割，身陷水深火热的悲惨境地。期间，多少仁人志士慨以当慷、前赴后继，为拯救国民探索出路、四处凿壁、呼号奋战。</a:t>
            </a:r>
          </a:p>
        </p:txBody>
      </p:sp>
      <p:sp>
        <p:nvSpPr>
          <p:cNvPr id="43" name="1"/>
          <p:cNvSpPr txBox="1"/>
          <p:nvPr/>
        </p:nvSpPr>
        <p:spPr>
          <a:xfrm>
            <a:off x="5660817" y="4685817"/>
            <a:ext cx="5756483" cy="100584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由于他们始终奔走在资本主义道路之上，终究未能在救国之路上走通、走成、走完</a:t>
            </a:r>
          </a:p>
        </p:txBody>
      </p:sp>
      <p:grpSp>
        <p:nvGrpSpPr>
          <p:cNvPr id="2" name="组合 1"/>
          <p:cNvGrpSpPr/>
          <p:nvPr/>
        </p:nvGrpSpPr>
        <p:grpSpPr>
          <a:xfrm>
            <a:off x="510455" y="592969"/>
            <a:ext cx="7833445" cy="584775"/>
            <a:chOff x="510455" y="592969"/>
            <a:chExt cx="7833445" cy="584775"/>
          </a:xfrm>
        </p:grpSpPr>
        <p:sp>
          <p:nvSpPr>
            <p:cNvPr id="10"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1" name="文本框 10">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p>
              <a:pPr lvl="0">
                <a:defRPr/>
              </a:pPr>
              <a:r>
                <a:rPr altLang="en-US" b="1" lang="zh-CN" spc="300" sz="3200">
                  <a:solidFill>
                    <a:srgbClr val="C00000"/>
                  </a:solidFill>
                  <a:latin charset="-122" panose="020b0600000000000000" pitchFamily="34" typeface="思源黑体 CN Medium"/>
                  <a:ea charset="-122" panose="020b0600000000000000" pitchFamily="34" typeface="思源黑体 CN Medium"/>
                  <a:cs typeface="+mn-ea"/>
                  <a:sym typeface="+mn-lt"/>
                </a:rPr>
                <a:t>新中国社会主义发展史的开篇序言</a:t>
              </a:r>
            </a:p>
          </p:txBody>
        </p:sp>
      </p:grpSp>
      <p:pic>
        <p:nvPicPr>
          <p:cNvPr descr="https://timgsa.baidu.com/timg?image&amp;quality=80&amp;size=b9999_10000&amp;sec=1593607627922&amp;di=4fa70bff270d148cd21b2da2f8f4349c&amp;imgtype=0&amp;src=http%3A%2F%2Fb.hiphotos.baidu.com%2Fzhidao%2Fpic%2Fitem%2Fa8014c086e061d956354ae7e70f40ad162d9ca62.jpg" id="1026" name="Picture 2"/>
          <p:cNvPicPr>
            <a:picLocks noChangeArrowheads="1" noChangeAspect="1"/>
          </p:cNvPicPr>
          <p:nvPr/>
        </p:nvPicPr>
        <p:blipFill>
          <a:blip r:embed="rId3">
            <a:grayscl/>
            <a:extLst>
              <a:ext uri="{28A0092B-C50C-407E-A947-70E740481C1C}">
                <a14:useLocalDpi val="0"/>
              </a:ext>
            </a:extLst>
          </a:blip>
          <a:srcRect l="17904" r="18073" t="7949"/>
          <a:stretch>
            <a:fillRect/>
          </a:stretch>
        </p:blipFill>
        <p:spPr bwMode="auto">
          <a:xfrm>
            <a:off x="621881" y="1797320"/>
            <a:ext cx="4584700" cy="3793781"/>
          </a:xfrm>
          <a:prstGeom prst="rect">
            <a:avLst/>
          </a:prstGeom>
          <a:noFill/>
          <a:extLst>
            <a:ext uri="{909E8E84-426E-40DD-AFC4-6F175D3DCCD1}">
              <a14:hiddenFill>
                <a:solidFill>
                  <a:srgbClr val="FFFFFF"/>
                </a:solidFill>
              </a14:hiddenFill>
            </a:ext>
          </a:extLst>
        </p:spPr>
      </p:pic>
    </p:spTree>
    <p:extLst>
      <p:ext uri="{BB962C8B-B14F-4D97-AF65-F5344CB8AC3E}">
        <p14:creationId val="407140481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31" presetSubtype="0">
                                  <p:stCondLst>
                                    <p:cond delay="0"/>
                                  </p:stCondLst>
                                  <p:childTnLst>
                                    <p:set>
                                      <p:cBhvr>
                                        <p:cTn dur="1" fill="hold" id="13">
                                          <p:stCondLst>
                                            <p:cond delay="0"/>
                                          </p:stCondLst>
                                        </p:cTn>
                                        <p:tgtEl>
                                          <p:spTgt spid="1026"/>
                                        </p:tgtEl>
                                        <p:attrNameLst>
                                          <p:attrName>style.visibility</p:attrName>
                                        </p:attrNameLst>
                                      </p:cBhvr>
                                      <p:to>
                                        <p:strVal val="visible"/>
                                      </p:to>
                                    </p:set>
                                    <p:anim calcmode="lin" valueType="num">
                                      <p:cBhvr>
                                        <p:cTn dur="1000" fill="hold" id="14"/>
                                        <p:tgtEl>
                                          <p:spTgt spid="1026"/>
                                        </p:tgtEl>
                                        <p:attrNameLst>
                                          <p:attrName>ppt_w</p:attrName>
                                        </p:attrNameLst>
                                      </p:cBhvr>
                                      <p:tavLst>
                                        <p:tav tm="0">
                                          <p:val>
                                            <p:fltVal val="0"/>
                                          </p:val>
                                        </p:tav>
                                        <p:tav tm="100000">
                                          <p:val>
                                            <p:strVal val="#ppt_w"/>
                                          </p:val>
                                        </p:tav>
                                      </p:tavLst>
                                    </p:anim>
                                    <p:anim calcmode="lin" valueType="num">
                                      <p:cBhvr>
                                        <p:cTn dur="1000" fill="hold" id="15"/>
                                        <p:tgtEl>
                                          <p:spTgt spid="1026"/>
                                        </p:tgtEl>
                                        <p:attrNameLst>
                                          <p:attrName>ppt_h</p:attrName>
                                        </p:attrNameLst>
                                      </p:cBhvr>
                                      <p:tavLst>
                                        <p:tav tm="0">
                                          <p:val>
                                            <p:fltVal val="0"/>
                                          </p:val>
                                        </p:tav>
                                        <p:tav tm="100000">
                                          <p:val>
                                            <p:strVal val="#ppt_h"/>
                                          </p:val>
                                        </p:tav>
                                      </p:tavLst>
                                    </p:anim>
                                    <p:anim calcmode="lin" valueType="num">
                                      <p:cBhvr>
                                        <p:cTn dur="1000" fill="hold" id="16"/>
                                        <p:tgtEl>
                                          <p:spTgt spid="1026"/>
                                        </p:tgtEl>
                                        <p:attrNameLst>
                                          <p:attrName>style.rotation</p:attrName>
                                        </p:attrNameLst>
                                      </p:cBhvr>
                                      <p:tavLst>
                                        <p:tav tm="0">
                                          <p:val>
                                            <p:fltVal val="90"/>
                                          </p:val>
                                        </p:tav>
                                        <p:tav tm="100000">
                                          <p:val>
                                            <p:fltVal val="0"/>
                                          </p:val>
                                        </p:tav>
                                      </p:tavLst>
                                    </p:anim>
                                    <p:animEffect filter="fade" transition="in">
                                      <p:cBhvr>
                                        <p:cTn dur="1000" id="17"/>
                                        <p:tgtEl>
                                          <p:spTgt spid="102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3"/>
                                        </p:tgtEl>
                                        <p:attrNameLst>
                                          <p:attrName>style.visibility</p:attrName>
                                        </p:attrNameLst>
                                      </p:cBhvr>
                                      <p:to>
                                        <p:strVal val="visible"/>
                                      </p:to>
                                    </p:set>
                                    <p:animEffect filter="wipe(left)" transition="in">
                                      <p:cBhvr>
                                        <p:cTn dur="500" id="22"/>
                                        <p:tgtEl>
                                          <p:spTgt spid="3"/>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24"/>
                                        </p:tgtEl>
                                        <p:attrNameLst>
                                          <p:attrName>style.visibility</p:attrName>
                                        </p:attrNameLst>
                                      </p:cBhvr>
                                      <p:to>
                                        <p:strVal val="visible"/>
                                      </p:to>
                                    </p:set>
                                    <p:animEffect filter="wipe(left)" transition="in">
                                      <p:cBhvr>
                                        <p:cTn dur="500" id="25"/>
                                        <p:tgtEl>
                                          <p:spTgt spid="2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iterate type="wd">
                                    <p:tmPct val="10000"/>
                                  </p:iterate>
                                  <p:childTnLst>
                                    <p:set>
                                      <p:cBhvr>
                                        <p:cTn dur="1" fill="hold" id="29">
                                          <p:stCondLst>
                                            <p:cond delay="0"/>
                                          </p:stCondLst>
                                        </p:cTn>
                                        <p:tgtEl>
                                          <p:spTgt spid="34"/>
                                        </p:tgtEl>
                                        <p:attrNameLst>
                                          <p:attrName>style.visibility</p:attrName>
                                        </p:attrNameLst>
                                      </p:cBhvr>
                                      <p:to>
                                        <p:strVal val="visible"/>
                                      </p:to>
                                    </p:set>
                                    <p:animEffect filter="fade" transition="in">
                                      <p:cBhvr>
                                        <p:cTn dur="500" id="30"/>
                                        <p:tgtEl>
                                          <p:spTgt spid="34"/>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43"/>
                                        </p:tgtEl>
                                        <p:attrNameLst>
                                          <p:attrName>style.visibility</p:attrName>
                                        </p:attrNameLst>
                                      </p:cBhvr>
                                      <p:to>
                                        <p:strVal val="visible"/>
                                      </p:to>
                                    </p:set>
                                    <p:animEffect filter="fade" transition="in">
                                      <p:cBhvr>
                                        <p:cTn dur="1000" id="35"/>
                                        <p:tgtEl>
                                          <p:spTgt spid="43"/>
                                        </p:tgtEl>
                                      </p:cBhvr>
                                    </p:animEffect>
                                    <p:anim calcmode="lin" valueType="num">
                                      <p:cBhvr>
                                        <p:cTn dur="1000" fill="hold" id="36"/>
                                        <p:tgtEl>
                                          <p:spTgt spid="43"/>
                                        </p:tgtEl>
                                        <p:attrNameLst>
                                          <p:attrName>ppt_x</p:attrName>
                                        </p:attrNameLst>
                                      </p:cBhvr>
                                      <p:tavLst>
                                        <p:tav tm="0">
                                          <p:val>
                                            <p:strVal val="#ppt_x"/>
                                          </p:val>
                                        </p:tav>
                                        <p:tav tm="100000">
                                          <p:val>
                                            <p:strVal val="#ppt_x"/>
                                          </p:val>
                                        </p:tav>
                                      </p:tavLst>
                                    </p:anim>
                                    <p:anim calcmode="lin" valueType="num">
                                      <p:cBhvr>
                                        <p:cTn dur="1000" fill="hold" id="37"/>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4"/>
      <p:bldP grpId="0" spid="34"/>
      <p:bldP grpId="0" spid="4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Aitds3">
            <a:extLst>
              <a:ext uri="{FF2B5EF4-FFF2-40B4-BE49-F238E27FC236}">
                <a16:creationId xmlns:a16="http://schemas.microsoft.com/office/drawing/2014/main" id="{F3744F8C-0B36-4CFA-90A4-68347AA39EE4}"/>
              </a:ext>
            </a:extLst>
          </p:cNvPr>
          <p:cNvSpPr/>
          <p:nvPr/>
        </p:nvSpPr>
        <p:spPr>
          <a:xfrm>
            <a:off x="838105" y="2381091"/>
            <a:ext cx="6705695" cy="2395728"/>
          </a:xfrm>
          <a:prstGeom prst="rect">
            <a:avLst/>
          </a:prstGeom>
        </p:spPr>
        <p:txBody>
          <a:bodyPr wrap="square">
            <a:spAutoFit/>
          </a:bodyPr>
          <a:lstStyle/>
          <a:p>
            <a:pPr algn="just" defTabSz="914400" eaLnBrk="1" fontAlgn="auto" hangingPunct="1" indent="-285750" latinLnBrk="0" lvl="0" marL="285750" marR="0" rtl="0">
              <a:lnSpc>
                <a:spcPct val="140000"/>
              </a:lnSpc>
              <a:spcBef>
                <a:spcPct val="0"/>
              </a:spcBef>
              <a:spcAft>
                <a:spcPct val="0"/>
              </a:spcAft>
              <a:buClrTx/>
              <a:buSzTx/>
              <a:buFont charset="2" panose="05000000000000000000" pitchFamily="2" typeface="Wingdings"/>
              <a:buChar char="n"/>
              <a:defRPr/>
            </a:pPr>
            <a:r>
              <a:rPr altLang="zh-CN" b="0" baseline="0" cap="none" i="0" kern="1200" kumimoji="0" lang="en-US" noProof="0" normalizeH="0" spc="0" strike="noStrike"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1917年十月革命为满目疮痍的中国送来伟大的马克思列宁主义。早已麻木的广大工人、农民脱下沉睡的外衣，纷纷登上历史的舞台，发出摆脱压迫与剥削的呐喊与警醒。这个时候我们国人才发现，马克思主义理论可以跟中国具体实际相结合。尤其是1921年中国共产党成立，这一开天辟地的事件再次印证了中国劳动人民的大胆尝试与无限智慧。</a:t>
            </a:r>
          </a:p>
        </p:txBody>
      </p:sp>
      <p:grpSp>
        <p:nvGrpSpPr>
          <p:cNvPr id="3" name="组合 2"/>
          <p:cNvGrpSpPr/>
          <p:nvPr/>
        </p:nvGrpSpPr>
        <p:grpSpPr>
          <a:xfrm>
            <a:off x="838106" y="4880718"/>
            <a:ext cx="10332122" cy="1254359"/>
            <a:chOff x="876206" y="4982318"/>
            <a:chExt cx="10332122" cy="1254359"/>
          </a:xfrm>
        </p:grpSpPr>
        <p:sp>
          <p:nvSpPr>
            <p:cNvPr id="2" name="矩形 1"/>
            <p:cNvSpPr/>
            <p:nvPr/>
          </p:nvSpPr>
          <p:spPr>
            <a:xfrm>
              <a:off x="876206" y="4982318"/>
              <a:ext cx="10332122" cy="1254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endParaRPr>
            </a:p>
          </p:txBody>
        </p:sp>
        <p:sp>
          <p:nvSpPr>
            <p:cNvPr id="43" name="我图网QQF4D2CD6C74639原创"/>
            <p:cNvSpPr txBox="1"/>
            <p:nvPr/>
          </p:nvSpPr>
          <p:spPr>
            <a:xfrm>
              <a:off x="1534403" y="5017487"/>
              <a:ext cx="9108787" cy="109728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200" u="none">
                  <a:ln>
                    <a:noFill/>
                  </a:ln>
                  <a:solidFill>
                    <a:prstClr val="white"/>
                  </a:solidFill>
                  <a:effectLst/>
                  <a:uLnTx/>
                  <a:uFillTx/>
                  <a:latin charset="-122" panose="020b0600000000000000" pitchFamily="34" typeface="思源黑体 CN Medium"/>
                  <a:ea charset="-122" panose="020b0600000000000000" pitchFamily="34" typeface="思源黑体 CN Medium"/>
                  <a:cs typeface="+mn-ea"/>
                  <a:sym typeface="+mn-lt"/>
                </a:rPr>
                <a:t>在我们党的领导下，中国人民终于推翻帝国主义、封建主义、官僚资本主义三座顽固大山，取得新民主主义革命最后的伟大胜利。  　　</a:t>
              </a:r>
            </a:p>
          </p:txBody>
        </p:sp>
      </p:grpSp>
      <p:grpSp>
        <p:nvGrpSpPr>
          <p:cNvPr id="12" name="组合 11"/>
          <p:cNvGrpSpPr/>
          <p:nvPr/>
        </p:nvGrpSpPr>
        <p:grpSpPr>
          <a:xfrm>
            <a:off x="510455" y="592969"/>
            <a:ext cx="7833445" cy="584775"/>
            <a:chOff x="510455" y="592969"/>
            <a:chExt cx="7833445" cy="584775"/>
          </a:xfrm>
        </p:grpSpPr>
        <p:sp>
          <p:nvSpPr>
            <p:cNvPr id="13"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4" name="文本框 13">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p>
              <a:pPr lvl="0">
                <a:defRPr/>
              </a:pPr>
              <a:r>
                <a:rPr altLang="en-US" b="1" lang="zh-CN" spc="300" sz="3200">
                  <a:solidFill>
                    <a:srgbClr val="C00000"/>
                  </a:solidFill>
                  <a:latin charset="-122" panose="020b0600000000000000" pitchFamily="34" typeface="思源黑体 CN Medium"/>
                  <a:ea charset="-122" panose="020b0600000000000000" pitchFamily="34" typeface="思源黑体 CN Medium"/>
                  <a:cs typeface="+mn-ea"/>
                  <a:sym typeface="+mn-lt"/>
                </a:rPr>
                <a:t>新中国社会主义发展史的开篇序言</a:t>
              </a:r>
            </a:p>
          </p:txBody>
        </p:sp>
      </p:grpSp>
      <p:sp>
        <p:nvSpPr>
          <p:cNvPr id="15" name="矩形 14"/>
          <p:cNvSpPr/>
          <p:nvPr/>
        </p:nvSpPr>
        <p:spPr>
          <a:xfrm>
            <a:off x="838105" y="1513188"/>
            <a:ext cx="3559384" cy="787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Aitds4-2">
            <a:extLst>
              <a:ext uri="{FF2B5EF4-FFF2-40B4-BE49-F238E27FC236}">
                <a16:creationId xmlns:a16="http://schemas.microsoft.com/office/drawing/2014/main" id="{D9C36048-DE69-4DA0-916A-77E70E7EA6BA}"/>
              </a:ext>
            </a:extLst>
          </p:cNvPr>
          <p:cNvSpPr txBox="1">
            <a:spLocks noChangeArrowheads="1"/>
          </p:cNvSpPr>
          <p:nvPr/>
        </p:nvSpPr>
        <p:spPr bwMode="auto">
          <a:xfrm>
            <a:off x="951139" y="1659042"/>
            <a:ext cx="3691648" cy="548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36" lIns="121873" rIns="121873" tIns="60936" wrap="square">
            <a:spAutoFit/>
          </a:bodyPr>
          <a:lstStyle>
            <a:defPPr>
              <a:defRPr lang="zh-CN"/>
            </a:defPPr>
            <a:lvl1pPr defTabSz="1217613" eaLnBrk="0" fontAlgn="auto" hangingPunct="0" indent="0" lvl="0" marR="0">
              <a:lnSpc>
                <a:spcPct val="100000"/>
              </a:lnSpc>
              <a:spcBef>
                <a:spcPct val="0"/>
              </a:spcBef>
              <a:spcAft>
                <a:spcPct val="0"/>
              </a:spcAft>
              <a:buClrTx/>
              <a:buSzTx/>
              <a:buFontTx/>
              <a:buNone/>
              <a:defRPr b="1" baseline="0" cap="none" i="0" kumimoji="0" normalizeH="0" spc="300" strike="noStrike" sz="28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defRPr>
            </a:lvl1pPr>
            <a:lvl2pPr defTabSz="1217613" eaLnBrk="0" hangingPunct="0" indent="-285750" marL="742950">
              <a:defRPr>
                <a:latin charset="0" panose="020b0604020202020204" pitchFamily="34" typeface="Arial"/>
                <a:ea charset="-122" panose="02010600030101010101" pitchFamily="2" typeface="宋体"/>
              </a:defRPr>
            </a:lvl2pPr>
            <a:lvl3pPr defTabSz="1217613" eaLnBrk="0" hangingPunct="0" indent="-228600" marL="1143000">
              <a:defRPr>
                <a:latin charset="0" panose="020b0604020202020204" pitchFamily="34" typeface="Arial"/>
                <a:ea charset="-122" panose="02010600030101010101" pitchFamily="2" typeface="宋体"/>
              </a:defRPr>
            </a:lvl3pPr>
            <a:lvl4pPr defTabSz="1217613" eaLnBrk="0" hangingPunct="0" indent="-228600" marL="1600200">
              <a:defRPr>
                <a:latin charset="0" panose="020b0604020202020204" pitchFamily="34" typeface="Arial"/>
                <a:ea charset="-122" panose="02010600030101010101" pitchFamily="2" typeface="宋体"/>
              </a:defRPr>
            </a:lvl4pPr>
            <a:lvl5pPr defTabSz="1217613" eaLnBrk="0" hangingPunct="0" indent="-228600" marL="2057400">
              <a:defRPr>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9pPr>
          </a:lstStyle>
          <a:p>
            <a:r>
              <a:rPr altLang="zh-CN" lang="en-US">
                <a:sym typeface="+mn-lt"/>
              </a:rPr>
              <a:t>1917年十月革命</a:t>
            </a:r>
          </a:p>
        </p:txBody>
      </p:sp>
      <p:pic>
        <p:nvPicPr>
          <p:cNvPr descr="https://timgsa.baidu.com/timg?image&amp;quality=80&amp;size=b9999_10000&amp;sec=1593607880652&amp;di=c06bd7215976a9d14654989c969ee79b&amp;imgtype=0&amp;src=http%3A%2F%2Fn.sinaimg.cn%2Fsinacn%2Fw1085h813%2F20180118%2F169f-fyqtwzu1222504.jpg" id="2050" name="Picture 2"/>
          <p:cNvPicPr>
            <a:picLocks noChangeArrowheads="1" noChangeAspect="1"/>
          </p:cNvPicPr>
          <p:nvPr/>
        </p:nvPicPr>
        <p:blipFill>
          <a:blip r:embed="rId3">
            <a:extLst>
              <a:ext uri="{28A0092B-C50C-407E-A947-70E740481C1C}">
                <a14:useLocalDpi val="0"/>
              </a:ext>
            </a:extLst>
          </a:blip>
          <a:srcRect l="10486" r="8312"/>
          <a:stretch>
            <a:fillRect/>
          </a:stretch>
        </p:blipFill>
        <p:spPr bwMode="auto">
          <a:xfrm>
            <a:off x="7696200" y="1513188"/>
            <a:ext cx="3474028" cy="3205752"/>
          </a:xfrm>
          <a:prstGeom prst="rect">
            <a:avLst/>
          </a:prstGeom>
          <a:noFill/>
          <a:extLst>
            <a:ext uri="{909E8E84-426E-40DD-AFC4-6F175D3DCCD1}">
              <a14:hiddenFill>
                <a:solidFill>
                  <a:srgbClr val="FFFFFF"/>
                </a:solidFill>
              </a14:hiddenFill>
            </a:ext>
          </a:extLst>
        </p:spPr>
      </p:pic>
    </p:spTree>
    <p:extLst>
      <p:ext uri="{BB962C8B-B14F-4D97-AF65-F5344CB8AC3E}">
        <p14:creationId val="318013117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15"/>
                                        </p:tgtEl>
                                        <p:attrNameLst>
                                          <p:attrName>style.visibility</p:attrName>
                                        </p:attrNameLst>
                                      </p:cBhvr>
                                      <p:to>
                                        <p:strVal val="visible"/>
                                      </p:to>
                                    </p:set>
                                    <p:animEffect filter="wipe(left)" transition="in">
                                      <p:cBhvr>
                                        <p:cTn dur="500" id="14"/>
                                        <p:tgtEl>
                                          <p:spTgt spid="15"/>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24"/>
                                        </p:tgtEl>
                                        <p:attrNameLst>
                                          <p:attrName>style.visibility</p:attrName>
                                        </p:attrNameLst>
                                      </p:cBhvr>
                                      <p:to>
                                        <p:strVal val="visible"/>
                                      </p:to>
                                    </p:set>
                                    <p:animEffect filter="wipe(left)" transition="in">
                                      <p:cBhvr>
                                        <p:cTn dur="500" id="17"/>
                                        <p:tgtEl>
                                          <p:spTgt spid="2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iterate type="wd">
                                    <p:tmPct val="10000"/>
                                  </p:iterate>
                                  <p:childTnLst>
                                    <p:set>
                                      <p:cBhvr>
                                        <p:cTn dur="1" fill="hold" id="21">
                                          <p:stCondLst>
                                            <p:cond delay="0"/>
                                          </p:stCondLst>
                                        </p:cTn>
                                        <p:tgtEl>
                                          <p:spTgt spid="34"/>
                                        </p:tgtEl>
                                        <p:attrNameLst>
                                          <p:attrName>style.visibility</p:attrName>
                                        </p:attrNameLst>
                                      </p:cBhvr>
                                      <p:to>
                                        <p:strVal val="visible"/>
                                      </p:to>
                                    </p:set>
                                    <p:animEffect filter="fade" transition="in">
                                      <p:cBhvr>
                                        <p:cTn dur="500" id="22"/>
                                        <p:tgtEl>
                                          <p:spTgt spid="3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4">
                                  <p:stCondLst>
                                    <p:cond delay="0"/>
                                  </p:stCondLst>
                                  <p:childTnLst>
                                    <p:set>
                                      <p:cBhvr>
                                        <p:cTn dur="1" fill="hold" id="26">
                                          <p:stCondLst>
                                            <p:cond delay="0"/>
                                          </p:stCondLst>
                                        </p:cTn>
                                        <p:tgtEl>
                                          <p:spTgt spid="2050"/>
                                        </p:tgtEl>
                                        <p:attrNameLst>
                                          <p:attrName>style.visibility</p:attrName>
                                        </p:attrNameLst>
                                      </p:cBhvr>
                                      <p:to>
                                        <p:strVal val="visible"/>
                                      </p:to>
                                    </p:set>
                                    <p:animEffect filter="wipe(down)" transition="in">
                                      <p:cBhvr>
                                        <p:cTn dur="500" id="27"/>
                                        <p:tgtEl>
                                          <p:spTgt spid="205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6" presetSubtype="21">
                                  <p:stCondLst>
                                    <p:cond delay="0"/>
                                  </p:stCondLst>
                                  <p:childTnLst>
                                    <p:set>
                                      <p:cBhvr>
                                        <p:cTn dur="1" fill="hold" id="31">
                                          <p:stCondLst>
                                            <p:cond delay="0"/>
                                          </p:stCondLst>
                                        </p:cTn>
                                        <p:tgtEl>
                                          <p:spTgt spid="3"/>
                                        </p:tgtEl>
                                        <p:attrNameLst>
                                          <p:attrName>style.visibility</p:attrName>
                                        </p:attrNameLst>
                                      </p:cBhvr>
                                      <p:to>
                                        <p:strVal val="visible"/>
                                      </p:to>
                                    </p:set>
                                    <p:animEffect filter="barn(inVertical)"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15"/>
      <p:bldP grpId="0" spid="2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838104" y="1593923"/>
            <a:ext cx="3886295" cy="787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24" name="Aitds4-2">
            <a:extLst>
              <a:ext uri="{FF2B5EF4-FFF2-40B4-BE49-F238E27FC236}">
                <a16:creationId xmlns:a16="http://schemas.microsoft.com/office/drawing/2014/main" id="{D9C36048-DE69-4DA0-916A-77E70E7EA6BA}"/>
              </a:ext>
            </a:extLst>
          </p:cNvPr>
          <p:cNvSpPr txBox="1">
            <a:spLocks noChangeArrowheads="1"/>
          </p:cNvSpPr>
          <p:nvPr/>
        </p:nvSpPr>
        <p:spPr bwMode="auto">
          <a:xfrm>
            <a:off x="990505" y="1710648"/>
            <a:ext cx="4400891" cy="548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36" lIns="121873" rIns="121873" tIns="60936" wrap="square">
            <a:spAutoFit/>
          </a:bodyPr>
          <a:lstStyle>
            <a:defPPr>
              <a:defRPr lang="zh-CN"/>
            </a:defPPr>
            <a:lvl1pPr defTabSz="1217613" eaLnBrk="0" fontAlgn="auto" hangingPunct="0" indent="0" lvl="0" marR="0">
              <a:lnSpc>
                <a:spcPct val="100000"/>
              </a:lnSpc>
              <a:spcBef>
                <a:spcPct val="0"/>
              </a:spcBef>
              <a:spcAft>
                <a:spcPct val="0"/>
              </a:spcAft>
              <a:buClrTx/>
              <a:buSzTx/>
              <a:buFontTx/>
              <a:buNone/>
              <a:defRPr b="1" baseline="0" cap="none" i="0" kumimoji="0" normalizeH="0" spc="300" strike="noStrike" sz="28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defRPr>
            </a:lvl1pPr>
            <a:lvl2pPr defTabSz="1217613" eaLnBrk="0" hangingPunct="0" indent="-285750" marL="742950">
              <a:defRPr>
                <a:latin charset="0" panose="020b0604020202020204" pitchFamily="34" typeface="Arial"/>
                <a:ea charset="-122" panose="02010600030101010101" pitchFamily="2" typeface="宋体"/>
              </a:defRPr>
            </a:lvl2pPr>
            <a:lvl3pPr defTabSz="1217613" eaLnBrk="0" hangingPunct="0" indent="-228600" marL="1143000">
              <a:defRPr>
                <a:latin charset="0" panose="020b0604020202020204" pitchFamily="34" typeface="Arial"/>
                <a:ea charset="-122" panose="02010600030101010101" pitchFamily="2" typeface="宋体"/>
              </a:defRPr>
            </a:lvl3pPr>
            <a:lvl4pPr defTabSz="1217613" eaLnBrk="0" hangingPunct="0" indent="-228600" marL="1600200">
              <a:defRPr>
                <a:latin charset="0" panose="020b0604020202020204" pitchFamily="34" typeface="Arial"/>
                <a:ea charset="-122" panose="02010600030101010101" pitchFamily="2" typeface="宋体"/>
              </a:defRPr>
            </a:lvl4pPr>
            <a:lvl5pPr defTabSz="1217613" eaLnBrk="0" hangingPunct="0" indent="-228600" marL="2057400">
              <a:defRPr>
                <a:latin charset="0" panose="020b0604020202020204" pitchFamily="34" typeface="Arial"/>
                <a:ea charset="-122" panose="02010600030101010101" pitchFamily="2" typeface="宋体"/>
              </a:defRPr>
            </a:lvl5pPr>
            <a:lvl6pPr defTabSz="1217613" eaLnBrk="0" fontAlgn="base" hangingPunct="0" indent="-228600" marL="25146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6pPr>
            <a:lvl7pPr defTabSz="1217613" eaLnBrk="0" fontAlgn="base" hangingPunct="0" indent="-228600" marL="29718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7pPr>
            <a:lvl8pPr defTabSz="1217613" eaLnBrk="0" fontAlgn="base" hangingPunct="0" indent="-228600" marL="34290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8pPr>
            <a:lvl9pPr defTabSz="1217613" eaLnBrk="0" fontAlgn="base" hangingPunct="0" indent="-228600" marL="3886200">
              <a:spcBef>
                <a:spcPct val="0"/>
              </a:spcBef>
              <a:spcAft>
                <a:spcPct val="0"/>
              </a:spcAft>
              <a:buFont charset="0" panose="020b0604020202020204" pitchFamily="34" typeface="Arial"/>
              <a:defRPr>
                <a:latin charset="0" panose="020b0604020202020204" pitchFamily="34" typeface="Arial"/>
                <a:ea charset="-122" panose="02010600030101010101" pitchFamily="2" typeface="宋体"/>
              </a:defRPr>
            </a:lvl9pPr>
          </a:lstStyle>
          <a:p>
            <a:r>
              <a:rPr altLang="zh-CN" lang="en-US">
                <a:sym typeface="+mn-lt"/>
              </a:rPr>
              <a:t>1949年新中国建立</a:t>
            </a:r>
          </a:p>
        </p:txBody>
      </p:sp>
      <p:sp>
        <p:nvSpPr>
          <p:cNvPr id="34" name="Aitds3">
            <a:extLst>
              <a:ext uri="{FF2B5EF4-FFF2-40B4-BE49-F238E27FC236}">
                <a16:creationId xmlns:a16="http://schemas.microsoft.com/office/drawing/2014/main" id="{F3744F8C-0B36-4CFA-90A4-68347AA39EE4}"/>
              </a:ext>
            </a:extLst>
          </p:cNvPr>
          <p:cNvSpPr/>
          <p:nvPr/>
        </p:nvSpPr>
        <p:spPr>
          <a:xfrm>
            <a:off x="798618" y="3621849"/>
            <a:ext cx="10707582" cy="1517904"/>
          </a:xfrm>
          <a:prstGeom prst="rect">
            <a:avLst/>
          </a:prstGeom>
        </p:spPr>
        <p:txBody>
          <a:bodyPr wrap="square">
            <a:spAutoFit/>
          </a:bodyPr>
          <a:lstStyle/>
          <a:p>
            <a:pPr algn="just" defTabSz="914400" eaLnBrk="1" fontAlgn="auto" hangingPunct="1" indent="-285750" latinLnBrk="0" lvl="0" marL="285750" marR="0" rtl="0">
              <a:lnSpc>
                <a:spcPct val="130000"/>
              </a:lnSpc>
              <a:spcBef>
                <a:spcPct val="0"/>
              </a:spcBef>
              <a:spcAft>
                <a:spcPct val="0"/>
              </a:spcAft>
              <a:buClrTx/>
              <a:buSzTx/>
              <a:buFont charset="2" panose="05000000000000000000" pitchFamily="2" typeface="Wingdings"/>
              <a:buChar char="n"/>
              <a:defRPr/>
            </a:pPr>
            <a:r>
              <a:rPr altLang="en-US" b="0" baseline="0" cap="none" i="0" kern="1200" kumimoji="0" lang="zh-CN" noProof="0" normalizeH="0" smtClean="0" spc="0" strike="noStrike" u="none">
                <a:ln>
                  <a:noFill/>
                </a:ln>
                <a:solidFill>
                  <a:prstClr val="black"/>
                </a:solidFill>
                <a:effectLst/>
                <a:uLnTx/>
                <a:uFillTx/>
                <a:latin charset="-122" panose="020b0600000000000000" pitchFamily="34" typeface="思源黑体 CN Medium"/>
                <a:ea charset="-122" panose="020b0600000000000000" pitchFamily="34" typeface="思源黑体 CN Medium"/>
                <a:cs typeface="+mn-ea"/>
                <a:sym typeface="+mn-lt"/>
              </a:rPr>
              <a:t>庆幸的是，革命的成功让人们对资本主义道路报以坚定的否决。可是，除了资本主义道路之外，新中国难道要选择封建主义吗?就在国人议论纷纷、迷茫困惑之际，我们党伟大领袖毛主席大笔一挥，著文《论人民民主专政》，旗帜鲜明地告诉国人：“走俄国人的路。”没错，这就是最终的答案，即社会主义道路。</a:t>
            </a:r>
          </a:p>
        </p:txBody>
      </p:sp>
      <p:sp>
        <p:nvSpPr>
          <p:cNvPr id="19" name="矩形 18">
            <a:extLst>
              <a:ext uri="{FF2B5EF4-FFF2-40B4-BE49-F238E27FC236}">
                <a16:creationId xmlns:a16="http://schemas.microsoft.com/office/drawing/2014/main" id="{D6B4E0A1-ADCE-49B8-AC6F-7621D7E24130}"/>
              </a:ext>
            </a:extLst>
          </p:cNvPr>
          <p:cNvSpPr/>
          <p:nvPr/>
        </p:nvSpPr>
        <p:spPr>
          <a:xfrm>
            <a:off x="1322782" y="5541197"/>
            <a:ext cx="9659253" cy="562768"/>
          </a:xfrm>
          <a:prstGeom prst="rect">
            <a:avLst/>
          </a:prstGeom>
        </p:spPr>
        <p:txBody>
          <a:bodyPr bIns="52784" lIns="105571" rIns="105571" tIns="52784" wrap="square">
            <a:spAutoFit/>
          </a:bodyPr>
          <a:lstStyle/>
          <a:p>
            <a:pPr algn="ctr" defTabSz="914400" eaLnBrk="1" fontAlgn="auto" hangingPunct="1" indent="0" latinLnBrk="0" lvl="0" marL="0" marR="0" rtl="0">
              <a:lnSpc>
                <a:spcPct val="150000"/>
              </a:lnSpc>
              <a:spcBef>
                <a:spcPct val="0"/>
              </a:spcBef>
              <a:spcAft>
                <a:spcPct val="0"/>
              </a:spcAft>
              <a:buClr>
                <a:srgbClr val="C00000"/>
              </a:buClr>
              <a:buSzTx/>
              <a:buFontTx/>
              <a:buNone/>
              <a:defRPr/>
            </a:pPr>
            <a:r>
              <a:rPr altLang="en-US" b="0" baseline="0" cap="none" i="0" kern="1200" kumimoji="0" lang="zh-CN" noProof="0" normalizeH="0" spc="0" strike="noStrike" sz="2000"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新中国的历史随着社会主义发展史的书写同步进行，开启了中国人民的新历史</a:t>
            </a:r>
          </a:p>
        </p:txBody>
      </p:sp>
      <p:grpSp>
        <p:nvGrpSpPr>
          <p:cNvPr id="12" name="组合 11"/>
          <p:cNvGrpSpPr/>
          <p:nvPr/>
        </p:nvGrpSpPr>
        <p:grpSpPr>
          <a:xfrm>
            <a:off x="510455" y="592969"/>
            <a:ext cx="7833445" cy="584775"/>
            <a:chOff x="510455" y="592969"/>
            <a:chExt cx="7833445" cy="584775"/>
          </a:xfrm>
        </p:grpSpPr>
        <p:sp>
          <p:nvSpPr>
            <p:cNvPr id="13"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4" name="文本框 13">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p>
              <a:pPr lvl="0">
                <a:defRPr/>
              </a:pPr>
              <a:r>
                <a:rPr altLang="en-US" b="1" lang="zh-CN" spc="300" sz="3200">
                  <a:solidFill>
                    <a:srgbClr val="C00000"/>
                  </a:solidFill>
                  <a:latin charset="-122" panose="020b0600000000000000" pitchFamily="34" typeface="思源黑体 CN Medium"/>
                  <a:ea charset="-122" panose="020b0600000000000000" pitchFamily="34" typeface="思源黑体 CN Medium"/>
                  <a:cs typeface="+mn-ea"/>
                  <a:sym typeface="+mn-lt"/>
                </a:rPr>
                <a:t>新中国社会主义发展史的开篇序言</a:t>
              </a:r>
            </a:p>
          </p:txBody>
        </p:sp>
      </p:grpSp>
      <p:sp>
        <p:nvSpPr>
          <p:cNvPr id="2" name="矩形 1"/>
          <p:cNvSpPr/>
          <p:nvPr/>
        </p:nvSpPr>
        <p:spPr>
          <a:xfrm>
            <a:off x="798618" y="2433731"/>
            <a:ext cx="8980382" cy="448056"/>
          </a:xfrm>
          <a:prstGeom prst="rect">
            <a:avLst/>
          </a:prstGeom>
        </p:spPr>
        <p:txBody>
          <a:bodyPr wrap="square">
            <a:spAutoFit/>
          </a:bodyPr>
          <a:lstStyle/>
          <a:p>
            <a:pPr algn="just" indent="-285750" marL="285750">
              <a:lnSpc>
                <a:spcPct val="130000"/>
              </a:lnSpc>
              <a:buFont charset="2" panose="05000000000000000000" pitchFamily="2" typeface="Wingdings"/>
              <a:buChar char="n"/>
            </a:pPr>
            <a:r>
              <a:rPr altLang="zh-CN" lang="en-US">
                <a:solidFill>
                  <a:prstClr val="black"/>
                </a:solidFill>
                <a:latin charset="-122" panose="020b0600000000000000" pitchFamily="34" typeface="思源黑体 CN Medium"/>
                <a:ea charset="-122" panose="020b0600000000000000" pitchFamily="34" typeface="思源黑体 CN Medium"/>
                <a:cs typeface="+mn-ea"/>
                <a:sym typeface="+mn-lt"/>
              </a:rPr>
              <a:t>1949年新中国建立前夕《论人民民主专政》为社会主义发展道路插上指路牌。</a:t>
            </a:r>
          </a:p>
        </p:txBody>
      </p:sp>
      <p:sp>
        <p:nvSpPr>
          <p:cNvPr id="3" name="矩形 2"/>
          <p:cNvSpPr/>
          <p:nvPr/>
        </p:nvSpPr>
        <p:spPr>
          <a:xfrm>
            <a:off x="798618" y="2864943"/>
            <a:ext cx="8078682" cy="804672"/>
          </a:xfrm>
          <a:prstGeom prst="rect">
            <a:avLst/>
          </a:prstGeom>
        </p:spPr>
        <p:txBody>
          <a:bodyPr wrap="square">
            <a:spAutoFit/>
          </a:bodyPr>
          <a:lstStyle/>
          <a:p>
            <a:pPr algn="just" indent="-285750" marL="285750">
              <a:lnSpc>
                <a:spcPct val="130000"/>
              </a:lnSpc>
              <a:buFont charset="2" panose="05000000000000000000" pitchFamily="2" typeface="Wingdings"/>
              <a:buChar char="n"/>
            </a:pPr>
            <a:r>
              <a:rPr altLang="en-US" lang="zh-CN">
                <a:solidFill>
                  <a:prstClr val="black"/>
                </a:solidFill>
                <a:latin charset="-122" panose="020b0600000000000000" pitchFamily="34" typeface="思源黑体 CN Medium"/>
                <a:ea charset="-122" panose="020b0600000000000000" pitchFamily="34" typeface="思源黑体 CN Medium"/>
                <a:cs typeface="+mn-ea"/>
                <a:sym typeface="+mn-lt"/>
              </a:rPr>
              <a:t>可以说，国人也曾在1949年10月1日前思考过诸如新中国应该走什么道路、应该建成什么性质国家等问题。</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8686801" y="1189131"/>
            <a:ext cx="2489200" cy="2489200"/>
          </a:xfrm>
          <a:prstGeom prst="rect">
            <a:avLst/>
          </a:prstGeom>
        </p:spPr>
      </p:pic>
    </p:spTree>
    <p:extLst>
      <p:ext uri="{BB962C8B-B14F-4D97-AF65-F5344CB8AC3E}">
        <p14:creationId val="402082438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24"/>
                                        </p:tgtEl>
                                        <p:attrNameLst>
                                          <p:attrName>style.visibility</p:attrName>
                                        </p:attrNameLst>
                                      </p:cBhvr>
                                      <p:to>
                                        <p:strVal val="visible"/>
                                      </p:to>
                                    </p:set>
                                    <p:animEffect filter="wipe(left)" transition="in">
                                      <p:cBhvr>
                                        <p:cTn dur="500" id="14"/>
                                        <p:tgtEl>
                                          <p:spTgt spid="24"/>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5"/>
                                        </p:tgtEl>
                                        <p:attrNameLst>
                                          <p:attrName>style.visibility</p:attrName>
                                        </p:attrNameLst>
                                      </p:cBhvr>
                                      <p:to>
                                        <p:strVal val="visible"/>
                                      </p:to>
                                    </p:set>
                                    <p:animEffect filter="wipe(left)" transition="in">
                                      <p:cBhvr>
                                        <p:cTn dur="500" id="17"/>
                                        <p:tgtEl>
                                          <p:spTgt spid="1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2"/>
                                        </p:tgtEl>
                                        <p:attrNameLst>
                                          <p:attrName>style.visibility</p:attrName>
                                        </p:attrNameLst>
                                      </p:cBhvr>
                                      <p:to>
                                        <p:strVal val="visible"/>
                                      </p:to>
                                    </p:set>
                                    <p:animEffect filter="fade" transition="in">
                                      <p:cBhvr>
                                        <p:cTn dur="500" id="29"/>
                                        <p:tgtEl>
                                          <p:spTgt spid="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3"/>
                                        </p:tgtEl>
                                        <p:attrNameLst>
                                          <p:attrName>style.visibility</p:attrName>
                                        </p:attrNameLst>
                                      </p:cBhvr>
                                      <p:to>
                                        <p:strVal val="visible"/>
                                      </p:to>
                                    </p:set>
                                    <p:animEffect filter="fade" transition="in">
                                      <p:cBhvr>
                                        <p:cTn dur="500" id="34"/>
                                        <p:tgtEl>
                                          <p:spTgt spid="3"/>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0" presetSubtype="0">
                                  <p:stCondLst>
                                    <p:cond delay="0"/>
                                  </p:stCondLst>
                                  <p:childTnLst>
                                    <p:set>
                                      <p:cBhvr>
                                        <p:cTn dur="1" fill="hold" id="38">
                                          <p:stCondLst>
                                            <p:cond delay="0"/>
                                          </p:stCondLst>
                                        </p:cTn>
                                        <p:tgtEl>
                                          <p:spTgt spid="34"/>
                                        </p:tgtEl>
                                        <p:attrNameLst>
                                          <p:attrName>style.visibility</p:attrName>
                                        </p:attrNameLst>
                                      </p:cBhvr>
                                      <p:to>
                                        <p:strVal val="visible"/>
                                      </p:to>
                                    </p:set>
                                    <p:animEffect filter="fade" transition="in">
                                      <p:cBhvr>
                                        <p:cTn dur="500" id="39"/>
                                        <p:tgtEl>
                                          <p:spTgt spid="34"/>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6" presetSubtype="21">
                                  <p:stCondLst>
                                    <p:cond delay="100"/>
                                  </p:stCondLst>
                                  <p:childTnLst>
                                    <p:set>
                                      <p:cBhvr>
                                        <p:cTn dur="1" fill="hold" id="43">
                                          <p:stCondLst>
                                            <p:cond delay="0"/>
                                          </p:stCondLst>
                                        </p:cTn>
                                        <p:tgtEl>
                                          <p:spTgt spid="19"/>
                                        </p:tgtEl>
                                        <p:attrNameLst>
                                          <p:attrName>style.visibility</p:attrName>
                                        </p:attrNameLst>
                                      </p:cBhvr>
                                      <p:to>
                                        <p:strVal val="visible"/>
                                      </p:to>
                                    </p:set>
                                    <p:animEffect filter="barn(inVertical)" transition="in">
                                      <p:cBhvr>
                                        <p:cTn dur="700" id="44"/>
                                        <p:tgtEl>
                                          <p:spTgt spid="19"/>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1" id="47" nodeType="clickEffect" presetClass="emph" presetID="26" presetSubtype="0">
                                  <p:stCondLst>
                                    <p:cond delay="0"/>
                                  </p:stCondLst>
                                  <p:childTnLst>
                                    <p:animEffect filter="fade" transition="out">
                                      <p:cBhvr>
                                        <p:cTn dur="500" id="48" tmFilter="0, 0; .2, .5; .8, .5; 1, 0"/>
                                        <p:tgtEl>
                                          <p:spTgt spid="19"/>
                                        </p:tgtEl>
                                      </p:cBhvr>
                                    </p:animEffect>
                                    <p:animScale>
                                      <p:cBhvr>
                                        <p:cTn autoRev="1" dur="250" fill="hold" id="49"/>
                                        <p:tgtEl>
                                          <p:spTgt spid="1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4"/>
      <p:bldP grpId="0" spid="34"/>
      <p:bldP grpId="0" spid="19"/>
      <p:bldP grpId="1" spid="19"/>
      <p:bldP grpId="0" spid="2"/>
      <p:bldP grpId="0" spid="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extLst>
              <a:ext uri="{28A0092B-C50C-407E-A947-70E740481C1C}">
                <a14:useLocalDpi/>
              </a:ext>
            </a:extLst>
          </a:blip>
          <a:srcRect b="24107" l="16718" r="64740" t="50060"/>
          <a:stretch>
            <a:fillRect/>
          </a:stretch>
        </p:blipFill>
        <p:spPr>
          <a:xfrm>
            <a:off x="-709612" y="4530480"/>
            <a:ext cx="2260600" cy="1574800"/>
          </a:xfrm>
          <a:prstGeom prst="rect">
            <a:avLst/>
          </a:prstGeom>
        </p:spPr>
      </p:pic>
      <p:pic>
        <p:nvPicPr>
          <p:cNvPr id="12" name="图片 11"/>
          <p:cNvPicPr>
            <a:picLocks noChangeAspect="1"/>
          </p:cNvPicPr>
          <p:nvPr/>
        </p:nvPicPr>
        <p:blipFill>
          <a:blip r:embed="rId4">
            <a:extLst>
              <a:ext uri="{28A0092B-C50C-407E-A947-70E740481C1C}">
                <a14:useLocalDpi/>
              </a:ext>
            </a:extLst>
          </a:blip>
          <a:srcRect b="73277"/>
          <a:stretch>
            <a:fillRect/>
          </a:stretch>
        </p:blipFill>
        <p:spPr>
          <a:xfrm>
            <a:off x="-114300" y="9280"/>
            <a:ext cx="12306300" cy="1629020"/>
          </a:xfrm>
          <a:prstGeom prst="rect">
            <a:avLst/>
          </a:prstGeom>
        </p:spPr>
      </p:pic>
      <p:grpSp>
        <p:nvGrpSpPr>
          <p:cNvPr id="10" name="组合 9"/>
          <p:cNvGrpSpPr/>
          <p:nvPr/>
        </p:nvGrpSpPr>
        <p:grpSpPr>
          <a:xfrm>
            <a:off x="-114300" y="4473303"/>
            <a:ext cx="12306300" cy="2384697"/>
            <a:chOff x="-114300" y="4473303"/>
            <a:chExt cx="12306300" cy="2384697"/>
          </a:xfrm>
        </p:grpSpPr>
        <p:pic>
          <p:nvPicPr>
            <p:cNvPr id="7" name="图片 6"/>
            <p:cNvPicPr>
              <a:picLocks noChangeAspect="1"/>
            </p:cNvPicPr>
            <p:nvPr/>
          </p:nvPicPr>
          <p:blipFill>
            <a:blip r:embed="rId5">
              <a:extLst>
                <a:ext uri="{28A0092B-C50C-407E-A947-70E740481C1C}">
                  <a14:useLocalDpi/>
                </a:ext>
              </a:extLst>
            </a:blip>
            <a:srcRect b="32869" t="44122"/>
            <a:stretch>
              <a:fillRect/>
            </a:stretch>
          </p:blipFill>
          <p:spPr>
            <a:xfrm>
              <a:off x="-114300" y="4473303"/>
              <a:ext cx="12306300" cy="1698897"/>
            </a:xfrm>
            <a:prstGeom prst="rect">
              <a:avLst/>
            </a:prstGeom>
          </p:spPr>
        </p:pic>
        <p:pic>
          <p:nvPicPr>
            <p:cNvPr id="8" name="图片 7"/>
            <p:cNvPicPr>
              <a:picLocks noChangeAspect="1"/>
            </p:cNvPicPr>
            <p:nvPr/>
          </p:nvPicPr>
          <p:blipFill>
            <a:blip r:embed="rId5">
              <a:extLst>
                <a:ext uri="{28A0092B-C50C-407E-A947-70E740481C1C}">
                  <a14:useLocalDpi/>
                </a:ext>
              </a:extLst>
            </a:blip>
            <a:srcRect b="32869" l="92363" t="53199"/>
            <a:stretch>
              <a:fillRect/>
            </a:stretch>
          </p:blipFill>
          <p:spPr>
            <a:xfrm>
              <a:off x="2454275" y="5322751"/>
              <a:ext cx="1060450" cy="1160762"/>
            </a:xfrm>
            <a:prstGeom prst="rect">
              <a:avLst/>
            </a:prstGeom>
          </p:spPr>
        </p:pic>
        <p:pic>
          <p:nvPicPr>
            <p:cNvPr id="9" name="图片 8"/>
            <p:cNvPicPr>
              <a:picLocks noChangeAspect="1"/>
            </p:cNvPicPr>
            <p:nvPr/>
          </p:nvPicPr>
          <p:blipFill>
            <a:blip r:embed="rId5">
              <a:extLst>
                <a:ext uri="{28A0092B-C50C-407E-A947-70E740481C1C}">
                  <a14:useLocalDpi/>
                </a:ext>
              </a:extLst>
            </a:blip>
            <a:srcRect b="32825" r="6192" t="63431"/>
            <a:stretch>
              <a:fillRect/>
            </a:stretch>
          </p:blipFill>
          <p:spPr>
            <a:xfrm>
              <a:off x="647700" y="6105280"/>
              <a:ext cx="11544300" cy="276470"/>
            </a:xfrm>
            <a:prstGeom prst="rect">
              <a:avLst/>
            </a:prstGeom>
          </p:spPr>
        </p:pic>
        <p:pic>
          <p:nvPicPr>
            <p:cNvPr id="6" name="图片 5"/>
            <p:cNvPicPr>
              <a:picLocks noChangeAspect="1"/>
            </p:cNvPicPr>
            <p:nvPr/>
          </p:nvPicPr>
          <p:blipFill>
            <a:blip r:embed="rId6">
              <a:extLst>
                <a:ext uri="{28A0092B-C50C-407E-A947-70E740481C1C}">
                  <a14:useLocalDpi/>
                </a:ext>
              </a:extLst>
            </a:blip>
            <a:srcRect t="80208"/>
            <a:stretch>
              <a:fillRect/>
            </a:stretch>
          </p:blipFill>
          <p:spPr>
            <a:xfrm>
              <a:off x="-114300" y="5486400"/>
              <a:ext cx="12306300" cy="1371600"/>
            </a:xfrm>
            <a:prstGeom prst="rect">
              <a:avLst/>
            </a:prstGeom>
          </p:spPr>
        </p:pic>
      </p:grpSp>
      <p:pic>
        <p:nvPicPr>
          <p:cNvPr id="11" name="图片 10"/>
          <p:cNvPicPr>
            <a:picLocks noChangeAspect="1"/>
          </p:cNvPicPr>
          <p:nvPr/>
        </p:nvPicPr>
        <p:blipFill>
          <a:blip r:embed="rId7">
            <a:extLst>
              <a:ext uri="{28A0092B-C50C-407E-A947-70E740481C1C}">
                <a14:useLocalDpi/>
              </a:ext>
            </a:extLst>
          </a:blip>
          <a:srcRect b="27708"/>
          <a:stretch>
            <a:fillRect/>
          </a:stretch>
        </p:blipFill>
        <p:spPr>
          <a:xfrm>
            <a:off x="-114300" y="17223"/>
            <a:ext cx="12306300" cy="4406900"/>
          </a:xfrm>
          <a:prstGeom prst="rect">
            <a:avLst/>
          </a:prstGeom>
        </p:spPr>
      </p:pic>
      <p:pic>
        <p:nvPicPr>
          <p:cNvPr id="13" name="图片 12"/>
          <p:cNvPicPr>
            <a:picLocks noChangeAspect="1"/>
          </p:cNvPicPr>
          <p:nvPr/>
        </p:nvPicPr>
        <p:blipFill>
          <a:blip r:embed="rId8">
            <a:extLst>
              <a:ext uri="{28A0092B-C50C-407E-A947-70E740481C1C}">
                <a14:useLocalDpi/>
              </a:ext>
            </a:extLst>
          </a:blip>
          <a:srcRect b="58691" r="74896"/>
          <a:stretch>
            <a:fillRect/>
          </a:stretch>
        </p:blipFill>
        <p:spPr>
          <a:xfrm>
            <a:off x="-114300" y="-92482"/>
            <a:ext cx="2326736" cy="1914316"/>
          </a:xfrm>
          <a:prstGeom prst="rect">
            <a:avLst/>
          </a:prstGeom>
        </p:spPr>
      </p:pic>
      <p:pic>
        <p:nvPicPr>
          <p:cNvPr id="14" name="图片 13"/>
          <p:cNvPicPr>
            <a:picLocks noChangeAspect="1"/>
          </p:cNvPicPr>
          <p:nvPr/>
        </p:nvPicPr>
        <p:blipFill>
          <a:blip r:embed="rId9">
            <a:extLst>
              <a:ext uri="{28A0092B-C50C-407E-A947-70E740481C1C}">
                <a14:useLocalDpi/>
              </a:ext>
            </a:extLst>
          </a:blip>
          <a:srcRect b="55983" l="77083" r="208" t="-1"/>
          <a:stretch>
            <a:fillRect/>
          </a:stretch>
        </p:blipFill>
        <p:spPr>
          <a:xfrm>
            <a:off x="10045700" y="-43311"/>
            <a:ext cx="2146300" cy="2080160"/>
          </a:xfrm>
          <a:prstGeom prst="rect">
            <a:avLst/>
          </a:prstGeom>
        </p:spPr>
      </p:pic>
      <p:pic>
        <p:nvPicPr>
          <p:cNvPr id="16" name="图片 15"/>
          <p:cNvPicPr>
            <a:picLocks noChangeAspect="1"/>
          </p:cNvPicPr>
          <p:nvPr/>
        </p:nvPicPr>
        <p:blipFill>
          <a:blip r:embed="rId10">
            <a:extLst>
              <a:ext uri="{28A0092B-C50C-407E-A947-70E740481C1C}">
                <a14:useLocalDpi/>
              </a:ext>
            </a:extLst>
          </a:blip>
          <a:srcRect b="9999" l="76407" r="5676" t="73751"/>
          <a:stretch>
            <a:fillRect/>
          </a:stretch>
        </p:blipFill>
        <p:spPr>
          <a:xfrm>
            <a:off x="10807700" y="3911600"/>
            <a:ext cx="2184400" cy="990599"/>
          </a:xfrm>
          <a:prstGeom prst="rect">
            <a:avLst/>
          </a:prstGeom>
        </p:spPr>
      </p:pic>
      <p:sp>
        <p:nvSpPr>
          <p:cNvPr id="18" name="文本框 17">
            <a:extLst>
              <a:ext uri="{FF2B5EF4-FFF2-40B4-BE49-F238E27FC236}">
                <a16:creationId xmlns:a16="http://schemas.microsoft.com/office/drawing/2014/main" id="{67B5D0E6-8098-5C4F-88FD-34D6DA922AD1}"/>
              </a:ext>
            </a:extLst>
          </p:cNvPr>
          <p:cNvSpPr txBox="1"/>
          <p:nvPr/>
        </p:nvSpPr>
        <p:spPr>
          <a:xfrm>
            <a:off x="1637645" y="2475420"/>
            <a:ext cx="8554105" cy="1920240"/>
          </a:xfrm>
          <a:prstGeom prst="rect">
            <a:avLst/>
          </a:prstGeom>
          <a:noFill/>
        </p:spPr>
        <p:txBody>
          <a:bodyPr rtlCol="0" wrap="square">
            <a:spAutoFit/>
          </a:bodyPr>
          <a:lstStyle/>
          <a:p>
            <a:pPr algn="ctr" lvl="0">
              <a:defRPr/>
            </a:pPr>
            <a:r>
              <a:rPr altLang="en-US" b="1" lang="zh-CN"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新中国社会主义发展史的篇章基调</a:t>
            </a:r>
          </a:p>
        </p:txBody>
      </p:sp>
      <p:sp>
        <p:nvSpPr>
          <p:cNvPr id="22" name="文本框 21">
            <a:extLst>
              <a:ext uri="{FF2B5EF4-FFF2-40B4-BE49-F238E27FC236}">
                <a16:creationId xmlns:a16="http://schemas.microsoft.com/office/drawing/2014/main" id="{67B5D0E6-8098-5C4F-88FD-34D6DA922AD1}"/>
              </a:ext>
            </a:extLst>
          </p:cNvPr>
          <p:cNvSpPr txBox="1"/>
          <p:nvPr/>
        </p:nvSpPr>
        <p:spPr>
          <a:xfrm>
            <a:off x="3933334" y="1138807"/>
            <a:ext cx="3943678" cy="1005840"/>
          </a:xfrm>
          <a:prstGeom prst="rect">
            <a:avLst/>
          </a:prstGeom>
          <a:noFill/>
        </p:spPr>
        <p:txBody>
          <a:bodyPr rtlCol="0" wrap="square">
            <a:spAutoFit/>
          </a:bodyPr>
          <a:lstStyle/>
          <a:p>
            <a:pPr algn="dist" lvl="0">
              <a:defRPr/>
            </a:pPr>
            <a:r>
              <a:rPr altLang="en-US" b="1" lang="zh-CN" smtClean="0" sz="6000">
                <a:solidFill>
                  <a:schemeClr val="accent4">
                    <a:lumMod val="40000"/>
                    <a:lumOff val="60000"/>
                  </a:schemeClr>
                </a:solidFill>
                <a:effectLst>
                  <a:outerShdw algn="tl" blurRad="38100" dir="2700000" dist="63500">
                    <a:srgbClr val="000000">
                      <a:alpha val="12000"/>
                    </a:srgbClr>
                  </a:outerShdw>
                </a:effectLst>
                <a:latin charset="-122" panose="02010600000101010101" pitchFamily="2" typeface="汉仪书魂体简"/>
                <a:ea charset="-122" panose="02010600000101010101" pitchFamily="2" typeface="汉仪书魂体简"/>
                <a:cs typeface="+mn-ea"/>
                <a:sym typeface="+mn-lt"/>
              </a:rPr>
              <a:t>第二章节</a:t>
            </a:r>
          </a:p>
        </p:txBody>
      </p:sp>
      <p:sp>
        <p:nvSpPr>
          <p:cNvPr id="23" name="五角星 22"/>
          <p:cNvSpPr/>
          <p:nvPr/>
        </p:nvSpPr>
        <p:spPr>
          <a:xfrm>
            <a:off x="3187136"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五角星 23"/>
          <p:cNvSpPr/>
          <p:nvPr/>
        </p:nvSpPr>
        <p:spPr>
          <a:xfrm>
            <a:off x="8002402" y="1347730"/>
            <a:ext cx="636127" cy="636127"/>
          </a:xfrm>
          <a:prstGeom prst="star5">
            <a:avLst/>
          </a:prstGeom>
          <a:solidFill>
            <a:srgbClr val="FFE699"/>
          </a:solidFill>
          <a:ln>
            <a:noFill/>
          </a:ln>
          <a:effectLst>
            <a:outerShdw algn="tl" blurRad="50800" dir="2700000" dist="38100"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直接连接符 24"/>
          <p:cNvCxnSpPr/>
          <p:nvPr/>
        </p:nvCxnSpPr>
        <p:spPr>
          <a:xfrm>
            <a:off x="2743200" y="2387136"/>
            <a:ext cx="6686550" cy="0"/>
          </a:xfrm>
          <a:prstGeom prst="line">
            <a:avLst/>
          </a:prstGeom>
          <a:ln w="19050">
            <a:solidFill>
              <a:srgbClr val="FFE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37017243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0" presetSubtype="0">
                                  <p:stCondLst>
                                    <p:cond delay="0"/>
                                  </p:stCondLst>
                                  <p:childTnLst>
                                    <p:set>
                                      <p:cBhvr>
                                        <p:cTn dur="1" fill="hold" id="13">
                                          <p:stCondLst>
                                            <p:cond delay="0"/>
                                          </p:stCondLst>
                                        </p:cTn>
                                        <p:tgtEl>
                                          <p:spTgt spid="12"/>
                                        </p:tgtEl>
                                        <p:attrNameLst>
                                          <p:attrName>style.visibility</p:attrName>
                                        </p:attrNameLst>
                                      </p:cBhvr>
                                      <p:to>
                                        <p:strVal val="visible"/>
                                      </p:to>
                                    </p:set>
                                    <p:animEffect filter="fade" transition="in">
                                      <p:cBhvr>
                                        <p:cTn dur="500" id="14"/>
                                        <p:tgtEl>
                                          <p:spTgt spid="1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500" id="19"/>
                                        <p:tgtEl>
                                          <p:spTgt spid="11"/>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0"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childTnLst>
                                </p:cTn>
                              </p:par>
                              <p:par>
                                <p:cTn fill="hold" id="25" nodeType="with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par>
                                <p:cTn fill="hold"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par>
                                <p:cTn fill="hold"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31" presetSubtype="0">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p:cTn dur="1000" fill="hold" id="38"/>
                                        <p:tgtEl>
                                          <p:spTgt spid="23"/>
                                        </p:tgtEl>
                                        <p:attrNameLst>
                                          <p:attrName>ppt_w</p:attrName>
                                        </p:attrNameLst>
                                      </p:cBhvr>
                                      <p:tavLst>
                                        <p:tav tm="0">
                                          <p:val>
                                            <p:fltVal val="0"/>
                                          </p:val>
                                        </p:tav>
                                        <p:tav tm="100000">
                                          <p:val>
                                            <p:strVal val="#ppt_w"/>
                                          </p:val>
                                        </p:tav>
                                      </p:tavLst>
                                    </p:anim>
                                    <p:anim calcmode="lin" valueType="num">
                                      <p:cBhvr>
                                        <p:cTn dur="1000" fill="hold" id="39"/>
                                        <p:tgtEl>
                                          <p:spTgt spid="23"/>
                                        </p:tgtEl>
                                        <p:attrNameLst>
                                          <p:attrName>ppt_h</p:attrName>
                                        </p:attrNameLst>
                                      </p:cBhvr>
                                      <p:tavLst>
                                        <p:tav tm="0">
                                          <p:val>
                                            <p:fltVal val="0"/>
                                          </p:val>
                                        </p:tav>
                                        <p:tav tm="100000">
                                          <p:val>
                                            <p:strVal val="#ppt_h"/>
                                          </p:val>
                                        </p:tav>
                                      </p:tavLst>
                                    </p:anim>
                                    <p:anim calcmode="lin" valueType="num">
                                      <p:cBhvr>
                                        <p:cTn dur="1000" fill="hold" id="40"/>
                                        <p:tgtEl>
                                          <p:spTgt spid="23"/>
                                        </p:tgtEl>
                                        <p:attrNameLst>
                                          <p:attrName>style.rotation</p:attrName>
                                        </p:attrNameLst>
                                      </p:cBhvr>
                                      <p:tavLst>
                                        <p:tav tm="0">
                                          <p:val>
                                            <p:fltVal val="90"/>
                                          </p:val>
                                        </p:tav>
                                        <p:tav tm="100000">
                                          <p:val>
                                            <p:fltVal val="0"/>
                                          </p:val>
                                        </p:tav>
                                      </p:tavLst>
                                    </p:anim>
                                    <p:animEffect filter="fade" transition="in">
                                      <p:cBhvr>
                                        <p:cTn dur="1000" id="41"/>
                                        <p:tgtEl>
                                          <p:spTgt spid="23"/>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p:cTn dur="1000" fill="hold" id="44"/>
                                        <p:tgtEl>
                                          <p:spTgt spid="24"/>
                                        </p:tgtEl>
                                        <p:attrNameLst>
                                          <p:attrName>ppt_w</p:attrName>
                                        </p:attrNameLst>
                                      </p:cBhvr>
                                      <p:tavLst>
                                        <p:tav tm="0">
                                          <p:val>
                                            <p:fltVal val="0"/>
                                          </p:val>
                                        </p:tav>
                                        <p:tav tm="100000">
                                          <p:val>
                                            <p:strVal val="#ppt_w"/>
                                          </p:val>
                                        </p:tav>
                                      </p:tavLst>
                                    </p:anim>
                                    <p:anim calcmode="lin" valueType="num">
                                      <p:cBhvr>
                                        <p:cTn dur="1000" fill="hold" id="45"/>
                                        <p:tgtEl>
                                          <p:spTgt spid="24"/>
                                        </p:tgtEl>
                                        <p:attrNameLst>
                                          <p:attrName>ppt_h</p:attrName>
                                        </p:attrNameLst>
                                      </p:cBhvr>
                                      <p:tavLst>
                                        <p:tav tm="0">
                                          <p:val>
                                            <p:fltVal val="0"/>
                                          </p:val>
                                        </p:tav>
                                        <p:tav tm="100000">
                                          <p:val>
                                            <p:strVal val="#ppt_h"/>
                                          </p:val>
                                        </p:tav>
                                      </p:tavLst>
                                    </p:anim>
                                    <p:anim calcmode="lin" valueType="num">
                                      <p:cBhvr>
                                        <p:cTn dur="1000" fill="hold" id="46"/>
                                        <p:tgtEl>
                                          <p:spTgt spid="24"/>
                                        </p:tgtEl>
                                        <p:attrNameLst>
                                          <p:attrName>style.rotation</p:attrName>
                                        </p:attrNameLst>
                                      </p:cBhvr>
                                      <p:tavLst>
                                        <p:tav tm="0">
                                          <p:val>
                                            <p:fltVal val="90"/>
                                          </p:val>
                                        </p:tav>
                                        <p:tav tm="100000">
                                          <p:val>
                                            <p:fltVal val="0"/>
                                          </p:val>
                                        </p:tav>
                                      </p:tavLst>
                                    </p:anim>
                                    <p:animEffect filter="fade" transition="in">
                                      <p:cBhvr>
                                        <p:cTn dur="1000" id="47"/>
                                        <p:tgtEl>
                                          <p:spTgt spid="24"/>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16" presetSubtype="21">
                                  <p:stCondLst>
                                    <p:cond delay="0"/>
                                  </p:stCondLst>
                                  <p:childTnLst>
                                    <p:set>
                                      <p:cBhvr>
                                        <p:cTn dur="1" fill="hold" id="51">
                                          <p:stCondLst>
                                            <p:cond delay="0"/>
                                          </p:stCondLst>
                                        </p:cTn>
                                        <p:tgtEl>
                                          <p:spTgt spid="22"/>
                                        </p:tgtEl>
                                        <p:attrNameLst>
                                          <p:attrName>style.visibility</p:attrName>
                                        </p:attrNameLst>
                                      </p:cBhvr>
                                      <p:to>
                                        <p:strVal val="visible"/>
                                      </p:to>
                                    </p:set>
                                    <p:animEffect filter="barn(inVertical)" transition="in">
                                      <p:cBhvr>
                                        <p:cTn dur="500" id="52"/>
                                        <p:tgtEl>
                                          <p:spTgt spid="22"/>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10" presetSubtype="0">
                                  <p:stCondLst>
                                    <p:cond delay="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iterate type="lt">
                                    <p:tmPct val="10000"/>
                                  </p:iterate>
                                  <p:childTnLst>
                                    <p:set>
                                      <p:cBhvr>
                                        <p:cTn dur="1" fill="hold" id="61">
                                          <p:stCondLst>
                                            <p:cond delay="0"/>
                                          </p:stCondLst>
                                        </p:cTn>
                                        <p:tgtEl>
                                          <p:spTgt spid="18"/>
                                        </p:tgtEl>
                                        <p:attrNameLst>
                                          <p:attrName>style.visibility</p:attrName>
                                        </p:attrNameLst>
                                      </p:cBhvr>
                                      <p:to>
                                        <p:strVal val="visible"/>
                                      </p:to>
                                    </p:set>
                                    <p:animEffect filter="fade" transition="in">
                                      <p:cBhvr>
                                        <p:cTn dur="700" id="6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3"/>
      <p:bldP grpId="0" spid="2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矩形 55">
            <a:extLst>
              <a:ext uri="{FF2B5EF4-FFF2-40B4-BE49-F238E27FC236}">
                <a16:creationId xmlns:a16="http://schemas.microsoft.com/office/drawing/2014/main" id="{D6B4E0A1-ADCE-49B8-AC6F-7621D7E24130}"/>
              </a:ext>
            </a:extLst>
          </p:cNvPr>
          <p:cNvSpPr/>
          <p:nvPr/>
        </p:nvSpPr>
        <p:spPr>
          <a:xfrm>
            <a:off x="6079363" y="2083690"/>
            <a:ext cx="4681944" cy="1477168"/>
          </a:xfrm>
          <a:prstGeom prst="rect">
            <a:avLst/>
          </a:prstGeom>
        </p:spPr>
        <p:txBody>
          <a:bodyPr bIns="52784" lIns="105571" rIns="105571" tIns="52784" wrap="square">
            <a:spAutoFit/>
          </a:bodyPr>
          <a:lstStyle/>
          <a:p>
            <a:pPr algn="l" defTabSz="914400" eaLnBrk="1" fontAlgn="auto" hangingPunct="1" indent="0" latinLnBrk="0" lvl="0" marL="0" marR="0" rtl="0">
              <a:lnSpc>
                <a:spcPct val="150000"/>
              </a:lnSpc>
              <a:spcBef>
                <a:spcPct val="0"/>
              </a:spcBef>
              <a:spcAft>
                <a:spcPct val="0"/>
              </a:spcAft>
              <a:buClr>
                <a:srgbClr val="C00000"/>
              </a:buClr>
              <a:buSzTx/>
              <a:buFontTx/>
              <a:buNone/>
              <a:defRPr/>
            </a:pPr>
            <a:r>
              <a:rPr altLang="en-US" b="0" baseline="0" cap="none" i="0" kern="1200" kumimoji="0" lang="zh-CN" noProof="0" normalizeH="0" spc="0" strike="noStrike" sz="2000" u="none">
                <a:ln>
                  <a:noFill/>
                </a:ln>
                <a:solidFill>
                  <a:srgbClr val="E7E6E6">
                    <a:lumMod val="10000"/>
                  </a:srgbClr>
                </a:solidFill>
                <a:effectLst/>
                <a:uLnTx/>
                <a:uFillTx/>
                <a:latin charset="-122" panose="020b0600000000000000" pitchFamily="34" typeface="思源黑体 CN Medium"/>
                <a:ea charset="-122" panose="020b0600000000000000" pitchFamily="34" typeface="思源黑体 CN Medium"/>
                <a:cs typeface="+mn-ea"/>
                <a:sym typeface="+mn-lt"/>
              </a:rPr>
              <a:t>新中国的成立虽然成功搭建起社会主义发展主体框架，但还缺乏社会主义制度主心骨的支撑。</a:t>
            </a:r>
          </a:p>
        </p:txBody>
      </p:sp>
      <p:grpSp>
        <p:nvGrpSpPr>
          <p:cNvPr id="5" name="组合 4"/>
          <p:cNvGrpSpPr/>
          <p:nvPr/>
        </p:nvGrpSpPr>
        <p:grpSpPr>
          <a:xfrm>
            <a:off x="510455" y="592969"/>
            <a:ext cx="7833445" cy="584775"/>
            <a:chOff x="510455" y="592969"/>
            <a:chExt cx="7833445" cy="584775"/>
          </a:xfrm>
        </p:grpSpPr>
        <p:sp>
          <p:nvSpPr>
            <p:cNvPr id="6"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7" name="文本框 6">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p>
              <a:r>
                <a:rPr altLang="en-US" b="1" lang="zh-CN" smtClean="0" spc="300" sz="3200">
                  <a:solidFill>
                    <a:srgbClr val="C00000"/>
                  </a:solidFill>
                  <a:latin charset="-122" panose="020b0600000000000000" pitchFamily="34" typeface="思源黑体 CN Medium"/>
                  <a:ea charset="-122" panose="020b0600000000000000" pitchFamily="34" typeface="思源黑体 CN Medium"/>
                  <a:cs typeface="+mn-ea"/>
                  <a:sym typeface="+mn-lt"/>
                </a:rPr>
                <a:t>新中国社会主义发展史的篇章基调</a:t>
              </a:r>
            </a:p>
          </p:txBody>
        </p:sp>
      </p:grpSp>
      <p:sp>
        <p:nvSpPr>
          <p:cNvPr id="3" name="矩形 2"/>
          <p:cNvSpPr/>
          <p:nvPr/>
        </p:nvSpPr>
        <p:spPr>
          <a:xfrm>
            <a:off x="6079363" y="3939806"/>
            <a:ext cx="4681944" cy="1477168"/>
          </a:xfrm>
          <a:prstGeom prst="rect">
            <a:avLst/>
          </a:prstGeom>
        </p:spPr>
        <p:txBody>
          <a:bodyPr bIns="52784" lIns="105571" rIns="105571" tIns="52784" wrap="square">
            <a:spAutoFit/>
          </a:bodyPr>
          <a:lstStyle/>
          <a:p>
            <a:pPr>
              <a:lnSpc>
                <a:spcPct val="150000"/>
              </a:lnSpc>
              <a:buClr>
                <a:srgbClr val="C00000"/>
              </a:buClr>
            </a:pPr>
            <a:r>
              <a:rPr altLang="en-US" lang="zh-CN" sz="2000">
                <a:solidFill>
                  <a:srgbClr val="E7E6E6">
                    <a:lumMod val="10000"/>
                  </a:srgbClr>
                </a:solidFill>
                <a:latin charset="-122" panose="020b0600000000000000" pitchFamily="34" typeface="思源黑体 CN Medium"/>
                <a:ea charset="-122" panose="020b0600000000000000" pitchFamily="34" typeface="思源黑体 CN Medium"/>
                <a:cs typeface="+mn-ea"/>
                <a:sym typeface="+mn-lt"/>
              </a:rPr>
              <a:t>因而，在1956年社会主义制度确立之前，新中国致力于打造社会主义发展史的主心骨。 </a:t>
            </a:r>
          </a:p>
        </p:txBody>
      </p:sp>
      <p:cxnSp>
        <p:nvCxnSpPr>
          <p:cNvPr id="8" name="直接连接符 7"/>
          <p:cNvCxnSpPr/>
          <p:nvPr/>
        </p:nvCxnSpPr>
        <p:spPr>
          <a:xfrm>
            <a:off x="6193663" y="3797300"/>
            <a:ext cx="4394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descr="https://timgsa.baidu.com/timg?image&amp;quality=80&amp;size=b9999_10000&amp;sec=1593608422565&amp;di=560540f5c82be544895ac20f5e688f00&amp;imgtype=0&amp;src=http%3A%2F%2Fwww.mod.gov.cn%2Feducation%2Fattachement%2Fjpg%2Fsite21%2F20161001%2F4437e6581c891959b05e02.jpg" id="3076" name="Picture 4"/>
          <p:cNvPicPr>
            <a:picLocks noChangeArrowheads="1" noChangeAspect="1"/>
          </p:cNvPicPr>
          <p:nvPr/>
        </p:nvPicPr>
        <p:blipFill>
          <a:blip r:embed="rId3">
            <a:grayscl/>
            <a:extLst>
              <a:ext uri="{28A0092B-C50C-407E-A947-70E740481C1C}">
                <a14:useLocalDpi val="0"/>
              </a:ext>
            </a:extLst>
          </a:blip>
          <a:stretch>
            <a:fillRect/>
          </a:stretch>
        </p:blipFill>
        <p:spPr bwMode="auto">
          <a:xfrm>
            <a:off x="1086781" y="2083690"/>
            <a:ext cx="4350649" cy="3205163"/>
          </a:xfrm>
          <a:prstGeom prst="rect">
            <a:avLst/>
          </a:prstGeom>
          <a:noFill/>
          <a:extLst>
            <a:ext uri="{909E8E84-426E-40DD-AFC4-6F175D3DCCD1}">
              <a14:hiddenFill>
                <a:solidFill>
                  <a:srgbClr val="FFFFFF"/>
                </a:solidFill>
              </a14:hiddenFill>
            </a:ext>
          </a:extLst>
        </p:spPr>
      </p:pic>
    </p:spTree>
    <p:extLst>
      <p:ext uri="{BB962C8B-B14F-4D97-AF65-F5344CB8AC3E}">
        <p14:creationId val="421238434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31" presetSubtype="0">
                                  <p:stCondLst>
                                    <p:cond delay="0"/>
                                  </p:stCondLst>
                                  <p:childTnLst>
                                    <p:set>
                                      <p:cBhvr>
                                        <p:cTn dur="1" fill="hold" id="13">
                                          <p:stCondLst>
                                            <p:cond delay="0"/>
                                          </p:stCondLst>
                                        </p:cTn>
                                        <p:tgtEl>
                                          <p:spTgt spid="3076"/>
                                        </p:tgtEl>
                                        <p:attrNameLst>
                                          <p:attrName>style.visibility</p:attrName>
                                        </p:attrNameLst>
                                      </p:cBhvr>
                                      <p:to>
                                        <p:strVal val="visible"/>
                                      </p:to>
                                    </p:set>
                                    <p:anim calcmode="lin" valueType="num">
                                      <p:cBhvr>
                                        <p:cTn dur="1000" fill="hold" id="14"/>
                                        <p:tgtEl>
                                          <p:spTgt spid="3076"/>
                                        </p:tgtEl>
                                        <p:attrNameLst>
                                          <p:attrName>ppt_w</p:attrName>
                                        </p:attrNameLst>
                                      </p:cBhvr>
                                      <p:tavLst>
                                        <p:tav tm="0">
                                          <p:val>
                                            <p:fltVal val="0"/>
                                          </p:val>
                                        </p:tav>
                                        <p:tav tm="100000">
                                          <p:val>
                                            <p:strVal val="#ppt_w"/>
                                          </p:val>
                                        </p:tav>
                                      </p:tavLst>
                                    </p:anim>
                                    <p:anim calcmode="lin" valueType="num">
                                      <p:cBhvr>
                                        <p:cTn dur="1000" fill="hold" id="15"/>
                                        <p:tgtEl>
                                          <p:spTgt spid="3076"/>
                                        </p:tgtEl>
                                        <p:attrNameLst>
                                          <p:attrName>ppt_h</p:attrName>
                                        </p:attrNameLst>
                                      </p:cBhvr>
                                      <p:tavLst>
                                        <p:tav tm="0">
                                          <p:val>
                                            <p:fltVal val="0"/>
                                          </p:val>
                                        </p:tav>
                                        <p:tav tm="100000">
                                          <p:val>
                                            <p:strVal val="#ppt_h"/>
                                          </p:val>
                                        </p:tav>
                                      </p:tavLst>
                                    </p:anim>
                                    <p:anim calcmode="lin" valueType="num">
                                      <p:cBhvr>
                                        <p:cTn dur="1000" fill="hold" id="16"/>
                                        <p:tgtEl>
                                          <p:spTgt spid="3076"/>
                                        </p:tgtEl>
                                        <p:attrNameLst>
                                          <p:attrName>style.rotation</p:attrName>
                                        </p:attrNameLst>
                                      </p:cBhvr>
                                      <p:tavLst>
                                        <p:tav tm="0">
                                          <p:val>
                                            <p:fltVal val="90"/>
                                          </p:val>
                                        </p:tav>
                                        <p:tav tm="100000">
                                          <p:val>
                                            <p:fltVal val="0"/>
                                          </p:val>
                                        </p:tav>
                                      </p:tavLst>
                                    </p:anim>
                                    <p:animEffect filter="fade" transition="in">
                                      <p:cBhvr>
                                        <p:cTn dur="1000" id="17"/>
                                        <p:tgtEl>
                                          <p:spTgt spid="307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0" presetSubtype="0">
                                  <p:stCondLst>
                                    <p:cond delay="0"/>
                                  </p:stCondLst>
                                  <p:iterate type="wd">
                                    <p:tmPct val="10000"/>
                                  </p:iterate>
                                  <p:childTnLst>
                                    <p:set>
                                      <p:cBhvr>
                                        <p:cTn dur="1" fill="hold" id="21">
                                          <p:stCondLst>
                                            <p:cond delay="0"/>
                                          </p:stCondLst>
                                        </p:cTn>
                                        <p:tgtEl>
                                          <p:spTgt spid="56">
                                            <p:txEl>
                                              <p:pRg end="0" st="0"/>
                                            </p:txEl>
                                          </p:spTgt>
                                        </p:tgtEl>
                                        <p:attrNameLst>
                                          <p:attrName>style.visibility</p:attrName>
                                        </p:attrNameLst>
                                      </p:cBhvr>
                                      <p:to>
                                        <p:strVal val="visible"/>
                                      </p:to>
                                    </p:set>
                                    <p:animEffect filter="fade" transition="in">
                                      <p:cBhvr>
                                        <p:cTn dur="500" id="22"/>
                                        <p:tgtEl>
                                          <p:spTgt spid="56">
                                            <p:txEl>
                                              <p:pRg end="0" st="0"/>
                                            </p:txEl>
                                          </p:spTgt>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0" presetSubtype="0">
                                  <p:stCondLst>
                                    <p:cond delay="0"/>
                                  </p:stCondLst>
                                  <p:iterate type="wd">
                                    <p:tmPct val="10000"/>
                                  </p:iterate>
                                  <p:childTnLst>
                                    <p:set>
                                      <p:cBhvr>
                                        <p:cTn dur="1" fill="hold" id="31">
                                          <p:stCondLst>
                                            <p:cond delay="0"/>
                                          </p:stCondLst>
                                        </p:cTn>
                                        <p:tgtEl>
                                          <p:spTgt spid="3"/>
                                        </p:tgtEl>
                                        <p:attrNameLst>
                                          <p:attrName>style.visibility</p:attrName>
                                        </p:attrNameLst>
                                      </p:cBhvr>
                                      <p:to>
                                        <p:strVal val="visible"/>
                                      </p:to>
                                    </p:set>
                                    <p:animEffect filter="fade"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873177" y="426175"/>
            <a:ext cx="3975403" cy="2935425"/>
            <a:chOff x="873177" y="426175"/>
            <a:chExt cx="3975403" cy="2935425"/>
          </a:xfrm>
        </p:grpSpPr>
        <p:pic>
          <p:nvPicPr>
            <p:cNvPr id="22" name="图片 21"/>
            <p:cNvPicPr>
              <a:picLocks noChangeAspect="1"/>
            </p:cNvPicPr>
            <p:nvPr/>
          </p:nvPicPr>
          <p:blipFill>
            <a:blip r:embed="rId3">
              <a:extLst>
                <a:ext uri="{28A0092B-C50C-407E-A947-70E740481C1C}">
                  <a14:useLocalDpi val="0"/>
                </a:ext>
              </a:extLst>
            </a:blip>
            <a:srcRect b="43794" r="3499"/>
            <a:stretch>
              <a:fillRect/>
            </a:stretch>
          </p:blipFill>
          <p:spPr>
            <a:xfrm>
              <a:off x="873177" y="426175"/>
              <a:ext cx="3975403" cy="2315462"/>
            </a:xfrm>
            <a:prstGeom prst="rect">
              <a:avLst/>
            </a:prstGeom>
          </p:spPr>
        </p:pic>
        <p:sp>
          <p:nvSpPr>
            <p:cNvPr id="14" name="矩形 13"/>
            <p:cNvSpPr/>
            <p:nvPr/>
          </p:nvSpPr>
          <p:spPr>
            <a:xfrm>
              <a:off x="1466497" y="2723985"/>
              <a:ext cx="3136995" cy="6376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8" name="矩形 7">
              <a:extLst>
                <a:ext uri="{FF2B5EF4-FFF2-40B4-BE49-F238E27FC236}">
                  <a16:creationId xmlns:a16="http://schemas.microsoft.com/office/drawing/2014/main" id="{E639B65B-AC3E-4E65-A47A-18288A87961C}"/>
                </a:ext>
              </a:extLst>
            </p:cNvPr>
            <p:cNvSpPr/>
            <p:nvPr/>
          </p:nvSpPr>
          <p:spPr>
            <a:xfrm>
              <a:off x="1582761" y="2820786"/>
              <a:ext cx="2951480" cy="45720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300" strike="noStrike" sz="2400" u="none">
                  <a:ln>
                    <a:noFill/>
                  </a:ln>
                  <a:solidFill>
                    <a:schemeClr val="bg1"/>
                  </a:solidFill>
                  <a:effectLst/>
                  <a:uLnTx/>
                  <a:uFillTx/>
                  <a:latin charset="-122" panose="020b0600000000000000" pitchFamily="34" typeface="思源黑体 CN Medium"/>
                  <a:ea charset="-122" panose="020b0600000000000000" pitchFamily="34" typeface="思源黑体 CN Medium"/>
                  <a:cs typeface="+mn-ea"/>
                  <a:sym typeface="+mn-lt"/>
                </a:rPr>
                <a:t>1949年至1953年</a:t>
              </a:r>
            </a:p>
          </p:txBody>
        </p:sp>
      </p:grpSp>
      <p:sp>
        <p:nvSpPr>
          <p:cNvPr id="10" name="矩形 9">
            <a:extLst>
              <a:ext uri="{FF2B5EF4-FFF2-40B4-BE49-F238E27FC236}">
                <a16:creationId xmlns:a16="http://schemas.microsoft.com/office/drawing/2014/main" id="{15B5BDE9-BBDC-4F91-8BF1-341C08A72242}"/>
              </a:ext>
            </a:extLst>
          </p:cNvPr>
          <p:cNvSpPr/>
          <p:nvPr/>
        </p:nvSpPr>
        <p:spPr>
          <a:xfrm>
            <a:off x="1073641" y="3561957"/>
            <a:ext cx="3947245" cy="2245264"/>
          </a:xfrm>
          <a:prstGeom prst="rect">
            <a:avLst/>
          </a:prstGeom>
        </p:spPr>
        <p:txBody>
          <a:bodyPr bIns="52784" lIns="105571" rIns="105571" tIns="52784" wrap="square">
            <a:spAutoFit/>
          </a:bodyPr>
          <a:lstStyle/>
          <a:p>
            <a:pPr defTabSz="914400" eaLnBrk="1" fontAlgn="auto" hangingPunct="1" latinLnBrk="0" lvl="0" marR="0" rtl="0">
              <a:lnSpc>
                <a:spcPct val="130000"/>
              </a:lnSpc>
              <a:spcBef>
                <a:spcPct val="0"/>
              </a:spcBef>
              <a:spcAft>
                <a:spcPct val="0"/>
              </a:spcAft>
              <a:buClrTx/>
              <a:buSzTx/>
              <a:defRPr/>
            </a:pPr>
            <a:r>
              <a:rPr altLang="en-US" b="0" baseline="0" cap="none" i="0" kern="1200" kumimoji="0" lang="zh-CN" noProof="0" normalizeH="0" spc="0" strike="noStrike"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中国陆陆续续完成新民主主义革命遗留下来的历史使命与责任。土地改革、镇压反革命、“三反”、“五反”、剿匪除恶霸、抗美援朝等一系列事件，有力巩固了新生的社会主义政权，切实恢复了残破的国民经济。</a:t>
            </a:r>
          </a:p>
        </p:txBody>
      </p:sp>
      <p:sp>
        <p:nvSpPr>
          <p:cNvPr id="20" name="矩形 19">
            <a:extLst>
              <a:ext uri="{FF2B5EF4-FFF2-40B4-BE49-F238E27FC236}">
                <a16:creationId xmlns:a16="http://schemas.microsoft.com/office/drawing/2014/main" id="{15B5BDE9-BBDC-4F91-8BF1-341C08A72242}"/>
              </a:ext>
            </a:extLst>
          </p:cNvPr>
          <p:cNvSpPr/>
          <p:nvPr/>
        </p:nvSpPr>
        <p:spPr>
          <a:xfrm>
            <a:off x="6093820" y="2527210"/>
            <a:ext cx="4987526" cy="818800"/>
          </a:xfrm>
          <a:prstGeom prst="rect">
            <a:avLst/>
          </a:prstGeom>
        </p:spPr>
        <p:txBody>
          <a:bodyPr bIns="52784" lIns="105571" rIns="105571" tIns="52784" wrap="square">
            <a:spAutoFit/>
          </a:bodyPr>
          <a:lstStyle/>
          <a:p>
            <a:pPr defTabSz="914400" eaLnBrk="1" fontAlgn="auto" hangingPunct="1" latinLnBrk="0" lvl="0" marR="0" rtl="0">
              <a:lnSpc>
                <a:spcPct val="130000"/>
              </a:lnSpc>
              <a:spcBef>
                <a:spcPct val="0"/>
              </a:spcBef>
              <a:spcAft>
                <a:spcPct val="0"/>
              </a:spcAft>
              <a:buClrTx/>
              <a:buSzTx/>
              <a:defRPr/>
            </a:pPr>
            <a:r>
              <a:rPr altLang="en-US" b="0" baseline="0" cap="none" i="0" kern="1200" kumimoji="0" lang="zh-CN" noProof="0" normalizeH="0" spc="0" strike="noStrike" u="none">
                <a:ln>
                  <a:noFill/>
                </a:ln>
                <a:solidFill>
                  <a:srgbClr val="C00000"/>
                </a:solidFill>
                <a:effectLst/>
                <a:uLnTx/>
                <a:uFillTx/>
                <a:latin charset="-122" panose="020b0600000000000000" pitchFamily="34" typeface="思源黑体 CN Medium"/>
                <a:ea charset="-122" panose="020b0600000000000000" pitchFamily="34" typeface="思源黑体 CN Medium"/>
                <a:cs typeface="+mn-ea"/>
                <a:sym typeface="+mn-lt"/>
              </a:rPr>
              <a:t>中国通过大规模社会主义经济建设，确立了社会主义制度</a:t>
            </a:r>
          </a:p>
        </p:txBody>
      </p:sp>
      <p:sp>
        <p:nvSpPr>
          <p:cNvPr id="21" name="矩形 20">
            <a:extLst>
              <a:ext uri="{FF2B5EF4-FFF2-40B4-BE49-F238E27FC236}">
                <a16:creationId xmlns:a16="http://schemas.microsoft.com/office/drawing/2014/main" id="{15B5BDE9-BBDC-4F91-8BF1-341C08A72242}"/>
              </a:ext>
            </a:extLst>
          </p:cNvPr>
          <p:cNvSpPr/>
          <p:nvPr/>
        </p:nvSpPr>
        <p:spPr>
          <a:xfrm>
            <a:off x="6250783" y="3253572"/>
            <a:ext cx="9516578" cy="501808"/>
          </a:xfrm>
          <a:prstGeom prst="rect">
            <a:avLst/>
          </a:prstGeom>
        </p:spPr>
        <p:txBody>
          <a:bodyPr bIns="52784" lIns="105571" rIns="105571" tIns="52784" wrap="square">
            <a:spAutoFit/>
          </a:bodyPr>
          <a:lstStyle/>
          <a:p>
            <a:pPr algn="just" defTabSz="914400" eaLnBrk="1" fontAlgn="auto" hangingPunct="1" latinLnBrk="0" lvl="0" marR="0" rtl="0">
              <a:lnSpc>
                <a:spcPct val="130000"/>
              </a:lnSpc>
              <a:spcBef>
                <a:spcPct val="0"/>
              </a:spcBef>
              <a:spcAft>
                <a:spcPct val="0"/>
              </a:spcAft>
              <a:buClrTx/>
              <a:buSzTx/>
              <a:defRPr/>
            </a:pPr>
            <a:r>
              <a:rPr altLang="en-US" b="0" baseline="0" cap="none" i="0" kern="1200" kumimoji="0" lang="zh-CN" noProof="0" normalizeH="0" spc="0" strike="noStrike" sz="2000" u="none">
                <a:ln>
                  <a:noFill/>
                </a:ln>
                <a:solidFill>
                  <a:srgbClr val="E7E6E6">
                    <a:lumMod val="10000"/>
                  </a:srgbClr>
                </a:solidFill>
                <a:effectLst/>
                <a:uLnTx/>
                <a:uFillTx/>
                <a:latin charset="-122" panose="020b0600000000000000" pitchFamily="34" typeface="思源黑体 CN Medium"/>
                <a:ea charset="-122" panose="020b0600000000000000" pitchFamily="34" typeface="思源黑体 CN Medium"/>
                <a:cs typeface="+mn-ea"/>
                <a:sym typeface="+mn-lt"/>
              </a:rPr>
              <a:t>　</a:t>
            </a:r>
          </a:p>
        </p:txBody>
      </p:sp>
      <p:grpSp>
        <p:nvGrpSpPr>
          <p:cNvPr id="11" name="组合 10"/>
          <p:cNvGrpSpPr/>
          <p:nvPr/>
        </p:nvGrpSpPr>
        <p:grpSpPr>
          <a:xfrm>
            <a:off x="510455" y="592969"/>
            <a:ext cx="7833445" cy="584775"/>
            <a:chOff x="510455" y="592969"/>
            <a:chExt cx="7833445" cy="584775"/>
          </a:xfrm>
        </p:grpSpPr>
        <p:sp>
          <p:nvSpPr>
            <p:cNvPr id="12" name="Freeform 29">
              <a:extLst>
                <a:ext uri="{FF2B5EF4-FFF2-40B4-BE49-F238E27FC236}">
                  <a16:creationId xmlns:a16="http://schemas.microsoft.com/office/drawing/2014/main" id="{B9A4B608-1B42-4F77-8D43-B7A9E22F6EA8}"/>
                </a:ext>
              </a:extLst>
            </p:cNvPr>
            <p:cNvSpPr/>
            <p:nvPr/>
          </p:nvSpPr>
          <p:spPr bwMode="auto">
            <a:xfrm>
              <a:off x="510455" y="627856"/>
              <a:ext cx="576326" cy="515002"/>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latin charset="-122" panose="020b0600000000000000" pitchFamily="34" typeface="思源黑体 CN Medium"/>
                <a:ea charset="-122" panose="020b0600000000000000" pitchFamily="34" typeface="思源黑体 CN Medium"/>
              </a:endParaRPr>
            </a:p>
          </p:txBody>
        </p:sp>
        <p:sp>
          <p:nvSpPr>
            <p:cNvPr id="13" name="文本框 12">
              <a:extLst>
                <a:ext uri="{FF2B5EF4-FFF2-40B4-BE49-F238E27FC236}">
                  <a16:creationId xmlns:a16="http://schemas.microsoft.com/office/drawing/2014/main" id="{67B5D0E6-8098-5C4F-88FD-34D6DA922AD1}"/>
                </a:ext>
              </a:extLst>
            </p:cNvPr>
            <p:cNvSpPr txBox="1"/>
            <p:nvPr/>
          </p:nvSpPr>
          <p:spPr>
            <a:xfrm>
              <a:off x="1086781" y="592969"/>
              <a:ext cx="7257119" cy="579120"/>
            </a:xfrm>
            <a:prstGeom prst="rect">
              <a:avLst/>
            </a:prstGeom>
            <a:noFill/>
          </p:spPr>
          <p:txBody>
            <a:bodyPr rtlCol="0" wrap="square">
              <a:spAutoFit/>
            </a:bodyPr>
            <a:lstStyle/>
            <a:p>
              <a:r>
                <a:rPr altLang="en-US" b="1" lang="zh-CN" smtClean="0" spc="300" sz="3200">
                  <a:solidFill>
                    <a:srgbClr val="C00000"/>
                  </a:solidFill>
                  <a:latin charset="-122" panose="020b0600000000000000" pitchFamily="34" typeface="思源黑体 CN Medium"/>
                  <a:ea charset="-122" panose="020b0600000000000000" pitchFamily="34" typeface="思源黑体 CN Medium"/>
                  <a:cs typeface="+mn-ea"/>
                  <a:sym typeface="+mn-lt"/>
                </a:rPr>
                <a:t>新中国社会主义发展史的篇章基调</a:t>
              </a:r>
            </a:p>
          </p:txBody>
        </p:sp>
      </p:grpSp>
      <p:grpSp>
        <p:nvGrpSpPr>
          <p:cNvPr id="24" name="组合 23"/>
          <p:cNvGrpSpPr/>
          <p:nvPr/>
        </p:nvGrpSpPr>
        <p:grpSpPr>
          <a:xfrm>
            <a:off x="6864302" y="1689238"/>
            <a:ext cx="3136995" cy="637615"/>
            <a:chOff x="6864302" y="1689238"/>
            <a:chExt cx="3136995" cy="637615"/>
          </a:xfrm>
        </p:grpSpPr>
        <p:sp>
          <p:nvSpPr>
            <p:cNvPr id="15" name="矩形 14"/>
            <p:cNvSpPr/>
            <p:nvPr/>
          </p:nvSpPr>
          <p:spPr>
            <a:xfrm>
              <a:off x="6864302" y="1689238"/>
              <a:ext cx="3136995" cy="6376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pitchFamily="34" typeface="思源黑体 CN Medium"/>
                <a:ea charset="-122" panose="020b0600000000000000" pitchFamily="34" typeface="思源黑体 CN Medium"/>
              </a:endParaRPr>
            </a:p>
          </p:txBody>
        </p:sp>
        <p:sp>
          <p:nvSpPr>
            <p:cNvPr id="16" name="矩形 15">
              <a:extLst>
                <a:ext uri="{FF2B5EF4-FFF2-40B4-BE49-F238E27FC236}">
                  <a16:creationId xmlns:a16="http://schemas.microsoft.com/office/drawing/2014/main" id="{E639B65B-AC3E-4E65-A47A-18288A87961C}"/>
                </a:ext>
              </a:extLst>
            </p:cNvPr>
            <p:cNvSpPr/>
            <p:nvPr/>
          </p:nvSpPr>
          <p:spPr>
            <a:xfrm>
              <a:off x="6980565" y="1786039"/>
              <a:ext cx="2951480" cy="457200"/>
            </a:xfrm>
            <a:prstGeom prst="rect">
              <a:avLst/>
            </a:prstGeom>
          </p:spPr>
          <p:txBody>
            <a:bodyPr wrap="none">
              <a:spAutoFit/>
            </a:bodyPr>
            <a:lstStyle/>
            <a:p>
              <a:r>
                <a:rPr altLang="zh-CN" lang="en-US" smtClean="0" spc="300" sz="2400">
                  <a:solidFill>
                    <a:schemeClr val="bg1"/>
                  </a:solidFill>
                  <a:latin charset="-122" panose="020b0600000000000000" pitchFamily="34" typeface="思源黑体 CN Medium"/>
                  <a:ea charset="-122" panose="020b0600000000000000" pitchFamily="34" typeface="思源黑体 CN Medium"/>
                  <a:cs typeface="+mn-ea"/>
                  <a:sym typeface="+mn-lt"/>
                </a:rPr>
                <a:t>1953年至1956年</a:t>
              </a:r>
            </a:p>
          </p:txBody>
        </p:sp>
      </p:grpSp>
      <p:sp>
        <p:nvSpPr>
          <p:cNvPr id="2" name="矩形 1"/>
          <p:cNvSpPr/>
          <p:nvPr/>
        </p:nvSpPr>
        <p:spPr>
          <a:xfrm>
            <a:off x="6093820" y="3367742"/>
            <a:ext cx="4896446" cy="1161288"/>
          </a:xfrm>
          <a:prstGeom prst="rect">
            <a:avLst/>
          </a:prstGeom>
        </p:spPr>
        <p:txBody>
          <a:bodyPr wrap="square">
            <a:spAutoFit/>
          </a:bodyPr>
          <a:lstStyle/>
          <a:p>
            <a:pPr algn="just" lvl="0">
              <a:lnSpc>
                <a:spcPct val="130000"/>
              </a:lnSpc>
              <a:defRPr/>
            </a:pPr>
            <a:r>
              <a:rPr altLang="zh-CN" lang="en-US">
                <a:solidFill>
                  <a:srgbClr val="E7E6E6">
                    <a:lumMod val="10000"/>
                  </a:srgbClr>
                </a:solidFill>
                <a:latin charset="-122" panose="020b0600000000000000" pitchFamily="34" typeface="思源黑体 CN Medium"/>
                <a:ea charset="-122" panose="020b0600000000000000" pitchFamily="34" typeface="思源黑体 CN Medium"/>
                <a:cs typeface="+mn-ea"/>
                <a:sym typeface="+mn-lt"/>
              </a:rPr>
              <a:t>1953年，我们党适时提出渡时期总路线，指出国家要实行社会主义工业化，并对农业、手工业、资本主义工商业进行社会主义改造。</a:t>
            </a:r>
          </a:p>
        </p:txBody>
      </p:sp>
      <p:sp>
        <p:nvSpPr>
          <p:cNvPr id="3" name="矩形 2"/>
          <p:cNvSpPr/>
          <p:nvPr/>
        </p:nvSpPr>
        <p:spPr>
          <a:xfrm>
            <a:off x="6087423" y="4626960"/>
            <a:ext cx="4993924" cy="1161288"/>
          </a:xfrm>
          <a:prstGeom prst="rect">
            <a:avLst/>
          </a:prstGeom>
        </p:spPr>
        <p:txBody>
          <a:bodyPr wrap="square">
            <a:spAutoFit/>
          </a:bodyPr>
          <a:lstStyle/>
          <a:p>
            <a:pPr algn="just">
              <a:lnSpc>
                <a:spcPct val="130000"/>
              </a:lnSpc>
            </a:pPr>
            <a:r>
              <a:rPr altLang="zh-CN" lang="en-US">
                <a:solidFill>
                  <a:srgbClr val="E7E6E6">
                    <a:lumMod val="10000"/>
                  </a:srgbClr>
                </a:solidFill>
                <a:latin charset="-122" panose="020b0600000000000000" pitchFamily="34" typeface="思源黑体 CN Medium"/>
                <a:ea charset="-122" panose="020b0600000000000000" pitchFamily="34" typeface="思源黑体 CN Medium"/>
                <a:cs typeface="+mn-ea"/>
                <a:sym typeface="+mn-lt"/>
              </a:rPr>
              <a:t>1956年，新中国基本完成三大改造。这标志着我们这样人口众多、情况复杂的新民主主义大国，在短短几年时间之内就建立了社会主义制度。  　</a:t>
            </a:r>
          </a:p>
        </p:txBody>
      </p:sp>
      <p:cxnSp>
        <p:nvCxnSpPr>
          <p:cNvPr id="17" name="直接连接符 16"/>
          <p:cNvCxnSpPr/>
          <p:nvPr/>
        </p:nvCxnSpPr>
        <p:spPr>
          <a:xfrm flipH="1" flipV="1">
            <a:off x="5600701" y="1399371"/>
            <a:ext cx="0" cy="46712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9917082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16" presetSubtype="21">
                                  <p:stCondLst>
                                    <p:cond delay="0"/>
                                  </p:stCondLst>
                                  <p:childTnLst>
                                    <p:set>
                                      <p:cBhvr>
                                        <p:cTn dur="1" fill="hold" id="13">
                                          <p:stCondLst>
                                            <p:cond delay="0"/>
                                          </p:stCondLst>
                                        </p:cTn>
                                        <p:tgtEl>
                                          <p:spTgt spid="23"/>
                                        </p:tgtEl>
                                        <p:attrNameLst>
                                          <p:attrName>style.visibility</p:attrName>
                                        </p:attrNameLst>
                                      </p:cBhvr>
                                      <p:to>
                                        <p:strVal val="visible"/>
                                      </p:to>
                                    </p:set>
                                    <p:animEffect filter="barn(inVertical)" transition="in">
                                      <p:cBhvr>
                                        <p:cTn dur="500" id="14"/>
                                        <p:tgtEl>
                                          <p:spTgt spid="2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17"/>
                                        </p:tgtEl>
                                        <p:attrNameLst>
                                          <p:attrName>style.visibility</p:attrName>
                                        </p:attrNameLst>
                                      </p:cBhvr>
                                      <p:to>
                                        <p:strVal val="visible"/>
                                      </p:to>
                                    </p:set>
                                    <p:animEffect filter="fade" transition="in">
                                      <p:cBhvr>
                                        <p:cTn dur="500" id="26"/>
                                        <p:tgtEl>
                                          <p:spTgt spid="17"/>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16" presetSubtype="21">
                                  <p:stCondLst>
                                    <p:cond delay="0"/>
                                  </p:stCondLst>
                                  <p:childTnLst>
                                    <p:set>
                                      <p:cBhvr>
                                        <p:cTn dur="1" fill="hold" id="30">
                                          <p:stCondLst>
                                            <p:cond delay="0"/>
                                          </p:stCondLst>
                                        </p:cTn>
                                        <p:tgtEl>
                                          <p:spTgt spid="24"/>
                                        </p:tgtEl>
                                        <p:attrNameLst>
                                          <p:attrName>style.visibility</p:attrName>
                                        </p:attrNameLst>
                                      </p:cBhvr>
                                      <p:to>
                                        <p:strVal val="visible"/>
                                      </p:to>
                                    </p:set>
                                    <p:animEffect filter="barn(inVertical)" transition="in">
                                      <p:cBhvr>
                                        <p:cTn dur="500" id="31"/>
                                        <p:tgtEl>
                                          <p:spTgt spid="2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20"/>
                                        </p:tgtEl>
                                        <p:attrNameLst>
                                          <p:attrName>style.visibility</p:attrName>
                                        </p:attrNameLst>
                                      </p:cBhvr>
                                      <p:to>
                                        <p:strVal val="visible"/>
                                      </p:to>
                                    </p:set>
                                    <p:animEffect filter="fade" transition="in">
                                      <p:cBhvr>
                                        <p:cTn dur="500" id="36"/>
                                        <p:tgtEl>
                                          <p:spTgt spid="20"/>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0" presetSubtype="0">
                                  <p:stCondLst>
                                    <p:cond delay="0"/>
                                  </p:stCondLst>
                                  <p:childTnLst>
                                    <p:set>
                                      <p:cBhvr>
                                        <p:cTn dur="1" fill="hold" id="40">
                                          <p:stCondLst>
                                            <p:cond delay="0"/>
                                          </p:stCondLst>
                                        </p:cTn>
                                        <p:tgtEl>
                                          <p:spTgt spid="2"/>
                                        </p:tgtEl>
                                        <p:attrNameLst>
                                          <p:attrName>style.visibility</p:attrName>
                                        </p:attrNameLst>
                                      </p:cBhvr>
                                      <p:to>
                                        <p:strVal val="visible"/>
                                      </p:to>
                                    </p:set>
                                    <p:animEffect filter="fade" transition="in">
                                      <p:cBhvr>
                                        <p:cTn dur="500" id="41"/>
                                        <p:tgtEl>
                                          <p:spTgt spid="2"/>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10" presetSubtype="0">
                                  <p:stCondLst>
                                    <p:cond delay="0"/>
                                  </p:stCondLst>
                                  <p:childTnLst>
                                    <p:set>
                                      <p:cBhvr>
                                        <p:cTn dur="1" fill="hold" id="45">
                                          <p:stCondLst>
                                            <p:cond delay="0"/>
                                          </p:stCondLst>
                                        </p:cTn>
                                        <p:tgtEl>
                                          <p:spTgt spid="3"/>
                                        </p:tgtEl>
                                        <p:attrNameLst>
                                          <p:attrName>style.visibility</p:attrName>
                                        </p:attrNameLst>
                                      </p:cBhvr>
                                      <p:to>
                                        <p:strVal val="visible"/>
                                      </p:to>
                                    </p:set>
                                    <p:animEffect filter="fade" transition="in">
                                      <p:cBhvr>
                                        <p:cTn dur="500" id="4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0"/>
      <p:bldP grpId="0" spid="2"/>
      <p:bldP grpId="0" spid="3"/>
    </p:bldLst>
  </p:timing>
</p:sld>
</file>

<file path=ppt/tags/tag1.xml><?xml version="1.0" encoding="utf-8"?>
<p:tagLst xmlns:p="http://schemas.openxmlformats.org/presentationml/2006/main">
  <p:tag name="ISLIDE.ICON" val="#174252;#25439;#393656;"/>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103</Paragraphs>
  <Slides>20</Slides>
  <Notes>20</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20</vt:i4>
      </vt:variant>
    </vt:vector>
  </HeadingPairs>
  <TitlesOfParts>
    <vt:vector baseType="lpstr" size="33">
      <vt:lpstr>Arial</vt:lpstr>
      <vt:lpstr>等线 Light</vt:lpstr>
      <vt:lpstr>等线</vt:lpstr>
      <vt:lpstr>Calibri Light</vt:lpstr>
      <vt:lpstr>Calibri</vt:lpstr>
      <vt:lpstr>汉仪书魂体简</vt:lpstr>
      <vt:lpstr>宋体</vt:lpstr>
      <vt:lpstr>思源黑体 CN Medium</vt:lpstr>
      <vt:lpstr>Wingdings</vt:lpstr>
      <vt:lpstr>微软雅黑</vt:lpstr>
      <vt:lpstr>方正兰亭纤黑_GBK</vt:lpstr>
      <vt:lpstr>Adobe Arabic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2021-08-22T11:59:20Z</dcterms:created>
  <cp:lastPrinted>2021-08-22T11:59:20Z</cp:lastPrinted>
  <dcterms:modified xsi:type="dcterms:W3CDTF">2021-08-22T05:48:36Z</dcterms:modified>
  <cp:revision>1</cp:revision>
</cp:coreProperties>
</file>